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ppt/charts/chart21.xml" ContentType="application/vnd.openxmlformats-officedocument.drawingml.chart+xml"/>
  <Override PartName="/ppt/charts/chart22.xml" ContentType="application/vnd.openxmlformats-officedocument.drawingml.chart+xml"/>
  <Override PartName="/ppt/charts/chart23.xml" ContentType="application/vnd.openxmlformats-officedocument.drawingml.chart+xml"/>
  <Override PartName="/ppt/charts/chart24.xml" ContentType="application/vnd.openxmlformats-officedocument.drawingml.chart+xml"/>
  <Override PartName="/ppt/charts/chart25.xml" ContentType="application/vnd.openxmlformats-officedocument.drawingml.chart+xml"/>
  <Override PartName="/ppt/charts/chart26.xml" ContentType="application/vnd.openxmlformats-officedocument.drawingml.chart+xml"/>
  <Override PartName="/ppt/charts/chart27.xml" ContentType="application/vnd.openxmlformats-officedocument.drawingml.chart+xml"/>
  <Override PartName="/ppt/charts/chart28.xml" ContentType="application/vnd.openxmlformats-officedocument.drawingml.chart+xml"/>
  <Override PartName="/ppt/charts/chart29.xml" ContentType="application/vnd.openxmlformats-officedocument.drawingml.chart+xml"/>
  <Override PartName="/ppt/charts/chart30.xml" ContentType="application/vnd.openxmlformats-officedocument.drawingml.chart+xml"/>
  <Override PartName="/ppt/charts/chart3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colors1.xml" ContentType="application/vnd.ms-office.chartcolorstyle+xml"/>
  <Override PartName="/ppt/charts/style1.xml" ContentType="application/vnd.ms-office.chartstyle+xml"/>
  <Override PartName="/ppt/charts/colors2.xml" ContentType="application/vnd.ms-office.chartcolorstyle+xml"/>
  <Override PartName="/ppt/charts/style2.xml" ContentType="application/vnd.ms-office.chartstyle+xml"/>
  <Override PartName="/ppt/charts/colors3.xml" ContentType="application/vnd.ms-office.chartcolorstyle+xml"/>
  <Override PartName="/ppt/charts/style3.xml" ContentType="application/vnd.ms-office.chartstyle+xml"/>
  <Override PartName="/ppt/charts/colors4.xml" ContentType="application/vnd.ms-office.chartcolorstyle+xml"/>
  <Override PartName="/ppt/charts/style4.xml" ContentType="application/vnd.ms-office.chartstyle+xml"/>
  <Override PartName="/ppt/charts/colors5.xml" ContentType="application/vnd.ms-office.chartcolorstyle+xml"/>
  <Override PartName="/ppt/charts/style5.xml" ContentType="application/vnd.ms-office.chartstyle+xml"/>
  <Override PartName="/ppt/charts/colors6.xml" ContentType="application/vnd.ms-office.chartcolorstyle+xml"/>
  <Override PartName="/ppt/charts/style6.xml" ContentType="application/vnd.ms-office.chartstyle+xml"/>
  <Override PartName="/ppt/charts/colors7.xml" ContentType="application/vnd.ms-office.chartcolorstyle+xml"/>
  <Override PartName="/ppt/charts/style7.xml" ContentType="application/vnd.ms-office.chartstyle+xml"/>
  <Override PartName="/ppt/charts/colors8.xml" ContentType="application/vnd.ms-office.chartcolorstyle+xml"/>
  <Override PartName="/ppt/charts/style8.xml" ContentType="application/vnd.ms-office.chartstyle+xml"/>
  <Override PartName="/ppt/charts/colors9.xml" ContentType="application/vnd.ms-office.chartcolorstyle+xml"/>
  <Override PartName="/ppt/charts/style9.xml" ContentType="application/vnd.ms-office.chartstyle+xml"/>
  <Override PartName="/ppt/charts/colors10.xml" ContentType="application/vnd.ms-office.chartcolorstyle+xml"/>
  <Override PartName="/ppt/charts/style10.xml" ContentType="application/vnd.ms-office.chartstyle+xml"/>
  <Override PartName="/ppt/charts/colors11.xml" ContentType="application/vnd.ms-office.chartcolorstyle+xml"/>
  <Override PartName="/ppt/charts/style11.xml" ContentType="application/vnd.ms-office.chartstyle+xml"/>
  <Override PartName="/ppt/charts/colors12.xml" ContentType="application/vnd.ms-office.chartcolorstyle+xml"/>
  <Override PartName="/ppt/charts/style12.xml" ContentType="application/vnd.ms-office.chartstyle+xml"/>
  <Override PartName="/ppt/charts/colors13.xml" ContentType="application/vnd.ms-office.chartcolorstyle+xml"/>
  <Override PartName="/ppt/charts/style13.xml" ContentType="application/vnd.ms-office.chartstyle+xml"/>
  <Override PartName="/ppt/charts/colors14.xml" ContentType="application/vnd.ms-office.chartcolorstyle+xml"/>
  <Override PartName="/ppt/charts/style14.xml" ContentType="application/vnd.ms-office.chartstyle+xml"/>
  <Override PartName="/ppt/charts/colors15.xml" ContentType="application/vnd.ms-office.chartcolorstyle+xml"/>
  <Override PartName="/ppt/charts/style15.xml" ContentType="application/vnd.ms-office.chartstyle+xml"/>
  <Override PartName="/ppt/charts/colors16.xml" ContentType="application/vnd.ms-office.chartcolorstyle+xml"/>
  <Override PartName="/ppt/charts/style16.xml" ContentType="application/vnd.ms-office.chartstyle+xml"/>
  <Override PartName="/ppt/charts/colors17.xml" ContentType="application/vnd.ms-office.chartcolorstyle+xml"/>
  <Override PartName="/ppt/charts/style17.xml" ContentType="application/vnd.ms-office.chartstyle+xml"/>
  <Override PartName="/ppt/charts/colors18.xml" ContentType="application/vnd.ms-office.chartcolorstyle+xml"/>
  <Override PartName="/ppt/charts/style18.xml" ContentType="application/vnd.ms-office.chartstyle+xml"/>
  <Override PartName="/ppt/charts/colors19.xml" ContentType="application/vnd.ms-office.chartcolorstyle+xml"/>
  <Override PartName="/ppt/charts/style19.xml" ContentType="application/vnd.ms-office.chartstyle+xml"/>
  <Override PartName="/ppt/charts/colors20.xml" ContentType="application/vnd.ms-office.chartcolorstyle+xml"/>
  <Override PartName="/ppt/charts/style20.xml" ContentType="application/vnd.ms-office.chartstyle+xml"/>
  <Override PartName="/ppt/charts/colors21.xml" ContentType="application/vnd.ms-office.chartcolorstyle+xml"/>
  <Override PartName="/ppt/charts/style21.xml" ContentType="application/vnd.ms-office.chartstyle+xml"/>
  <Override PartName="/ppt/charts/colors22.xml" ContentType="application/vnd.ms-office.chartcolorstyle+xml"/>
  <Override PartName="/ppt/charts/style22.xml" ContentType="application/vnd.ms-office.chartstyle+xml"/>
  <Override PartName="/ppt/charts/colors23.xml" ContentType="application/vnd.ms-office.chartcolorstyle+xml"/>
  <Override PartName="/ppt/charts/style23.xml" ContentType="application/vnd.ms-office.chartstyle+xml"/>
  <Override PartName="/ppt/charts/colors24.xml" ContentType="application/vnd.ms-office.chartcolorstyle+xml"/>
  <Override PartName="/ppt/charts/style24.xml" ContentType="application/vnd.ms-office.chartstyle+xml"/>
  <Override PartName="/ppt/charts/colors25.xml" ContentType="application/vnd.ms-office.chartcolorstyle+xml"/>
  <Override PartName="/ppt/charts/style25.xml" ContentType="application/vnd.ms-office.chartstyle+xml"/>
  <Override PartName="/ppt/charts/colors26.xml" ContentType="application/vnd.ms-office.chartcolorstyle+xml"/>
  <Override PartName="/ppt/charts/style26.xml" ContentType="application/vnd.ms-office.chartstyle+xml"/>
  <Override PartName="/ppt/charts/colors27.xml" ContentType="application/vnd.ms-office.chartcolorstyle+xml"/>
  <Override PartName="/ppt/charts/style27.xml" ContentType="application/vnd.ms-office.chartstyle+xml"/>
  <Override PartName="/ppt/charts/colors28.xml" ContentType="application/vnd.ms-office.chartcolorstyle+xml"/>
  <Override PartName="/ppt/charts/style28.xml" ContentType="application/vnd.ms-office.chartstyle+xml"/>
  <Override PartName="/ppt/charts/colors29.xml" ContentType="application/vnd.ms-office.chartcolorstyle+xml"/>
  <Override PartName="/ppt/charts/style29.xml" ContentType="application/vnd.ms-office.chartstyle+xml"/>
  <Override PartName="/ppt/charts/colors30.xml" ContentType="application/vnd.ms-office.chartcolorstyle+xml"/>
  <Override PartName="/ppt/charts/style30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12" r:id="rId2"/>
    <p:sldId id="304" r:id="rId3"/>
    <p:sldId id="291" r:id="rId4"/>
    <p:sldId id="311" r:id="rId5"/>
    <p:sldId id="305" r:id="rId6"/>
    <p:sldId id="306" r:id="rId7"/>
    <p:sldId id="307" r:id="rId8"/>
    <p:sldId id="309" r:id="rId9"/>
    <p:sldId id="292" r:id="rId10"/>
    <p:sldId id="293" r:id="rId11"/>
    <p:sldId id="281" r:id="rId12"/>
    <p:sldId id="294" r:id="rId13"/>
    <p:sldId id="299" r:id="rId14"/>
    <p:sldId id="298" r:id="rId15"/>
    <p:sldId id="289" r:id="rId16"/>
    <p:sldId id="259" r:id="rId17"/>
    <p:sldId id="303" r:id="rId18"/>
    <p:sldId id="314" r:id="rId19"/>
    <p:sldId id="276" r:id="rId20"/>
    <p:sldId id="302" r:id="rId21"/>
    <p:sldId id="315" r:id="rId22"/>
    <p:sldId id="313" r:id="rId23"/>
    <p:sldId id="272" r:id="rId24"/>
    <p:sldId id="300" r:id="rId25"/>
    <p:sldId id="301" r:id="rId26"/>
    <p:sldId id="275" r:id="rId27"/>
    <p:sldId id="274" r:id="rId28"/>
    <p:sldId id="296" r:id="rId29"/>
    <p:sldId id="295" r:id="rId30"/>
    <p:sldId id="279" r:id="rId3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81" d="100"/>
          <a:sy n="81" d="100"/>
        </p:scale>
        <p:origin x="-300" y="12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_rels/chart10.xml.rels><?xml version="1.0" encoding="UTF-8" standalone="yes"?>
<Relationships xmlns="http://schemas.openxmlformats.org/package/2006/relationships"><Relationship Id="rId3" Type="http://schemas.microsoft.com/office/2011/relationships/chartStyle" Target="style9.xml"/><Relationship Id="rId2" Type="http://schemas.microsoft.com/office/2011/relationships/chartColorStyle" Target="colors9.xml"/><Relationship Id="rId1" Type="http://schemas.openxmlformats.org/officeDocument/2006/relationships/package" Target="../embeddings/Microsoft_Excel_Worksheet10.xlsx"/></Relationships>
</file>

<file path=ppt/charts/_rels/chart11.xml.rels><?xml version="1.0" encoding="UTF-8" standalone="yes"?>
<Relationships xmlns="http://schemas.openxmlformats.org/package/2006/relationships"><Relationship Id="rId3" Type="http://schemas.microsoft.com/office/2011/relationships/chartStyle" Target="style10.xml"/><Relationship Id="rId2" Type="http://schemas.microsoft.com/office/2011/relationships/chartColorStyle" Target="colors10.xml"/><Relationship Id="rId1" Type="http://schemas.openxmlformats.org/officeDocument/2006/relationships/package" Target="../embeddings/Microsoft_Excel_Worksheet11.xlsx"/></Relationships>
</file>

<file path=ppt/charts/_rels/chart12.xml.rels><?xml version="1.0" encoding="UTF-8" standalone="yes"?>
<Relationships xmlns="http://schemas.openxmlformats.org/package/2006/relationships"><Relationship Id="rId3" Type="http://schemas.microsoft.com/office/2011/relationships/chartStyle" Target="style11.xml"/><Relationship Id="rId2" Type="http://schemas.microsoft.com/office/2011/relationships/chartColorStyle" Target="colors11.xml"/><Relationship Id="rId1" Type="http://schemas.openxmlformats.org/officeDocument/2006/relationships/package" Target="../embeddings/Microsoft_Excel_Worksheet12.xlsx"/></Relationships>
</file>

<file path=ppt/charts/_rels/chart13.xml.rels><?xml version="1.0" encoding="UTF-8" standalone="yes"?>
<Relationships xmlns="http://schemas.openxmlformats.org/package/2006/relationships"><Relationship Id="rId3" Type="http://schemas.microsoft.com/office/2011/relationships/chartStyle" Target="style12.xml"/><Relationship Id="rId2" Type="http://schemas.microsoft.com/office/2011/relationships/chartColorStyle" Target="colors12.xml"/><Relationship Id="rId1" Type="http://schemas.openxmlformats.org/officeDocument/2006/relationships/package" Target="../embeddings/Microsoft_Excel_Worksheet13.xlsx"/></Relationships>
</file>

<file path=ppt/charts/_rels/chart14.xml.rels><?xml version="1.0" encoding="UTF-8" standalone="yes"?>
<Relationships xmlns="http://schemas.openxmlformats.org/package/2006/relationships"><Relationship Id="rId3" Type="http://schemas.microsoft.com/office/2011/relationships/chartStyle" Target="style13.xml"/><Relationship Id="rId2" Type="http://schemas.microsoft.com/office/2011/relationships/chartColorStyle" Target="colors13.xml"/><Relationship Id="rId1" Type="http://schemas.openxmlformats.org/officeDocument/2006/relationships/package" Target="../embeddings/Microsoft_Excel_Worksheet14.xlsx"/></Relationships>
</file>

<file path=ppt/charts/_rels/chart15.xml.rels><?xml version="1.0" encoding="UTF-8" standalone="yes"?>
<Relationships xmlns="http://schemas.openxmlformats.org/package/2006/relationships"><Relationship Id="rId3" Type="http://schemas.microsoft.com/office/2011/relationships/chartStyle" Target="style14.xml"/><Relationship Id="rId2" Type="http://schemas.microsoft.com/office/2011/relationships/chartColorStyle" Target="colors14.xml"/><Relationship Id="rId1" Type="http://schemas.openxmlformats.org/officeDocument/2006/relationships/package" Target="../embeddings/Microsoft_Excel_Worksheet15.xlsx"/></Relationships>
</file>

<file path=ppt/charts/_rels/chart16.xml.rels><?xml version="1.0" encoding="UTF-8" standalone="yes"?>
<Relationships xmlns="http://schemas.openxmlformats.org/package/2006/relationships"><Relationship Id="rId3" Type="http://schemas.microsoft.com/office/2011/relationships/chartStyle" Target="style15.xml"/><Relationship Id="rId2" Type="http://schemas.microsoft.com/office/2011/relationships/chartColorStyle" Target="colors15.xml"/><Relationship Id="rId1" Type="http://schemas.openxmlformats.org/officeDocument/2006/relationships/package" Target="../embeddings/Microsoft_Excel_Worksheet16.xlsx"/></Relationships>
</file>

<file path=ppt/charts/_rels/chart17.xml.rels><?xml version="1.0" encoding="UTF-8" standalone="yes"?>
<Relationships xmlns="http://schemas.openxmlformats.org/package/2006/relationships"><Relationship Id="rId3" Type="http://schemas.microsoft.com/office/2011/relationships/chartStyle" Target="style16.xml"/><Relationship Id="rId2" Type="http://schemas.microsoft.com/office/2011/relationships/chartColorStyle" Target="colors16.xml"/><Relationship Id="rId1" Type="http://schemas.openxmlformats.org/officeDocument/2006/relationships/package" Target="../embeddings/Microsoft_Excel_Worksheet17.xlsx"/></Relationships>
</file>

<file path=ppt/charts/_rels/chart18.xml.rels><?xml version="1.0" encoding="UTF-8" standalone="yes"?>
<Relationships xmlns="http://schemas.openxmlformats.org/package/2006/relationships"><Relationship Id="rId3" Type="http://schemas.microsoft.com/office/2011/relationships/chartStyle" Target="style17.xml"/><Relationship Id="rId2" Type="http://schemas.microsoft.com/office/2011/relationships/chartColorStyle" Target="colors17.xml"/><Relationship Id="rId1" Type="http://schemas.openxmlformats.org/officeDocument/2006/relationships/package" Target="../embeddings/Microsoft_Excel_Worksheet18.xlsx"/></Relationships>
</file>

<file path=ppt/charts/_rels/chart19.xml.rels><?xml version="1.0" encoding="UTF-8" standalone="yes"?>
<Relationships xmlns="http://schemas.openxmlformats.org/package/2006/relationships"><Relationship Id="rId3" Type="http://schemas.microsoft.com/office/2011/relationships/chartStyle" Target="style18.xml"/><Relationship Id="rId2" Type="http://schemas.microsoft.com/office/2011/relationships/chartColorStyle" Target="colors18.xml"/><Relationship Id="rId1" Type="http://schemas.openxmlformats.org/officeDocument/2006/relationships/package" Target="../embeddings/Microsoft_Excel_Worksheet19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Worksheet2.xlsx"/></Relationships>
</file>

<file path=ppt/charts/_rels/chart20.xml.rels><?xml version="1.0" encoding="UTF-8" standalone="yes"?>
<Relationships xmlns="http://schemas.openxmlformats.org/package/2006/relationships"><Relationship Id="rId3" Type="http://schemas.microsoft.com/office/2011/relationships/chartStyle" Target="style19.xml"/><Relationship Id="rId2" Type="http://schemas.microsoft.com/office/2011/relationships/chartColorStyle" Target="colors19.xml"/><Relationship Id="rId1" Type="http://schemas.openxmlformats.org/officeDocument/2006/relationships/package" Target="../embeddings/Microsoft_Excel_Worksheet20.xlsx"/></Relationships>
</file>

<file path=ppt/charts/_rels/chart21.xml.rels><?xml version="1.0" encoding="UTF-8" standalone="yes"?>
<Relationships xmlns="http://schemas.openxmlformats.org/package/2006/relationships"><Relationship Id="rId3" Type="http://schemas.microsoft.com/office/2011/relationships/chartStyle" Target="style20.xml"/><Relationship Id="rId2" Type="http://schemas.microsoft.com/office/2011/relationships/chartColorStyle" Target="colors20.xml"/><Relationship Id="rId1" Type="http://schemas.openxmlformats.org/officeDocument/2006/relationships/package" Target="../embeddings/Microsoft_Excel_Worksheet21.xlsx"/></Relationships>
</file>

<file path=ppt/charts/_rels/chart22.xml.rels><?xml version="1.0" encoding="UTF-8" standalone="yes"?>
<Relationships xmlns="http://schemas.openxmlformats.org/package/2006/relationships"><Relationship Id="rId3" Type="http://schemas.microsoft.com/office/2011/relationships/chartStyle" Target="style21.xml"/><Relationship Id="rId2" Type="http://schemas.microsoft.com/office/2011/relationships/chartColorStyle" Target="colors21.xml"/><Relationship Id="rId1" Type="http://schemas.openxmlformats.org/officeDocument/2006/relationships/package" Target="../embeddings/Microsoft_Excel_Worksheet22.xlsx"/></Relationships>
</file>

<file path=ppt/charts/_rels/chart23.xml.rels><?xml version="1.0" encoding="UTF-8" standalone="yes"?>
<Relationships xmlns="http://schemas.openxmlformats.org/package/2006/relationships"><Relationship Id="rId3" Type="http://schemas.microsoft.com/office/2011/relationships/chartStyle" Target="style22.xml"/><Relationship Id="rId2" Type="http://schemas.microsoft.com/office/2011/relationships/chartColorStyle" Target="colors22.xml"/><Relationship Id="rId1" Type="http://schemas.openxmlformats.org/officeDocument/2006/relationships/package" Target="../embeddings/Microsoft_Excel_Worksheet23.xlsx"/></Relationships>
</file>

<file path=ppt/charts/_rels/chart24.xml.rels><?xml version="1.0" encoding="UTF-8" standalone="yes"?>
<Relationships xmlns="http://schemas.openxmlformats.org/package/2006/relationships"><Relationship Id="rId3" Type="http://schemas.microsoft.com/office/2011/relationships/chartStyle" Target="style23.xml"/><Relationship Id="rId2" Type="http://schemas.microsoft.com/office/2011/relationships/chartColorStyle" Target="colors23.xml"/><Relationship Id="rId1" Type="http://schemas.openxmlformats.org/officeDocument/2006/relationships/package" Target="../embeddings/Microsoft_Excel_Worksheet24.xlsx"/></Relationships>
</file>

<file path=ppt/charts/_rels/chart25.xml.rels><?xml version="1.0" encoding="UTF-8" standalone="yes"?>
<Relationships xmlns="http://schemas.openxmlformats.org/package/2006/relationships"><Relationship Id="rId3" Type="http://schemas.microsoft.com/office/2011/relationships/chartStyle" Target="style24.xml"/><Relationship Id="rId2" Type="http://schemas.microsoft.com/office/2011/relationships/chartColorStyle" Target="colors24.xml"/><Relationship Id="rId1" Type="http://schemas.openxmlformats.org/officeDocument/2006/relationships/package" Target="../embeddings/Microsoft_Excel_Worksheet25.xlsx"/></Relationships>
</file>

<file path=ppt/charts/_rels/chart26.xml.rels><?xml version="1.0" encoding="UTF-8" standalone="yes"?>
<Relationships xmlns="http://schemas.openxmlformats.org/package/2006/relationships"><Relationship Id="rId3" Type="http://schemas.microsoft.com/office/2011/relationships/chartStyle" Target="style25.xml"/><Relationship Id="rId2" Type="http://schemas.microsoft.com/office/2011/relationships/chartColorStyle" Target="colors25.xml"/><Relationship Id="rId1" Type="http://schemas.openxmlformats.org/officeDocument/2006/relationships/package" Target="../embeddings/Microsoft_Excel_Worksheet26.xlsx"/></Relationships>
</file>

<file path=ppt/charts/_rels/chart27.xml.rels><?xml version="1.0" encoding="UTF-8" standalone="yes"?>
<Relationships xmlns="http://schemas.openxmlformats.org/package/2006/relationships"><Relationship Id="rId3" Type="http://schemas.microsoft.com/office/2011/relationships/chartStyle" Target="style26.xml"/><Relationship Id="rId2" Type="http://schemas.microsoft.com/office/2011/relationships/chartColorStyle" Target="colors26.xml"/><Relationship Id="rId1" Type="http://schemas.openxmlformats.org/officeDocument/2006/relationships/package" Target="../embeddings/Microsoft_Excel_Worksheet27.xlsx"/></Relationships>
</file>

<file path=ppt/charts/_rels/chart28.xml.rels><?xml version="1.0" encoding="UTF-8" standalone="yes"?>
<Relationships xmlns="http://schemas.openxmlformats.org/package/2006/relationships"><Relationship Id="rId3" Type="http://schemas.microsoft.com/office/2011/relationships/chartStyle" Target="style27.xml"/><Relationship Id="rId2" Type="http://schemas.microsoft.com/office/2011/relationships/chartColorStyle" Target="colors27.xml"/><Relationship Id="rId1" Type="http://schemas.openxmlformats.org/officeDocument/2006/relationships/package" Target="../embeddings/Microsoft_Excel_Worksheet28.xlsx"/></Relationships>
</file>

<file path=ppt/charts/_rels/chart29.xml.rels><?xml version="1.0" encoding="UTF-8" standalone="yes"?>
<Relationships xmlns="http://schemas.openxmlformats.org/package/2006/relationships"><Relationship Id="rId3" Type="http://schemas.microsoft.com/office/2011/relationships/chartStyle" Target="style28.xml"/><Relationship Id="rId2" Type="http://schemas.microsoft.com/office/2011/relationships/chartColorStyle" Target="colors28.xml"/><Relationship Id="rId1" Type="http://schemas.openxmlformats.org/officeDocument/2006/relationships/package" Target="../embeddings/Microsoft_Excel_Worksheet29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Excel_Worksheet3.xlsx"/></Relationships>
</file>

<file path=ppt/charts/_rels/chart30.xml.rels><?xml version="1.0" encoding="UTF-8" standalone="yes"?>
<Relationships xmlns="http://schemas.openxmlformats.org/package/2006/relationships"><Relationship Id="rId3" Type="http://schemas.microsoft.com/office/2011/relationships/chartStyle" Target="style29.xml"/><Relationship Id="rId2" Type="http://schemas.microsoft.com/office/2011/relationships/chartColorStyle" Target="colors29.xml"/><Relationship Id="rId1" Type="http://schemas.openxmlformats.org/officeDocument/2006/relationships/package" Target="../embeddings/Microsoft_Excel_Worksheet30.xlsx"/></Relationships>
</file>

<file path=ppt/charts/_rels/chart31.xml.rels><?xml version="1.0" encoding="UTF-8" standalone="yes"?>
<Relationships xmlns="http://schemas.openxmlformats.org/package/2006/relationships"><Relationship Id="rId3" Type="http://schemas.microsoft.com/office/2011/relationships/chartStyle" Target="style30.xml"/><Relationship Id="rId2" Type="http://schemas.microsoft.com/office/2011/relationships/chartColorStyle" Target="colors30.xml"/><Relationship Id="rId1" Type="http://schemas.openxmlformats.org/officeDocument/2006/relationships/package" Target="../embeddings/Microsoft_Excel_Worksheet31.xlsx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Style" Target="style4.xml"/><Relationship Id="rId2" Type="http://schemas.microsoft.com/office/2011/relationships/chartColorStyle" Target="colors4.xml"/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3" Type="http://schemas.microsoft.com/office/2011/relationships/chartStyle" Target="style5.xml"/><Relationship Id="rId2" Type="http://schemas.microsoft.com/office/2011/relationships/chartColorStyle" Target="colors5.xml"/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3" Type="http://schemas.microsoft.com/office/2011/relationships/chartStyle" Target="style6.xml"/><Relationship Id="rId2" Type="http://schemas.microsoft.com/office/2011/relationships/chartColorStyle" Target="colors6.xml"/><Relationship Id="rId1" Type="http://schemas.openxmlformats.org/officeDocument/2006/relationships/package" Target="../embeddings/Microsoft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8.xml.rels><?xml version="1.0" encoding="UTF-8" standalone="yes"?>
<Relationships xmlns="http://schemas.openxmlformats.org/package/2006/relationships"><Relationship Id="rId3" Type="http://schemas.microsoft.com/office/2011/relationships/chartStyle" Target="style7.xml"/><Relationship Id="rId2" Type="http://schemas.microsoft.com/office/2011/relationships/chartColorStyle" Target="colors7.xml"/><Relationship Id="rId1" Type="http://schemas.openxmlformats.org/officeDocument/2006/relationships/package" Target="../embeddings/Microsoft_Excel_Worksheet8.xlsx"/></Relationships>
</file>

<file path=ppt/charts/_rels/chart9.xml.rels><?xml version="1.0" encoding="UTF-8" standalone="yes"?>
<Relationships xmlns="http://schemas.openxmlformats.org/package/2006/relationships"><Relationship Id="rId3" Type="http://schemas.microsoft.com/office/2011/relationships/chartStyle" Target="style8.xml"/><Relationship Id="rId2" Type="http://schemas.microsoft.com/office/2011/relationships/chartColorStyle" Target="colors8.xml"/><Relationship Id="rId1" Type="http://schemas.openxmlformats.org/officeDocument/2006/relationships/package" Target="../embeddings/Microsoft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1"/>
          <c:tx>
            <c:strRef>
              <c:f>Sheet1!$C$1</c:f>
              <c:strCache>
                <c:ptCount val="1"/>
                <c:pt idx="0">
                  <c:v>GDP growth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19"/>
            <c:invertIfNegative val="0"/>
            <c:bubble3D val="0"/>
            <c:spPr>
              <a:solidFill>
                <a:schemeClr val="accent1"/>
              </a:solidFill>
              <a:ln w="22225" cap="rnd">
                <a:solidFill>
                  <a:schemeClr val="accent1"/>
                </a:solidFill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2E6C-4C7F-BFE9-61B03D6651F7}"/>
              </c:ext>
            </c:extLst>
          </c:dPt>
          <c:cat>
            <c:strRef>
              <c:f>Sheet1!$A$2:$A$669</c:f>
              <c:strCache>
                <c:ptCount val="667"/>
                <c:pt idx="0">
                  <c:v>Month</c:v>
                </c:pt>
                <c:pt idx="1">
                  <c:v>1960/01/31</c:v>
                </c:pt>
                <c:pt idx="2">
                  <c:v>1960/02/29</c:v>
                </c:pt>
                <c:pt idx="3">
                  <c:v>1960/03/31</c:v>
                </c:pt>
                <c:pt idx="4">
                  <c:v>1960/04/30</c:v>
                </c:pt>
                <c:pt idx="5">
                  <c:v>1960/05/31</c:v>
                </c:pt>
                <c:pt idx="6">
                  <c:v>1960/06/30</c:v>
                </c:pt>
                <c:pt idx="7">
                  <c:v>1960/07/31</c:v>
                </c:pt>
                <c:pt idx="8">
                  <c:v>1960/08/31</c:v>
                </c:pt>
                <c:pt idx="9">
                  <c:v>1960/09/30</c:v>
                </c:pt>
                <c:pt idx="10">
                  <c:v>1960/10/31</c:v>
                </c:pt>
                <c:pt idx="11">
                  <c:v>1960/11/30</c:v>
                </c:pt>
                <c:pt idx="12">
                  <c:v>1960/12/31</c:v>
                </c:pt>
                <c:pt idx="13">
                  <c:v>1961/01/31</c:v>
                </c:pt>
                <c:pt idx="14">
                  <c:v>1961/02/28</c:v>
                </c:pt>
                <c:pt idx="15">
                  <c:v>1961/03/31</c:v>
                </c:pt>
                <c:pt idx="16">
                  <c:v>1961/04/30</c:v>
                </c:pt>
                <c:pt idx="17">
                  <c:v>1961/05/31</c:v>
                </c:pt>
                <c:pt idx="18">
                  <c:v>1961/06/30</c:v>
                </c:pt>
                <c:pt idx="19">
                  <c:v>1961/07/31</c:v>
                </c:pt>
                <c:pt idx="20">
                  <c:v>1961/08/31</c:v>
                </c:pt>
                <c:pt idx="21">
                  <c:v>1961/09/30</c:v>
                </c:pt>
                <c:pt idx="22">
                  <c:v>1961/10/31</c:v>
                </c:pt>
                <c:pt idx="23">
                  <c:v>1961/11/30</c:v>
                </c:pt>
                <c:pt idx="24">
                  <c:v>1961/12/31</c:v>
                </c:pt>
                <c:pt idx="25">
                  <c:v>1962/01/31</c:v>
                </c:pt>
                <c:pt idx="26">
                  <c:v>1962/02/28</c:v>
                </c:pt>
                <c:pt idx="27">
                  <c:v>1962/03/31</c:v>
                </c:pt>
                <c:pt idx="28">
                  <c:v>1962/04/30</c:v>
                </c:pt>
                <c:pt idx="29">
                  <c:v>1962/05/31</c:v>
                </c:pt>
                <c:pt idx="30">
                  <c:v>1962/06/30</c:v>
                </c:pt>
                <c:pt idx="31">
                  <c:v>1962/07/31</c:v>
                </c:pt>
                <c:pt idx="32">
                  <c:v>1962/08/31</c:v>
                </c:pt>
                <c:pt idx="33">
                  <c:v>1962/09/30</c:v>
                </c:pt>
                <c:pt idx="34">
                  <c:v>1962/10/31</c:v>
                </c:pt>
                <c:pt idx="35">
                  <c:v>1962/11/30</c:v>
                </c:pt>
                <c:pt idx="36">
                  <c:v>1962/12/31</c:v>
                </c:pt>
                <c:pt idx="37">
                  <c:v>1963/01/31</c:v>
                </c:pt>
                <c:pt idx="38">
                  <c:v>1963/02/28</c:v>
                </c:pt>
                <c:pt idx="39">
                  <c:v>1963/03/31</c:v>
                </c:pt>
                <c:pt idx="40">
                  <c:v>1963/04/30</c:v>
                </c:pt>
                <c:pt idx="41">
                  <c:v>1963/05/31</c:v>
                </c:pt>
                <c:pt idx="42">
                  <c:v>1963/06/30</c:v>
                </c:pt>
                <c:pt idx="43">
                  <c:v>1963/07/31</c:v>
                </c:pt>
                <c:pt idx="44">
                  <c:v>1963/08/31</c:v>
                </c:pt>
                <c:pt idx="45">
                  <c:v>1963/09/30</c:v>
                </c:pt>
                <c:pt idx="46">
                  <c:v>1963/10/31</c:v>
                </c:pt>
                <c:pt idx="47">
                  <c:v>1963/11/30</c:v>
                </c:pt>
                <c:pt idx="48">
                  <c:v>1963/12/31</c:v>
                </c:pt>
                <c:pt idx="49">
                  <c:v>1964/01/31</c:v>
                </c:pt>
                <c:pt idx="50">
                  <c:v>1964/02/29</c:v>
                </c:pt>
                <c:pt idx="51">
                  <c:v>1964/03/31</c:v>
                </c:pt>
                <c:pt idx="52">
                  <c:v>1964/04/30</c:v>
                </c:pt>
                <c:pt idx="53">
                  <c:v>1964/05/31</c:v>
                </c:pt>
                <c:pt idx="54">
                  <c:v>1964/06/30</c:v>
                </c:pt>
                <c:pt idx="55">
                  <c:v>1964/07/31</c:v>
                </c:pt>
                <c:pt idx="56">
                  <c:v>1964/08/31</c:v>
                </c:pt>
                <c:pt idx="57">
                  <c:v>1964/09/30</c:v>
                </c:pt>
                <c:pt idx="58">
                  <c:v>1964/10/31</c:v>
                </c:pt>
                <c:pt idx="59">
                  <c:v>1964/11/30</c:v>
                </c:pt>
                <c:pt idx="60">
                  <c:v>1964/12/31</c:v>
                </c:pt>
                <c:pt idx="61">
                  <c:v>1965/01/31</c:v>
                </c:pt>
                <c:pt idx="62">
                  <c:v>1965/02/28</c:v>
                </c:pt>
                <c:pt idx="63">
                  <c:v>1965/03/31</c:v>
                </c:pt>
                <c:pt idx="64">
                  <c:v>1965/04/30</c:v>
                </c:pt>
                <c:pt idx="65">
                  <c:v>1965/05/31</c:v>
                </c:pt>
                <c:pt idx="66">
                  <c:v>1965/06/30</c:v>
                </c:pt>
                <c:pt idx="67">
                  <c:v>1965/07/31</c:v>
                </c:pt>
                <c:pt idx="68">
                  <c:v>1965/08/31</c:v>
                </c:pt>
                <c:pt idx="69">
                  <c:v>1965/09/30</c:v>
                </c:pt>
                <c:pt idx="70">
                  <c:v>1965/10/31</c:v>
                </c:pt>
                <c:pt idx="71">
                  <c:v>1965/11/30</c:v>
                </c:pt>
                <c:pt idx="72">
                  <c:v>1965/12/31</c:v>
                </c:pt>
                <c:pt idx="73">
                  <c:v>1966/01/31</c:v>
                </c:pt>
                <c:pt idx="74">
                  <c:v>1966/02/28</c:v>
                </c:pt>
                <c:pt idx="75">
                  <c:v>1966/03/31</c:v>
                </c:pt>
                <c:pt idx="76">
                  <c:v>1966/04/30</c:v>
                </c:pt>
                <c:pt idx="77">
                  <c:v>1966/05/31</c:v>
                </c:pt>
                <c:pt idx="78">
                  <c:v>1966/06/30</c:v>
                </c:pt>
                <c:pt idx="79">
                  <c:v>1966/07/31</c:v>
                </c:pt>
                <c:pt idx="80">
                  <c:v>1966/08/31</c:v>
                </c:pt>
                <c:pt idx="81">
                  <c:v>1966/09/30</c:v>
                </c:pt>
                <c:pt idx="82">
                  <c:v>1966/10/31</c:v>
                </c:pt>
                <c:pt idx="83">
                  <c:v>1966/11/30</c:v>
                </c:pt>
                <c:pt idx="84">
                  <c:v>1966/12/31</c:v>
                </c:pt>
                <c:pt idx="85">
                  <c:v>1967/01/31</c:v>
                </c:pt>
                <c:pt idx="86">
                  <c:v>1967/02/28</c:v>
                </c:pt>
                <c:pt idx="87">
                  <c:v>1967/03/31</c:v>
                </c:pt>
                <c:pt idx="88">
                  <c:v>1967/04/30</c:v>
                </c:pt>
                <c:pt idx="89">
                  <c:v>1967/05/31</c:v>
                </c:pt>
                <c:pt idx="90">
                  <c:v>1967/06/30</c:v>
                </c:pt>
                <c:pt idx="91">
                  <c:v>1967/07/31</c:v>
                </c:pt>
                <c:pt idx="92">
                  <c:v>1967/08/31</c:v>
                </c:pt>
                <c:pt idx="93">
                  <c:v>1967/09/30</c:v>
                </c:pt>
                <c:pt idx="94">
                  <c:v>1967/10/31</c:v>
                </c:pt>
                <c:pt idx="95">
                  <c:v>1967/11/30</c:v>
                </c:pt>
                <c:pt idx="96">
                  <c:v>1967/12/31</c:v>
                </c:pt>
                <c:pt idx="97">
                  <c:v>1968/01/31</c:v>
                </c:pt>
                <c:pt idx="98">
                  <c:v>1968/02/29</c:v>
                </c:pt>
                <c:pt idx="99">
                  <c:v>1968/03/31</c:v>
                </c:pt>
                <c:pt idx="100">
                  <c:v>1968/04/30</c:v>
                </c:pt>
                <c:pt idx="101">
                  <c:v>1968/05/31</c:v>
                </c:pt>
                <c:pt idx="102">
                  <c:v>1968/06/30</c:v>
                </c:pt>
                <c:pt idx="103">
                  <c:v>1968/07/31</c:v>
                </c:pt>
                <c:pt idx="104">
                  <c:v>1968/08/31</c:v>
                </c:pt>
                <c:pt idx="105">
                  <c:v>1968/09/30</c:v>
                </c:pt>
                <c:pt idx="106">
                  <c:v>1968/10/31</c:v>
                </c:pt>
                <c:pt idx="107">
                  <c:v>1968/11/30</c:v>
                </c:pt>
                <c:pt idx="108">
                  <c:v>1968/12/31</c:v>
                </c:pt>
                <c:pt idx="109">
                  <c:v>1969/01/31</c:v>
                </c:pt>
                <c:pt idx="110">
                  <c:v>1969/02/28</c:v>
                </c:pt>
                <c:pt idx="111">
                  <c:v>1969/03/31</c:v>
                </c:pt>
                <c:pt idx="112">
                  <c:v>1969/04/30</c:v>
                </c:pt>
                <c:pt idx="113">
                  <c:v>1969/05/31</c:v>
                </c:pt>
                <c:pt idx="114">
                  <c:v>1969/06/30</c:v>
                </c:pt>
                <c:pt idx="115">
                  <c:v>1969/07/31</c:v>
                </c:pt>
                <c:pt idx="116">
                  <c:v>1969/08/31</c:v>
                </c:pt>
                <c:pt idx="117">
                  <c:v>1969/09/30</c:v>
                </c:pt>
                <c:pt idx="118">
                  <c:v>1969/10/31</c:v>
                </c:pt>
                <c:pt idx="119">
                  <c:v>1969/11/30</c:v>
                </c:pt>
                <c:pt idx="120">
                  <c:v>1969/12/31</c:v>
                </c:pt>
                <c:pt idx="121">
                  <c:v>1970/01/31</c:v>
                </c:pt>
                <c:pt idx="122">
                  <c:v>1970/02/28</c:v>
                </c:pt>
                <c:pt idx="123">
                  <c:v>1970/03/31</c:v>
                </c:pt>
                <c:pt idx="124">
                  <c:v>1970/04/30</c:v>
                </c:pt>
                <c:pt idx="125">
                  <c:v>1970/05/31</c:v>
                </c:pt>
                <c:pt idx="126">
                  <c:v>1970/06/30</c:v>
                </c:pt>
                <c:pt idx="127">
                  <c:v>1970/07/31</c:v>
                </c:pt>
                <c:pt idx="128">
                  <c:v>1970/08/31</c:v>
                </c:pt>
                <c:pt idx="129">
                  <c:v>1970/09/30</c:v>
                </c:pt>
                <c:pt idx="130">
                  <c:v>1970/10/31</c:v>
                </c:pt>
                <c:pt idx="131">
                  <c:v>1970/11/30</c:v>
                </c:pt>
                <c:pt idx="132">
                  <c:v>1970/12/31</c:v>
                </c:pt>
                <c:pt idx="133">
                  <c:v>1971/01/31</c:v>
                </c:pt>
                <c:pt idx="134">
                  <c:v>1971/02/28</c:v>
                </c:pt>
                <c:pt idx="135">
                  <c:v>1971/03/31</c:v>
                </c:pt>
                <c:pt idx="136">
                  <c:v>1971/04/30</c:v>
                </c:pt>
                <c:pt idx="137">
                  <c:v>1971/05/31</c:v>
                </c:pt>
                <c:pt idx="138">
                  <c:v>1971/06/30</c:v>
                </c:pt>
                <c:pt idx="139">
                  <c:v>1971/07/31</c:v>
                </c:pt>
                <c:pt idx="140">
                  <c:v>1971/08/31</c:v>
                </c:pt>
                <c:pt idx="141">
                  <c:v>1971/09/30</c:v>
                </c:pt>
                <c:pt idx="142">
                  <c:v>1971/10/31</c:v>
                </c:pt>
                <c:pt idx="143">
                  <c:v>1971/11/30</c:v>
                </c:pt>
                <c:pt idx="144">
                  <c:v>1971/12/31</c:v>
                </c:pt>
                <c:pt idx="145">
                  <c:v>1972/01/31</c:v>
                </c:pt>
                <c:pt idx="146">
                  <c:v>1972/02/29</c:v>
                </c:pt>
                <c:pt idx="147">
                  <c:v>1972/03/31</c:v>
                </c:pt>
                <c:pt idx="148">
                  <c:v>1972/04/30</c:v>
                </c:pt>
                <c:pt idx="149">
                  <c:v>1972/05/31</c:v>
                </c:pt>
                <c:pt idx="150">
                  <c:v>1972/06/30</c:v>
                </c:pt>
                <c:pt idx="151">
                  <c:v>1972/07/31</c:v>
                </c:pt>
                <c:pt idx="152">
                  <c:v>1972/08/31</c:v>
                </c:pt>
                <c:pt idx="153">
                  <c:v>1972/09/30</c:v>
                </c:pt>
                <c:pt idx="154">
                  <c:v>1972/10/31</c:v>
                </c:pt>
                <c:pt idx="155">
                  <c:v>1972/11/30</c:v>
                </c:pt>
                <c:pt idx="156">
                  <c:v>1972/12/31</c:v>
                </c:pt>
                <c:pt idx="157">
                  <c:v>1973/01/31</c:v>
                </c:pt>
                <c:pt idx="158">
                  <c:v>1973/02/28</c:v>
                </c:pt>
                <c:pt idx="159">
                  <c:v>1973/03/31</c:v>
                </c:pt>
                <c:pt idx="160">
                  <c:v>1973/04/30</c:v>
                </c:pt>
                <c:pt idx="161">
                  <c:v>1973/05/31</c:v>
                </c:pt>
                <c:pt idx="162">
                  <c:v>1973/06/30</c:v>
                </c:pt>
                <c:pt idx="163">
                  <c:v>1973/07/31</c:v>
                </c:pt>
                <c:pt idx="164">
                  <c:v>1973/08/31</c:v>
                </c:pt>
                <c:pt idx="165">
                  <c:v>1973/09/30</c:v>
                </c:pt>
                <c:pt idx="166">
                  <c:v>1973/10/31</c:v>
                </c:pt>
                <c:pt idx="167">
                  <c:v>1973/11/30</c:v>
                </c:pt>
                <c:pt idx="168">
                  <c:v>1973/12/31</c:v>
                </c:pt>
                <c:pt idx="169">
                  <c:v>1974/01/31</c:v>
                </c:pt>
                <c:pt idx="170">
                  <c:v>1974/02/28</c:v>
                </c:pt>
                <c:pt idx="171">
                  <c:v>1974/03/31</c:v>
                </c:pt>
                <c:pt idx="172">
                  <c:v>1974/04/30</c:v>
                </c:pt>
                <c:pt idx="173">
                  <c:v>1974/05/31</c:v>
                </c:pt>
                <c:pt idx="174">
                  <c:v>1974/06/30</c:v>
                </c:pt>
                <c:pt idx="175">
                  <c:v>1974/07/31</c:v>
                </c:pt>
                <c:pt idx="176">
                  <c:v>1974/08/31</c:v>
                </c:pt>
                <c:pt idx="177">
                  <c:v>1974/09/30</c:v>
                </c:pt>
                <c:pt idx="178">
                  <c:v>1974/10/31</c:v>
                </c:pt>
                <c:pt idx="179">
                  <c:v>1974/11/30</c:v>
                </c:pt>
                <c:pt idx="180">
                  <c:v>1974/12/31</c:v>
                </c:pt>
                <c:pt idx="181">
                  <c:v>1975/01/31</c:v>
                </c:pt>
                <c:pt idx="182">
                  <c:v>1975/02/28</c:v>
                </c:pt>
                <c:pt idx="183">
                  <c:v>1975/03/31</c:v>
                </c:pt>
                <c:pt idx="184">
                  <c:v>1975/04/30</c:v>
                </c:pt>
                <c:pt idx="185">
                  <c:v>1975/05/31</c:v>
                </c:pt>
                <c:pt idx="186">
                  <c:v>1975/06/30</c:v>
                </c:pt>
                <c:pt idx="187">
                  <c:v>1975/07/31</c:v>
                </c:pt>
                <c:pt idx="188">
                  <c:v>1975/08/31</c:v>
                </c:pt>
                <c:pt idx="189">
                  <c:v>1975/09/30</c:v>
                </c:pt>
                <c:pt idx="190">
                  <c:v>1975/10/31</c:v>
                </c:pt>
                <c:pt idx="191">
                  <c:v>1975/11/30</c:v>
                </c:pt>
                <c:pt idx="192">
                  <c:v>1975/12/31</c:v>
                </c:pt>
                <c:pt idx="193">
                  <c:v>1976/01/31</c:v>
                </c:pt>
                <c:pt idx="194">
                  <c:v>1976/02/29</c:v>
                </c:pt>
                <c:pt idx="195">
                  <c:v>1976/03/31</c:v>
                </c:pt>
                <c:pt idx="196">
                  <c:v>1976/04/30</c:v>
                </c:pt>
                <c:pt idx="197">
                  <c:v>1976/05/31</c:v>
                </c:pt>
                <c:pt idx="198">
                  <c:v>1976/06/30</c:v>
                </c:pt>
                <c:pt idx="199">
                  <c:v>1976/07/31</c:v>
                </c:pt>
                <c:pt idx="200">
                  <c:v>1976/08/31</c:v>
                </c:pt>
                <c:pt idx="201">
                  <c:v>1976/09/30</c:v>
                </c:pt>
                <c:pt idx="202">
                  <c:v>1976/10/31</c:v>
                </c:pt>
                <c:pt idx="203">
                  <c:v>1976/11/30</c:v>
                </c:pt>
                <c:pt idx="204">
                  <c:v>1976/12/31</c:v>
                </c:pt>
                <c:pt idx="205">
                  <c:v>1977/01/31</c:v>
                </c:pt>
                <c:pt idx="206">
                  <c:v>1977/02/28</c:v>
                </c:pt>
                <c:pt idx="207">
                  <c:v>1977/03/31</c:v>
                </c:pt>
                <c:pt idx="208">
                  <c:v>1977/04/30</c:v>
                </c:pt>
                <c:pt idx="209">
                  <c:v>1977/05/31</c:v>
                </c:pt>
                <c:pt idx="210">
                  <c:v>1977/06/30</c:v>
                </c:pt>
                <c:pt idx="211">
                  <c:v>1977/07/31</c:v>
                </c:pt>
                <c:pt idx="212">
                  <c:v>1977/08/31</c:v>
                </c:pt>
                <c:pt idx="213">
                  <c:v>1977/09/30</c:v>
                </c:pt>
                <c:pt idx="214">
                  <c:v>1977/10/31</c:v>
                </c:pt>
                <c:pt idx="215">
                  <c:v>1977/11/30</c:v>
                </c:pt>
                <c:pt idx="216">
                  <c:v>1977/12/31</c:v>
                </c:pt>
                <c:pt idx="217">
                  <c:v>1978/01/31</c:v>
                </c:pt>
                <c:pt idx="218">
                  <c:v>1978/02/28</c:v>
                </c:pt>
                <c:pt idx="219">
                  <c:v>1978/03/31</c:v>
                </c:pt>
                <c:pt idx="220">
                  <c:v>1978/04/30</c:v>
                </c:pt>
                <c:pt idx="221">
                  <c:v>1978/05/31</c:v>
                </c:pt>
                <c:pt idx="222">
                  <c:v>1978/06/30</c:v>
                </c:pt>
                <c:pt idx="223">
                  <c:v>1978/07/31</c:v>
                </c:pt>
                <c:pt idx="224">
                  <c:v>1978/08/31</c:v>
                </c:pt>
                <c:pt idx="225">
                  <c:v>1978/09/30</c:v>
                </c:pt>
                <c:pt idx="226">
                  <c:v>1978/10/31</c:v>
                </c:pt>
                <c:pt idx="227">
                  <c:v>1978/11/30</c:v>
                </c:pt>
                <c:pt idx="228">
                  <c:v>1978/12/31</c:v>
                </c:pt>
                <c:pt idx="229">
                  <c:v>1979/01/31</c:v>
                </c:pt>
                <c:pt idx="230">
                  <c:v>1979/02/28</c:v>
                </c:pt>
                <c:pt idx="231">
                  <c:v>1979/03/31</c:v>
                </c:pt>
                <c:pt idx="232">
                  <c:v>1979/04/30</c:v>
                </c:pt>
                <c:pt idx="233">
                  <c:v>1979/05/31</c:v>
                </c:pt>
                <c:pt idx="234">
                  <c:v>1979/06/30</c:v>
                </c:pt>
                <c:pt idx="235">
                  <c:v>1979/07/31</c:v>
                </c:pt>
                <c:pt idx="236">
                  <c:v>1979/08/31</c:v>
                </c:pt>
                <c:pt idx="237">
                  <c:v>1979/09/30</c:v>
                </c:pt>
                <c:pt idx="238">
                  <c:v>1979/10/31</c:v>
                </c:pt>
                <c:pt idx="239">
                  <c:v>1979/11/30</c:v>
                </c:pt>
                <c:pt idx="240">
                  <c:v>1979/12/31</c:v>
                </c:pt>
                <c:pt idx="241">
                  <c:v>1980/01/31</c:v>
                </c:pt>
                <c:pt idx="242">
                  <c:v>1980/02/29</c:v>
                </c:pt>
                <c:pt idx="243">
                  <c:v>1980/03/31</c:v>
                </c:pt>
                <c:pt idx="244">
                  <c:v>1980/04/30</c:v>
                </c:pt>
                <c:pt idx="245">
                  <c:v>1980/05/31</c:v>
                </c:pt>
                <c:pt idx="246">
                  <c:v>1980/06/30</c:v>
                </c:pt>
                <c:pt idx="247">
                  <c:v>1980/07/31</c:v>
                </c:pt>
                <c:pt idx="248">
                  <c:v>1980/08/31</c:v>
                </c:pt>
                <c:pt idx="249">
                  <c:v>1980/09/30</c:v>
                </c:pt>
                <c:pt idx="250">
                  <c:v>1980/10/31</c:v>
                </c:pt>
                <c:pt idx="251">
                  <c:v>1980/11/30</c:v>
                </c:pt>
                <c:pt idx="252">
                  <c:v>1980/12/31</c:v>
                </c:pt>
                <c:pt idx="253">
                  <c:v>1981/01/31</c:v>
                </c:pt>
                <c:pt idx="254">
                  <c:v>1981/02/28</c:v>
                </c:pt>
                <c:pt idx="255">
                  <c:v>1981/03/31</c:v>
                </c:pt>
                <c:pt idx="256">
                  <c:v>1981/04/30</c:v>
                </c:pt>
                <c:pt idx="257">
                  <c:v>1981/05/31</c:v>
                </c:pt>
                <c:pt idx="258">
                  <c:v>1981/06/30</c:v>
                </c:pt>
                <c:pt idx="259">
                  <c:v>1981/07/31</c:v>
                </c:pt>
                <c:pt idx="260">
                  <c:v>1981/08/31</c:v>
                </c:pt>
                <c:pt idx="261">
                  <c:v>1981/09/30</c:v>
                </c:pt>
                <c:pt idx="262">
                  <c:v>1981/10/31</c:v>
                </c:pt>
                <c:pt idx="263">
                  <c:v>1981/11/30</c:v>
                </c:pt>
                <c:pt idx="264">
                  <c:v>1981/12/31</c:v>
                </c:pt>
                <c:pt idx="265">
                  <c:v>1982/01/31</c:v>
                </c:pt>
                <c:pt idx="266">
                  <c:v>1982/02/28</c:v>
                </c:pt>
                <c:pt idx="267">
                  <c:v>1982/03/31</c:v>
                </c:pt>
                <c:pt idx="268">
                  <c:v>1982/04/30</c:v>
                </c:pt>
                <c:pt idx="269">
                  <c:v>1982/05/31</c:v>
                </c:pt>
                <c:pt idx="270">
                  <c:v>1982/06/30</c:v>
                </c:pt>
                <c:pt idx="271">
                  <c:v>1982/07/31</c:v>
                </c:pt>
                <c:pt idx="272">
                  <c:v>1982/08/31</c:v>
                </c:pt>
                <c:pt idx="273">
                  <c:v>1982/09/30</c:v>
                </c:pt>
                <c:pt idx="274">
                  <c:v>1982/10/31</c:v>
                </c:pt>
                <c:pt idx="275">
                  <c:v>1982/11/30</c:v>
                </c:pt>
                <c:pt idx="276">
                  <c:v>1982/12/31</c:v>
                </c:pt>
                <c:pt idx="277">
                  <c:v>1983/01/31</c:v>
                </c:pt>
                <c:pt idx="278">
                  <c:v>1983/02/28</c:v>
                </c:pt>
                <c:pt idx="279">
                  <c:v>1983/03/31</c:v>
                </c:pt>
                <c:pt idx="280">
                  <c:v>1983/04/30</c:v>
                </c:pt>
                <c:pt idx="281">
                  <c:v>1983/05/31</c:v>
                </c:pt>
                <c:pt idx="282">
                  <c:v>1983/06/30</c:v>
                </c:pt>
                <c:pt idx="283">
                  <c:v>1983/07/31</c:v>
                </c:pt>
                <c:pt idx="284">
                  <c:v>1983/08/31</c:v>
                </c:pt>
                <c:pt idx="285">
                  <c:v>1983/09/30</c:v>
                </c:pt>
                <c:pt idx="286">
                  <c:v>1983/10/31</c:v>
                </c:pt>
                <c:pt idx="287">
                  <c:v>1983/11/30</c:v>
                </c:pt>
                <c:pt idx="288">
                  <c:v>1983/12/31</c:v>
                </c:pt>
                <c:pt idx="289">
                  <c:v>1984/01/31</c:v>
                </c:pt>
                <c:pt idx="290">
                  <c:v>1984/02/29</c:v>
                </c:pt>
                <c:pt idx="291">
                  <c:v>1984/03/31</c:v>
                </c:pt>
                <c:pt idx="292">
                  <c:v>1984/04/30</c:v>
                </c:pt>
                <c:pt idx="293">
                  <c:v>1984/05/31</c:v>
                </c:pt>
                <c:pt idx="294">
                  <c:v>1984/06/30</c:v>
                </c:pt>
                <c:pt idx="295">
                  <c:v>1984/07/31</c:v>
                </c:pt>
                <c:pt idx="296">
                  <c:v>1984/08/31</c:v>
                </c:pt>
                <c:pt idx="297">
                  <c:v>1984/09/30</c:v>
                </c:pt>
                <c:pt idx="298">
                  <c:v>1984/10/31</c:v>
                </c:pt>
                <c:pt idx="299">
                  <c:v>1984/11/30</c:v>
                </c:pt>
                <c:pt idx="300">
                  <c:v>1984/12/31</c:v>
                </c:pt>
                <c:pt idx="301">
                  <c:v>1985/01/31</c:v>
                </c:pt>
                <c:pt idx="302">
                  <c:v>1985/02/28</c:v>
                </c:pt>
                <c:pt idx="303">
                  <c:v>1985/03/31</c:v>
                </c:pt>
                <c:pt idx="304">
                  <c:v>1985/04/30</c:v>
                </c:pt>
                <c:pt idx="305">
                  <c:v>1985/05/31</c:v>
                </c:pt>
                <c:pt idx="306">
                  <c:v>1985/06/30</c:v>
                </c:pt>
                <c:pt idx="307">
                  <c:v>1985/07/31</c:v>
                </c:pt>
                <c:pt idx="308">
                  <c:v>1985/08/31</c:v>
                </c:pt>
                <c:pt idx="309">
                  <c:v>1985/09/30</c:v>
                </c:pt>
                <c:pt idx="310">
                  <c:v>1985/10/31</c:v>
                </c:pt>
                <c:pt idx="311">
                  <c:v>1985/11/30</c:v>
                </c:pt>
                <c:pt idx="312">
                  <c:v>1985/12/31</c:v>
                </c:pt>
                <c:pt idx="313">
                  <c:v>1986/01/31</c:v>
                </c:pt>
                <c:pt idx="314">
                  <c:v>1986/02/28</c:v>
                </c:pt>
                <c:pt idx="315">
                  <c:v>1986/03/31</c:v>
                </c:pt>
                <c:pt idx="316">
                  <c:v>1986/04/30</c:v>
                </c:pt>
                <c:pt idx="317">
                  <c:v>1986/05/31</c:v>
                </c:pt>
                <c:pt idx="318">
                  <c:v>1986/06/30</c:v>
                </c:pt>
                <c:pt idx="319">
                  <c:v>1986/07/31</c:v>
                </c:pt>
                <c:pt idx="320">
                  <c:v>1986/08/31</c:v>
                </c:pt>
                <c:pt idx="321">
                  <c:v>1986/09/30</c:v>
                </c:pt>
                <c:pt idx="322">
                  <c:v>1986/10/31</c:v>
                </c:pt>
                <c:pt idx="323">
                  <c:v>1986/11/30</c:v>
                </c:pt>
                <c:pt idx="324">
                  <c:v>1986/12/31</c:v>
                </c:pt>
                <c:pt idx="325">
                  <c:v>1987/01/31</c:v>
                </c:pt>
                <c:pt idx="326">
                  <c:v>1987/02/28</c:v>
                </c:pt>
                <c:pt idx="327">
                  <c:v>1987/03/31</c:v>
                </c:pt>
                <c:pt idx="328">
                  <c:v>1987/04/30</c:v>
                </c:pt>
                <c:pt idx="329">
                  <c:v>1987/05/31</c:v>
                </c:pt>
                <c:pt idx="330">
                  <c:v>1987/06/30</c:v>
                </c:pt>
                <c:pt idx="331">
                  <c:v>1987/07/31</c:v>
                </c:pt>
                <c:pt idx="332">
                  <c:v>1987/08/31</c:v>
                </c:pt>
                <c:pt idx="333">
                  <c:v>1987/09/30</c:v>
                </c:pt>
                <c:pt idx="334">
                  <c:v>1987/10/31</c:v>
                </c:pt>
                <c:pt idx="335">
                  <c:v>1987/11/30</c:v>
                </c:pt>
                <c:pt idx="336">
                  <c:v>1987/12/31</c:v>
                </c:pt>
                <c:pt idx="337">
                  <c:v>1988/01/31</c:v>
                </c:pt>
                <c:pt idx="338">
                  <c:v>1988/02/29</c:v>
                </c:pt>
                <c:pt idx="339">
                  <c:v>1988/03/31</c:v>
                </c:pt>
                <c:pt idx="340">
                  <c:v>1988/04/30</c:v>
                </c:pt>
                <c:pt idx="341">
                  <c:v>1988/05/31</c:v>
                </c:pt>
                <c:pt idx="342">
                  <c:v>1988/06/30</c:v>
                </c:pt>
                <c:pt idx="343">
                  <c:v>1988/07/31</c:v>
                </c:pt>
                <c:pt idx="344">
                  <c:v>1988/08/31</c:v>
                </c:pt>
                <c:pt idx="345">
                  <c:v>1988/09/30</c:v>
                </c:pt>
                <c:pt idx="346">
                  <c:v>1988/10/31</c:v>
                </c:pt>
                <c:pt idx="347">
                  <c:v>1988/11/30</c:v>
                </c:pt>
                <c:pt idx="348">
                  <c:v>1988/12/31</c:v>
                </c:pt>
                <c:pt idx="349">
                  <c:v>1989/01/31</c:v>
                </c:pt>
                <c:pt idx="350">
                  <c:v>1989/02/28</c:v>
                </c:pt>
                <c:pt idx="351">
                  <c:v>1989/03/31</c:v>
                </c:pt>
                <c:pt idx="352">
                  <c:v>1989/04/30</c:v>
                </c:pt>
                <c:pt idx="353">
                  <c:v>1989/05/31</c:v>
                </c:pt>
                <c:pt idx="354">
                  <c:v>1989/06/30</c:v>
                </c:pt>
                <c:pt idx="355">
                  <c:v>1989/07/31</c:v>
                </c:pt>
                <c:pt idx="356">
                  <c:v>1989/08/31</c:v>
                </c:pt>
                <c:pt idx="357">
                  <c:v>1989/09/30</c:v>
                </c:pt>
                <c:pt idx="358">
                  <c:v>1989/10/31</c:v>
                </c:pt>
                <c:pt idx="359">
                  <c:v>1989/11/30</c:v>
                </c:pt>
                <c:pt idx="360">
                  <c:v>1989/12/31</c:v>
                </c:pt>
                <c:pt idx="361">
                  <c:v>1990/01/31</c:v>
                </c:pt>
                <c:pt idx="362">
                  <c:v>1990/02/28</c:v>
                </c:pt>
                <c:pt idx="363">
                  <c:v>1990/03/31</c:v>
                </c:pt>
                <c:pt idx="364">
                  <c:v>1990/04/30</c:v>
                </c:pt>
                <c:pt idx="365">
                  <c:v>1990/05/31</c:v>
                </c:pt>
                <c:pt idx="366">
                  <c:v>1990/06/30</c:v>
                </c:pt>
                <c:pt idx="367">
                  <c:v>1990/07/31</c:v>
                </c:pt>
                <c:pt idx="368">
                  <c:v>1990/08/31</c:v>
                </c:pt>
                <c:pt idx="369">
                  <c:v>1990/09/30</c:v>
                </c:pt>
                <c:pt idx="370">
                  <c:v>1990/10/31</c:v>
                </c:pt>
                <c:pt idx="371">
                  <c:v>1990/11/30</c:v>
                </c:pt>
                <c:pt idx="372">
                  <c:v>1990/12/31</c:v>
                </c:pt>
                <c:pt idx="373">
                  <c:v>1991/01/31</c:v>
                </c:pt>
                <c:pt idx="374">
                  <c:v>1991/02/28</c:v>
                </c:pt>
                <c:pt idx="375">
                  <c:v>1991/03/31</c:v>
                </c:pt>
                <c:pt idx="376">
                  <c:v>1991/04/30</c:v>
                </c:pt>
                <c:pt idx="377">
                  <c:v>1991/05/31</c:v>
                </c:pt>
                <c:pt idx="378">
                  <c:v>1991/06/30</c:v>
                </c:pt>
                <c:pt idx="379">
                  <c:v>1991/07/31</c:v>
                </c:pt>
                <c:pt idx="380">
                  <c:v>1991/08/31</c:v>
                </c:pt>
                <c:pt idx="381">
                  <c:v>1991/09/30</c:v>
                </c:pt>
                <c:pt idx="382">
                  <c:v>1991/10/31</c:v>
                </c:pt>
                <c:pt idx="383">
                  <c:v>1991/11/30</c:v>
                </c:pt>
                <c:pt idx="384">
                  <c:v>1991/12/31</c:v>
                </c:pt>
                <c:pt idx="385">
                  <c:v>1992/01/31</c:v>
                </c:pt>
                <c:pt idx="386">
                  <c:v>1992/02/29</c:v>
                </c:pt>
                <c:pt idx="387">
                  <c:v>1992/03/31</c:v>
                </c:pt>
                <c:pt idx="388">
                  <c:v>1992/04/30</c:v>
                </c:pt>
                <c:pt idx="389">
                  <c:v>1992/05/31</c:v>
                </c:pt>
                <c:pt idx="390">
                  <c:v>1992/06/30</c:v>
                </c:pt>
                <c:pt idx="391">
                  <c:v>1992/07/31</c:v>
                </c:pt>
                <c:pt idx="392">
                  <c:v>1992/08/31</c:v>
                </c:pt>
                <c:pt idx="393">
                  <c:v>1992/09/30</c:v>
                </c:pt>
                <c:pt idx="394">
                  <c:v>1992/10/31</c:v>
                </c:pt>
                <c:pt idx="395">
                  <c:v>1992/11/30</c:v>
                </c:pt>
                <c:pt idx="396">
                  <c:v>1992/12/31</c:v>
                </c:pt>
                <c:pt idx="397">
                  <c:v>1993/01/31</c:v>
                </c:pt>
                <c:pt idx="398">
                  <c:v>1993/02/28</c:v>
                </c:pt>
                <c:pt idx="399">
                  <c:v>1993/03/31</c:v>
                </c:pt>
                <c:pt idx="400">
                  <c:v>1993/04/30</c:v>
                </c:pt>
                <c:pt idx="401">
                  <c:v>1993/05/31</c:v>
                </c:pt>
                <c:pt idx="402">
                  <c:v>1993/06/30</c:v>
                </c:pt>
                <c:pt idx="403">
                  <c:v>1993/07/31</c:v>
                </c:pt>
                <c:pt idx="404">
                  <c:v>1993/08/31</c:v>
                </c:pt>
                <c:pt idx="405">
                  <c:v>1993/09/30</c:v>
                </c:pt>
                <c:pt idx="406">
                  <c:v>1993/10/31</c:v>
                </c:pt>
                <c:pt idx="407">
                  <c:v>1993/11/30</c:v>
                </c:pt>
                <c:pt idx="408">
                  <c:v>1993/12/31</c:v>
                </c:pt>
                <c:pt idx="409">
                  <c:v>1994/01/31</c:v>
                </c:pt>
                <c:pt idx="410">
                  <c:v>1994/02/28</c:v>
                </c:pt>
                <c:pt idx="411">
                  <c:v>1994/03/31</c:v>
                </c:pt>
                <c:pt idx="412">
                  <c:v>1994/04/30</c:v>
                </c:pt>
                <c:pt idx="413">
                  <c:v>1994/05/31</c:v>
                </c:pt>
                <c:pt idx="414">
                  <c:v>1994/06/30</c:v>
                </c:pt>
                <c:pt idx="415">
                  <c:v>1994/07/31</c:v>
                </c:pt>
                <c:pt idx="416">
                  <c:v>1994/08/31</c:v>
                </c:pt>
                <c:pt idx="417">
                  <c:v>1994/09/30</c:v>
                </c:pt>
                <c:pt idx="418">
                  <c:v>1994/10/31</c:v>
                </c:pt>
                <c:pt idx="419">
                  <c:v>1994/11/30</c:v>
                </c:pt>
                <c:pt idx="420">
                  <c:v>1994/12/31</c:v>
                </c:pt>
                <c:pt idx="421">
                  <c:v>1995/01/31</c:v>
                </c:pt>
                <c:pt idx="422">
                  <c:v>1995/02/28</c:v>
                </c:pt>
                <c:pt idx="423">
                  <c:v>1995/03/31</c:v>
                </c:pt>
                <c:pt idx="424">
                  <c:v>1995/04/30</c:v>
                </c:pt>
                <c:pt idx="425">
                  <c:v>1995/05/31</c:v>
                </c:pt>
                <c:pt idx="426">
                  <c:v>1995/06/30</c:v>
                </c:pt>
                <c:pt idx="427">
                  <c:v>1995/07/31</c:v>
                </c:pt>
                <c:pt idx="428">
                  <c:v>1995/08/31</c:v>
                </c:pt>
                <c:pt idx="429">
                  <c:v>1995/09/30</c:v>
                </c:pt>
                <c:pt idx="430">
                  <c:v>1995/10/31</c:v>
                </c:pt>
                <c:pt idx="431">
                  <c:v>1995/11/30</c:v>
                </c:pt>
                <c:pt idx="432">
                  <c:v>1995/12/31</c:v>
                </c:pt>
                <c:pt idx="433">
                  <c:v>1996/01/31</c:v>
                </c:pt>
                <c:pt idx="434">
                  <c:v>1996/02/29</c:v>
                </c:pt>
                <c:pt idx="435">
                  <c:v>1996/03/31</c:v>
                </c:pt>
                <c:pt idx="436">
                  <c:v>1996/04/30</c:v>
                </c:pt>
                <c:pt idx="437">
                  <c:v>1996/05/31</c:v>
                </c:pt>
                <c:pt idx="438">
                  <c:v>1996/06/30</c:v>
                </c:pt>
                <c:pt idx="439">
                  <c:v>1996/07/31</c:v>
                </c:pt>
                <c:pt idx="440">
                  <c:v>1996/08/31</c:v>
                </c:pt>
                <c:pt idx="441">
                  <c:v>1996/09/30</c:v>
                </c:pt>
                <c:pt idx="442">
                  <c:v>1996/10/31</c:v>
                </c:pt>
                <c:pt idx="443">
                  <c:v>1996/11/30</c:v>
                </c:pt>
                <c:pt idx="444">
                  <c:v>1996/12/31</c:v>
                </c:pt>
                <c:pt idx="445">
                  <c:v>1997/01/31</c:v>
                </c:pt>
                <c:pt idx="446">
                  <c:v>1997/02/28</c:v>
                </c:pt>
                <c:pt idx="447">
                  <c:v>1997/03/31</c:v>
                </c:pt>
                <c:pt idx="448">
                  <c:v>1997/04/30</c:v>
                </c:pt>
                <c:pt idx="449">
                  <c:v>1997/05/31</c:v>
                </c:pt>
                <c:pt idx="450">
                  <c:v>1997/06/30</c:v>
                </c:pt>
                <c:pt idx="451">
                  <c:v>1997/07/31</c:v>
                </c:pt>
                <c:pt idx="452">
                  <c:v>1997/08/31</c:v>
                </c:pt>
                <c:pt idx="453">
                  <c:v>1997/09/30</c:v>
                </c:pt>
                <c:pt idx="454">
                  <c:v>1997/10/31</c:v>
                </c:pt>
                <c:pt idx="455">
                  <c:v>1997/11/30</c:v>
                </c:pt>
                <c:pt idx="456">
                  <c:v>1997/12/31</c:v>
                </c:pt>
                <c:pt idx="457">
                  <c:v>1998/01/31</c:v>
                </c:pt>
                <c:pt idx="458">
                  <c:v>1998/02/28</c:v>
                </c:pt>
                <c:pt idx="459">
                  <c:v>1998/03/31</c:v>
                </c:pt>
                <c:pt idx="460">
                  <c:v>1998/04/30</c:v>
                </c:pt>
                <c:pt idx="461">
                  <c:v>1998/05/31</c:v>
                </c:pt>
                <c:pt idx="462">
                  <c:v>1998/06/30</c:v>
                </c:pt>
                <c:pt idx="463">
                  <c:v>1998/07/31</c:v>
                </c:pt>
                <c:pt idx="464">
                  <c:v>1998/08/31</c:v>
                </c:pt>
                <c:pt idx="465">
                  <c:v>1998/09/30</c:v>
                </c:pt>
                <c:pt idx="466">
                  <c:v>1998/10/31</c:v>
                </c:pt>
                <c:pt idx="467">
                  <c:v>1998/11/30</c:v>
                </c:pt>
                <c:pt idx="468">
                  <c:v>1998/12/31</c:v>
                </c:pt>
                <c:pt idx="469">
                  <c:v>1999/01/31</c:v>
                </c:pt>
                <c:pt idx="470">
                  <c:v>1999/02/28</c:v>
                </c:pt>
                <c:pt idx="471">
                  <c:v>1999/03/31</c:v>
                </c:pt>
                <c:pt idx="472">
                  <c:v>1999/04/30</c:v>
                </c:pt>
                <c:pt idx="473">
                  <c:v>1999/05/31</c:v>
                </c:pt>
                <c:pt idx="474">
                  <c:v>1999/06/30</c:v>
                </c:pt>
                <c:pt idx="475">
                  <c:v>1999/07/31</c:v>
                </c:pt>
                <c:pt idx="476">
                  <c:v>1999/08/31</c:v>
                </c:pt>
                <c:pt idx="477">
                  <c:v>1999/09/30</c:v>
                </c:pt>
                <c:pt idx="478">
                  <c:v>1999/10/31</c:v>
                </c:pt>
                <c:pt idx="479">
                  <c:v>1999/11/30</c:v>
                </c:pt>
                <c:pt idx="480">
                  <c:v>1999/12/31</c:v>
                </c:pt>
                <c:pt idx="481">
                  <c:v>2000/01/31</c:v>
                </c:pt>
                <c:pt idx="482">
                  <c:v>2000/02/29</c:v>
                </c:pt>
                <c:pt idx="483">
                  <c:v>2000/03/31</c:v>
                </c:pt>
                <c:pt idx="484">
                  <c:v>2000/04/30</c:v>
                </c:pt>
                <c:pt idx="485">
                  <c:v>2000/05/31</c:v>
                </c:pt>
                <c:pt idx="486">
                  <c:v>2000/06/30</c:v>
                </c:pt>
                <c:pt idx="487">
                  <c:v>2000/07/31</c:v>
                </c:pt>
                <c:pt idx="488">
                  <c:v>2000/08/31</c:v>
                </c:pt>
                <c:pt idx="489">
                  <c:v>2000/09/30</c:v>
                </c:pt>
                <c:pt idx="490">
                  <c:v>2000/10/31</c:v>
                </c:pt>
                <c:pt idx="491">
                  <c:v>2000/11/30</c:v>
                </c:pt>
                <c:pt idx="492">
                  <c:v>2000/12/31</c:v>
                </c:pt>
                <c:pt idx="493">
                  <c:v>2001/01/31</c:v>
                </c:pt>
                <c:pt idx="494">
                  <c:v>2001/02/28</c:v>
                </c:pt>
                <c:pt idx="495">
                  <c:v>2001/03/31</c:v>
                </c:pt>
                <c:pt idx="496">
                  <c:v>2001/04/30</c:v>
                </c:pt>
                <c:pt idx="497">
                  <c:v>2001/05/31</c:v>
                </c:pt>
                <c:pt idx="498">
                  <c:v>2001/06/30</c:v>
                </c:pt>
                <c:pt idx="499">
                  <c:v>2001/07/31</c:v>
                </c:pt>
                <c:pt idx="500">
                  <c:v>2001/08/31</c:v>
                </c:pt>
                <c:pt idx="501">
                  <c:v>2001/09/30</c:v>
                </c:pt>
                <c:pt idx="502">
                  <c:v>2001/10/31</c:v>
                </c:pt>
                <c:pt idx="503">
                  <c:v>2001/11/30</c:v>
                </c:pt>
                <c:pt idx="504">
                  <c:v>2001/12/31</c:v>
                </c:pt>
                <c:pt idx="505">
                  <c:v>2002/01/31</c:v>
                </c:pt>
                <c:pt idx="506">
                  <c:v>2002/02/28</c:v>
                </c:pt>
                <c:pt idx="507">
                  <c:v>2002/03/31</c:v>
                </c:pt>
                <c:pt idx="508">
                  <c:v>2002/04/30</c:v>
                </c:pt>
                <c:pt idx="509">
                  <c:v>2002/05/31</c:v>
                </c:pt>
                <c:pt idx="510">
                  <c:v>2002/06/30</c:v>
                </c:pt>
                <c:pt idx="511">
                  <c:v>2002/07/31</c:v>
                </c:pt>
                <c:pt idx="512">
                  <c:v>2002/08/31</c:v>
                </c:pt>
                <c:pt idx="513">
                  <c:v>2002/09/30</c:v>
                </c:pt>
                <c:pt idx="514">
                  <c:v>2002/10/31</c:v>
                </c:pt>
                <c:pt idx="515">
                  <c:v>2002/11/30</c:v>
                </c:pt>
                <c:pt idx="516">
                  <c:v>2002/12/31</c:v>
                </c:pt>
                <c:pt idx="517">
                  <c:v>2003/01/31</c:v>
                </c:pt>
                <c:pt idx="518">
                  <c:v>2003/02/28</c:v>
                </c:pt>
                <c:pt idx="519">
                  <c:v>2003/03/31</c:v>
                </c:pt>
                <c:pt idx="520">
                  <c:v>2003/04/30</c:v>
                </c:pt>
                <c:pt idx="521">
                  <c:v>2003/05/31</c:v>
                </c:pt>
                <c:pt idx="522">
                  <c:v>2003/06/30</c:v>
                </c:pt>
                <c:pt idx="523">
                  <c:v>2003/07/31</c:v>
                </c:pt>
                <c:pt idx="524">
                  <c:v>2003/08/31</c:v>
                </c:pt>
                <c:pt idx="525">
                  <c:v>2003/09/30</c:v>
                </c:pt>
                <c:pt idx="526">
                  <c:v>2003/10/31</c:v>
                </c:pt>
                <c:pt idx="527">
                  <c:v>2003/11/30</c:v>
                </c:pt>
                <c:pt idx="528">
                  <c:v>2003/12/31</c:v>
                </c:pt>
                <c:pt idx="529">
                  <c:v>2004/01/31</c:v>
                </c:pt>
                <c:pt idx="530">
                  <c:v>2004/02/29</c:v>
                </c:pt>
                <c:pt idx="531">
                  <c:v>2004/03/31</c:v>
                </c:pt>
                <c:pt idx="532">
                  <c:v>2004/04/30</c:v>
                </c:pt>
                <c:pt idx="533">
                  <c:v>2004/05/31</c:v>
                </c:pt>
                <c:pt idx="534">
                  <c:v>2004/06/30</c:v>
                </c:pt>
                <c:pt idx="535">
                  <c:v>2004/07/31</c:v>
                </c:pt>
                <c:pt idx="536">
                  <c:v>2004/08/31</c:v>
                </c:pt>
                <c:pt idx="537">
                  <c:v>2004/09/30</c:v>
                </c:pt>
                <c:pt idx="538">
                  <c:v>2004/10/31</c:v>
                </c:pt>
                <c:pt idx="539">
                  <c:v>2004/11/30</c:v>
                </c:pt>
                <c:pt idx="540">
                  <c:v>2004/12/31</c:v>
                </c:pt>
                <c:pt idx="541">
                  <c:v>2005/01/31</c:v>
                </c:pt>
                <c:pt idx="542">
                  <c:v>2005/02/28</c:v>
                </c:pt>
                <c:pt idx="543">
                  <c:v>2005/03/31</c:v>
                </c:pt>
                <c:pt idx="544">
                  <c:v>2005/04/30</c:v>
                </c:pt>
                <c:pt idx="545">
                  <c:v>2005/05/31</c:v>
                </c:pt>
                <c:pt idx="546">
                  <c:v>2005/06/30</c:v>
                </c:pt>
                <c:pt idx="547">
                  <c:v>2005/07/31</c:v>
                </c:pt>
                <c:pt idx="548">
                  <c:v>2005/08/31</c:v>
                </c:pt>
                <c:pt idx="549">
                  <c:v>2005/09/30</c:v>
                </c:pt>
                <c:pt idx="550">
                  <c:v>2005/10/31</c:v>
                </c:pt>
                <c:pt idx="551">
                  <c:v>2005/11/30</c:v>
                </c:pt>
                <c:pt idx="552">
                  <c:v>2005/12/31</c:v>
                </c:pt>
                <c:pt idx="553">
                  <c:v>2006/01/31</c:v>
                </c:pt>
                <c:pt idx="554">
                  <c:v>2006/02/28</c:v>
                </c:pt>
                <c:pt idx="555">
                  <c:v>2006/03/31</c:v>
                </c:pt>
                <c:pt idx="556">
                  <c:v>2006/04/30</c:v>
                </c:pt>
                <c:pt idx="557">
                  <c:v>2006/05/31</c:v>
                </c:pt>
                <c:pt idx="558">
                  <c:v>2006/06/30</c:v>
                </c:pt>
                <c:pt idx="559">
                  <c:v>2006/07/31</c:v>
                </c:pt>
                <c:pt idx="560">
                  <c:v>2006/08/31</c:v>
                </c:pt>
                <c:pt idx="561">
                  <c:v>2006/09/30</c:v>
                </c:pt>
                <c:pt idx="562">
                  <c:v>2006/10/31</c:v>
                </c:pt>
                <c:pt idx="563">
                  <c:v>2006/11/30</c:v>
                </c:pt>
                <c:pt idx="564">
                  <c:v>2006/12/31</c:v>
                </c:pt>
                <c:pt idx="565">
                  <c:v>2007/01/31</c:v>
                </c:pt>
                <c:pt idx="566">
                  <c:v>2007/02/28</c:v>
                </c:pt>
                <c:pt idx="567">
                  <c:v>2007/03/31</c:v>
                </c:pt>
                <c:pt idx="568">
                  <c:v>2007/04/30</c:v>
                </c:pt>
                <c:pt idx="569">
                  <c:v>2007/05/31</c:v>
                </c:pt>
                <c:pt idx="570">
                  <c:v>2007/06/30</c:v>
                </c:pt>
                <c:pt idx="571">
                  <c:v>2007/07/31</c:v>
                </c:pt>
                <c:pt idx="572">
                  <c:v>2007/08/31</c:v>
                </c:pt>
                <c:pt idx="573">
                  <c:v>2007/09/30</c:v>
                </c:pt>
                <c:pt idx="574">
                  <c:v>2007/10/31</c:v>
                </c:pt>
                <c:pt idx="575">
                  <c:v>2007/11/30</c:v>
                </c:pt>
                <c:pt idx="576">
                  <c:v>2007/12/31</c:v>
                </c:pt>
                <c:pt idx="577">
                  <c:v>2008/01/31</c:v>
                </c:pt>
                <c:pt idx="578">
                  <c:v>2008/02/29</c:v>
                </c:pt>
                <c:pt idx="579">
                  <c:v>2008/03/31</c:v>
                </c:pt>
                <c:pt idx="580">
                  <c:v>2008/04/30</c:v>
                </c:pt>
                <c:pt idx="581">
                  <c:v>2008/05/31</c:v>
                </c:pt>
                <c:pt idx="582">
                  <c:v>2008/06/30</c:v>
                </c:pt>
                <c:pt idx="583">
                  <c:v>2008/07/31</c:v>
                </c:pt>
                <c:pt idx="584">
                  <c:v>2008/08/31</c:v>
                </c:pt>
                <c:pt idx="585">
                  <c:v>2008/09/30</c:v>
                </c:pt>
                <c:pt idx="586">
                  <c:v>2008/10/31</c:v>
                </c:pt>
                <c:pt idx="587">
                  <c:v>2008/11/30</c:v>
                </c:pt>
                <c:pt idx="588">
                  <c:v>2008/12/31</c:v>
                </c:pt>
                <c:pt idx="589">
                  <c:v>2009/01/31</c:v>
                </c:pt>
                <c:pt idx="590">
                  <c:v>2009/02/28</c:v>
                </c:pt>
                <c:pt idx="591">
                  <c:v>2009/03/31</c:v>
                </c:pt>
                <c:pt idx="592">
                  <c:v>2009/04/30</c:v>
                </c:pt>
                <c:pt idx="593">
                  <c:v>2009/05/31</c:v>
                </c:pt>
                <c:pt idx="594">
                  <c:v>2009/06/30</c:v>
                </c:pt>
                <c:pt idx="595">
                  <c:v>2009/07/31</c:v>
                </c:pt>
                <c:pt idx="596">
                  <c:v>2009/08/31</c:v>
                </c:pt>
                <c:pt idx="597">
                  <c:v>2009/09/30</c:v>
                </c:pt>
                <c:pt idx="598">
                  <c:v>2009/10/31</c:v>
                </c:pt>
                <c:pt idx="599">
                  <c:v>2009/11/30</c:v>
                </c:pt>
                <c:pt idx="600">
                  <c:v>2009/12/31</c:v>
                </c:pt>
                <c:pt idx="601">
                  <c:v>2010/01/31</c:v>
                </c:pt>
                <c:pt idx="602">
                  <c:v>2010/02/28</c:v>
                </c:pt>
                <c:pt idx="603">
                  <c:v>2010/03/31</c:v>
                </c:pt>
                <c:pt idx="604">
                  <c:v>2010/04/30</c:v>
                </c:pt>
                <c:pt idx="605">
                  <c:v>2010/05/31</c:v>
                </c:pt>
                <c:pt idx="606">
                  <c:v>2010/06/30</c:v>
                </c:pt>
                <c:pt idx="607">
                  <c:v>2010/07/31</c:v>
                </c:pt>
                <c:pt idx="608">
                  <c:v>2010/08/31</c:v>
                </c:pt>
                <c:pt idx="609">
                  <c:v>2010/09/30</c:v>
                </c:pt>
                <c:pt idx="610">
                  <c:v>2010/10/31</c:v>
                </c:pt>
                <c:pt idx="611">
                  <c:v>2010/11/30</c:v>
                </c:pt>
                <c:pt idx="612">
                  <c:v>2010/12/31</c:v>
                </c:pt>
                <c:pt idx="613">
                  <c:v>2011/01/31</c:v>
                </c:pt>
                <c:pt idx="614">
                  <c:v>2011/02/28</c:v>
                </c:pt>
                <c:pt idx="615">
                  <c:v>2011/03/31</c:v>
                </c:pt>
                <c:pt idx="616">
                  <c:v>2011/04/30</c:v>
                </c:pt>
                <c:pt idx="617">
                  <c:v>2011/05/31</c:v>
                </c:pt>
                <c:pt idx="618">
                  <c:v>2011/06/30</c:v>
                </c:pt>
                <c:pt idx="619">
                  <c:v>2011/07/31</c:v>
                </c:pt>
                <c:pt idx="620">
                  <c:v>2011/08/31</c:v>
                </c:pt>
                <c:pt idx="621">
                  <c:v>2011/09/30</c:v>
                </c:pt>
                <c:pt idx="622">
                  <c:v>2011/10/31</c:v>
                </c:pt>
                <c:pt idx="623">
                  <c:v>2011/11/30</c:v>
                </c:pt>
                <c:pt idx="624">
                  <c:v>2011/12/31</c:v>
                </c:pt>
                <c:pt idx="625">
                  <c:v>2012/01/31</c:v>
                </c:pt>
                <c:pt idx="626">
                  <c:v>2012/02/29</c:v>
                </c:pt>
                <c:pt idx="627">
                  <c:v>2012/03/31</c:v>
                </c:pt>
                <c:pt idx="628">
                  <c:v>2012/04/30</c:v>
                </c:pt>
                <c:pt idx="629">
                  <c:v>2012/05/31</c:v>
                </c:pt>
                <c:pt idx="630">
                  <c:v>2012/06/30</c:v>
                </c:pt>
                <c:pt idx="631">
                  <c:v>2012/07/31</c:v>
                </c:pt>
                <c:pt idx="632">
                  <c:v>2012/08/31</c:v>
                </c:pt>
                <c:pt idx="633">
                  <c:v>2012/09/30</c:v>
                </c:pt>
                <c:pt idx="634">
                  <c:v>2012/10/31</c:v>
                </c:pt>
                <c:pt idx="635">
                  <c:v>2012/11/30</c:v>
                </c:pt>
                <c:pt idx="636">
                  <c:v>2012/12/31</c:v>
                </c:pt>
                <c:pt idx="637">
                  <c:v>2013/01/31</c:v>
                </c:pt>
                <c:pt idx="638">
                  <c:v>2013/02/28</c:v>
                </c:pt>
                <c:pt idx="639">
                  <c:v>2013/03/31</c:v>
                </c:pt>
                <c:pt idx="640">
                  <c:v>2013/04/30</c:v>
                </c:pt>
                <c:pt idx="641">
                  <c:v>2013/05/31</c:v>
                </c:pt>
                <c:pt idx="642">
                  <c:v>2013/06/30</c:v>
                </c:pt>
                <c:pt idx="643">
                  <c:v>2013/07/31</c:v>
                </c:pt>
                <c:pt idx="644">
                  <c:v>2013/08/31</c:v>
                </c:pt>
                <c:pt idx="645">
                  <c:v>2013/09/30</c:v>
                </c:pt>
                <c:pt idx="646">
                  <c:v>2013/10/31</c:v>
                </c:pt>
                <c:pt idx="647">
                  <c:v>2013/11/30</c:v>
                </c:pt>
                <c:pt idx="648">
                  <c:v>2013/12/31</c:v>
                </c:pt>
                <c:pt idx="649">
                  <c:v>2014/01/31</c:v>
                </c:pt>
                <c:pt idx="650">
                  <c:v>2014/02/28</c:v>
                </c:pt>
                <c:pt idx="651">
                  <c:v>2014/03/31</c:v>
                </c:pt>
                <c:pt idx="652">
                  <c:v>2014/04/30</c:v>
                </c:pt>
                <c:pt idx="653">
                  <c:v>2014/05/31</c:v>
                </c:pt>
                <c:pt idx="654">
                  <c:v>2014/06/30</c:v>
                </c:pt>
                <c:pt idx="655">
                  <c:v>2014/07/31</c:v>
                </c:pt>
                <c:pt idx="656">
                  <c:v>2014/08/31</c:v>
                </c:pt>
                <c:pt idx="657">
                  <c:v>2014/09/30</c:v>
                </c:pt>
                <c:pt idx="658">
                  <c:v>2014/10/31</c:v>
                </c:pt>
                <c:pt idx="659">
                  <c:v>2014/11/30</c:v>
                </c:pt>
                <c:pt idx="660">
                  <c:v>2014/12/31</c:v>
                </c:pt>
                <c:pt idx="661">
                  <c:v>2015/01/31</c:v>
                </c:pt>
                <c:pt idx="662">
                  <c:v>2015/02/28</c:v>
                </c:pt>
                <c:pt idx="663">
                  <c:v>2015/03/31</c:v>
                </c:pt>
                <c:pt idx="664">
                  <c:v>2015/04/30</c:v>
                </c:pt>
                <c:pt idx="665">
                  <c:v>2015/05/31</c:v>
                </c:pt>
                <c:pt idx="666">
                  <c:v>2015/06/30</c:v>
                </c:pt>
              </c:strCache>
            </c:strRef>
          </c:cat>
          <c:val>
            <c:numRef>
              <c:f>Sheet1!$C$5:$C$672</c:f>
              <c:numCache>
                <c:formatCode>General</c:formatCode>
                <c:ptCount val="668"/>
                <c:pt idx="10">
                  <c:v>6.2</c:v>
                </c:pt>
                <c:pt idx="11">
                  <c:v>6.2</c:v>
                </c:pt>
                <c:pt idx="12">
                  <c:v>6.2</c:v>
                </c:pt>
                <c:pt idx="13">
                  <c:v>6.2</c:v>
                </c:pt>
                <c:pt idx="14">
                  <c:v>6.2</c:v>
                </c:pt>
                <c:pt idx="15">
                  <c:v>6.2</c:v>
                </c:pt>
                <c:pt idx="16">
                  <c:v>6.2</c:v>
                </c:pt>
                <c:pt idx="17">
                  <c:v>6.2</c:v>
                </c:pt>
                <c:pt idx="18">
                  <c:v>6.2</c:v>
                </c:pt>
                <c:pt idx="19">
                  <c:v>6.2</c:v>
                </c:pt>
                <c:pt idx="20">
                  <c:v>6.2</c:v>
                </c:pt>
                <c:pt idx="21">
                  <c:v>6.2</c:v>
                </c:pt>
                <c:pt idx="22">
                  <c:v>6.2</c:v>
                </c:pt>
                <c:pt idx="23">
                  <c:v>6.2</c:v>
                </c:pt>
                <c:pt idx="24">
                  <c:v>6.2</c:v>
                </c:pt>
                <c:pt idx="25">
                  <c:v>6.2</c:v>
                </c:pt>
                <c:pt idx="26">
                  <c:v>6.2</c:v>
                </c:pt>
                <c:pt idx="27">
                  <c:v>6.2</c:v>
                </c:pt>
                <c:pt idx="28">
                  <c:v>6.2</c:v>
                </c:pt>
                <c:pt idx="29">
                  <c:v>6.2</c:v>
                </c:pt>
                <c:pt idx="30">
                  <c:v>6.2</c:v>
                </c:pt>
                <c:pt idx="31">
                  <c:v>6.2</c:v>
                </c:pt>
                <c:pt idx="32">
                  <c:v>6.2</c:v>
                </c:pt>
                <c:pt idx="33">
                  <c:v>6.2</c:v>
                </c:pt>
                <c:pt idx="34">
                  <c:v>7.4</c:v>
                </c:pt>
                <c:pt idx="35">
                  <c:v>7.4</c:v>
                </c:pt>
                <c:pt idx="36">
                  <c:v>7.4</c:v>
                </c:pt>
                <c:pt idx="37">
                  <c:v>7.4</c:v>
                </c:pt>
                <c:pt idx="38">
                  <c:v>7.4</c:v>
                </c:pt>
                <c:pt idx="39">
                  <c:v>7.4</c:v>
                </c:pt>
                <c:pt idx="40">
                  <c:v>7.4</c:v>
                </c:pt>
                <c:pt idx="41">
                  <c:v>7.4</c:v>
                </c:pt>
                <c:pt idx="42">
                  <c:v>7.4</c:v>
                </c:pt>
                <c:pt idx="43">
                  <c:v>7.4</c:v>
                </c:pt>
                <c:pt idx="44">
                  <c:v>7.4</c:v>
                </c:pt>
                <c:pt idx="45">
                  <c:v>7.4</c:v>
                </c:pt>
                <c:pt idx="46">
                  <c:v>7.9</c:v>
                </c:pt>
                <c:pt idx="47">
                  <c:v>7.9</c:v>
                </c:pt>
                <c:pt idx="48">
                  <c:v>7.9</c:v>
                </c:pt>
                <c:pt idx="49">
                  <c:v>7.9</c:v>
                </c:pt>
                <c:pt idx="50">
                  <c:v>7.9</c:v>
                </c:pt>
                <c:pt idx="51">
                  <c:v>7.9</c:v>
                </c:pt>
                <c:pt idx="52">
                  <c:v>7.9</c:v>
                </c:pt>
                <c:pt idx="53">
                  <c:v>7.9</c:v>
                </c:pt>
                <c:pt idx="54">
                  <c:v>7.9</c:v>
                </c:pt>
                <c:pt idx="55">
                  <c:v>7.9</c:v>
                </c:pt>
                <c:pt idx="56">
                  <c:v>7.9</c:v>
                </c:pt>
                <c:pt idx="57">
                  <c:v>7.9</c:v>
                </c:pt>
                <c:pt idx="58">
                  <c:v>6.1</c:v>
                </c:pt>
                <c:pt idx="59">
                  <c:v>6.1</c:v>
                </c:pt>
                <c:pt idx="60">
                  <c:v>6.1</c:v>
                </c:pt>
                <c:pt idx="61">
                  <c:v>6.1</c:v>
                </c:pt>
                <c:pt idx="62">
                  <c:v>6.1</c:v>
                </c:pt>
                <c:pt idx="63">
                  <c:v>6.1</c:v>
                </c:pt>
                <c:pt idx="64">
                  <c:v>6.1</c:v>
                </c:pt>
                <c:pt idx="65">
                  <c:v>6.1</c:v>
                </c:pt>
                <c:pt idx="66">
                  <c:v>6.1</c:v>
                </c:pt>
                <c:pt idx="67">
                  <c:v>6.1</c:v>
                </c:pt>
                <c:pt idx="68">
                  <c:v>6.1</c:v>
                </c:pt>
                <c:pt idx="69">
                  <c:v>6.1</c:v>
                </c:pt>
                <c:pt idx="70">
                  <c:v>4.4000000000000004</c:v>
                </c:pt>
                <c:pt idx="71">
                  <c:v>4.4000000000000004</c:v>
                </c:pt>
                <c:pt idx="72">
                  <c:v>4.4000000000000004</c:v>
                </c:pt>
                <c:pt idx="73">
                  <c:v>4.4000000000000004</c:v>
                </c:pt>
                <c:pt idx="74">
                  <c:v>4.4000000000000004</c:v>
                </c:pt>
                <c:pt idx="75">
                  <c:v>4.4000000000000004</c:v>
                </c:pt>
                <c:pt idx="76">
                  <c:v>4.4000000000000004</c:v>
                </c:pt>
                <c:pt idx="77">
                  <c:v>4.4000000000000004</c:v>
                </c:pt>
                <c:pt idx="78">
                  <c:v>4.4000000000000004</c:v>
                </c:pt>
                <c:pt idx="79">
                  <c:v>4.4000000000000004</c:v>
                </c:pt>
                <c:pt idx="80">
                  <c:v>4.4000000000000004</c:v>
                </c:pt>
                <c:pt idx="81">
                  <c:v>4.4000000000000004</c:v>
                </c:pt>
                <c:pt idx="82">
                  <c:v>7.2</c:v>
                </c:pt>
                <c:pt idx="83">
                  <c:v>7.2</c:v>
                </c:pt>
                <c:pt idx="84">
                  <c:v>7.2</c:v>
                </c:pt>
                <c:pt idx="85">
                  <c:v>7.2</c:v>
                </c:pt>
                <c:pt idx="86">
                  <c:v>7.2</c:v>
                </c:pt>
                <c:pt idx="87">
                  <c:v>7.2</c:v>
                </c:pt>
                <c:pt idx="88">
                  <c:v>7.2</c:v>
                </c:pt>
                <c:pt idx="89">
                  <c:v>7.2</c:v>
                </c:pt>
                <c:pt idx="90">
                  <c:v>7.2</c:v>
                </c:pt>
                <c:pt idx="91">
                  <c:v>7.2</c:v>
                </c:pt>
                <c:pt idx="92">
                  <c:v>7.2</c:v>
                </c:pt>
                <c:pt idx="93">
                  <c:v>7.2</c:v>
                </c:pt>
                <c:pt idx="94">
                  <c:v>4.2</c:v>
                </c:pt>
                <c:pt idx="95">
                  <c:v>4.2</c:v>
                </c:pt>
                <c:pt idx="96">
                  <c:v>4.2</c:v>
                </c:pt>
                <c:pt idx="97">
                  <c:v>4.2</c:v>
                </c:pt>
                <c:pt idx="98">
                  <c:v>4.2</c:v>
                </c:pt>
                <c:pt idx="99">
                  <c:v>4.2</c:v>
                </c:pt>
                <c:pt idx="100">
                  <c:v>4.2</c:v>
                </c:pt>
                <c:pt idx="101">
                  <c:v>4.2</c:v>
                </c:pt>
                <c:pt idx="102">
                  <c:v>4.2</c:v>
                </c:pt>
                <c:pt idx="103">
                  <c:v>4.2</c:v>
                </c:pt>
                <c:pt idx="104">
                  <c:v>4.2</c:v>
                </c:pt>
                <c:pt idx="105">
                  <c:v>4.2</c:v>
                </c:pt>
                <c:pt idx="106">
                  <c:v>4.7</c:v>
                </c:pt>
                <c:pt idx="107">
                  <c:v>4.7</c:v>
                </c:pt>
                <c:pt idx="108">
                  <c:v>4.7</c:v>
                </c:pt>
                <c:pt idx="109">
                  <c:v>4.7</c:v>
                </c:pt>
                <c:pt idx="110">
                  <c:v>4.7</c:v>
                </c:pt>
                <c:pt idx="111">
                  <c:v>4.7</c:v>
                </c:pt>
                <c:pt idx="112">
                  <c:v>4.7</c:v>
                </c:pt>
                <c:pt idx="113">
                  <c:v>4.7</c:v>
                </c:pt>
                <c:pt idx="114">
                  <c:v>4.7</c:v>
                </c:pt>
                <c:pt idx="115">
                  <c:v>4.7</c:v>
                </c:pt>
                <c:pt idx="116">
                  <c:v>4.7</c:v>
                </c:pt>
                <c:pt idx="117">
                  <c:v>5.2</c:v>
                </c:pt>
                <c:pt idx="118">
                  <c:v>5.2</c:v>
                </c:pt>
                <c:pt idx="119">
                  <c:v>5.2</c:v>
                </c:pt>
                <c:pt idx="120">
                  <c:v>5.2</c:v>
                </c:pt>
                <c:pt idx="121">
                  <c:v>5.2</c:v>
                </c:pt>
                <c:pt idx="122">
                  <c:v>5.2</c:v>
                </c:pt>
                <c:pt idx="123">
                  <c:v>5.2</c:v>
                </c:pt>
                <c:pt idx="124">
                  <c:v>5.2</c:v>
                </c:pt>
                <c:pt idx="125">
                  <c:v>5.2</c:v>
                </c:pt>
                <c:pt idx="126">
                  <c:v>5.2</c:v>
                </c:pt>
                <c:pt idx="127">
                  <c:v>5.2</c:v>
                </c:pt>
                <c:pt idx="128">
                  <c:v>5.2</c:v>
                </c:pt>
                <c:pt idx="129">
                  <c:v>5.2</c:v>
                </c:pt>
                <c:pt idx="130">
                  <c:v>4.3</c:v>
                </c:pt>
                <c:pt idx="131">
                  <c:v>4.3</c:v>
                </c:pt>
                <c:pt idx="132">
                  <c:v>4.3</c:v>
                </c:pt>
                <c:pt idx="133">
                  <c:v>4.3</c:v>
                </c:pt>
                <c:pt idx="134">
                  <c:v>4.3</c:v>
                </c:pt>
                <c:pt idx="135">
                  <c:v>4.3</c:v>
                </c:pt>
                <c:pt idx="136">
                  <c:v>4.3</c:v>
                </c:pt>
                <c:pt idx="137">
                  <c:v>4.3</c:v>
                </c:pt>
                <c:pt idx="138">
                  <c:v>4.3</c:v>
                </c:pt>
                <c:pt idx="139">
                  <c:v>4.3</c:v>
                </c:pt>
                <c:pt idx="140">
                  <c:v>4.3</c:v>
                </c:pt>
                <c:pt idx="141">
                  <c:v>4.3</c:v>
                </c:pt>
                <c:pt idx="142">
                  <c:v>1.7</c:v>
                </c:pt>
                <c:pt idx="143">
                  <c:v>1.7</c:v>
                </c:pt>
                <c:pt idx="144">
                  <c:v>1.7</c:v>
                </c:pt>
                <c:pt idx="145">
                  <c:v>1.7</c:v>
                </c:pt>
                <c:pt idx="146">
                  <c:v>1.7</c:v>
                </c:pt>
                <c:pt idx="147">
                  <c:v>1.7</c:v>
                </c:pt>
                <c:pt idx="148">
                  <c:v>1.7</c:v>
                </c:pt>
                <c:pt idx="149">
                  <c:v>1.7</c:v>
                </c:pt>
                <c:pt idx="150">
                  <c:v>1.7</c:v>
                </c:pt>
                <c:pt idx="151">
                  <c:v>1.7</c:v>
                </c:pt>
                <c:pt idx="152">
                  <c:v>1.7</c:v>
                </c:pt>
                <c:pt idx="153">
                  <c:v>4.5999999999999996</c:v>
                </c:pt>
                <c:pt idx="154">
                  <c:v>4.5999999999999996</c:v>
                </c:pt>
                <c:pt idx="155">
                  <c:v>4.5999999999999996</c:v>
                </c:pt>
                <c:pt idx="156">
                  <c:v>4.5999999999999996</c:v>
                </c:pt>
                <c:pt idx="157">
                  <c:v>4.5999999999999996</c:v>
                </c:pt>
                <c:pt idx="158">
                  <c:v>4.5999999999999996</c:v>
                </c:pt>
                <c:pt idx="159">
                  <c:v>4.5999999999999996</c:v>
                </c:pt>
                <c:pt idx="160">
                  <c:v>4.5999999999999996</c:v>
                </c:pt>
                <c:pt idx="161">
                  <c:v>4.5999999999999996</c:v>
                </c:pt>
                <c:pt idx="162">
                  <c:v>4.5999999999999996</c:v>
                </c:pt>
                <c:pt idx="163">
                  <c:v>4.5999999999999996</c:v>
                </c:pt>
                <c:pt idx="164">
                  <c:v>4.5999999999999996</c:v>
                </c:pt>
                <c:pt idx="165">
                  <c:v>4.5999999999999996</c:v>
                </c:pt>
                <c:pt idx="166">
                  <c:v>6.1</c:v>
                </c:pt>
                <c:pt idx="167">
                  <c:v>6.1</c:v>
                </c:pt>
                <c:pt idx="168">
                  <c:v>6.1</c:v>
                </c:pt>
                <c:pt idx="169">
                  <c:v>6.1</c:v>
                </c:pt>
                <c:pt idx="170">
                  <c:v>6.1</c:v>
                </c:pt>
                <c:pt idx="171">
                  <c:v>6.1</c:v>
                </c:pt>
                <c:pt idx="172">
                  <c:v>6.1</c:v>
                </c:pt>
                <c:pt idx="173">
                  <c:v>6.1</c:v>
                </c:pt>
                <c:pt idx="174">
                  <c:v>6.1</c:v>
                </c:pt>
                <c:pt idx="175">
                  <c:v>6.1</c:v>
                </c:pt>
                <c:pt idx="176">
                  <c:v>6.1</c:v>
                </c:pt>
                <c:pt idx="177">
                  <c:v>6.1</c:v>
                </c:pt>
                <c:pt idx="178">
                  <c:v>1.7</c:v>
                </c:pt>
                <c:pt idx="179">
                  <c:v>1.7</c:v>
                </c:pt>
                <c:pt idx="180">
                  <c:v>1.7</c:v>
                </c:pt>
                <c:pt idx="181">
                  <c:v>1.7</c:v>
                </c:pt>
                <c:pt idx="182">
                  <c:v>1.7</c:v>
                </c:pt>
                <c:pt idx="183">
                  <c:v>1.7</c:v>
                </c:pt>
                <c:pt idx="184">
                  <c:v>1.7</c:v>
                </c:pt>
                <c:pt idx="185">
                  <c:v>1.7</c:v>
                </c:pt>
                <c:pt idx="186">
                  <c:v>1.7</c:v>
                </c:pt>
                <c:pt idx="187">
                  <c:v>1.7</c:v>
                </c:pt>
                <c:pt idx="188">
                  <c:v>1.7</c:v>
                </c:pt>
                <c:pt idx="189">
                  <c:v>1.7</c:v>
                </c:pt>
                <c:pt idx="190">
                  <c:v>2.2000000000000002</c:v>
                </c:pt>
                <c:pt idx="191">
                  <c:v>2.2000000000000002</c:v>
                </c:pt>
                <c:pt idx="192">
                  <c:v>2.2000000000000002</c:v>
                </c:pt>
                <c:pt idx="193">
                  <c:v>2.2000000000000002</c:v>
                </c:pt>
                <c:pt idx="194">
                  <c:v>2.2000000000000002</c:v>
                </c:pt>
                <c:pt idx="195">
                  <c:v>2.2000000000000002</c:v>
                </c:pt>
                <c:pt idx="196">
                  <c:v>2.2000000000000002</c:v>
                </c:pt>
                <c:pt idx="197">
                  <c:v>2.2000000000000002</c:v>
                </c:pt>
                <c:pt idx="198">
                  <c:v>2.2000000000000002</c:v>
                </c:pt>
                <c:pt idx="199">
                  <c:v>2.2000000000000002</c:v>
                </c:pt>
                <c:pt idx="200">
                  <c:v>2.2000000000000002</c:v>
                </c:pt>
                <c:pt idx="201">
                  <c:v>2.2000000000000002</c:v>
                </c:pt>
                <c:pt idx="202">
                  <c:v>-0.1</c:v>
                </c:pt>
                <c:pt idx="203">
                  <c:v>-0.1</c:v>
                </c:pt>
                <c:pt idx="204">
                  <c:v>-0.1</c:v>
                </c:pt>
                <c:pt idx="205">
                  <c:v>-0.1</c:v>
                </c:pt>
                <c:pt idx="206">
                  <c:v>-0.1</c:v>
                </c:pt>
                <c:pt idx="207">
                  <c:v>-0.1</c:v>
                </c:pt>
                <c:pt idx="208">
                  <c:v>-0.1</c:v>
                </c:pt>
                <c:pt idx="209">
                  <c:v>-0.1</c:v>
                </c:pt>
                <c:pt idx="210">
                  <c:v>-0.1</c:v>
                </c:pt>
                <c:pt idx="211">
                  <c:v>-0.1</c:v>
                </c:pt>
                <c:pt idx="212">
                  <c:v>-0.1</c:v>
                </c:pt>
                <c:pt idx="213">
                  <c:v>-0.1</c:v>
                </c:pt>
                <c:pt idx="214">
                  <c:v>3</c:v>
                </c:pt>
                <c:pt idx="215">
                  <c:v>3</c:v>
                </c:pt>
                <c:pt idx="216">
                  <c:v>3</c:v>
                </c:pt>
                <c:pt idx="217">
                  <c:v>3</c:v>
                </c:pt>
                <c:pt idx="218">
                  <c:v>3</c:v>
                </c:pt>
                <c:pt idx="219">
                  <c:v>3</c:v>
                </c:pt>
                <c:pt idx="220">
                  <c:v>3</c:v>
                </c:pt>
                <c:pt idx="221">
                  <c:v>3</c:v>
                </c:pt>
                <c:pt idx="222">
                  <c:v>3</c:v>
                </c:pt>
                <c:pt idx="223">
                  <c:v>3</c:v>
                </c:pt>
                <c:pt idx="224">
                  <c:v>3</c:v>
                </c:pt>
                <c:pt idx="225">
                  <c:v>3</c:v>
                </c:pt>
                <c:pt idx="226">
                  <c:v>3.8</c:v>
                </c:pt>
                <c:pt idx="227">
                  <c:v>3.8</c:v>
                </c:pt>
                <c:pt idx="228">
                  <c:v>3.8</c:v>
                </c:pt>
                <c:pt idx="229">
                  <c:v>3.8</c:v>
                </c:pt>
                <c:pt idx="230">
                  <c:v>3.8</c:v>
                </c:pt>
                <c:pt idx="231">
                  <c:v>3.8</c:v>
                </c:pt>
                <c:pt idx="232">
                  <c:v>3.8</c:v>
                </c:pt>
                <c:pt idx="233">
                  <c:v>3.8</c:v>
                </c:pt>
                <c:pt idx="234">
                  <c:v>3.8</c:v>
                </c:pt>
                <c:pt idx="235">
                  <c:v>3.8</c:v>
                </c:pt>
                <c:pt idx="236">
                  <c:v>3.8</c:v>
                </c:pt>
                <c:pt idx="237">
                  <c:v>3.8</c:v>
                </c:pt>
                <c:pt idx="238">
                  <c:v>6.6</c:v>
                </c:pt>
                <c:pt idx="239">
                  <c:v>6.6</c:v>
                </c:pt>
                <c:pt idx="240">
                  <c:v>6.6</c:v>
                </c:pt>
                <c:pt idx="241">
                  <c:v>6.6</c:v>
                </c:pt>
                <c:pt idx="242">
                  <c:v>6.6</c:v>
                </c:pt>
                <c:pt idx="243">
                  <c:v>6.6</c:v>
                </c:pt>
                <c:pt idx="244">
                  <c:v>6.6</c:v>
                </c:pt>
                <c:pt idx="245">
                  <c:v>6.6</c:v>
                </c:pt>
                <c:pt idx="246">
                  <c:v>6.6</c:v>
                </c:pt>
                <c:pt idx="247">
                  <c:v>6.6</c:v>
                </c:pt>
                <c:pt idx="248">
                  <c:v>6.6</c:v>
                </c:pt>
                <c:pt idx="249">
                  <c:v>6.6</c:v>
                </c:pt>
                <c:pt idx="250">
                  <c:v>5.4</c:v>
                </c:pt>
                <c:pt idx="251">
                  <c:v>5.4</c:v>
                </c:pt>
                <c:pt idx="252">
                  <c:v>5.4</c:v>
                </c:pt>
                <c:pt idx="253">
                  <c:v>5.4</c:v>
                </c:pt>
                <c:pt idx="254">
                  <c:v>5.4</c:v>
                </c:pt>
                <c:pt idx="255">
                  <c:v>5.4</c:v>
                </c:pt>
                <c:pt idx="256">
                  <c:v>5.4</c:v>
                </c:pt>
                <c:pt idx="257">
                  <c:v>5.4</c:v>
                </c:pt>
                <c:pt idx="258">
                  <c:v>5.4</c:v>
                </c:pt>
                <c:pt idx="259">
                  <c:v>5.4</c:v>
                </c:pt>
                <c:pt idx="260">
                  <c:v>5.4</c:v>
                </c:pt>
                <c:pt idx="261">
                  <c:v>5.4</c:v>
                </c:pt>
                <c:pt idx="262">
                  <c:v>-0.4</c:v>
                </c:pt>
                <c:pt idx="263">
                  <c:v>-0.4</c:v>
                </c:pt>
                <c:pt idx="264">
                  <c:v>-0.4</c:v>
                </c:pt>
                <c:pt idx="265">
                  <c:v>-0.4</c:v>
                </c:pt>
                <c:pt idx="266">
                  <c:v>-0.4</c:v>
                </c:pt>
                <c:pt idx="267">
                  <c:v>-0.4</c:v>
                </c:pt>
                <c:pt idx="268">
                  <c:v>-0.4</c:v>
                </c:pt>
                <c:pt idx="269">
                  <c:v>-0.4</c:v>
                </c:pt>
                <c:pt idx="270">
                  <c:v>-0.4</c:v>
                </c:pt>
                <c:pt idx="271">
                  <c:v>-0.4</c:v>
                </c:pt>
                <c:pt idx="272">
                  <c:v>-0.4</c:v>
                </c:pt>
                <c:pt idx="273">
                  <c:v>-1.8</c:v>
                </c:pt>
                <c:pt idx="274">
                  <c:v>-1.8</c:v>
                </c:pt>
                <c:pt idx="275">
                  <c:v>-1.8</c:v>
                </c:pt>
                <c:pt idx="276">
                  <c:v>-1.8</c:v>
                </c:pt>
                <c:pt idx="277">
                  <c:v>-1.8</c:v>
                </c:pt>
                <c:pt idx="278">
                  <c:v>-1.8</c:v>
                </c:pt>
                <c:pt idx="279">
                  <c:v>-1.8</c:v>
                </c:pt>
                <c:pt idx="280">
                  <c:v>-1.8</c:v>
                </c:pt>
                <c:pt idx="281">
                  <c:v>-1.8</c:v>
                </c:pt>
                <c:pt idx="282">
                  <c:v>-1.8</c:v>
                </c:pt>
                <c:pt idx="283">
                  <c:v>-1.8</c:v>
                </c:pt>
                <c:pt idx="284">
                  <c:v>-1.8</c:v>
                </c:pt>
                <c:pt idx="285">
                  <c:v>-1.8</c:v>
                </c:pt>
                <c:pt idx="286">
                  <c:v>5.0999999999999996</c:v>
                </c:pt>
                <c:pt idx="287">
                  <c:v>5.0999999999999996</c:v>
                </c:pt>
                <c:pt idx="288">
                  <c:v>5.0999999999999996</c:v>
                </c:pt>
                <c:pt idx="289">
                  <c:v>5.0999999999999996</c:v>
                </c:pt>
                <c:pt idx="290">
                  <c:v>5.0999999999999996</c:v>
                </c:pt>
                <c:pt idx="291">
                  <c:v>5.0999999999999996</c:v>
                </c:pt>
                <c:pt idx="292">
                  <c:v>5.0999999999999996</c:v>
                </c:pt>
                <c:pt idx="293">
                  <c:v>5.0999999999999996</c:v>
                </c:pt>
                <c:pt idx="294">
                  <c:v>5.0999999999999996</c:v>
                </c:pt>
                <c:pt idx="295">
                  <c:v>5.0999999999999996</c:v>
                </c:pt>
                <c:pt idx="296">
                  <c:v>5.0999999999999996</c:v>
                </c:pt>
                <c:pt idx="297">
                  <c:v>5.0999999999999996</c:v>
                </c:pt>
                <c:pt idx="298">
                  <c:v>-1.2</c:v>
                </c:pt>
                <c:pt idx="299">
                  <c:v>-1.2</c:v>
                </c:pt>
                <c:pt idx="300">
                  <c:v>-1.2</c:v>
                </c:pt>
                <c:pt idx="301">
                  <c:v>-1.2</c:v>
                </c:pt>
                <c:pt idx="302">
                  <c:v>-1.2</c:v>
                </c:pt>
                <c:pt idx="303">
                  <c:v>-1.2</c:v>
                </c:pt>
                <c:pt idx="304">
                  <c:v>-1.2</c:v>
                </c:pt>
                <c:pt idx="305">
                  <c:v>-1.2</c:v>
                </c:pt>
                <c:pt idx="306">
                  <c:v>-1.2</c:v>
                </c:pt>
                <c:pt idx="307">
                  <c:v>-1.2</c:v>
                </c:pt>
                <c:pt idx="308">
                  <c:v>-1.2</c:v>
                </c:pt>
                <c:pt idx="309">
                  <c:v>-1.2</c:v>
                </c:pt>
                <c:pt idx="310">
                  <c:v>0</c:v>
                </c:pt>
                <c:pt idx="311">
                  <c:v>0</c:v>
                </c:pt>
                <c:pt idx="312">
                  <c:v>0</c:v>
                </c:pt>
                <c:pt idx="313">
                  <c:v>0</c:v>
                </c:pt>
                <c:pt idx="314">
                  <c:v>0</c:v>
                </c:pt>
                <c:pt idx="315">
                  <c:v>0</c:v>
                </c:pt>
                <c:pt idx="316">
                  <c:v>0</c:v>
                </c:pt>
                <c:pt idx="317">
                  <c:v>0</c:v>
                </c:pt>
                <c:pt idx="318">
                  <c:v>0</c:v>
                </c:pt>
                <c:pt idx="319">
                  <c:v>0</c:v>
                </c:pt>
                <c:pt idx="320">
                  <c:v>0</c:v>
                </c:pt>
                <c:pt idx="321">
                  <c:v>2.1</c:v>
                </c:pt>
                <c:pt idx="322">
                  <c:v>2.1</c:v>
                </c:pt>
                <c:pt idx="323">
                  <c:v>2.1</c:v>
                </c:pt>
                <c:pt idx="324">
                  <c:v>2.1</c:v>
                </c:pt>
                <c:pt idx="325">
                  <c:v>2.1</c:v>
                </c:pt>
                <c:pt idx="326">
                  <c:v>2.1</c:v>
                </c:pt>
                <c:pt idx="327">
                  <c:v>2.1</c:v>
                </c:pt>
                <c:pt idx="328">
                  <c:v>2.1</c:v>
                </c:pt>
                <c:pt idx="329">
                  <c:v>2.1</c:v>
                </c:pt>
                <c:pt idx="330">
                  <c:v>2.1</c:v>
                </c:pt>
                <c:pt idx="331">
                  <c:v>2.1</c:v>
                </c:pt>
                <c:pt idx="332">
                  <c:v>2.1</c:v>
                </c:pt>
                <c:pt idx="333">
                  <c:v>2.1</c:v>
                </c:pt>
                <c:pt idx="334">
                  <c:v>4.2</c:v>
                </c:pt>
                <c:pt idx="335">
                  <c:v>4.2</c:v>
                </c:pt>
                <c:pt idx="336">
                  <c:v>4.2</c:v>
                </c:pt>
                <c:pt idx="337">
                  <c:v>4.2</c:v>
                </c:pt>
                <c:pt idx="338">
                  <c:v>4.2</c:v>
                </c:pt>
                <c:pt idx="339">
                  <c:v>4.2</c:v>
                </c:pt>
                <c:pt idx="340">
                  <c:v>4.2</c:v>
                </c:pt>
                <c:pt idx="341">
                  <c:v>4.2</c:v>
                </c:pt>
                <c:pt idx="342">
                  <c:v>4.2</c:v>
                </c:pt>
                <c:pt idx="343">
                  <c:v>4.2</c:v>
                </c:pt>
                <c:pt idx="344">
                  <c:v>4.2</c:v>
                </c:pt>
                <c:pt idx="345">
                  <c:v>4.2</c:v>
                </c:pt>
                <c:pt idx="346">
                  <c:v>2.4</c:v>
                </c:pt>
                <c:pt idx="347">
                  <c:v>2.4</c:v>
                </c:pt>
                <c:pt idx="348">
                  <c:v>2.4</c:v>
                </c:pt>
                <c:pt idx="349">
                  <c:v>2.4</c:v>
                </c:pt>
                <c:pt idx="350">
                  <c:v>2.4</c:v>
                </c:pt>
                <c:pt idx="351">
                  <c:v>2.4</c:v>
                </c:pt>
                <c:pt idx="352">
                  <c:v>2.4</c:v>
                </c:pt>
                <c:pt idx="353">
                  <c:v>2.4</c:v>
                </c:pt>
                <c:pt idx="354">
                  <c:v>2.4</c:v>
                </c:pt>
                <c:pt idx="355">
                  <c:v>2.4</c:v>
                </c:pt>
                <c:pt idx="356">
                  <c:v>2.4</c:v>
                </c:pt>
                <c:pt idx="357">
                  <c:v>2.4</c:v>
                </c:pt>
                <c:pt idx="358">
                  <c:v>-0.3</c:v>
                </c:pt>
                <c:pt idx="359">
                  <c:v>-0.3</c:v>
                </c:pt>
                <c:pt idx="360">
                  <c:v>-0.3</c:v>
                </c:pt>
                <c:pt idx="361">
                  <c:v>-0.3</c:v>
                </c:pt>
                <c:pt idx="362">
                  <c:v>-0.3</c:v>
                </c:pt>
                <c:pt idx="363">
                  <c:v>-0.3</c:v>
                </c:pt>
                <c:pt idx="364">
                  <c:v>-0.3</c:v>
                </c:pt>
                <c:pt idx="365">
                  <c:v>-0.3</c:v>
                </c:pt>
                <c:pt idx="366">
                  <c:v>-0.3</c:v>
                </c:pt>
                <c:pt idx="367">
                  <c:v>-0.3</c:v>
                </c:pt>
                <c:pt idx="368">
                  <c:v>-0.3</c:v>
                </c:pt>
                <c:pt idx="369">
                  <c:v>-0.3</c:v>
                </c:pt>
                <c:pt idx="370">
                  <c:v>-1</c:v>
                </c:pt>
                <c:pt idx="371">
                  <c:v>-1</c:v>
                </c:pt>
                <c:pt idx="372">
                  <c:v>-1</c:v>
                </c:pt>
                <c:pt idx="373">
                  <c:v>-1</c:v>
                </c:pt>
                <c:pt idx="374">
                  <c:v>-1</c:v>
                </c:pt>
                <c:pt idx="375">
                  <c:v>-1</c:v>
                </c:pt>
                <c:pt idx="376">
                  <c:v>-1</c:v>
                </c:pt>
                <c:pt idx="377">
                  <c:v>-1</c:v>
                </c:pt>
                <c:pt idx="378">
                  <c:v>-1</c:v>
                </c:pt>
                <c:pt idx="379">
                  <c:v>-1</c:v>
                </c:pt>
                <c:pt idx="380">
                  <c:v>-1</c:v>
                </c:pt>
                <c:pt idx="381">
                  <c:v>-1</c:v>
                </c:pt>
                <c:pt idx="382">
                  <c:v>-2.1</c:v>
                </c:pt>
                <c:pt idx="383">
                  <c:v>-2.1</c:v>
                </c:pt>
                <c:pt idx="384">
                  <c:v>-2.1</c:v>
                </c:pt>
                <c:pt idx="385">
                  <c:v>-2.1</c:v>
                </c:pt>
                <c:pt idx="386">
                  <c:v>-2.1</c:v>
                </c:pt>
                <c:pt idx="387">
                  <c:v>-2.1</c:v>
                </c:pt>
                <c:pt idx="388">
                  <c:v>-2.1</c:v>
                </c:pt>
                <c:pt idx="389">
                  <c:v>-2.1</c:v>
                </c:pt>
                <c:pt idx="390">
                  <c:v>-2.1</c:v>
                </c:pt>
                <c:pt idx="391">
                  <c:v>-2.1</c:v>
                </c:pt>
                <c:pt idx="392">
                  <c:v>-2.1</c:v>
                </c:pt>
                <c:pt idx="393">
                  <c:v>-2.1</c:v>
                </c:pt>
                <c:pt idx="394">
                  <c:v>1.2</c:v>
                </c:pt>
                <c:pt idx="395">
                  <c:v>1.2</c:v>
                </c:pt>
                <c:pt idx="396">
                  <c:v>1.2</c:v>
                </c:pt>
                <c:pt idx="397">
                  <c:v>1.2</c:v>
                </c:pt>
                <c:pt idx="398">
                  <c:v>1.2</c:v>
                </c:pt>
                <c:pt idx="399">
                  <c:v>1.2</c:v>
                </c:pt>
                <c:pt idx="400">
                  <c:v>1.2</c:v>
                </c:pt>
                <c:pt idx="401">
                  <c:v>1.2</c:v>
                </c:pt>
                <c:pt idx="402">
                  <c:v>1.2</c:v>
                </c:pt>
                <c:pt idx="403">
                  <c:v>1.2</c:v>
                </c:pt>
                <c:pt idx="404">
                  <c:v>1.2</c:v>
                </c:pt>
                <c:pt idx="405">
                  <c:v>1.2</c:v>
                </c:pt>
                <c:pt idx="406">
                  <c:v>3.2</c:v>
                </c:pt>
                <c:pt idx="407">
                  <c:v>3.2</c:v>
                </c:pt>
                <c:pt idx="408">
                  <c:v>3.2</c:v>
                </c:pt>
                <c:pt idx="409">
                  <c:v>3.2</c:v>
                </c:pt>
                <c:pt idx="410">
                  <c:v>3.2</c:v>
                </c:pt>
                <c:pt idx="411">
                  <c:v>3.2</c:v>
                </c:pt>
                <c:pt idx="412">
                  <c:v>3.2</c:v>
                </c:pt>
                <c:pt idx="413">
                  <c:v>3.2</c:v>
                </c:pt>
                <c:pt idx="414">
                  <c:v>3.2</c:v>
                </c:pt>
                <c:pt idx="415">
                  <c:v>3.2</c:v>
                </c:pt>
                <c:pt idx="416">
                  <c:v>3.2</c:v>
                </c:pt>
                <c:pt idx="417">
                  <c:v>3.2</c:v>
                </c:pt>
                <c:pt idx="418">
                  <c:v>3.1</c:v>
                </c:pt>
                <c:pt idx="419">
                  <c:v>3.1</c:v>
                </c:pt>
                <c:pt idx="420">
                  <c:v>3.1</c:v>
                </c:pt>
                <c:pt idx="421">
                  <c:v>3.1</c:v>
                </c:pt>
                <c:pt idx="422">
                  <c:v>3.1</c:v>
                </c:pt>
                <c:pt idx="423">
                  <c:v>3.1</c:v>
                </c:pt>
                <c:pt idx="424">
                  <c:v>3.1</c:v>
                </c:pt>
                <c:pt idx="425">
                  <c:v>3.1</c:v>
                </c:pt>
                <c:pt idx="426">
                  <c:v>3.1</c:v>
                </c:pt>
                <c:pt idx="427">
                  <c:v>3.1</c:v>
                </c:pt>
                <c:pt idx="428">
                  <c:v>3.1</c:v>
                </c:pt>
                <c:pt idx="429">
                  <c:v>3.1</c:v>
                </c:pt>
                <c:pt idx="430">
                  <c:v>4.3</c:v>
                </c:pt>
                <c:pt idx="431">
                  <c:v>4.3</c:v>
                </c:pt>
                <c:pt idx="432">
                  <c:v>4.3</c:v>
                </c:pt>
                <c:pt idx="433">
                  <c:v>4.3</c:v>
                </c:pt>
                <c:pt idx="434">
                  <c:v>4.3</c:v>
                </c:pt>
                <c:pt idx="435">
                  <c:v>4.3</c:v>
                </c:pt>
                <c:pt idx="436">
                  <c:v>4.3</c:v>
                </c:pt>
                <c:pt idx="437">
                  <c:v>4.3</c:v>
                </c:pt>
                <c:pt idx="438">
                  <c:v>4.3</c:v>
                </c:pt>
                <c:pt idx="439">
                  <c:v>4.3</c:v>
                </c:pt>
                <c:pt idx="440">
                  <c:v>4.3</c:v>
                </c:pt>
                <c:pt idx="441">
                  <c:v>4.3</c:v>
                </c:pt>
                <c:pt idx="442">
                  <c:v>2.6</c:v>
                </c:pt>
                <c:pt idx="443">
                  <c:v>2.6</c:v>
                </c:pt>
                <c:pt idx="444">
                  <c:v>2.6</c:v>
                </c:pt>
                <c:pt idx="445">
                  <c:v>2.6</c:v>
                </c:pt>
                <c:pt idx="446">
                  <c:v>2.6</c:v>
                </c:pt>
                <c:pt idx="447">
                  <c:v>2.6</c:v>
                </c:pt>
                <c:pt idx="448">
                  <c:v>2.6</c:v>
                </c:pt>
                <c:pt idx="449">
                  <c:v>2.6</c:v>
                </c:pt>
                <c:pt idx="450">
                  <c:v>2.6</c:v>
                </c:pt>
                <c:pt idx="451">
                  <c:v>2.6</c:v>
                </c:pt>
                <c:pt idx="452">
                  <c:v>2.6</c:v>
                </c:pt>
                <c:pt idx="453">
                  <c:v>2.6</c:v>
                </c:pt>
                <c:pt idx="454">
                  <c:v>0.5</c:v>
                </c:pt>
                <c:pt idx="455">
                  <c:v>0.5</c:v>
                </c:pt>
                <c:pt idx="456">
                  <c:v>0.5</c:v>
                </c:pt>
                <c:pt idx="457">
                  <c:v>0.5</c:v>
                </c:pt>
                <c:pt idx="458">
                  <c:v>0.5</c:v>
                </c:pt>
                <c:pt idx="459">
                  <c:v>0.5</c:v>
                </c:pt>
                <c:pt idx="460">
                  <c:v>0.5</c:v>
                </c:pt>
                <c:pt idx="461">
                  <c:v>0.5</c:v>
                </c:pt>
                <c:pt idx="462">
                  <c:v>0.5</c:v>
                </c:pt>
                <c:pt idx="463">
                  <c:v>0.5</c:v>
                </c:pt>
                <c:pt idx="464">
                  <c:v>0.5</c:v>
                </c:pt>
                <c:pt idx="465">
                  <c:v>0.5</c:v>
                </c:pt>
                <c:pt idx="466">
                  <c:v>2.4</c:v>
                </c:pt>
                <c:pt idx="467">
                  <c:v>2.4</c:v>
                </c:pt>
                <c:pt idx="468">
                  <c:v>2.4</c:v>
                </c:pt>
                <c:pt idx="469">
                  <c:v>2.4</c:v>
                </c:pt>
                <c:pt idx="470">
                  <c:v>2.4</c:v>
                </c:pt>
                <c:pt idx="471">
                  <c:v>2.4</c:v>
                </c:pt>
                <c:pt idx="472">
                  <c:v>2.4</c:v>
                </c:pt>
                <c:pt idx="473">
                  <c:v>2.4</c:v>
                </c:pt>
                <c:pt idx="474">
                  <c:v>2.4</c:v>
                </c:pt>
                <c:pt idx="475">
                  <c:v>2.4</c:v>
                </c:pt>
                <c:pt idx="476">
                  <c:v>2.4</c:v>
                </c:pt>
                <c:pt idx="477">
                  <c:v>2.4</c:v>
                </c:pt>
                <c:pt idx="478">
                  <c:v>4.2</c:v>
                </c:pt>
                <c:pt idx="479">
                  <c:v>4.2</c:v>
                </c:pt>
                <c:pt idx="480">
                  <c:v>4.2</c:v>
                </c:pt>
                <c:pt idx="481">
                  <c:v>4.2</c:v>
                </c:pt>
                <c:pt idx="482">
                  <c:v>4.2</c:v>
                </c:pt>
                <c:pt idx="483">
                  <c:v>4.2</c:v>
                </c:pt>
                <c:pt idx="484">
                  <c:v>4.2</c:v>
                </c:pt>
                <c:pt idx="485">
                  <c:v>4.2</c:v>
                </c:pt>
                <c:pt idx="486">
                  <c:v>4.2</c:v>
                </c:pt>
                <c:pt idx="487">
                  <c:v>4.2</c:v>
                </c:pt>
                <c:pt idx="488">
                  <c:v>4.2</c:v>
                </c:pt>
                <c:pt idx="489">
                  <c:v>4.2</c:v>
                </c:pt>
                <c:pt idx="490">
                  <c:v>2.7</c:v>
                </c:pt>
                <c:pt idx="491">
                  <c:v>2.7</c:v>
                </c:pt>
                <c:pt idx="492">
                  <c:v>2.7</c:v>
                </c:pt>
                <c:pt idx="493">
                  <c:v>2.7</c:v>
                </c:pt>
                <c:pt idx="494">
                  <c:v>2.7</c:v>
                </c:pt>
                <c:pt idx="495">
                  <c:v>2.7</c:v>
                </c:pt>
                <c:pt idx="496">
                  <c:v>2.7</c:v>
                </c:pt>
                <c:pt idx="497">
                  <c:v>2.7</c:v>
                </c:pt>
                <c:pt idx="498">
                  <c:v>2.7</c:v>
                </c:pt>
                <c:pt idx="499">
                  <c:v>2.7</c:v>
                </c:pt>
                <c:pt idx="500">
                  <c:v>2.7</c:v>
                </c:pt>
                <c:pt idx="501">
                  <c:v>2.7</c:v>
                </c:pt>
                <c:pt idx="502">
                  <c:v>3.7</c:v>
                </c:pt>
                <c:pt idx="503">
                  <c:v>3.7</c:v>
                </c:pt>
                <c:pt idx="504">
                  <c:v>3.7</c:v>
                </c:pt>
                <c:pt idx="505">
                  <c:v>3.7</c:v>
                </c:pt>
                <c:pt idx="506">
                  <c:v>3.7</c:v>
                </c:pt>
                <c:pt idx="507">
                  <c:v>3.7</c:v>
                </c:pt>
                <c:pt idx="508">
                  <c:v>3.7</c:v>
                </c:pt>
                <c:pt idx="509">
                  <c:v>3.7</c:v>
                </c:pt>
                <c:pt idx="510">
                  <c:v>3.7</c:v>
                </c:pt>
                <c:pt idx="511">
                  <c:v>3.7</c:v>
                </c:pt>
                <c:pt idx="512">
                  <c:v>3.7</c:v>
                </c:pt>
                <c:pt idx="513">
                  <c:v>3.7</c:v>
                </c:pt>
                <c:pt idx="514">
                  <c:v>2.9</c:v>
                </c:pt>
                <c:pt idx="515">
                  <c:v>2.9</c:v>
                </c:pt>
                <c:pt idx="516">
                  <c:v>2.9</c:v>
                </c:pt>
                <c:pt idx="517">
                  <c:v>2.9</c:v>
                </c:pt>
                <c:pt idx="518">
                  <c:v>2.9</c:v>
                </c:pt>
                <c:pt idx="519">
                  <c:v>2.9</c:v>
                </c:pt>
                <c:pt idx="520">
                  <c:v>2.9</c:v>
                </c:pt>
                <c:pt idx="521">
                  <c:v>2.9</c:v>
                </c:pt>
                <c:pt idx="522">
                  <c:v>2.9</c:v>
                </c:pt>
                <c:pt idx="523">
                  <c:v>2.9</c:v>
                </c:pt>
                <c:pt idx="524">
                  <c:v>2.9</c:v>
                </c:pt>
                <c:pt idx="525">
                  <c:v>2.9</c:v>
                </c:pt>
                <c:pt idx="526">
                  <c:v>4.5999999999999996</c:v>
                </c:pt>
                <c:pt idx="527">
                  <c:v>4.5999999999999996</c:v>
                </c:pt>
                <c:pt idx="528">
                  <c:v>4.5999999999999996</c:v>
                </c:pt>
                <c:pt idx="529">
                  <c:v>4.5999999999999996</c:v>
                </c:pt>
                <c:pt idx="530">
                  <c:v>4.5999999999999996</c:v>
                </c:pt>
                <c:pt idx="531">
                  <c:v>4.5999999999999996</c:v>
                </c:pt>
                <c:pt idx="532">
                  <c:v>4.5999999999999996</c:v>
                </c:pt>
                <c:pt idx="533">
                  <c:v>4.5999999999999996</c:v>
                </c:pt>
                <c:pt idx="534">
                  <c:v>4.5999999999999996</c:v>
                </c:pt>
                <c:pt idx="535">
                  <c:v>4.5999999999999996</c:v>
                </c:pt>
                <c:pt idx="536">
                  <c:v>4.5999999999999996</c:v>
                </c:pt>
                <c:pt idx="537">
                  <c:v>5.2</c:v>
                </c:pt>
                <c:pt idx="538">
                  <c:v>5.2</c:v>
                </c:pt>
                <c:pt idx="539">
                  <c:v>5.2</c:v>
                </c:pt>
                <c:pt idx="540">
                  <c:v>5.2</c:v>
                </c:pt>
                <c:pt idx="541">
                  <c:v>5.2</c:v>
                </c:pt>
                <c:pt idx="542">
                  <c:v>5.2</c:v>
                </c:pt>
                <c:pt idx="543">
                  <c:v>5.2</c:v>
                </c:pt>
                <c:pt idx="544">
                  <c:v>5.2</c:v>
                </c:pt>
                <c:pt idx="545">
                  <c:v>5.2</c:v>
                </c:pt>
                <c:pt idx="546">
                  <c:v>5.2</c:v>
                </c:pt>
                <c:pt idx="547">
                  <c:v>5.2</c:v>
                </c:pt>
                <c:pt idx="548">
                  <c:v>5.2</c:v>
                </c:pt>
                <c:pt idx="549">
                  <c:v>5.2</c:v>
                </c:pt>
                <c:pt idx="550">
                  <c:v>5.6</c:v>
                </c:pt>
                <c:pt idx="551">
                  <c:v>5.6</c:v>
                </c:pt>
                <c:pt idx="552">
                  <c:v>5.6</c:v>
                </c:pt>
                <c:pt idx="553">
                  <c:v>5.6</c:v>
                </c:pt>
                <c:pt idx="554">
                  <c:v>5.6</c:v>
                </c:pt>
                <c:pt idx="555">
                  <c:v>5.6</c:v>
                </c:pt>
                <c:pt idx="556">
                  <c:v>5.6</c:v>
                </c:pt>
                <c:pt idx="557">
                  <c:v>5.6</c:v>
                </c:pt>
                <c:pt idx="558">
                  <c:v>5.6</c:v>
                </c:pt>
                <c:pt idx="559">
                  <c:v>5.6</c:v>
                </c:pt>
                <c:pt idx="560">
                  <c:v>5.6</c:v>
                </c:pt>
                <c:pt idx="561">
                  <c:v>5.6</c:v>
                </c:pt>
                <c:pt idx="562">
                  <c:v>5.5</c:v>
                </c:pt>
                <c:pt idx="563">
                  <c:v>5.5</c:v>
                </c:pt>
                <c:pt idx="564">
                  <c:v>5.5</c:v>
                </c:pt>
                <c:pt idx="565">
                  <c:v>5.5</c:v>
                </c:pt>
                <c:pt idx="566">
                  <c:v>5.5</c:v>
                </c:pt>
                <c:pt idx="567">
                  <c:v>5.5</c:v>
                </c:pt>
                <c:pt idx="568">
                  <c:v>5.5</c:v>
                </c:pt>
                <c:pt idx="569">
                  <c:v>5.5</c:v>
                </c:pt>
                <c:pt idx="570">
                  <c:v>5.5</c:v>
                </c:pt>
                <c:pt idx="571">
                  <c:v>5.5</c:v>
                </c:pt>
                <c:pt idx="572">
                  <c:v>5.5</c:v>
                </c:pt>
                <c:pt idx="573">
                  <c:v>5.5</c:v>
                </c:pt>
                <c:pt idx="574">
                  <c:v>3.6</c:v>
                </c:pt>
                <c:pt idx="575">
                  <c:v>3.6</c:v>
                </c:pt>
                <c:pt idx="576">
                  <c:v>3.6</c:v>
                </c:pt>
                <c:pt idx="577">
                  <c:v>3.6</c:v>
                </c:pt>
                <c:pt idx="578">
                  <c:v>3.6</c:v>
                </c:pt>
                <c:pt idx="579">
                  <c:v>3.6</c:v>
                </c:pt>
                <c:pt idx="580">
                  <c:v>3.6</c:v>
                </c:pt>
                <c:pt idx="581">
                  <c:v>3.6</c:v>
                </c:pt>
                <c:pt idx="582">
                  <c:v>3.6</c:v>
                </c:pt>
                <c:pt idx="583">
                  <c:v>3.6</c:v>
                </c:pt>
                <c:pt idx="584">
                  <c:v>3.6</c:v>
                </c:pt>
                <c:pt idx="585">
                  <c:v>3.6</c:v>
                </c:pt>
                <c:pt idx="586">
                  <c:v>-1.5</c:v>
                </c:pt>
                <c:pt idx="587">
                  <c:v>-1.5</c:v>
                </c:pt>
                <c:pt idx="588">
                  <c:v>-1.5</c:v>
                </c:pt>
                <c:pt idx="589">
                  <c:v>-1.5</c:v>
                </c:pt>
                <c:pt idx="590">
                  <c:v>-1.5</c:v>
                </c:pt>
                <c:pt idx="591">
                  <c:v>-1.5</c:v>
                </c:pt>
                <c:pt idx="592">
                  <c:v>-1.5</c:v>
                </c:pt>
                <c:pt idx="593">
                  <c:v>-1.5</c:v>
                </c:pt>
                <c:pt idx="594">
                  <c:v>-1.5</c:v>
                </c:pt>
                <c:pt idx="595">
                  <c:v>-1.5</c:v>
                </c:pt>
                <c:pt idx="596">
                  <c:v>-1.5</c:v>
                </c:pt>
                <c:pt idx="597">
                  <c:v>-1.5</c:v>
                </c:pt>
                <c:pt idx="598">
                  <c:v>3.1</c:v>
                </c:pt>
                <c:pt idx="599">
                  <c:v>3.1</c:v>
                </c:pt>
                <c:pt idx="600">
                  <c:v>3.1</c:v>
                </c:pt>
                <c:pt idx="601">
                  <c:v>3.1</c:v>
                </c:pt>
                <c:pt idx="602">
                  <c:v>3.1</c:v>
                </c:pt>
                <c:pt idx="603">
                  <c:v>3.1</c:v>
                </c:pt>
                <c:pt idx="604">
                  <c:v>3.1</c:v>
                </c:pt>
                <c:pt idx="605">
                  <c:v>3.1</c:v>
                </c:pt>
                <c:pt idx="606">
                  <c:v>3.1</c:v>
                </c:pt>
                <c:pt idx="607">
                  <c:v>3.1</c:v>
                </c:pt>
                <c:pt idx="608">
                  <c:v>3.1</c:v>
                </c:pt>
                <c:pt idx="609">
                  <c:v>3.1</c:v>
                </c:pt>
                <c:pt idx="610">
                  <c:v>3.6</c:v>
                </c:pt>
                <c:pt idx="611">
                  <c:v>3.6</c:v>
                </c:pt>
                <c:pt idx="612">
                  <c:v>3.6</c:v>
                </c:pt>
                <c:pt idx="613">
                  <c:v>3.6</c:v>
                </c:pt>
                <c:pt idx="614">
                  <c:v>3.6</c:v>
                </c:pt>
                <c:pt idx="615">
                  <c:v>3.6</c:v>
                </c:pt>
                <c:pt idx="616">
                  <c:v>3.6</c:v>
                </c:pt>
                <c:pt idx="617">
                  <c:v>3.6</c:v>
                </c:pt>
                <c:pt idx="618">
                  <c:v>3.6</c:v>
                </c:pt>
                <c:pt idx="619">
                  <c:v>3.6</c:v>
                </c:pt>
                <c:pt idx="620">
                  <c:v>3.6</c:v>
                </c:pt>
                <c:pt idx="621">
                  <c:v>3.6</c:v>
                </c:pt>
                <c:pt idx="622">
                  <c:v>2.5</c:v>
                </c:pt>
                <c:pt idx="623">
                  <c:v>2.5</c:v>
                </c:pt>
                <c:pt idx="624">
                  <c:v>2.5</c:v>
                </c:pt>
                <c:pt idx="625">
                  <c:v>2.5</c:v>
                </c:pt>
                <c:pt idx="626">
                  <c:v>2.5</c:v>
                </c:pt>
                <c:pt idx="627">
                  <c:v>2.5</c:v>
                </c:pt>
                <c:pt idx="628">
                  <c:v>2.5</c:v>
                </c:pt>
                <c:pt idx="629">
                  <c:v>2.5</c:v>
                </c:pt>
                <c:pt idx="630">
                  <c:v>2.5</c:v>
                </c:pt>
                <c:pt idx="631">
                  <c:v>2.5</c:v>
                </c:pt>
                <c:pt idx="632">
                  <c:v>2.5</c:v>
                </c:pt>
                <c:pt idx="633">
                  <c:v>2.5</c:v>
                </c:pt>
                <c:pt idx="634">
                  <c:v>1.9</c:v>
                </c:pt>
                <c:pt idx="635">
                  <c:v>1.9</c:v>
                </c:pt>
                <c:pt idx="636">
                  <c:v>1.9</c:v>
                </c:pt>
                <c:pt idx="637">
                  <c:v>1.9</c:v>
                </c:pt>
                <c:pt idx="638">
                  <c:v>1.9</c:v>
                </c:pt>
                <c:pt idx="639">
                  <c:v>1.9</c:v>
                </c:pt>
                <c:pt idx="640">
                  <c:v>1.9</c:v>
                </c:pt>
                <c:pt idx="641">
                  <c:v>1.9</c:v>
                </c:pt>
                <c:pt idx="642">
                  <c:v>1.9</c:v>
                </c:pt>
                <c:pt idx="643">
                  <c:v>1.9</c:v>
                </c:pt>
                <c:pt idx="644">
                  <c:v>1.9</c:v>
                </c:pt>
                <c:pt idx="645">
                  <c:v>1.9</c:v>
                </c:pt>
                <c:pt idx="646">
                  <c:v>1.5</c:v>
                </c:pt>
                <c:pt idx="647">
                  <c:v>1.5</c:v>
                </c:pt>
                <c:pt idx="648">
                  <c:v>1.5</c:v>
                </c:pt>
                <c:pt idx="649">
                  <c:v>1.5</c:v>
                </c:pt>
                <c:pt idx="650">
                  <c:v>1.5</c:v>
                </c:pt>
                <c:pt idx="651">
                  <c:v>1.5</c:v>
                </c:pt>
                <c:pt idx="652">
                  <c:v>1.5</c:v>
                </c:pt>
                <c:pt idx="653">
                  <c:v>1.5</c:v>
                </c:pt>
                <c:pt idx="654">
                  <c:v>1.5</c:v>
                </c:pt>
                <c:pt idx="655">
                  <c:v>1.5</c:v>
                </c:pt>
                <c:pt idx="656">
                  <c:v>1.5</c:v>
                </c:pt>
                <c:pt idx="657">
                  <c:v>1.5</c:v>
                </c:pt>
                <c:pt idx="658">
                  <c:v>1.5</c:v>
                </c:pt>
                <c:pt idx="659">
                  <c:v>1.5</c:v>
                </c:pt>
                <c:pt idx="660">
                  <c:v>1.5</c:v>
                </c:pt>
                <c:pt idx="661">
                  <c:v>1.5</c:v>
                </c:pt>
                <c:pt idx="662">
                  <c:v>1.5</c:v>
                </c:pt>
                <c:pt idx="663">
                  <c:v>1.5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E6C-4C7F-BFE9-61B03D6651F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7106816"/>
        <c:axId val="37215616"/>
      </c:barChart>
      <c:lineChart>
        <c:grouping val="standard"/>
        <c:varyColors val="0"/>
        <c:ser>
          <c:idx val="1"/>
          <c:order val="0"/>
          <c:tx>
            <c:strRef>
              <c:f>Sheet1!$B$1</c:f>
              <c:strCache>
                <c:ptCount val="1"/>
                <c:pt idx="0">
                  <c:v>LI</c:v>
                </c:pt>
              </c:strCache>
            </c:strRef>
          </c:tx>
          <c:spPr>
            <a:ln w="2222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Sheet1!$A$2:$A$668</c:f>
              <c:strCache>
                <c:ptCount val="667"/>
                <c:pt idx="0">
                  <c:v>Month</c:v>
                </c:pt>
                <c:pt idx="1">
                  <c:v>1960/01/31</c:v>
                </c:pt>
                <c:pt idx="2">
                  <c:v>1960/02/29</c:v>
                </c:pt>
                <c:pt idx="3">
                  <c:v>1960/03/31</c:v>
                </c:pt>
                <c:pt idx="4">
                  <c:v>1960/04/30</c:v>
                </c:pt>
                <c:pt idx="5">
                  <c:v>1960/05/31</c:v>
                </c:pt>
                <c:pt idx="6">
                  <c:v>1960/06/30</c:v>
                </c:pt>
                <c:pt idx="7">
                  <c:v>1960/07/31</c:v>
                </c:pt>
                <c:pt idx="8">
                  <c:v>1960/08/31</c:v>
                </c:pt>
                <c:pt idx="9">
                  <c:v>1960/09/30</c:v>
                </c:pt>
                <c:pt idx="10">
                  <c:v>1960/10/31</c:v>
                </c:pt>
                <c:pt idx="11">
                  <c:v>1960/11/30</c:v>
                </c:pt>
                <c:pt idx="12">
                  <c:v>1960/12/31</c:v>
                </c:pt>
                <c:pt idx="13">
                  <c:v>1961/01/31</c:v>
                </c:pt>
                <c:pt idx="14">
                  <c:v>1961/02/28</c:v>
                </c:pt>
                <c:pt idx="15">
                  <c:v>1961/03/31</c:v>
                </c:pt>
                <c:pt idx="16">
                  <c:v>1961/04/30</c:v>
                </c:pt>
                <c:pt idx="17">
                  <c:v>1961/05/31</c:v>
                </c:pt>
                <c:pt idx="18">
                  <c:v>1961/06/30</c:v>
                </c:pt>
                <c:pt idx="19">
                  <c:v>1961/07/31</c:v>
                </c:pt>
                <c:pt idx="20">
                  <c:v>1961/08/31</c:v>
                </c:pt>
                <c:pt idx="21">
                  <c:v>1961/09/30</c:v>
                </c:pt>
                <c:pt idx="22">
                  <c:v>1961/10/31</c:v>
                </c:pt>
                <c:pt idx="23">
                  <c:v>1961/11/30</c:v>
                </c:pt>
                <c:pt idx="24">
                  <c:v>1961/12/31</c:v>
                </c:pt>
                <c:pt idx="25">
                  <c:v>1962/01/31</c:v>
                </c:pt>
                <c:pt idx="26">
                  <c:v>1962/02/28</c:v>
                </c:pt>
                <c:pt idx="27">
                  <c:v>1962/03/31</c:v>
                </c:pt>
                <c:pt idx="28">
                  <c:v>1962/04/30</c:v>
                </c:pt>
                <c:pt idx="29">
                  <c:v>1962/05/31</c:v>
                </c:pt>
                <c:pt idx="30">
                  <c:v>1962/06/30</c:v>
                </c:pt>
                <c:pt idx="31">
                  <c:v>1962/07/31</c:v>
                </c:pt>
                <c:pt idx="32">
                  <c:v>1962/08/31</c:v>
                </c:pt>
                <c:pt idx="33">
                  <c:v>1962/09/30</c:v>
                </c:pt>
                <c:pt idx="34">
                  <c:v>1962/10/31</c:v>
                </c:pt>
                <c:pt idx="35">
                  <c:v>1962/11/30</c:v>
                </c:pt>
                <c:pt idx="36">
                  <c:v>1962/12/31</c:v>
                </c:pt>
                <c:pt idx="37">
                  <c:v>1963/01/31</c:v>
                </c:pt>
                <c:pt idx="38">
                  <c:v>1963/02/28</c:v>
                </c:pt>
                <c:pt idx="39">
                  <c:v>1963/03/31</c:v>
                </c:pt>
                <c:pt idx="40">
                  <c:v>1963/04/30</c:v>
                </c:pt>
                <c:pt idx="41">
                  <c:v>1963/05/31</c:v>
                </c:pt>
                <c:pt idx="42">
                  <c:v>1963/06/30</c:v>
                </c:pt>
                <c:pt idx="43">
                  <c:v>1963/07/31</c:v>
                </c:pt>
                <c:pt idx="44">
                  <c:v>1963/08/31</c:v>
                </c:pt>
                <c:pt idx="45">
                  <c:v>1963/09/30</c:v>
                </c:pt>
                <c:pt idx="46">
                  <c:v>1963/10/31</c:v>
                </c:pt>
                <c:pt idx="47">
                  <c:v>1963/11/30</c:v>
                </c:pt>
                <c:pt idx="48">
                  <c:v>1963/12/31</c:v>
                </c:pt>
                <c:pt idx="49">
                  <c:v>1964/01/31</c:v>
                </c:pt>
                <c:pt idx="50">
                  <c:v>1964/02/29</c:v>
                </c:pt>
                <c:pt idx="51">
                  <c:v>1964/03/31</c:v>
                </c:pt>
                <c:pt idx="52">
                  <c:v>1964/04/30</c:v>
                </c:pt>
                <c:pt idx="53">
                  <c:v>1964/05/31</c:v>
                </c:pt>
                <c:pt idx="54">
                  <c:v>1964/06/30</c:v>
                </c:pt>
                <c:pt idx="55">
                  <c:v>1964/07/31</c:v>
                </c:pt>
                <c:pt idx="56">
                  <c:v>1964/08/31</c:v>
                </c:pt>
                <c:pt idx="57">
                  <c:v>1964/09/30</c:v>
                </c:pt>
                <c:pt idx="58">
                  <c:v>1964/10/31</c:v>
                </c:pt>
                <c:pt idx="59">
                  <c:v>1964/11/30</c:v>
                </c:pt>
                <c:pt idx="60">
                  <c:v>1964/12/31</c:v>
                </c:pt>
                <c:pt idx="61">
                  <c:v>1965/01/31</c:v>
                </c:pt>
                <c:pt idx="62">
                  <c:v>1965/02/28</c:v>
                </c:pt>
                <c:pt idx="63">
                  <c:v>1965/03/31</c:v>
                </c:pt>
                <c:pt idx="64">
                  <c:v>1965/04/30</c:v>
                </c:pt>
                <c:pt idx="65">
                  <c:v>1965/05/31</c:v>
                </c:pt>
                <c:pt idx="66">
                  <c:v>1965/06/30</c:v>
                </c:pt>
                <c:pt idx="67">
                  <c:v>1965/07/31</c:v>
                </c:pt>
                <c:pt idx="68">
                  <c:v>1965/08/31</c:v>
                </c:pt>
                <c:pt idx="69">
                  <c:v>1965/09/30</c:v>
                </c:pt>
                <c:pt idx="70">
                  <c:v>1965/10/31</c:v>
                </c:pt>
                <c:pt idx="71">
                  <c:v>1965/11/30</c:v>
                </c:pt>
                <c:pt idx="72">
                  <c:v>1965/12/31</c:v>
                </c:pt>
                <c:pt idx="73">
                  <c:v>1966/01/31</c:v>
                </c:pt>
                <c:pt idx="74">
                  <c:v>1966/02/28</c:v>
                </c:pt>
                <c:pt idx="75">
                  <c:v>1966/03/31</c:v>
                </c:pt>
                <c:pt idx="76">
                  <c:v>1966/04/30</c:v>
                </c:pt>
                <c:pt idx="77">
                  <c:v>1966/05/31</c:v>
                </c:pt>
                <c:pt idx="78">
                  <c:v>1966/06/30</c:v>
                </c:pt>
                <c:pt idx="79">
                  <c:v>1966/07/31</c:v>
                </c:pt>
                <c:pt idx="80">
                  <c:v>1966/08/31</c:v>
                </c:pt>
                <c:pt idx="81">
                  <c:v>1966/09/30</c:v>
                </c:pt>
                <c:pt idx="82">
                  <c:v>1966/10/31</c:v>
                </c:pt>
                <c:pt idx="83">
                  <c:v>1966/11/30</c:v>
                </c:pt>
                <c:pt idx="84">
                  <c:v>1966/12/31</c:v>
                </c:pt>
                <c:pt idx="85">
                  <c:v>1967/01/31</c:v>
                </c:pt>
                <c:pt idx="86">
                  <c:v>1967/02/28</c:v>
                </c:pt>
                <c:pt idx="87">
                  <c:v>1967/03/31</c:v>
                </c:pt>
                <c:pt idx="88">
                  <c:v>1967/04/30</c:v>
                </c:pt>
                <c:pt idx="89">
                  <c:v>1967/05/31</c:v>
                </c:pt>
                <c:pt idx="90">
                  <c:v>1967/06/30</c:v>
                </c:pt>
                <c:pt idx="91">
                  <c:v>1967/07/31</c:v>
                </c:pt>
                <c:pt idx="92">
                  <c:v>1967/08/31</c:v>
                </c:pt>
                <c:pt idx="93">
                  <c:v>1967/09/30</c:v>
                </c:pt>
                <c:pt idx="94">
                  <c:v>1967/10/31</c:v>
                </c:pt>
                <c:pt idx="95">
                  <c:v>1967/11/30</c:v>
                </c:pt>
                <c:pt idx="96">
                  <c:v>1967/12/31</c:v>
                </c:pt>
                <c:pt idx="97">
                  <c:v>1968/01/31</c:v>
                </c:pt>
                <c:pt idx="98">
                  <c:v>1968/02/29</c:v>
                </c:pt>
                <c:pt idx="99">
                  <c:v>1968/03/31</c:v>
                </c:pt>
                <c:pt idx="100">
                  <c:v>1968/04/30</c:v>
                </c:pt>
                <c:pt idx="101">
                  <c:v>1968/05/31</c:v>
                </c:pt>
                <c:pt idx="102">
                  <c:v>1968/06/30</c:v>
                </c:pt>
                <c:pt idx="103">
                  <c:v>1968/07/31</c:v>
                </c:pt>
                <c:pt idx="104">
                  <c:v>1968/08/31</c:v>
                </c:pt>
                <c:pt idx="105">
                  <c:v>1968/09/30</c:v>
                </c:pt>
                <c:pt idx="106">
                  <c:v>1968/10/31</c:v>
                </c:pt>
                <c:pt idx="107">
                  <c:v>1968/11/30</c:v>
                </c:pt>
                <c:pt idx="108">
                  <c:v>1968/12/31</c:v>
                </c:pt>
                <c:pt idx="109">
                  <c:v>1969/01/31</c:v>
                </c:pt>
                <c:pt idx="110">
                  <c:v>1969/02/28</c:v>
                </c:pt>
                <c:pt idx="111">
                  <c:v>1969/03/31</c:v>
                </c:pt>
                <c:pt idx="112">
                  <c:v>1969/04/30</c:v>
                </c:pt>
                <c:pt idx="113">
                  <c:v>1969/05/31</c:v>
                </c:pt>
                <c:pt idx="114">
                  <c:v>1969/06/30</c:v>
                </c:pt>
                <c:pt idx="115">
                  <c:v>1969/07/31</c:v>
                </c:pt>
                <c:pt idx="116">
                  <c:v>1969/08/31</c:v>
                </c:pt>
                <c:pt idx="117">
                  <c:v>1969/09/30</c:v>
                </c:pt>
                <c:pt idx="118">
                  <c:v>1969/10/31</c:v>
                </c:pt>
                <c:pt idx="119">
                  <c:v>1969/11/30</c:v>
                </c:pt>
                <c:pt idx="120">
                  <c:v>1969/12/31</c:v>
                </c:pt>
                <c:pt idx="121">
                  <c:v>1970/01/31</c:v>
                </c:pt>
                <c:pt idx="122">
                  <c:v>1970/02/28</c:v>
                </c:pt>
                <c:pt idx="123">
                  <c:v>1970/03/31</c:v>
                </c:pt>
                <c:pt idx="124">
                  <c:v>1970/04/30</c:v>
                </c:pt>
                <c:pt idx="125">
                  <c:v>1970/05/31</c:v>
                </c:pt>
                <c:pt idx="126">
                  <c:v>1970/06/30</c:v>
                </c:pt>
                <c:pt idx="127">
                  <c:v>1970/07/31</c:v>
                </c:pt>
                <c:pt idx="128">
                  <c:v>1970/08/31</c:v>
                </c:pt>
                <c:pt idx="129">
                  <c:v>1970/09/30</c:v>
                </c:pt>
                <c:pt idx="130">
                  <c:v>1970/10/31</c:v>
                </c:pt>
                <c:pt idx="131">
                  <c:v>1970/11/30</c:v>
                </c:pt>
                <c:pt idx="132">
                  <c:v>1970/12/31</c:v>
                </c:pt>
                <c:pt idx="133">
                  <c:v>1971/01/31</c:v>
                </c:pt>
                <c:pt idx="134">
                  <c:v>1971/02/28</c:v>
                </c:pt>
                <c:pt idx="135">
                  <c:v>1971/03/31</c:v>
                </c:pt>
                <c:pt idx="136">
                  <c:v>1971/04/30</c:v>
                </c:pt>
                <c:pt idx="137">
                  <c:v>1971/05/31</c:v>
                </c:pt>
                <c:pt idx="138">
                  <c:v>1971/06/30</c:v>
                </c:pt>
                <c:pt idx="139">
                  <c:v>1971/07/31</c:v>
                </c:pt>
                <c:pt idx="140">
                  <c:v>1971/08/31</c:v>
                </c:pt>
                <c:pt idx="141">
                  <c:v>1971/09/30</c:v>
                </c:pt>
                <c:pt idx="142">
                  <c:v>1971/10/31</c:v>
                </c:pt>
                <c:pt idx="143">
                  <c:v>1971/11/30</c:v>
                </c:pt>
                <c:pt idx="144">
                  <c:v>1971/12/31</c:v>
                </c:pt>
                <c:pt idx="145">
                  <c:v>1972/01/31</c:v>
                </c:pt>
                <c:pt idx="146">
                  <c:v>1972/02/29</c:v>
                </c:pt>
                <c:pt idx="147">
                  <c:v>1972/03/31</c:v>
                </c:pt>
                <c:pt idx="148">
                  <c:v>1972/04/30</c:v>
                </c:pt>
                <c:pt idx="149">
                  <c:v>1972/05/31</c:v>
                </c:pt>
                <c:pt idx="150">
                  <c:v>1972/06/30</c:v>
                </c:pt>
                <c:pt idx="151">
                  <c:v>1972/07/31</c:v>
                </c:pt>
                <c:pt idx="152">
                  <c:v>1972/08/31</c:v>
                </c:pt>
                <c:pt idx="153">
                  <c:v>1972/09/30</c:v>
                </c:pt>
                <c:pt idx="154">
                  <c:v>1972/10/31</c:v>
                </c:pt>
                <c:pt idx="155">
                  <c:v>1972/11/30</c:v>
                </c:pt>
                <c:pt idx="156">
                  <c:v>1972/12/31</c:v>
                </c:pt>
                <c:pt idx="157">
                  <c:v>1973/01/31</c:v>
                </c:pt>
                <c:pt idx="158">
                  <c:v>1973/02/28</c:v>
                </c:pt>
                <c:pt idx="159">
                  <c:v>1973/03/31</c:v>
                </c:pt>
                <c:pt idx="160">
                  <c:v>1973/04/30</c:v>
                </c:pt>
                <c:pt idx="161">
                  <c:v>1973/05/31</c:v>
                </c:pt>
                <c:pt idx="162">
                  <c:v>1973/06/30</c:v>
                </c:pt>
                <c:pt idx="163">
                  <c:v>1973/07/31</c:v>
                </c:pt>
                <c:pt idx="164">
                  <c:v>1973/08/31</c:v>
                </c:pt>
                <c:pt idx="165">
                  <c:v>1973/09/30</c:v>
                </c:pt>
                <c:pt idx="166">
                  <c:v>1973/10/31</c:v>
                </c:pt>
                <c:pt idx="167">
                  <c:v>1973/11/30</c:v>
                </c:pt>
                <c:pt idx="168">
                  <c:v>1973/12/31</c:v>
                </c:pt>
                <c:pt idx="169">
                  <c:v>1974/01/31</c:v>
                </c:pt>
                <c:pt idx="170">
                  <c:v>1974/02/28</c:v>
                </c:pt>
                <c:pt idx="171">
                  <c:v>1974/03/31</c:v>
                </c:pt>
                <c:pt idx="172">
                  <c:v>1974/04/30</c:v>
                </c:pt>
                <c:pt idx="173">
                  <c:v>1974/05/31</c:v>
                </c:pt>
                <c:pt idx="174">
                  <c:v>1974/06/30</c:v>
                </c:pt>
                <c:pt idx="175">
                  <c:v>1974/07/31</c:v>
                </c:pt>
                <c:pt idx="176">
                  <c:v>1974/08/31</c:v>
                </c:pt>
                <c:pt idx="177">
                  <c:v>1974/09/30</c:v>
                </c:pt>
                <c:pt idx="178">
                  <c:v>1974/10/31</c:v>
                </c:pt>
                <c:pt idx="179">
                  <c:v>1974/11/30</c:v>
                </c:pt>
                <c:pt idx="180">
                  <c:v>1974/12/31</c:v>
                </c:pt>
                <c:pt idx="181">
                  <c:v>1975/01/31</c:v>
                </c:pt>
                <c:pt idx="182">
                  <c:v>1975/02/28</c:v>
                </c:pt>
                <c:pt idx="183">
                  <c:v>1975/03/31</c:v>
                </c:pt>
                <c:pt idx="184">
                  <c:v>1975/04/30</c:v>
                </c:pt>
                <c:pt idx="185">
                  <c:v>1975/05/31</c:v>
                </c:pt>
                <c:pt idx="186">
                  <c:v>1975/06/30</c:v>
                </c:pt>
                <c:pt idx="187">
                  <c:v>1975/07/31</c:v>
                </c:pt>
                <c:pt idx="188">
                  <c:v>1975/08/31</c:v>
                </c:pt>
                <c:pt idx="189">
                  <c:v>1975/09/30</c:v>
                </c:pt>
                <c:pt idx="190">
                  <c:v>1975/10/31</c:v>
                </c:pt>
                <c:pt idx="191">
                  <c:v>1975/11/30</c:v>
                </c:pt>
                <c:pt idx="192">
                  <c:v>1975/12/31</c:v>
                </c:pt>
                <c:pt idx="193">
                  <c:v>1976/01/31</c:v>
                </c:pt>
                <c:pt idx="194">
                  <c:v>1976/02/29</c:v>
                </c:pt>
                <c:pt idx="195">
                  <c:v>1976/03/31</c:v>
                </c:pt>
                <c:pt idx="196">
                  <c:v>1976/04/30</c:v>
                </c:pt>
                <c:pt idx="197">
                  <c:v>1976/05/31</c:v>
                </c:pt>
                <c:pt idx="198">
                  <c:v>1976/06/30</c:v>
                </c:pt>
                <c:pt idx="199">
                  <c:v>1976/07/31</c:v>
                </c:pt>
                <c:pt idx="200">
                  <c:v>1976/08/31</c:v>
                </c:pt>
                <c:pt idx="201">
                  <c:v>1976/09/30</c:v>
                </c:pt>
                <c:pt idx="202">
                  <c:v>1976/10/31</c:v>
                </c:pt>
                <c:pt idx="203">
                  <c:v>1976/11/30</c:v>
                </c:pt>
                <c:pt idx="204">
                  <c:v>1976/12/31</c:v>
                </c:pt>
                <c:pt idx="205">
                  <c:v>1977/01/31</c:v>
                </c:pt>
                <c:pt idx="206">
                  <c:v>1977/02/28</c:v>
                </c:pt>
                <c:pt idx="207">
                  <c:v>1977/03/31</c:v>
                </c:pt>
                <c:pt idx="208">
                  <c:v>1977/04/30</c:v>
                </c:pt>
                <c:pt idx="209">
                  <c:v>1977/05/31</c:v>
                </c:pt>
                <c:pt idx="210">
                  <c:v>1977/06/30</c:v>
                </c:pt>
                <c:pt idx="211">
                  <c:v>1977/07/31</c:v>
                </c:pt>
                <c:pt idx="212">
                  <c:v>1977/08/31</c:v>
                </c:pt>
                <c:pt idx="213">
                  <c:v>1977/09/30</c:v>
                </c:pt>
                <c:pt idx="214">
                  <c:v>1977/10/31</c:v>
                </c:pt>
                <c:pt idx="215">
                  <c:v>1977/11/30</c:v>
                </c:pt>
                <c:pt idx="216">
                  <c:v>1977/12/31</c:v>
                </c:pt>
                <c:pt idx="217">
                  <c:v>1978/01/31</c:v>
                </c:pt>
                <c:pt idx="218">
                  <c:v>1978/02/28</c:v>
                </c:pt>
                <c:pt idx="219">
                  <c:v>1978/03/31</c:v>
                </c:pt>
                <c:pt idx="220">
                  <c:v>1978/04/30</c:v>
                </c:pt>
                <c:pt idx="221">
                  <c:v>1978/05/31</c:v>
                </c:pt>
                <c:pt idx="222">
                  <c:v>1978/06/30</c:v>
                </c:pt>
                <c:pt idx="223">
                  <c:v>1978/07/31</c:v>
                </c:pt>
                <c:pt idx="224">
                  <c:v>1978/08/31</c:v>
                </c:pt>
                <c:pt idx="225">
                  <c:v>1978/09/30</c:v>
                </c:pt>
                <c:pt idx="226">
                  <c:v>1978/10/31</c:v>
                </c:pt>
                <c:pt idx="227">
                  <c:v>1978/11/30</c:v>
                </c:pt>
                <c:pt idx="228">
                  <c:v>1978/12/31</c:v>
                </c:pt>
                <c:pt idx="229">
                  <c:v>1979/01/31</c:v>
                </c:pt>
                <c:pt idx="230">
                  <c:v>1979/02/28</c:v>
                </c:pt>
                <c:pt idx="231">
                  <c:v>1979/03/31</c:v>
                </c:pt>
                <c:pt idx="232">
                  <c:v>1979/04/30</c:v>
                </c:pt>
                <c:pt idx="233">
                  <c:v>1979/05/31</c:v>
                </c:pt>
                <c:pt idx="234">
                  <c:v>1979/06/30</c:v>
                </c:pt>
                <c:pt idx="235">
                  <c:v>1979/07/31</c:v>
                </c:pt>
                <c:pt idx="236">
                  <c:v>1979/08/31</c:v>
                </c:pt>
                <c:pt idx="237">
                  <c:v>1979/09/30</c:v>
                </c:pt>
                <c:pt idx="238">
                  <c:v>1979/10/31</c:v>
                </c:pt>
                <c:pt idx="239">
                  <c:v>1979/11/30</c:v>
                </c:pt>
                <c:pt idx="240">
                  <c:v>1979/12/31</c:v>
                </c:pt>
                <c:pt idx="241">
                  <c:v>1980/01/31</c:v>
                </c:pt>
                <c:pt idx="242">
                  <c:v>1980/02/29</c:v>
                </c:pt>
                <c:pt idx="243">
                  <c:v>1980/03/31</c:v>
                </c:pt>
                <c:pt idx="244">
                  <c:v>1980/04/30</c:v>
                </c:pt>
                <c:pt idx="245">
                  <c:v>1980/05/31</c:v>
                </c:pt>
                <c:pt idx="246">
                  <c:v>1980/06/30</c:v>
                </c:pt>
                <c:pt idx="247">
                  <c:v>1980/07/31</c:v>
                </c:pt>
                <c:pt idx="248">
                  <c:v>1980/08/31</c:v>
                </c:pt>
                <c:pt idx="249">
                  <c:v>1980/09/30</c:v>
                </c:pt>
                <c:pt idx="250">
                  <c:v>1980/10/31</c:v>
                </c:pt>
                <c:pt idx="251">
                  <c:v>1980/11/30</c:v>
                </c:pt>
                <c:pt idx="252">
                  <c:v>1980/12/31</c:v>
                </c:pt>
                <c:pt idx="253">
                  <c:v>1981/01/31</c:v>
                </c:pt>
                <c:pt idx="254">
                  <c:v>1981/02/28</c:v>
                </c:pt>
                <c:pt idx="255">
                  <c:v>1981/03/31</c:v>
                </c:pt>
                <c:pt idx="256">
                  <c:v>1981/04/30</c:v>
                </c:pt>
                <c:pt idx="257">
                  <c:v>1981/05/31</c:v>
                </c:pt>
                <c:pt idx="258">
                  <c:v>1981/06/30</c:v>
                </c:pt>
                <c:pt idx="259">
                  <c:v>1981/07/31</c:v>
                </c:pt>
                <c:pt idx="260">
                  <c:v>1981/08/31</c:v>
                </c:pt>
                <c:pt idx="261">
                  <c:v>1981/09/30</c:v>
                </c:pt>
                <c:pt idx="262">
                  <c:v>1981/10/31</c:v>
                </c:pt>
                <c:pt idx="263">
                  <c:v>1981/11/30</c:v>
                </c:pt>
                <c:pt idx="264">
                  <c:v>1981/12/31</c:v>
                </c:pt>
                <c:pt idx="265">
                  <c:v>1982/01/31</c:v>
                </c:pt>
                <c:pt idx="266">
                  <c:v>1982/02/28</c:v>
                </c:pt>
                <c:pt idx="267">
                  <c:v>1982/03/31</c:v>
                </c:pt>
                <c:pt idx="268">
                  <c:v>1982/04/30</c:v>
                </c:pt>
                <c:pt idx="269">
                  <c:v>1982/05/31</c:v>
                </c:pt>
                <c:pt idx="270">
                  <c:v>1982/06/30</c:v>
                </c:pt>
                <c:pt idx="271">
                  <c:v>1982/07/31</c:v>
                </c:pt>
                <c:pt idx="272">
                  <c:v>1982/08/31</c:v>
                </c:pt>
                <c:pt idx="273">
                  <c:v>1982/09/30</c:v>
                </c:pt>
                <c:pt idx="274">
                  <c:v>1982/10/31</c:v>
                </c:pt>
                <c:pt idx="275">
                  <c:v>1982/11/30</c:v>
                </c:pt>
                <c:pt idx="276">
                  <c:v>1982/12/31</c:v>
                </c:pt>
                <c:pt idx="277">
                  <c:v>1983/01/31</c:v>
                </c:pt>
                <c:pt idx="278">
                  <c:v>1983/02/28</c:v>
                </c:pt>
                <c:pt idx="279">
                  <c:v>1983/03/31</c:v>
                </c:pt>
                <c:pt idx="280">
                  <c:v>1983/04/30</c:v>
                </c:pt>
                <c:pt idx="281">
                  <c:v>1983/05/31</c:v>
                </c:pt>
                <c:pt idx="282">
                  <c:v>1983/06/30</c:v>
                </c:pt>
                <c:pt idx="283">
                  <c:v>1983/07/31</c:v>
                </c:pt>
                <c:pt idx="284">
                  <c:v>1983/08/31</c:v>
                </c:pt>
                <c:pt idx="285">
                  <c:v>1983/09/30</c:v>
                </c:pt>
                <c:pt idx="286">
                  <c:v>1983/10/31</c:v>
                </c:pt>
                <c:pt idx="287">
                  <c:v>1983/11/30</c:v>
                </c:pt>
                <c:pt idx="288">
                  <c:v>1983/12/31</c:v>
                </c:pt>
                <c:pt idx="289">
                  <c:v>1984/01/31</c:v>
                </c:pt>
                <c:pt idx="290">
                  <c:v>1984/02/29</c:v>
                </c:pt>
                <c:pt idx="291">
                  <c:v>1984/03/31</c:v>
                </c:pt>
                <c:pt idx="292">
                  <c:v>1984/04/30</c:v>
                </c:pt>
                <c:pt idx="293">
                  <c:v>1984/05/31</c:v>
                </c:pt>
                <c:pt idx="294">
                  <c:v>1984/06/30</c:v>
                </c:pt>
                <c:pt idx="295">
                  <c:v>1984/07/31</c:v>
                </c:pt>
                <c:pt idx="296">
                  <c:v>1984/08/31</c:v>
                </c:pt>
                <c:pt idx="297">
                  <c:v>1984/09/30</c:v>
                </c:pt>
                <c:pt idx="298">
                  <c:v>1984/10/31</c:v>
                </c:pt>
                <c:pt idx="299">
                  <c:v>1984/11/30</c:v>
                </c:pt>
                <c:pt idx="300">
                  <c:v>1984/12/31</c:v>
                </c:pt>
                <c:pt idx="301">
                  <c:v>1985/01/31</c:v>
                </c:pt>
                <c:pt idx="302">
                  <c:v>1985/02/28</c:v>
                </c:pt>
                <c:pt idx="303">
                  <c:v>1985/03/31</c:v>
                </c:pt>
                <c:pt idx="304">
                  <c:v>1985/04/30</c:v>
                </c:pt>
                <c:pt idx="305">
                  <c:v>1985/05/31</c:v>
                </c:pt>
                <c:pt idx="306">
                  <c:v>1985/06/30</c:v>
                </c:pt>
                <c:pt idx="307">
                  <c:v>1985/07/31</c:v>
                </c:pt>
                <c:pt idx="308">
                  <c:v>1985/08/31</c:v>
                </c:pt>
                <c:pt idx="309">
                  <c:v>1985/09/30</c:v>
                </c:pt>
                <c:pt idx="310">
                  <c:v>1985/10/31</c:v>
                </c:pt>
                <c:pt idx="311">
                  <c:v>1985/11/30</c:v>
                </c:pt>
                <c:pt idx="312">
                  <c:v>1985/12/31</c:v>
                </c:pt>
                <c:pt idx="313">
                  <c:v>1986/01/31</c:v>
                </c:pt>
                <c:pt idx="314">
                  <c:v>1986/02/28</c:v>
                </c:pt>
                <c:pt idx="315">
                  <c:v>1986/03/31</c:v>
                </c:pt>
                <c:pt idx="316">
                  <c:v>1986/04/30</c:v>
                </c:pt>
                <c:pt idx="317">
                  <c:v>1986/05/31</c:v>
                </c:pt>
                <c:pt idx="318">
                  <c:v>1986/06/30</c:v>
                </c:pt>
                <c:pt idx="319">
                  <c:v>1986/07/31</c:v>
                </c:pt>
                <c:pt idx="320">
                  <c:v>1986/08/31</c:v>
                </c:pt>
                <c:pt idx="321">
                  <c:v>1986/09/30</c:v>
                </c:pt>
                <c:pt idx="322">
                  <c:v>1986/10/31</c:v>
                </c:pt>
                <c:pt idx="323">
                  <c:v>1986/11/30</c:v>
                </c:pt>
                <c:pt idx="324">
                  <c:v>1986/12/31</c:v>
                </c:pt>
                <c:pt idx="325">
                  <c:v>1987/01/31</c:v>
                </c:pt>
                <c:pt idx="326">
                  <c:v>1987/02/28</c:v>
                </c:pt>
                <c:pt idx="327">
                  <c:v>1987/03/31</c:v>
                </c:pt>
                <c:pt idx="328">
                  <c:v>1987/04/30</c:v>
                </c:pt>
                <c:pt idx="329">
                  <c:v>1987/05/31</c:v>
                </c:pt>
                <c:pt idx="330">
                  <c:v>1987/06/30</c:v>
                </c:pt>
                <c:pt idx="331">
                  <c:v>1987/07/31</c:v>
                </c:pt>
                <c:pt idx="332">
                  <c:v>1987/08/31</c:v>
                </c:pt>
                <c:pt idx="333">
                  <c:v>1987/09/30</c:v>
                </c:pt>
                <c:pt idx="334">
                  <c:v>1987/10/31</c:v>
                </c:pt>
                <c:pt idx="335">
                  <c:v>1987/11/30</c:v>
                </c:pt>
                <c:pt idx="336">
                  <c:v>1987/12/31</c:v>
                </c:pt>
                <c:pt idx="337">
                  <c:v>1988/01/31</c:v>
                </c:pt>
                <c:pt idx="338">
                  <c:v>1988/02/29</c:v>
                </c:pt>
                <c:pt idx="339">
                  <c:v>1988/03/31</c:v>
                </c:pt>
                <c:pt idx="340">
                  <c:v>1988/04/30</c:v>
                </c:pt>
                <c:pt idx="341">
                  <c:v>1988/05/31</c:v>
                </c:pt>
                <c:pt idx="342">
                  <c:v>1988/06/30</c:v>
                </c:pt>
                <c:pt idx="343">
                  <c:v>1988/07/31</c:v>
                </c:pt>
                <c:pt idx="344">
                  <c:v>1988/08/31</c:v>
                </c:pt>
                <c:pt idx="345">
                  <c:v>1988/09/30</c:v>
                </c:pt>
                <c:pt idx="346">
                  <c:v>1988/10/31</c:v>
                </c:pt>
                <c:pt idx="347">
                  <c:v>1988/11/30</c:v>
                </c:pt>
                <c:pt idx="348">
                  <c:v>1988/12/31</c:v>
                </c:pt>
                <c:pt idx="349">
                  <c:v>1989/01/31</c:v>
                </c:pt>
                <c:pt idx="350">
                  <c:v>1989/02/28</c:v>
                </c:pt>
                <c:pt idx="351">
                  <c:v>1989/03/31</c:v>
                </c:pt>
                <c:pt idx="352">
                  <c:v>1989/04/30</c:v>
                </c:pt>
                <c:pt idx="353">
                  <c:v>1989/05/31</c:v>
                </c:pt>
                <c:pt idx="354">
                  <c:v>1989/06/30</c:v>
                </c:pt>
                <c:pt idx="355">
                  <c:v>1989/07/31</c:v>
                </c:pt>
                <c:pt idx="356">
                  <c:v>1989/08/31</c:v>
                </c:pt>
                <c:pt idx="357">
                  <c:v>1989/09/30</c:v>
                </c:pt>
                <c:pt idx="358">
                  <c:v>1989/10/31</c:v>
                </c:pt>
                <c:pt idx="359">
                  <c:v>1989/11/30</c:v>
                </c:pt>
                <c:pt idx="360">
                  <c:v>1989/12/31</c:v>
                </c:pt>
                <c:pt idx="361">
                  <c:v>1990/01/31</c:v>
                </c:pt>
                <c:pt idx="362">
                  <c:v>1990/02/28</c:v>
                </c:pt>
                <c:pt idx="363">
                  <c:v>1990/03/31</c:v>
                </c:pt>
                <c:pt idx="364">
                  <c:v>1990/04/30</c:v>
                </c:pt>
                <c:pt idx="365">
                  <c:v>1990/05/31</c:v>
                </c:pt>
                <c:pt idx="366">
                  <c:v>1990/06/30</c:v>
                </c:pt>
                <c:pt idx="367">
                  <c:v>1990/07/31</c:v>
                </c:pt>
                <c:pt idx="368">
                  <c:v>1990/08/31</c:v>
                </c:pt>
                <c:pt idx="369">
                  <c:v>1990/09/30</c:v>
                </c:pt>
                <c:pt idx="370">
                  <c:v>1990/10/31</c:v>
                </c:pt>
                <c:pt idx="371">
                  <c:v>1990/11/30</c:v>
                </c:pt>
                <c:pt idx="372">
                  <c:v>1990/12/31</c:v>
                </c:pt>
                <c:pt idx="373">
                  <c:v>1991/01/31</c:v>
                </c:pt>
                <c:pt idx="374">
                  <c:v>1991/02/28</c:v>
                </c:pt>
                <c:pt idx="375">
                  <c:v>1991/03/31</c:v>
                </c:pt>
                <c:pt idx="376">
                  <c:v>1991/04/30</c:v>
                </c:pt>
                <c:pt idx="377">
                  <c:v>1991/05/31</c:v>
                </c:pt>
                <c:pt idx="378">
                  <c:v>1991/06/30</c:v>
                </c:pt>
                <c:pt idx="379">
                  <c:v>1991/07/31</c:v>
                </c:pt>
                <c:pt idx="380">
                  <c:v>1991/08/31</c:v>
                </c:pt>
                <c:pt idx="381">
                  <c:v>1991/09/30</c:v>
                </c:pt>
                <c:pt idx="382">
                  <c:v>1991/10/31</c:v>
                </c:pt>
                <c:pt idx="383">
                  <c:v>1991/11/30</c:v>
                </c:pt>
                <c:pt idx="384">
                  <c:v>1991/12/31</c:v>
                </c:pt>
                <c:pt idx="385">
                  <c:v>1992/01/31</c:v>
                </c:pt>
                <c:pt idx="386">
                  <c:v>1992/02/29</c:v>
                </c:pt>
                <c:pt idx="387">
                  <c:v>1992/03/31</c:v>
                </c:pt>
                <c:pt idx="388">
                  <c:v>1992/04/30</c:v>
                </c:pt>
                <c:pt idx="389">
                  <c:v>1992/05/31</c:v>
                </c:pt>
                <c:pt idx="390">
                  <c:v>1992/06/30</c:v>
                </c:pt>
                <c:pt idx="391">
                  <c:v>1992/07/31</c:v>
                </c:pt>
                <c:pt idx="392">
                  <c:v>1992/08/31</c:v>
                </c:pt>
                <c:pt idx="393">
                  <c:v>1992/09/30</c:v>
                </c:pt>
                <c:pt idx="394">
                  <c:v>1992/10/31</c:v>
                </c:pt>
                <c:pt idx="395">
                  <c:v>1992/11/30</c:v>
                </c:pt>
                <c:pt idx="396">
                  <c:v>1992/12/31</c:v>
                </c:pt>
                <c:pt idx="397">
                  <c:v>1993/01/31</c:v>
                </c:pt>
                <c:pt idx="398">
                  <c:v>1993/02/28</c:v>
                </c:pt>
                <c:pt idx="399">
                  <c:v>1993/03/31</c:v>
                </c:pt>
                <c:pt idx="400">
                  <c:v>1993/04/30</c:v>
                </c:pt>
                <c:pt idx="401">
                  <c:v>1993/05/31</c:v>
                </c:pt>
                <c:pt idx="402">
                  <c:v>1993/06/30</c:v>
                </c:pt>
                <c:pt idx="403">
                  <c:v>1993/07/31</c:v>
                </c:pt>
                <c:pt idx="404">
                  <c:v>1993/08/31</c:v>
                </c:pt>
                <c:pt idx="405">
                  <c:v>1993/09/30</c:v>
                </c:pt>
                <c:pt idx="406">
                  <c:v>1993/10/31</c:v>
                </c:pt>
                <c:pt idx="407">
                  <c:v>1993/11/30</c:v>
                </c:pt>
                <c:pt idx="408">
                  <c:v>1993/12/31</c:v>
                </c:pt>
                <c:pt idx="409">
                  <c:v>1994/01/31</c:v>
                </c:pt>
                <c:pt idx="410">
                  <c:v>1994/02/28</c:v>
                </c:pt>
                <c:pt idx="411">
                  <c:v>1994/03/31</c:v>
                </c:pt>
                <c:pt idx="412">
                  <c:v>1994/04/30</c:v>
                </c:pt>
                <c:pt idx="413">
                  <c:v>1994/05/31</c:v>
                </c:pt>
                <c:pt idx="414">
                  <c:v>1994/06/30</c:v>
                </c:pt>
                <c:pt idx="415">
                  <c:v>1994/07/31</c:v>
                </c:pt>
                <c:pt idx="416">
                  <c:v>1994/08/31</c:v>
                </c:pt>
                <c:pt idx="417">
                  <c:v>1994/09/30</c:v>
                </c:pt>
                <c:pt idx="418">
                  <c:v>1994/10/31</c:v>
                </c:pt>
                <c:pt idx="419">
                  <c:v>1994/11/30</c:v>
                </c:pt>
                <c:pt idx="420">
                  <c:v>1994/12/31</c:v>
                </c:pt>
                <c:pt idx="421">
                  <c:v>1995/01/31</c:v>
                </c:pt>
                <c:pt idx="422">
                  <c:v>1995/02/28</c:v>
                </c:pt>
                <c:pt idx="423">
                  <c:v>1995/03/31</c:v>
                </c:pt>
                <c:pt idx="424">
                  <c:v>1995/04/30</c:v>
                </c:pt>
                <c:pt idx="425">
                  <c:v>1995/05/31</c:v>
                </c:pt>
                <c:pt idx="426">
                  <c:v>1995/06/30</c:v>
                </c:pt>
                <c:pt idx="427">
                  <c:v>1995/07/31</c:v>
                </c:pt>
                <c:pt idx="428">
                  <c:v>1995/08/31</c:v>
                </c:pt>
                <c:pt idx="429">
                  <c:v>1995/09/30</c:v>
                </c:pt>
                <c:pt idx="430">
                  <c:v>1995/10/31</c:v>
                </c:pt>
                <c:pt idx="431">
                  <c:v>1995/11/30</c:v>
                </c:pt>
                <c:pt idx="432">
                  <c:v>1995/12/31</c:v>
                </c:pt>
                <c:pt idx="433">
                  <c:v>1996/01/31</c:v>
                </c:pt>
                <c:pt idx="434">
                  <c:v>1996/02/29</c:v>
                </c:pt>
                <c:pt idx="435">
                  <c:v>1996/03/31</c:v>
                </c:pt>
                <c:pt idx="436">
                  <c:v>1996/04/30</c:v>
                </c:pt>
                <c:pt idx="437">
                  <c:v>1996/05/31</c:v>
                </c:pt>
                <c:pt idx="438">
                  <c:v>1996/06/30</c:v>
                </c:pt>
                <c:pt idx="439">
                  <c:v>1996/07/31</c:v>
                </c:pt>
                <c:pt idx="440">
                  <c:v>1996/08/31</c:v>
                </c:pt>
                <c:pt idx="441">
                  <c:v>1996/09/30</c:v>
                </c:pt>
                <c:pt idx="442">
                  <c:v>1996/10/31</c:v>
                </c:pt>
                <c:pt idx="443">
                  <c:v>1996/11/30</c:v>
                </c:pt>
                <c:pt idx="444">
                  <c:v>1996/12/31</c:v>
                </c:pt>
                <c:pt idx="445">
                  <c:v>1997/01/31</c:v>
                </c:pt>
                <c:pt idx="446">
                  <c:v>1997/02/28</c:v>
                </c:pt>
                <c:pt idx="447">
                  <c:v>1997/03/31</c:v>
                </c:pt>
                <c:pt idx="448">
                  <c:v>1997/04/30</c:v>
                </c:pt>
                <c:pt idx="449">
                  <c:v>1997/05/31</c:v>
                </c:pt>
                <c:pt idx="450">
                  <c:v>1997/06/30</c:v>
                </c:pt>
                <c:pt idx="451">
                  <c:v>1997/07/31</c:v>
                </c:pt>
                <c:pt idx="452">
                  <c:v>1997/08/31</c:v>
                </c:pt>
                <c:pt idx="453">
                  <c:v>1997/09/30</c:v>
                </c:pt>
                <c:pt idx="454">
                  <c:v>1997/10/31</c:v>
                </c:pt>
                <c:pt idx="455">
                  <c:v>1997/11/30</c:v>
                </c:pt>
                <c:pt idx="456">
                  <c:v>1997/12/31</c:v>
                </c:pt>
                <c:pt idx="457">
                  <c:v>1998/01/31</c:v>
                </c:pt>
                <c:pt idx="458">
                  <c:v>1998/02/28</c:v>
                </c:pt>
                <c:pt idx="459">
                  <c:v>1998/03/31</c:v>
                </c:pt>
                <c:pt idx="460">
                  <c:v>1998/04/30</c:v>
                </c:pt>
                <c:pt idx="461">
                  <c:v>1998/05/31</c:v>
                </c:pt>
                <c:pt idx="462">
                  <c:v>1998/06/30</c:v>
                </c:pt>
                <c:pt idx="463">
                  <c:v>1998/07/31</c:v>
                </c:pt>
                <c:pt idx="464">
                  <c:v>1998/08/31</c:v>
                </c:pt>
                <c:pt idx="465">
                  <c:v>1998/09/30</c:v>
                </c:pt>
                <c:pt idx="466">
                  <c:v>1998/10/31</c:v>
                </c:pt>
                <c:pt idx="467">
                  <c:v>1998/11/30</c:v>
                </c:pt>
                <c:pt idx="468">
                  <c:v>1998/12/31</c:v>
                </c:pt>
                <c:pt idx="469">
                  <c:v>1999/01/31</c:v>
                </c:pt>
                <c:pt idx="470">
                  <c:v>1999/02/28</c:v>
                </c:pt>
                <c:pt idx="471">
                  <c:v>1999/03/31</c:v>
                </c:pt>
                <c:pt idx="472">
                  <c:v>1999/04/30</c:v>
                </c:pt>
                <c:pt idx="473">
                  <c:v>1999/05/31</c:v>
                </c:pt>
                <c:pt idx="474">
                  <c:v>1999/06/30</c:v>
                </c:pt>
                <c:pt idx="475">
                  <c:v>1999/07/31</c:v>
                </c:pt>
                <c:pt idx="476">
                  <c:v>1999/08/31</c:v>
                </c:pt>
                <c:pt idx="477">
                  <c:v>1999/09/30</c:v>
                </c:pt>
                <c:pt idx="478">
                  <c:v>1999/10/31</c:v>
                </c:pt>
                <c:pt idx="479">
                  <c:v>1999/11/30</c:v>
                </c:pt>
                <c:pt idx="480">
                  <c:v>1999/12/31</c:v>
                </c:pt>
                <c:pt idx="481">
                  <c:v>2000/01/31</c:v>
                </c:pt>
                <c:pt idx="482">
                  <c:v>2000/02/29</c:v>
                </c:pt>
                <c:pt idx="483">
                  <c:v>2000/03/31</c:v>
                </c:pt>
                <c:pt idx="484">
                  <c:v>2000/04/30</c:v>
                </c:pt>
                <c:pt idx="485">
                  <c:v>2000/05/31</c:v>
                </c:pt>
                <c:pt idx="486">
                  <c:v>2000/06/30</c:v>
                </c:pt>
                <c:pt idx="487">
                  <c:v>2000/07/31</c:v>
                </c:pt>
                <c:pt idx="488">
                  <c:v>2000/08/31</c:v>
                </c:pt>
                <c:pt idx="489">
                  <c:v>2000/09/30</c:v>
                </c:pt>
                <c:pt idx="490">
                  <c:v>2000/10/31</c:v>
                </c:pt>
                <c:pt idx="491">
                  <c:v>2000/11/30</c:v>
                </c:pt>
                <c:pt idx="492">
                  <c:v>2000/12/31</c:v>
                </c:pt>
                <c:pt idx="493">
                  <c:v>2001/01/31</c:v>
                </c:pt>
                <c:pt idx="494">
                  <c:v>2001/02/28</c:v>
                </c:pt>
                <c:pt idx="495">
                  <c:v>2001/03/31</c:v>
                </c:pt>
                <c:pt idx="496">
                  <c:v>2001/04/30</c:v>
                </c:pt>
                <c:pt idx="497">
                  <c:v>2001/05/31</c:v>
                </c:pt>
                <c:pt idx="498">
                  <c:v>2001/06/30</c:v>
                </c:pt>
                <c:pt idx="499">
                  <c:v>2001/07/31</c:v>
                </c:pt>
                <c:pt idx="500">
                  <c:v>2001/08/31</c:v>
                </c:pt>
                <c:pt idx="501">
                  <c:v>2001/09/30</c:v>
                </c:pt>
                <c:pt idx="502">
                  <c:v>2001/10/31</c:v>
                </c:pt>
                <c:pt idx="503">
                  <c:v>2001/11/30</c:v>
                </c:pt>
                <c:pt idx="504">
                  <c:v>2001/12/31</c:v>
                </c:pt>
                <c:pt idx="505">
                  <c:v>2002/01/31</c:v>
                </c:pt>
                <c:pt idx="506">
                  <c:v>2002/02/28</c:v>
                </c:pt>
                <c:pt idx="507">
                  <c:v>2002/03/31</c:v>
                </c:pt>
                <c:pt idx="508">
                  <c:v>2002/04/30</c:v>
                </c:pt>
                <c:pt idx="509">
                  <c:v>2002/05/31</c:v>
                </c:pt>
                <c:pt idx="510">
                  <c:v>2002/06/30</c:v>
                </c:pt>
                <c:pt idx="511">
                  <c:v>2002/07/31</c:v>
                </c:pt>
                <c:pt idx="512">
                  <c:v>2002/08/31</c:v>
                </c:pt>
                <c:pt idx="513">
                  <c:v>2002/09/30</c:v>
                </c:pt>
                <c:pt idx="514">
                  <c:v>2002/10/31</c:v>
                </c:pt>
                <c:pt idx="515">
                  <c:v>2002/11/30</c:v>
                </c:pt>
                <c:pt idx="516">
                  <c:v>2002/12/31</c:v>
                </c:pt>
                <c:pt idx="517">
                  <c:v>2003/01/31</c:v>
                </c:pt>
                <c:pt idx="518">
                  <c:v>2003/02/28</c:v>
                </c:pt>
                <c:pt idx="519">
                  <c:v>2003/03/31</c:v>
                </c:pt>
                <c:pt idx="520">
                  <c:v>2003/04/30</c:v>
                </c:pt>
                <c:pt idx="521">
                  <c:v>2003/05/31</c:v>
                </c:pt>
                <c:pt idx="522">
                  <c:v>2003/06/30</c:v>
                </c:pt>
                <c:pt idx="523">
                  <c:v>2003/07/31</c:v>
                </c:pt>
                <c:pt idx="524">
                  <c:v>2003/08/31</c:v>
                </c:pt>
                <c:pt idx="525">
                  <c:v>2003/09/30</c:v>
                </c:pt>
                <c:pt idx="526">
                  <c:v>2003/10/31</c:v>
                </c:pt>
                <c:pt idx="527">
                  <c:v>2003/11/30</c:v>
                </c:pt>
                <c:pt idx="528">
                  <c:v>2003/12/31</c:v>
                </c:pt>
                <c:pt idx="529">
                  <c:v>2004/01/31</c:v>
                </c:pt>
                <c:pt idx="530">
                  <c:v>2004/02/29</c:v>
                </c:pt>
                <c:pt idx="531">
                  <c:v>2004/03/31</c:v>
                </c:pt>
                <c:pt idx="532">
                  <c:v>2004/04/30</c:v>
                </c:pt>
                <c:pt idx="533">
                  <c:v>2004/05/31</c:v>
                </c:pt>
                <c:pt idx="534">
                  <c:v>2004/06/30</c:v>
                </c:pt>
                <c:pt idx="535">
                  <c:v>2004/07/31</c:v>
                </c:pt>
                <c:pt idx="536">
                  <c:v>2004/08/31</c:v>
                </c:pt>
                <c:pt idx="537">
                  <c:v>2004/09/30</c:v>
                </c:pt>
                <c:pt idx="538">
                  <c:v>2004/10/31</c:v>
                </c:pt>
                <c:pt idx="539">
                  <c:v>2004/11/30</c:v>
                </c:pt>
                <c:pt idx="540">
                  <c:v>2004/12/31</c:v>
                </c:pt>
                <c:pt idx="541">
                  <c:v>2005/01/31</c:v>
                </c:pt>
                <c:pt idx="542">
                  <c:v>2005/02/28</c:v>
                </c:pt>
                <c:pt idx="543">
                  <c:v>2005/03/31</c:v>
                </c:pt>
                <c:pt idx="544">
                  <c:v>2005/04/30</c:v>
                </c:pt>
                <c:pt idx="545">
                  <c:v>2005/05/31</c:v>
                </c:pt>
                <c:pt idx="546">
                  <c:v>2005/06/30</c:v>
                </c:pt>
                <c:pt idx="547">
                  <c:v>2005/07/31</c:v>
                </c:pt>
                <c:pt idx="548">
                  <c:v>2005/08/31</c:v>
                </c:pt>
                <c:pt idx="549">
                  <c:v>2005/09/30</c:v>
                </c:pt>
                <c:pt idx="550">
                  <c:v>2005/10/31</c:v>
                </c:pt>
                <c:pt idx="551">
                  <c:v>2005/11/30</c:v>
                </c:pt>
                <c:pt idx="552">
                  <c:v>2005/12/31</c:v>
                </c:pt>
                <c:pt idx="553">
                  <c:v>2006/01/31</c:v>
                </c:pt>
                <c:pt idx="554">
                  <c:v>2006/02/28</c:v>
                </c:pt>
                <c:pt idx="555">
                  <c:v>2006/03/31</c:v>
                </c:pt>
                <c:pt idx="556">
                  <c:v>2006/04/30</c:v>
                </c:pt>
                <c:pt idx="557">
                  <c:v>2006/05/31</c:v>
                </c:pt>
                <c:pt idx="558">
                  <c:v>2006/06/30</c:v>
                </c:pt>
                <c:pt idx="559">
                  <c:v>2006/07/31</c:v>
                </c:pt>
                <c:pt idx="560">
                  <c:v>2006/08/31</c:v>
                </c:pt>
                <c:pt idx="561">
                  <c:v>2006/09/30</c:v>
                </c:pt>
                <c:pt idx="562">
                  <c:v>2006/10/31</c:v>
                </c:pt>
                <c:pt idx="563">
                  <c:v>2006/11/30</c:v>
                </c:pt>
                <c:pt idx="564">
                  <c:v>2006/12/31</c:v>
                </c:pt>
                <c:pt idx="565">
                  <c:v>2007/01/31</c:v>
                </c:pt>
                <c:pt idx="566">
                  <c:v>2007/02/28</c:v>
                </c:pt>
                <c:pt idx="567">
                  <c:v>2007/03/31</c:v>
                </c:pt>
                <c:pt idx="568">
                  <c:v>2007/04/30</c:v>
                </c:pt>
                <c:pt idx="569">
                  <c:v>2007/05/31</c:v>
                </c:pt>
                <c:pt idx="570">
                  <c:v>2007/06/30</c:v>
                </c:pt>
                <c:pt idx="571">
                  <c:v>2007/07/31</c:v>
                </c:pt>
                <c:pt idx="572">
                  <c:v>2007/08/31</c:v>
                </c:pt>
                <c:pt idx="573">
                  <c:v>2007/09/30</c:v>
                </c:pt>
                <c:pt idx="574">
                  <c:v>2007/10/31</c:v>
                </c:pt>
                <c:pt idx="575">
                  <c:v>2007/11/30</c:v>
                </c:pt>
                <c:pt idx="576">
                  <c:v>2007/12/31</c:v>
                </c:pt>
                <c:pt idx="577">
                  <c:v>2008/01/31</c:v>
                </c:pt>
                <c:pt idx="578">
                  <c:v>2008/02/29</c:v>
                </c:pt>
                <c:pt idx="579">
                  <c:v>2008/03/31</c:v>
                </c:pt>
                <c:pt idx="580">
                  <c:v>2008/04/30</c:v>
                </c:pt>
                <c:pt idx="581">
                  <c:v>2008/05/31</c:v>
                </c:pt>
                <c:pt idx="582">
                  <c:v>2008/06/30</c:v>
                </c:pt>
                <c:pt idx="583">
                  <c:v>2008/07/31</c:v>
                </c:pt>
                <c:pt idx="584">
                  <c:v>2008/08/31</c:v>
                </c:pt>
                <c:pt idx="585">
                  <c:v>2008/09/30</c:v>
                </c:pt>
                <c:pt idx="586">
                  <c:v>2008/10/31</c:v>
                </c:pt>
                <c:pt idx="587">
                  <c:v>2008/11/30</c:v>
                </c:pt>
                <c:pt idx="588">
                  <c:v>2008/12/31</c:v>
                </c:pt>
                <c:pt idx="589">
                  <c:v>2009/01/31</c:v>
                </c:pt>
                <c:pt idx="590">
                  <c:v>2009/02/28</c:v>
                </c:pt>
                <c:pt idx="591">
                  <c:v>2009/03/31</c:v>
                </c:pt>
                <c:pt idx="592">
                  <c:v>2009/04/30</c:v>
                </c:pt>
                <c:pt idx="593">
                  <c:v>2009/05/31</c:v>
                </c:pt>
                <c:pt idx="594">
                  <c:v>2009/06/30</c:v>
                </c:pt>
                <c:pt idx="595">
                  <c:v>2009/07/31</c:v>
                </c:pt>
                <c:pt idx="596">
                  <c:v>2009/08/31</c:v>
                </c:pt>
                <c:pt idx="597">
                  <c:v>2009/09/30</c:v>
                </c:pt>
                <c:pt idx="598">
                  <c:v>2009/10/31</c:v>
                </c:pt>
                <c:pt idx="599">
                  <c:v>2009/11/30</c:v>
                </c:pt>
                <c:pt idx="600">
                  <c:v>2009/12/31</c:v>
                </c:pt>
                <c:pt idx="601">
                  <c:v>2010/01/31</c:v>
                </c:pt>
                <c:pt idx="602">
                  <c:v>2010/02/28</c:v>
                </c:pt>
                <c:pt idx="603">
                  <c:v>2010/03/31</c:v>
                </c:pt>
                <c:pt idx="604">
                  <c:v>2010/04/30</c:v>
                </c:pt>
                <c:pt idx="605">
                  <c:v>2010/05/31</c:v>
                </c:pt>
                <c:pt idx="606">
                  <c:v>2010/06/30</c:v>
                </c:pt>
                <c:pt idx="607">
                  <c:v>2010/07/31</c:v>
                </c:pt>
                <c:pt idx="608">
                  <c:v>2010/08/31</c:v>
                </c:pt>
                <c:pt idx="609">
                  <c:v>2010/09/30</c:v>
                </c:pt>
                <c:pt idx="610">
                  <c:v>2010/10/31</c:v>
                </c:pt>
                <c:pt idx="611">
                  <c:v>2010/11/30</c:v>
                </c:pt>
                <c:pt idx="612">
                  <c:v>2010/12/31</c:v>
                </c:pt>
                <c:pt idx="613">
                  <c:v>2011/01/31</c:v>
                </c:pt>
                <c:pt idx="614">
                  <c:v>2011/02/28</c:v>
                </c:pt>
                <c:pt idx="615">
                  <c:v>2011/03/31</c:v>
                </c:pt>
                <c:pt idx="616">
                  <c:v>2011/04/30</c:v>
                </c:pt>
                <c:pt idx="617">
                  <c:v>2011/05/31</c:v>
                </c:pt>
                <c:pt idx="618">
                  <c:v>2011/06/30</c:v>
                </c:pt>
                <c:pt idx="619">
                  <c:v>2011/07/31</c:v>
                </c:pt>
                <c:pt idx="620">
                  <c:v>2011/08/31</c:v>
                </c:pt>
                <c:pt idx="621">
                  <c:v>2011/09/30</c:v>
                </c:pt>
                <c:pt idx="622">
                  <c:v>2011/10/31</c:v>
                </c:pt>
                <c:pt idx="623">
                  <c:v>2011/11/30</c:v>
                </c:pt>
                <c:pt idx="624">
                  <c:v>2011/12/31</c:v>
                </c:pt>
                <c:pt idx="625">
                  <c:v>2012/01/31</c:v>
                </c:pt>
                <c:pt idx="626">
                  <c:v>2012/02/29</c:v>
                </c:pt>
                <c:pt idx="627">
                  <c:v>2012/03/31</c:v>
                </c:pt>
                <c:pt idx="628">
                  <c:v>2012/04/30</c:v>
                </c:pt>
                <c:pt idx="629">
                  <c:v>2012/05/31</c:v>
                </c:pt>
                <c:pt idx="630">
                  <c:v>2012/06/30</c:v>
                </c:pt>
                <c:pt idx="631">
                  <c:v>2012/07/31</c:v>
                </c:pt>
                <c:pt idx="632">
                  <c:v>2012/08/31</c:v>
                </c:pt>
                <c:pt idx="633">
                  <c:v>2012/09/30</c:v>
                </c:pt>
                <c:pt idx="634">
                  <c:v>2012/10/31</c:v>
                </c:pt>
                <c:pt idx="635">
                  <c:v>2012/11/30</c:v>
                </c:pt>
                <c:pt idx="636">
                  <c:v>2012/12/31</c:v>
                </c:pt>
                <c:pt idx="637">
                  <c:v>2013/01/31</c:v>
                </c:pt>
                <c:pt idx="638">
                  <c:v>2013/02/28</c:v>
                </c:pt>
                <c:pt idx="639">
                  <c:v>2013/03/31</c:v>
                </c:pt>
                <c:pt idx="640">
                  <c:v>2013/04/30</c:v>
                </c:pt>
                <c:pt idx="641">
                  <c:v>2013/05/31</c:v>
                </c:pt>
                <c:pt idx="642">
                  <c:v>2013/06/30</c:v>
                </c:pt>
                <c:pt idx="643">
                  <c:v>2013/07/31</c:v>
                </c:pt>
                <c:pt idx="644">
                  <c:v>2013/08/31</c:v>
                </c:pt>
                <c:pt idx="645">
                  <c:v>2013/09/30</c:v>
                </c:pt>
                <c:pt idx="646">
                  <c:v>2013/10/31</c:v>
                </c:pt>
                <c:pt idx="647">
                  <c:v>2013/11/30</c:v>
                </c:pt>
                <c:pt idx="648">
                  <c:v>2013/12/31</c:v>
                </c:pt>
                <c:pt idx="649">
                  <c:v>2014/01/31</c:v>
                </c:pt>
                <c:pt idx="650">
                  <c:v>2014/02/28</c:v>
                </c:pt>
                <c:pt idx="651">
                  <c:v>2014/03/31</c:v>
                </c:pt>
                <c:pt idx="652">
                  <c:v>2014/04/30</c:v>
                </c:pt>
                <c:pt idx="653">
                  <c:v>2014/05/31</c:v>
                </c:pt>
                <c:pt idx="654">
                  <c:v>2014/06/30</c:v>
                </c:pt>
                <c:pt idx="655">
                  <c:v>2014/07/31</c:v>
                </c:pt>
                <c:pt idx="656">
                  <c:v>2014/08/31</c:v>
                </c:pt>
                <c:pt idx="657">
                  <c:v>2014/09/30</c:v>
                </c:pt>
                <c:pt idx="658">
                  <c:v>2014/10/31</c:v>
                </c:pt>
                <c:pt idx="659">
                  <c:v>2014/11/30</c:v>
                </c:pt>
                <c:pt idx="660">
                  <c:v>2014/12/31</c:v>
                </c:pt>
                <c:pt idx="661">
                  <c:v>2015/01/31</c:v>
                </c:pt>
                <c:pt idx="662">
                  <c:v>2015/02/28</c:v>
                </c:pt>
                <c:pt idx="663">
                  <c:v>2015/03/31</c:v>
                </c:pt>
                <c:pt idx="664">
                  <c:v>2015/04/30</c:v>
                </c:pt>
                <c:pt idx="665">
                  <c:v>2015/05/31</c:v>
                </c:pt>
                <c:pt idx="666">
                  <c:v>2015/06/30</c:v>
                </c:pt>
              </c:strCache>
            </c:strRef>
          </c:cat>
          <c:val>
            <c:numRef>
              <c:f>Sheet1!$B$2:$B$668</c:f>
              <c:numCache>
                <c:formatCode>0.0</c:formatCode>
                <c:ptCount val="667"/>
                <c:pt idx="0" formatCode="General">
                  <c:v>0</c:v>
                </c:pt>
                <c:pt idx="1">
                  <c:v>25.998221900000001</c:v>
                </c:pt>
                <c:pt idx="2">
                  <c:v>26.1451046</c:v>
                </c:pt>
                <c:pt idx="3">
                  <c:v>25.820416699999999</c:v>
                </c:pt>
                <c:pt idx="4">
                  <c:v>25.5653048</c:v>
                </c:pt>
                <c:pt idx="5">
                  <c:v>25.5111901</c:v>
                </c:pt>
                <c:pt idx="6">
                  <c:v>25.325654199999999</c:v>
                </c:pt>
                <c:pt idx="7">
                  <c:v>25.0628116</c:v>
                </c:pt>
                <c:pt idx="8">
                  <c:v>24.7381238</c:v>
                </c:pt>
                <c:pt idx="9">
                  <c:v>24.4907425</c:v>
                </c:pt>
                <c:pt idx="10">
                  <c:v>24.2897453</c:v>
                </c:pt>
                <c:pt idx="11">
                  <c:v>24.104209300000001</c:v>
                </c:pt>
                <c:pt idx="12">
                  <c:v>24.050094699999999</c:v>
                </c:pt>
                <c:pt idx="13">
                  <c:v>24.127401299999999</c:v>
                </c:pt>
                <c:pt idx="14">
                  <c:v>24.142862699999998</c:v>
                </c:pt>
                <c:pt idx="15">
                  <c:v>24.220169299999998</c:v>
                </c:pt>
                <c:pt idx="16">
                  <c:v>24.1660547</c:v>
                </c:pt>
                <c:pt idx="17">
                  <c:v>24.042363999999999</c:v>
                </c:pt>
                <c:pt idx="18">
                  <c:v>23.856828100000001</c:v>
                </c:pt>
                <c:pt idx="19">
                  <c:v>23.864558800000001</c:v>
                </c:pt>
                <c:pt idx="20">
                  <c:v>24.073286700000001</c:v>
                </c:pt>
                <c:pt idx="21">
                  <c:v>24.428897200000002</c:v>
                </c:pt>
                <c:pt idx="22">
                  <c:v>24.8540837</c:v>
                </c:pt>
                <c:pt idx="23">
                  <c:v>25.263808900000001</c:v>
                </c:pt>
                <c:pt idx="24">
                  <c:v>25.333384899999999</c:v>
                </c:pt>
                <c:pt idx="25">
                  <c:v>25.348846200000001</c:v>
                </c:pt>
                <c:pt idx="26">
                  <c:v>25.704456700000001</c:v>
                </c:pt>
                <c:pt idx="27">
                  <c:v>26.2610645</c:v>
                </c:pt>
                <c:pt idx="28">
                  <c:v>26.894978900000002</c:v>
                </c:pt>
                <c:pt idx="29">
                  <c:v>27.304704099999999</c:v>
                </c:pt>
                <c:pt idx="30">
                  <c:v>27.8613119</c:v>
                </c:pt>
                <c:pt idx="31">
                  <c:v>28.417919699999999</c:v>
                </c:pt>
                <c:pt idx="32">
                  <c:v>28.966796800000001</c:v>
                </c:pt>
                <c:pt idx="33">
                  <c:v>29.531135200000001</c:v>
                </c:pt>
                <c:pt idx="34">
                  <c:v>30.165049700000001</c:v>
                </c:pt>
                <c:pt idx="35">
                  <c:v>30.922654699999999</c:v>
                </c:pt>
                <c:pt idx="36">
                  <c:v>31.2859959</c:v>
                </c:pt>
                <c:pt idx="37">
                  <c:v>31.3633025</c:v>
                </c:pt>
                <c:pt idx="38">
                  <c:v>31.456070499999999</c:v>
                </c:pt>
                <c:pt idx="39">
                  <c:v>31.463801199999999</c:v>
                </c:pt>
                <c:pt idx="40">
                  <c:v>31.8967183</c:v>
                </c:pt>
                <c:pt idx="41">
                  <c:v>32.113176899999999</c:v>
                </c:pt>
                <c:pt idx="42">
                  <c:v>32.3992115</c:v>
                </c:pt>
                <c:pt idx="43">
                  <c:v>32.692976700000003</c:v>
                </c:pt>
                <c:pt idx="44">
                  <c:v>33.187739200000003</c:v>
                </c:pt>
                <c:pt idx="45">
                  <c:v>33.829384300000001</c:v>
                </c:pt>
                <c:pt idx="46">
                  <c:v>34.2468401</c:v>
                </c:pt>
                <c:pt idx="47">
                  <c:v>34.5328746</c:v>
                </c:pt>
                <c:pt idx="48">
                  <c:v>34.772525199999997</c:v>
                </c:pt>
                <c:pt idx="49">
                  <c:v>34.772525199999997</c:v>
                </c:pt>
                <c:pt idx="50">
                  <c:v>35.074021100000003</c:v>
                </c:pt>
                <c:pt idx="51">
                  <c:v>35.769780799999999</c:v>
                </c:pt>
                <c:pt idx="52">
                  <c:v>35.932124799999997</c:v>
                </c:pt>
                <c:pt idx="53">
                  <c:v>36.22589</c:v>
                </c:pt>
                <c:pt idx="54">
                  <c:v>36.102199400000003</c:v>
                </c:pt>
                <c:pt idx="55">
                  <c:v>35.9785088</c:v>
                </c:pt>
                <c:pt idx="56">
                  <c:v>36.063546100000003</c:v>
                </c:pt>
                <c:pt idx="57">
                  <c:v>36.22589</c:v>
                </c:pt>
                <c:pt idx="58">
                  <c:v>35.970778099999997</c:v>
                </c:pt>
                <c:pt idx="59">
                  <c:v>35.290479699999999</c:v>
                </c:pt>
                <c:pt idx="60">
                  <c:v>34.478760000000001</c:v>
                </c:pt>
                <c:pt idx="61">
                  <c:v>34.0767655</c:v>
                </c:pt>
                <c:pt idx="62">
                  <c:v>33.829384300000001</c:v>
                </c:pt>
                <c:pt idx="63">
                  <c:v>33.566541700000002</c:v>
                </c:pt>
                <c:pt idx="64">
                  <c:v>33.094971200000003</c:v>
                </c:pt>
                <c:pt idx="65">
                  <c:v>32.762552700000001</c:v>
                </c:pt>
                <c:pt idx="66">
                  <c:v>32.368288800000002</c:v>
                </c:pt>
                <c:pt idx="67">
                  <c:v>32.113176899999999</c:v>
                </c:pt>
                <c:pt idx="68">
                  <c:v>31.788488999999998</c:v>
                </c:pt>
                <c:pt idx="69">
                  <c:v>31.579761099999999</c:v>
                </c:pt>
                <c:pt idx="70">
                  <c:v>31.7343744</c:v>
                </c:pt>
                <c:pt idx="71">
                  <c:v>31.904449</c:v>
                </c:pt>
                <c:pt idx="72">
                  <c:v>31.912179699999999</c:v>
                </c:pt>
                <c:pt idx="73">
                  <c:v>31.927641000000001</c:v>
                </c:pt>
                <c:pt idx="74">
                  <c:v>32.290982200000002</c:v>
                </c:pt>
                <c:pt idx="75">
                  <c:v>32.507440799999998</c:v>
                </c:pt>
                <c:pt idx="76">
                  <c:v>33.149085800000002</c:v>
                </c:pt>
                <c:pt idx="77">
                  <c:v>33.860306899999998</c:v>
                </c:pt>
                <c:pt idx="78">
                  <c:v>34.509682699999999</c:v>
                </c:pt>
                <c:pt idx="79">
                  <c:v>34.9503305</c:v>
                </c:pt>
                <c:pt idx="80">
                  <c:v>35.097213099999998</c:v>
                </c:pt>
                <c:pt idx="81">
                  <c:v>35.537860899999998</c:v>
                </c:pt>
                <c:pt idx="82">
                  <c:v>35.901202099999999</c:v>
                </c:pt>
                <c:pt idx="83">
                  <c:v>36.0558154</c:v>
                </c:pt>
                <c:pt idx="84">
                  <c:v>35.932124799999997</c:v>
                </c:pt>
                <c:pt idx="85">
                  <c:v>35.607436900000003</c:v>
                </c:pt>
                <c:pt idx="86">
                  <c:v>35.414170300000002</c:v>
                </c:pt>
                <c:pt idx="87">
                  <c:v>35.352325</c:v>
                </c:pt>
                <c:pt idx="88">
                  <c:v>35.305940999999997</c:v>
                </c:pt>
                <c:pt idx="89">
                  <c:v>35.112674400000003</c:v>
                </c:pt>
                <c:pt idx="90">
                  <c:v>34.772525199999997</c:v>
                </c:pt>
                <c:pt idx="91">
                  <c:v>34.447837300000003</c:v>
                </c:pt>
                <c:pt idx="92">
                  <c:v>33.759808300000003</c:v>
                </c:pt>
                <c:pt idx="93">
                  <c:v>33.357813800000002</c:v>
                </c:pt>
                <c:pt idx="94">
                  <c:v>33.589733699999996</c:v>
                </c:pt>
                <c:pt idx="95">
                  <c:v>33.953074899999997</c:v>
                </c:pt>
                <c:pt idx="96">
                  <c:v>34.463298700000003</c:v>
                </c:pt>
                <c:pt idx="97">
                  <c:v>34.826639900000004</c:v>
                </c:pt>
                <c:pt idx="98">
                  <c:v>35.684743500000003</c:v>
                </c:pt>
                <c:pt idx="99">
                  <c:v>36.828881799999998</c:v>
                </c:pt>
                <c:pt idx="100">
                  <c:v>37.911174699999997</c:v>
                </c:pt>
                <c:pt idx="101">
                  <c:v>38.916161000000002</c:v>
                </c:pt>
                <c:pt idx="102">
                  <c:v>39.488230100000003</c:v>
                </c:pt>
                <c:pt idx="103">
                  <c:v>39.859301899999998</c:v>
                </c:pt>
                <c:pt idx="104">
                  <c:v>40.516408300000002</c:v>
                </c:pt>
                <c:pt idx="105">
                  <c:v>41.173514699999998</c:v>
                </c:pt>
                <c:pt idx="106">
                  <c:v>41.544586600000002</c:v>
                </c:pt>
                <c:pt idx="107">
                  <c:v>41.637354600000002</c:v>
                </c:pt>
                <c:pt idx="108">
                  <c:v>42.348575599999997</c:v>
                </c:pt>
                <c:pt idx="109">
                  <c:v>43.013412700000003</c:v>
                </c:pt>
                <c:pt idx="110">
                  <c:v>43.948822999999997</c:v>
                </c:pt>
                <c:pt idx="111">
                  <c:v>44.118897599999997</c:v>
                </c:pt>
                <c:pt idx="112">
                  <c:v>44.420393500000003</c:v>
                </c:pt>
                <c:pt idx="113">
                  <c:v>44.234857599999998</c:v>
                </c:pt>
                <c:pt idx="114">
                  <c:v>44.180742899999998</c:v>
                </c:pt>
                <c:pt idx="115">
                  <c:v>43.995207000000001</c:v>
                </c:pt>
                <c:pt idx="116">
                  <c:v>44.366278800000003</c:v>
                </c:pt>
                <c:pt idx="117">
                  <c:v>44.675505399999999</c:v>
                </c:pt>
                <c:pt idx="118">
                  <c:v>44.977001299999998</c:v>
                </c:pt>
                <c:pt idx="119">
                  <c:v>44.783734699999997</c:v>
                </c:pt>
                <c:pt idx="120">
                  <c:v>44.157550899999997</c:v>
                </c:pt>
                <c:pt idx="121">
                  <c:v>43.832863099999997</c:v>
                </c:pt>
                <c:pt idx="122">
                  <c:v>43.5004445</c:v>
                </c:pt>
                <c:pt idx="123">
                  <c:v>44.018399000000002</c:v>
                </c:pt>
                <c:pt idx="124">
                  <c:v>43.972014999999999</c:v>
                </c:pt>
                <c:pt idx="125">
                  <c:v>43.925631000000003</c:v>
                </c:pt>
                <c:pt idx="126">
                  <c:v>43.508175199999997</c:v>
                </c:pt>
                <c:pt idx="127">
                  <c:v>43.469521899999997</c:v>
                </c:pt>
                <c:pt idx="128">
                  <c:v>43.562289800000002</c:v>
                </c:pt>
                <c:pt idx="129">
                  <c:v>43.585481799999997</c:v>
                </c:pt>
                <c:pt idx="130">
                  <c:v>43.4617912</c:v>
                </c:pt>
                <c:pt idx="131">
                  <c:v>43.191217999999999</c:v>
                </c:pt>
                <c:pt idx="132">
                  <c:v>42.711916799999997</c:v>
                </c:pt>
                <c:pt idx="133">
                  <c:v>42.163039699999999</c:v>
                </c:pt>
                <c:pt idx="134">
                  <c:v>41.676007900000002</c:v>
                </c:pt>
                <c:pt idx="135">
                  <c:v>41.204437400000003</c:v>
                </c:pt>
                <c:pt idx="136">
                  <c:v>40.725136300000003</c:v>
                </c:pt>
                <c:pt idx="137">
                  <c:v>40.307680400000002</c:v>
                </c:pt>
                <c:pt idx="138">
                  <c:v>40.044837800000003</c:v>
                </c:pt>
                <c:pt idx="139">
                  <c:v>39.851571300000003</c:v>
                </c:pt>
                <c:pt idx="140">
                  <c:v>39.658304700000002</c:v>
                </c:pt>
                <c:pt idx="141">
                  <c:v>39.3877314</c:v>
                </c:pt>
                <c:pt idx="142">
                  <c:v>39.264040799999997</c:v>
                </c:pt>
                <c:pt idx="143">
                  <c:v>39.503691400000001</c:v>
                </c:pt>
                <c:pt idx="144">
                  <c:v>39.441846099999999</c:v>
                </c:pt>
                <c:pt idx="145">
                  <c:v>39.681496699999997</c:v>
                </c:pt>
                <c:pt idx="146">
                  <c:v>39.696958000000002</c:v>
                </c:pt>
                <c:pt idx="147">
                  <c:v>39.9366086</c:v>
                </c:pt>
                <c:pt idx="148">
                  <c:v>40.315411099999999</c:v>
                </c:pt>
                <c:pt idx="149">
                  <c:v>41.127130800000003</c:v>
                </c:pt>
                <c:pt idx="150">
                  <c:v>41.722391899999998</c:v>
                </c:pt>
                <c:pt idx="151">
                  <c:v>42.387228899999997</c:v>
                </c:pt>
                <c:pt idx="152">
                  <c:v>42.912914100000002</c:v>
                </c:pt>
                <c:pt idx="153">
                  <c:v>43.871516399999997</c:v>
                </c:pt>
                <c:pt idx="154">
                  <c:v>44.760542700000002</c:v>
                </c:pt>
                <c:pt idx="155">
                  <c:v>45.510417099999998</c:v>
                </c:pt>
                <c:pt idx="156">
                  <c:v>46.824629899999998</c:v>
                </c:pt>
                <c:pt idx="157">
                  <c:v>47.504928300000003</c:v>
                </c:pt>
                <c:pt idx="158">
                  <c:v>48.6181439</c:v>
                </c:pt>
                <c:pt idx="159">
                  <c:v>49.499439500000001</c:v>
                </c:pt>
                <c:pt idx="160">
                  <c:v>50.975996299999998</c:v>
                </c:pt>
                <c:pt idx="161">
                  <c:v>51.950059899999999</c:v>
                </c:pt>
                <c:pt idx="162">
                  <c:v>52.831355600000002</c:v>
                </c:pt>
                <c:pt idx="163">
                  <c:v>53.217888799999997</c:v>
                </c:pt>
                <c:pt idx="164">
                  <c:v>53.5503073</c:v>
                </c:pt>
                <c:pt idx="165">
                  <c:v>53.496192600000001</c:v>
                </c:pt>
                <c:pt idx="166">
                  <c:v>53.310656700000003</c:v>
                </c:pt>
                <c:pt idx="167">
                  <c:v>52.676742300000001</c:v>
                </c:pt>
                <c:pt idx="168">
                  <c:v>52.553051699999997</c:v>
                </c:pt>
                <c:pt idx="169">
                  <c:v>52.583974300000001</c:v>
                </c:pt>
                <c:pt idx="170">
                  <c:v>53.109659499999999</c:v>
                </c:pt>
                <c:pt idx="171">
                  <c:v>53.364771400000002</c:v>
                </c:pt>
                <c:pt idx="172">
                  <c:v>53.248811400000001</c:v>
                </c:pt>
                <c:pt idx="173">
                  <c:v>52.3907077</c:v>
                </c:pt>
                <c:pt idx="174">
                  <c:v>51.625371999999999</c:v>
                </c:pt>
                <c:pt idx="175">
                  <c:v>50.620385800000001</c:v>
                </c:pt>
                <c:pt idx="176">
                  <c:v>50.056047300000003</c:v>
                </c:pt>
                <c:pt idx="177">
                  <c:v>49.499439500000001</c:v>
                </c:pt>
                <c:pt idx="178">
                  <c:v>49.089714399999998</c:v>
                </c:pt>
                <c:pt idx="179">
                  <c:v>48.819141100000003</c:v>
                </c:pt>
                <c:pt idx="180">
                  <c:v>48.185226700000001</c:v>
                </c:pt>
                <c:pt idx="181">
                  <c:v>47.760040199999999</c:v>
                </c:pt>
                <c:pt idx="182">
                  <c:v>47.435352299999998</c:v>
                </c:pt>
                <c:pt idx="183">
                  <c:v>47.559042900000001</c:v>
                </c:pt>
                <c:pt idx="184">
                  <c:v>47.3812377</c:v>
                </c:pt>
                <c:pt idx="185">
                  <c:v>47.721386899999999</c:v>
                </c:pt>
                <c:pt idx="186">
                  <c:v>47.999690800000003</c:v>
                </c:pt>
                <c:pt idx="187">
                  <c:v>48.107920100000001</c:v>
                </c:pt>
                <c:pt idx="188">
                  <c:v>48.007421399999998</c:v>
                </c:pt>
                <c:pt idx="189">
                  <c:v>47.690464200000001</c:v>
                </c:pt>
                <c:pt idx="190">
                  <c:v>47.667272199999999</c:v>
                </c:pt>
                <c:pt idx="191">
                  <c:v>47.566773599999998</c:v>
                </c:pt>
                <c:pt idx="192">
                  <c:v>46.901936499999998</c:v>
                </c:pt>
                <c:pt idx="193">
                  <c:v>46.306675400000003</c:v>
                </c:pt>
                <c:pt idx="194">
                  <c:v>45.5722624</c:v>
                </c:pt>
                <c:pt idx="195">
                  <c:v>45.116153199999999</c:v>
                </c:pt>
                <c:pt idx="196">
                  <c:v>44.520892099999998</c:v>
                </c:pt>
                <c:pt idx="197">
                  <c:v>44.080244299999997</c:v>
                </c:pt>
                <c:pt idx="198">
                  <c:v>43.639596500000003</c:v>
                </c:pt>
                <c:pt idx="199">
                  <c:v>43.121642000000001</c:v>
                </c:pt>
                <c:pt idx="200">
                  <c:v>42.673263499999997</c:v>
                </c:pt>
                <c:pt idx="201">
                  <c:v>42.101194399999997</c:v>
                </c:pt>
                <c:pt idx="202">
                  <c:v>41.877005099999998</c:v>
                </c:pt>
                <c:pt idx="203">
                  <c:v>41.505933300000002</c:v>
                </c:pt>
                <c:pt idx="204">
                  <c:v>41.266282699999998</c:v>
                </c:pt>
                <c:pt idx="205">
                  <c:v>40.972517500000002</c:v>
                </c:pt>
                <c:pt idx="206">
                  <c:v>40.841096200000003</c:v>
                </c:pt>
                <c:pt idx="207">
                  <c:v>40.779250900000001</c:v>
                </c:pt>
                <c:pt idx="208">
                  <c:v>40.786981599999997</c:v>
                </c:pt>
                <c:pt idx="209">
                  <c:v>40.8720189</c:v>
                </c:pt>
                <c:pt idx="210">
                  <c:v>40.879749500000003</c:v>
                </c:pt>
                <c:pt idx="211">
                  <c:v>41.165784100000003</c:v>
                </c:pt>
                <c:pt idx="212">
                  <c:v>41.590970599999999</c:v>
                </c:pt>
                <c:pt idx="213">
                  <c:v>42.1475784</c:v>
                </c:pt>
                <c:pt idx="214">
                  <c:v>42.4336129</c:v>
                </c:pt>
                <c:pt idx="215">
                  <c:v>42.704186200000002</c:v>
                </c:pt>
                <c:pt idx="216">
                  <c:v>43.129372699999998</c:v>
                </c:pt>
                <c:pt idx="217">
                  <c:v>43.477252499999999</c:v>
                </c:pt>
                <c:pt idx="218">
                  <c:v>43.415407199999997</c:v>
                </c:pt>
                <c:pt idx="219">
                  <c:v>43.832863099999997</c:v>
                </c:pt>
                <c:pt idx="220">
                  <c:v>44.3740095</c:v>
                </c:pt>
                <c:pt idx="221">
                  <c:v>45.680491699999997</c:v>
                </c:pt>
                <c:pt idx="222">
                  <c:v>46.353059399999999</c:v>
                </c:pt>
                <c:pt idx="223">
                  <c:v>47.512658999999999</c:v>
                </c:pt>
                <c:pt idx="224">
                  <c:v>48.0460748</c:v>
                </c:pt>
                <c:pt idx="225">
                  <c:v>49.004677100000002</c:v>
                </c:pt>
                <c:pt idx="226">
                  <c:v>49.599938199999997</c:v>
                </c:pt>
                <c:pt idx="227">
                  <c:v>50.396196500000002</c:v>
                </c:pt>
                <c:pt idx="228">
                  <c:v>51.068764299999998</c:v>
                </c:pt>
                <c:pt idx="229">
                  <c:v>51.950059899999999</c:v>
                </c:pt>
                <c:pt idx="230">
                  <c:v>52.777240900000002</c:v>
                </c:pt>
                <c:pt idx="231">
                  <c:v>53.442078000000002</c:v>
                </c:pt>
                <c:pt idx="232">
                  <c:v>53.619883299999998</c:v>
                </c:pt>
                <c:pt idx="233">
                  <c:v>53.960032499999997</c:v>
                </c:pt>
                <c:pt idx="234">
                  <c:v>54.624869500000003</c:v>
                </c:pt>
                <c:pt idx="235">
                  <c:v>55.691701100000003</c:v>
                </c:pt>
                <c:pt idx="236">
                  <c:v>56.418383499999997</c:v>
                </c:pt>
                <c:pt idx="237">
                  <c:v>58.1191295</c:v>
                </c:pt>
                <c:pt idx="238">
                  <c:v>60.144563400000003</c:v>
                </c:pt>
                <c:pt idx="239">
                  <c:v>61.690696099999997</c:v>
                </c:pt>
                <c:pt idx="240">
                  <c:v>62.657029100000003</c:v>
                </c:pt>
                <c:pt idx="241">
                  <c:v>65.5637586</c:v>
                </c:pt>
                <c:pt idx="242">
                  <c:v>66.267249000000007</c:v>
                </c:pt>
                <c:pt idx="243">
                  <c:v>65.872985200000002</c:v>
                </c:pt>
                <c:pt idx="244">
                  <c:v>65.308646699999997</c:v>
                </c:pt>
                <c:pt idx="245">
                  <c:v>65.393683999999993</c:v>
                </c:pt>
                <c:pt idx="246">
                  <c:v>66.104905099999996</c:v>
                </c:pt>
                <c:pt idx="247">
                  <c:v>66.978470099999996</c:v>
                </c:pt>
                <c:pt idx="248">
                  <c:v>67.303157999999996</c:v>
                </c:pt>
                <c:pt idx="249">
                  <c:v>67.929341699999995</c:v>
                </c:pt>
                <c:pt idx="250">
                  <c:v>67.844304399999999</c:v>
                </c:pt>
                <c:pt idx="251">
                  <c:v>67.202659299999993</c:v>
                </c:pt>
                <c:pt idx="252">
                  <c:v>65.702910599999996</c:v>
                </c:pt>
                <c:pt idx="253">
                  <c:v>64.8216149</c:v>
                </c:pt>
                <c:pt idx="254">
                  <c:v>63.731591399999999</c:v>
                </c:pt>
                <c:pt idx="255">
                  <c:v>63.878473999999997</c:v>
                </c:pt>
                <c:pt idx="256">
                  <c:v>64.280468499999998</c:v>
                </c:pt>
                <c:pt idx="257">
                  <c:v>63.971241900000003</c:v>
                </c:pt>
                <c:pt idx="258">
                  <c:v>63.097676900000003</c:v>
                </c:pt>
                <c:pt idx="259">
                  <c:v>62.3246106</c:v>
                </c:pt>
                <c:pt idx="260">
                  <c:v>61.938077399999997</c:v>
                </c:pt>
                <c:pt idx="261">
                  <c:v>61.945808</c:v>
                </c:pt>
                <c:pt idx="262">
                  <c:v>61.721618800000002</c:v>
                </c:pt>
                <c:pt idx="263">
                  <c:v>61.335085599999999</c:v>
                </c:pt>
                <c:pt idx="264">
                  <c:v>60.013142100000003</c:v>
                </c:pt>
                <c:pt idx="265">
                  <c:v>58.606161299999997</c:v>
                </c:pt>
                <c:pt idx="266">
                  <c:v>58.150052199999998</c:v>
                </c:pt>
                <c:pt idx="267">
                  <c:v>57.531599100000001</c:v>
                </c:pt>
                <c:pt idx="268">
                  <c:v>57.005913999999997</c:v>
                </c:pt>
                <c:pt idx="269">
                  <c:v>56.387460900000001</c:v>
                </c:pt>
                <c:pt idx="270">
                  <c:v>56.0241197</c:v>
                </c:pt>
                <c:pt idx="271">
                  <c:v>55.799930400000001</c:v>
                </c:pt>
                <c:pt idx="272">
                  <c:v>56.055042299999997</c:v>
                </c:pt>
                <c:pt idx="273">
                  <c:v>56.835839399999998</c:v>
                </c:pt>
                <c:pt idx="274">
                  <c:v>56.225116900000003</c:v>
                </c:pt>
                <c:pt idx="275">
                  <c:v>56.859031299999998</c:v>
                </c:pt>
                <c:pt idx="276">
                  <c:v>58.412894700000003</c:v>
                </c:pt>
                <c:pt idx="277">
                  <c:v>59.974488800000003</c:v>
                </c:pt>
                <c:pt idx="278">
                  <c:v>61.8298481</c:v>
                </c:pt>
                <c:pt idx="279">
                  <c:v>61.922616099999999</c:v>
                </c:pt>
                <c:pt idx="280">
                  <c:v>62.394186500000004</c:v>
                </c:pt>
                <c:pt idx="281">
                  <c:v>63.553786100000004</c:v>
                </c:pt>
                <c:pt idx="282">
                  <c:v>63.476479500000003</c:v>
                </c:pt>
                <c:pt idx="283">
                  <c:v>62.865757000000002</c:v>
                </c:pt>
                <c:pt idx="284">
                  <c:v>62.417378499999998</c:v>
                </c:pt>
                <c:pt idx="285">
                  <c:v>63.576978099999998</c:v>
                </c:pt>
                <c:pt idx="286">
                  <c:v>63.893935300000003</c:v>
                </c:pt>
                <c:pt idx="287">
                  <c:v>64.056279200000006</c:v>
                </c:pt>
                <c:pt idx="288">
                  <c:v>63.917127299999997</c:v>
                </c:pt>
                <c:pt idx="289">
                  <c:v>64.605156399999998</c:v>
                </c:pt>
                <c:pt idx="290">
                  <c:v>65.300916099999995</c:v>
                </c:pt>
                <c:pt idx="291">
                  <c:v>65.378222699999995</c:v>
                </c:pt>
                <c:pt idx="292">
                  <c:v>64.922113600000003</c:v>
                </c:pt>
                <c:pt idx="293">
                  <c:v>65.772486599999993</c:v>
                </c:pt>
                <c:pt idx="294">
                  <c:v>64.790692300000003</c:v>
                </c:pt>
                <c:pt idx="295">
                  <c:v>63.298674200000001</c:v>
                </c:pt>
                <c:pt idx="296">
                  <c:v>62.015383999999997</c:v>
                </c:pt>
                <c:pt idx="297">
                  <c:v>60.677979200000003</c:v>
                </c:pt>
                <c:pt idx="298">
                  <c:v>60.755285800000003</c:v>
                </c:pt>
                <c:pt idx="299">
                  <c:v>60.708901900000001</c:v>
                </c:pt>
                <c:pt idx="300">
                  <c:v>60.252792700000001</c:v>
                </c:pt>
                <c:pt idx="301">
                  <c:v>60.190947399999999</c:v>
                </c:pt>
                <c:pt idx="302">
                  <c:v>59.688454299999997</c:v>
                </c:pt>
                <c:pt idx="303">
                  <c:v>59.920374199999998</c:v>
                </c:pt>
                <c:pt idx="304">
                  <c:v>59.788952899999998</c:v>
                </c:pt>
                <c:pt idx="305">
                  <c:v>60.337829999999997</c:v>
                </c:pt>
                <c:pt idx="306">
                  <c:v>60.724363199999999</c:v>
                </c:pt>
                <c:pt idx="307">
                  <c:v>61.0335897</c:v>
                </c:pt>
                <c:pt idx="308">
                  <c:v>62.3246106</c:v>
                </c:pt>
                <c:pt idx="309">
                  <c:v>62.772989099999997</c:v>
                </c:pt>
                <c:pt idx="310">
                  <c:v>63.229098200000003</c:v>
                </c:pt>
                <c:pt idx="311">
                  <c:v>64.520119100000002</c:v>
                </c:pt>
                <c:pt idx="312">
                  <c:v>64.380967100000007</c:v>
                </c:pt>
                <c:pt idx="313">
                  <c:v>64.319121800000005</c:v>
                </c:pt>
                <c:pt idx="314">
                  <c:v>64.628348299999999</c:v>
                </c:pt>
                <c:pt idx="315">
                  <c:v>64.342313799999999</c:v>
                </c:pt>
                <c:pt idx="316">
                  <c:v>65.532836000000003</c:v>
                </c:pt>
                <c:pt idx="317">
                  <c:v>65.702910599999996</c:v>
                </c:pt>
                <c:pt idx="318">
                  <c:v>65.702910599999996</c:v>
                </c:pt>
                <c:pt idx="319">
                  <c:v>66.305902399999994</c:v>
                </c:pt>
                <c:pt idx="320">
                  <c:v>66.537822300000002</c:v>
                </c:pt>
                <c:pt idx="321">
                  <c:v>67.797920500000004</c:v>
                </c:pt>
                <c:pt idx="322">
                  <c:v>68.632832100000002</c:v>
                </c:pt>
                <c:pt idx="323">
                  <c:v>68.632832100000002</c:v>
                </c:pt>
                <c:pt idx="324">
                  <c:v>68.2849523</c:v>
                </c:pt>
                <c:pt idx="325">
                  <c:v>68.949789300000006</c:v>
                </c:pt>
                <c:pt idx="326">
                  <c:v>69.405898500000006</c:v>
                </c:pt>
                <c:pt idx="327">
                  <c:v>69.776970399999996</c:v>
                </c:pt>
                <c:pt idx="328">
                  <c:v>70.658265999999998</c:v>
                </c:pt>
                <c:pt idx="329">
                  <c:v>70.673727299999996</c:v>
                </c:pt>
                <c:pt idx="330">
                  <c:v>70.743303299999994</c:v>
                </c:pt>
                <c:pt idx="331">
                  <c:v>70.905647200000004</c:v>
                </c:pt>
                <c:pt idx="332">
                  <c:v>69.305399899999998</c:v>
                </c:pt>
                <c:pt idx="333">
                  <c:v>71.585945699999996</c:v>
                </c:pt>
                <c:pt idx="334">
                  <c:v>72.312628000000004</c:v>
                </c:pt>
                <c:pt idx="335">
                  <c:v>73.271230299999999</c:v>
                </c:pt>
                <c:pt idx="336">
                  <c:v>73.557264900000007</c:v>
                </c:pt>
                <c:pt idx="337">
                  <c:v>73.851030100000003</c:v>
                </c:pt>
                <c:pt idx="338">
                  <c:v>74.160256700000005</c:v>
                </c:pt>
                <c:pt idx="339">
                  <c:v>75.3275869</c:v>
                </c:pt>
                <c:pt idx="340">
                  <c:v>75.265741599999998</c:v>
                </c:pt>
                <c:pt idx="341">
                  <c:v>75.907386599999995</c:v>
                </c:pt>
                <c:pt idx="342">
                  <c:v>75.783696000000006</c:v>
                </c:pt>
                <c:pt idx="343">
                  <c:v>74.546789799999999</c:v>
                </c:pt>
                <c:pt idx="344">
                  <c:v>74.848285700000005</c:v>
                </c:pt>
                <c:pt idx="345">
                  <c:v>74.137064699999996</c:v>
                </c:pt>
                <c:pt idx="346">
                  <c:v>73.626840900000005</c:v>
                </c:pt>
                <c:pt idx="347">
                  <c:v>74.368984600000005</c:v>
                </c:pt>
                <c:pt idx="348">
                  <c:v>74.222102000000007</c:v>
                </c:pt>
                <c:pt idx="349">
                  <c:v>74.098411299999995</c:v>
                </c:pt>
                <c:pt idx="350">
                  <c:v>75.111128300000004</c:v>
                </c:pt>
                <c:pt idx="351">
                  <c:v>74.330331299999997</c:v>
                </c:pt>
                <c:pt idx="352">
                  <c:v>74.268485900000002</c:v>
                </c:pt>
                <c:pt idx="353">
                  <c:v>72.923350499999998</c:v>
                </c:pt>
                <c:pt idx="354">
                  <c:v>72.784198500000002</c:v>
                </c:pt>
                <c:pt idx="355">
                  <c:v>72.212129399999995</c:v>
                </c:pt>
                <c:pt idx="356">
                  <c:v>72.590931900000001</c:v>
                </c:pt>
                <c:pt idx="357">
                  <c:v>71.670983000000007</c:v>
                </c:pt>
                <c:pt idx="358">
                  <c:v>70.975223200000002</c:v>
                </c:pt>
                <c:pt idx="359">
                  <c:v>71.624599000000003</c:v>
                </c:pt>
                <c:pt idx="360">
                  <c:v>71.354025699999994</c:v>
                </c:pt>
                <c:pt idx="361">
                  <c:v>72.142553399999997</c:v>
                </c:pt>
                <c:pt idx="362">
                  <c:v>71.949286799999996</c:v>
                </c:pt>
                <c:pt idx="363">
                  <c:v>71.531830999999997</c:v>
                </c:pt>
                <c:pt idx="364">
                  <c:v>71.253527099999999</c:v>
                </c:pt>
                <c:pt idx="365">
                  <c:v>71.632329600000006</c:v>
                </c:pt>
                <c:pt idx="366">
                  <c:v>70.573228700000001</c:v>
                </c:pt>
                <c:pt idx="367">
                  <c:v>70.673727299999996</c:v>
                </c:pt>
                <c:pt idx="368">
                  <c:v>70.681458000000006</c:v>
                </c:pt>
                <c:pt idx="369">
                  <c:v>69.916122299999998</c:v>
                </c:pt>
                <c:pt idx="370">
                  <c:v>70.356770100000006</c:v>
                </c:pt>
                <c:pt idx="371">
                  <c:v>70.024351600000003</c:v>
                </c:pt>
                <c:pt idx="372">
                  <c:v>69.328591900000006</c:v>
                </c:pt>
                <c:pt idx="373">
                  <c:v>69.413629200000003</c:v>
                </c:pt>
                <c:pt idx="374">
                  <c:v>69.212631900000005</c:v>
                </c:pt>
                <c:pt idx="375">
                  <c:v>68.880213400000002</c:v>
                </c:pt>
                <c:pt idx="376">
                  <c:v>68.903405399999997</c:v>
                </c:pt>
                <c:pt idx="377">
                  <c:v>68.292682900000003</c:v>
                </c:pt>
                <c:pt idx="378">
                  <c:v>68.385450899999995</c:v>
                </c:pt>
                <c:pt idx="379">
                  <c:v>69.096671900000004</c:v>
                </c:pt>
                <c:pt idx="380">
                  <c:v>69.251285199999998</c:v>
                </c:pt>
                <c:pt idx="381">
                  <c:v>68.710138799999996</c:v>
                </c:pt>
                <c:pt idx="382">
                  <c:v>68.787445399999996</c:v>
                </c:pt>
                <c:pt idx="383">
                  <c:v>68.053032400000006</c:v>
                </c:pt>
                <c:pt idx="384">
                  <c:v>67.573731199999997</c:v>
                </c:pt>
                <c:pt idx="385">
                  <c:v>68.369989599999997</c:v>
                </c:pt>
                <c:pt idx="386">
                  <c:v>68.385450899999995</c:v>
                </c:pt>
                <c:pt idx="387">
                  <c:v>68.269490899999994</c:v>
                </c:pt>
                <c:pt idx="388">
                  <c:v>67.651037799999997</c:v>
                </c:pt>
                <c:pt idx="389">
                  <c:v>67.612384500000005</c:v>
                </c:pt>
                <c:pt idx="390">
                  <c:v>67.279966000000002</c:v>
                </c:pt>
                <c:pt idx="391">
                  <c:v>66.174481099999994</c:v>
                </c:pt>
                <c:pt idx="392">
                  <c:v>65.300916099999995</c:v>
                </c:pt>
                <c:pt idx="393">
                  <c:v>65.9425612</c:v>
                </c:pt>
                <c:pt idx="394">
                  <c:v>65.896177199999997</c:v>
                </c:pt>
                <c:pt idx="395">
                  <c:v>65.641065299999994</c:v>
                </c:pt>
                <c:pt idx="396">
                  <c:v>65.872985200000002</c:v>
                </c:pt>
                <c:pt idx="397">
                  <c:v>65.687449299999997</c:v>
                </c:pt>
                <c:pt idx="398">
                  <c:v>67.024854099999999</c:v>
                </c:pt>
                <c:pt idx="399">
                  <c:v>66.831587499999998</c:v>
                </c:pt>
                <c:pt idx="400">
                  <c:v>66.847048799999996</c:v>
                </c:pt>
                <c:pt idx="401">
                  <c:v>66.885702100000003</c:v>
                </c:pt>
                <c:pt idx="402">
                  <c:v>66.970739399999999</c:v>
                </c:pt>
                <c:pt idx="403">
                  <c:v>67.890688400000002</c:v>
                </c:pt>
                <c:pt idx="404">
                  <c:v>67.913880399999996</c:v>
                </c:pt>
                <c:pt idx="405">
                  <c:v>67.658768499999994</c:v>
                </c:pt>
                <c:pt idx="406">
                  <c:v>68.091685699999999</c:v>
                </c:pt>
                <c:pt idx="407">
                  <c:v>69.011634599999994</c:v>
                </c:pt>
                <c:pt idx="408">
                  <c:v>69.228093200000004</c:v>
                </c:pt>
                <c:pt idx="409">
                  <c:v>70.5113834</c:v>
                </c:pt>
                <c:pt idx="410">
                  <c:v>70.403154099999995</c:v>
                </c:pt>
                <c:pt idx="411">
                  <c:v>71.717366900000002</c:v>
                </c:pt>
                <c:pt idx="412">
                  <c:v>72.691430600000004</c:v>
                </c:pt>
                <c:pt idx="413">
                  <c:v>74.608635199999995</c:v>
                </c:pt>
                <c:pt idx="414">
                  <c:v>75.605890799999997</c:v>
                </c:pt>
                <c:pt idx="415">
                  <c:v>76.170229199999994</c:v>
                </c:pt>
                <c:pt idx="416">
                  <c:v>77.237060799999995</c:v>
                </c:pt>
                <c:pt idx="417">
                  <c:v>78.535812300000003</c:v>
                </c:pt>
                <c:pt idx="418">
                  <c:v>78.6981562</c:v>
                </c:pt>
                <c:pt idx="419">
                  <c:v>79.332070700000003</c:v>
                </c:pt>
                <c:pt idx="420">
                  <c:v>81.218352600000003</c:v>
                </c:pt>
                <c:pt idx="421">
                  <c:v>79.927331800000005</c:v>
                </c:pt>
                <c:pt idx="422">
                  <c:v>79.6103746</c:v>
                </c:pt>
                <c:pt idx="423">
                  <c:v>78.079703100000003</c:v>
                </c:pt>
                <c:pt idx="424">
                  <c:v>77.546287300000003</c:v>
                </c:pt>
                <c:pt idx="425">
                  <c:v>76.974218199999996</c:v>
                </c:pt>
                <c:pt idx="426">
                  <c:v>75.644544100000005</c:v>
                </c:pt>
                <c:pt idx="427">
                  <c:v>74.755517800000007</c:v>
                </c:pt>
                <c:pt idx="428">
                  <c:v>73.564995600000003</c:v>
                </c:pt>
                <c:pt idx="429">
                  <c:v>73.626840900000005</c:v>
                </c:pt>
                <c:pt idx="430">
                  <c:v>73.333075600000001</c:v>
                </c:pt>
                <c:pt idx="431">
                  <c:v>73.619110199999994</c:v>
                </c:pt>
                <c:pt idx="432">
                  <c:v>73.6732248</c:v>
                </c:pt>
                <c:pt idx="433">
                  <c:v>72.575470600000003</c:v>
                </c:pt>
                <c:pt idx="434">
                  <c:v>72.273974699999997</c:v>
                </c:pt>
                <c:pt idx="435">
                  <c:v>72.768737200000004</c:v>
                </c:pt>
                <c:pt idx="436">
                  <c:v>73.317614300000002</c:v>
                </c:pt>
                <c:pt idx="437">
                  <c:v>73.3871903</c:v>
                </c:pt>
                <c:pt idx="438">
                  <c:v>72.312628000000004</c:v>
                </c:pt>
                <c:pt idx="439">
                  <c:v>71.848788200000001</c:v>
                </c:pt>
                <c:pt idx="440">
                  <c:v>70.395423399999999</c:v>
                </c:pt>
                <c:pt idx="441">
                  <c:v>71.199412499999994</c:v>
                </c:pt>
                <c:pt idx="442">
                  <c:v>72.413126700000007</c:v>
                </c:pt>
                <c:pt idx="443">
                  <c:v>72.884697200000005</c:v>
                </c:pt>
                <c:pt idx="444">
                  <c:v>72.9310811</c:v>
                </c:pt>
                <c:pt idx="445">
                  <c:v>73.116617099999999</c:v>
                </c:pt>
                <c:pt idx="446">
                  <c:v>73.619110199999994</c:v>
                </c:pt>
                <c:pt idx="447">
                  <c:v>73.711878200000001</c:v>
                </c:pt>
                <c:pt idx="448">
                  <c:v>73.271230299999999</c:v>
                </c:pt>
                <c:pt idx="449">
                  <c:v>72.505894600000005</c:v>
                </c:pt>
                <c:pt idx="450">
                  <c:v>72.080708099999995</c:v>
                </c:pt>
                <c:pt idx="451">
                  <c:v>71.7096363</c:v>
                </c:pt>
                <c:pt idx="452">
                  <c:v>71.516369699999998</c:v>
                </c:pt>
                <c:pt idx="453">
                  <c:v>71.593676299999998</c:v>
                </c:pt>
                <c:pt idx="454">
                  <c:v>71.593676299999998</c:v>
                </c:pt>
                <c:pt idx="455">
                  <c:v>71.354025699999994</c:v>
                </c:pt>
                <c:pt idx="456">
                  <c:v>69.977967599999999</c:v>
                </c:pt>
                <c:pt idx="457">
                  <c:v>69.900660999999999</c:v>
                </c:pt>
                <c:pt idx="458">
                  <c:v>69.645549099999997</c:v>
                </c:pt>
                <c:pt idx="459">
                  <c:v>68.787445399999996</c:v>
                </c:pt>
                <c:pt idx="460">
                  <c:v>67.983456399999994</c:v>
                </c:pt>
                <c:pt idx="461">
                  <c:v>66.545552900000004</c:v>
                </c:pt>
                <c:pt idx="462">
                  <c:v>66.012137100000004</c:v>
                </c:pt>
                <c:pt idx="463">
                  <c:v>65.671987900000005</c:v>
                </c:pt>
                <c:pt idx="464">
                  <c:v>65.424606699999998</c:v>
                </c:pt>
                <c:pt idx="465">
                  <c:v>64.442812399999994</c:v>
                </c:pt>
                <c:pt idx="466">
                  <c:v>64.241815200000005</c:v>
                </c:pt>
                <c:pt idx="467">
                  <c:v>64.589695000000006</c:v>
                </c:pt>
                <c:pt idx="468">
                  <c:v>64.558772399999995</c:v>
                </c:pt>
                <c:pt idx="469">
                  <c:v>65.62</c:v>
                </c:pt>
                <c:pt idx="470">
                  <c:v>64.91</c:v>
                </c:pt>
                <c:pt idx="471">
                  <c:v>65.959999999999994</c:v>
                </c:pt>
                <c:pt idx="472">
                  <c:v>66.42</c:v>
                </c:pt>
                <c:pt idx="473">
                  <c:v>67.22</c:v>
                </c:pt>
                <c:pt idx="474">
                  <c:v>68</c:v>
                </c:pt>
                <c:pt idx="475">
                  <c:v>69.569999999999993</c:v>
                </c:pt>
                <c:pt idx="476">
                  <c:v>71.73</c:v>
                </c:pt>
                <c:pt idx="477">
                  <c:v>73.14</c:v>
                </c:pt>
                <c:pt idx="478">
                  <c:v>75.010000000000005</c:v>
                </c:pt>
                <c:pt idx="479">
                  <c:v>75.8</c:v>
                </c:pt>
                <c:pt idx="480">
                  <c:v>76.17</c:v>
                </c:pt>
                <c:pt idx="481">
                  <c:v>75.45</c:v>
                </c:pt>
                <c:pt idx="482">
                  <c:v>77.13</c:v>
                </c:pt>
                <c:pt idx="483">
                  <c:v>76.489999999999995</c:v>
                </c:pt>
                <c:pt idx="484">
                  <c:v>76.650000000000006</c:v>
                </c:pt>
                <c:pt idx="485">
                  <c:v>76.78</c:v>
                </c:pt>
                <c:pt idx="486">
                  <c:v>76.94</c:v>
                </c:pt>
                <c:pt idx="487">
                  <c:v>76.180000000000007</c:v>
                </c:pt>
                <c:pt idx="488">
                  <c:v>76.22</c:v>
                </c:pt>
                <c:pt idx="489">
                  <c:v>75.97</c:v>
                </c:pt>
                <c:pt idx="490">
                  <c:v>75.39</c:v>
                </c:pt>
                <c:pt idx="491">
                  <c:v>74.760000000000005</c:v>
                </c:pt>
                <c:pt idx="492">
                  <c:v>74.69</c:v>
                </c:pt>
                <c:pt idx="493">
                  <c:v>75.41</c:v>
                </c:pt>
                <c:pt idx="494">
                  <c:v>74.88</c:v>
                </c:pt>
                <c:pt idx="495">
                  <c:v>74.72</c:v>
                </c:pt>
                <c:pt idx="496">
                  <c:v>75.23</c:v>
                </c:pt>
                <c:pt idx="497">
                  <c:v>76.569999999999993</c:v>
                </c:pt>
                <c:pt idx="498">
                  <c:v>76.069999999999993</c:v>
                </c:pt>
                <c:pt idx="499">
                  <c:v>75.83</c:v>
                </c:pt>
                <c:pt idx="500">
                  <c:v>75</c:v>
                </c:pt>
                <c:pt idx="501">
                  <c:v>74.59</c:v>
                </c:pt>
                <c:pt idx="502">
                  <c:v>75.48</c:v>
                </c:pt>
                <c:pt idx="503">
                  <c:v>76.180000000000007</c:v>
                </c:pt>
                <c:pt idx="504">
                  <c:v>78.239999999999995</c:v>
                </c:pt>
                <c:pt idx="505">
                  <c:v>79.14</c:v>
                </c:pt>
                <c:pt idx="506">
                  <c:v>80.319999999999993</c:v>
                </c:pt>
                <c:pt idx="507">
                  <c:v>81.89</c:v>
                </c:pt>
                <c:pt idx="508">
                  <c:v>82.88</c:v>
                </c:pt>
                <c:pt idx="509">
                  <c:v>82.72</c:v>
                </c:pt>
                <c:pt idx="510">
                  <c:v>82.34</c:v>
                </c:pt>
                <c:pt idx="511">
                  <c:v>82.27</c:v>
                </c:pt>
                <c:pt idx="512">
                  <c:v>82.99</c:v>
                </c:pt>
                <c:pt idx="513">
                  <c:v>83.29</c:v>
                </c:pt>
                <c:pt idx="514">
                  <c:v>83.38</c:v>
                </c:pt>
                <c:pt idx="515">
                  <c:v>83.54</c:v>
                </c:pt>
                <c:pt idx="516">
                  <c:v>81.73</c:v>
                </c:pt>
                <c:pt idx="517">
                  <c:v>81.31</c:v>
                </c:pt>
                <c:pt idx="518">
                  <c:v>80.010000000000005</c:v>
                </c:pt>
                <c:pt idx="519">
                  <c:v>79.56</c:v>
                </c:pt>
                <c:pt idx="520">
                  <c:v>78.400000000000006</c:v>
                </c:pt>
                <c:pt idx="521">
                  <c:v>77.66</c:v>
                </c:pt>
                <c:pt idx="522">
                  <c:v>79.180000000000007</c:v>
                </c:pt>
                <c:pt idx="523">
                  <c:v>80.27</c:v>
                </c:pt>
                <c:pt idx="524">
                  <c:v>81.099999999999994</c:v>
                </c:pt>
                <c:pt idx="525">
                  <c:v>82.87</c:v>
                </c:pt>
                <c:pt idx="526">
                  <c:v>83.91</c:v>
                </c:pt>
                <c:pt idx="527">
                  <c:v>84.49</c:v>
                </c:pt>
                <c:pt idx="528">
                  <c:v>85.85</c:v>
                </c:pt>
                <c:pt idx="529">
                  <c:v>87.04</c:v>
                </c:pt>
                <c:pt idx="530">
                  <c:v>89.06</c:v>
                </c:pt>
                <c:pt idx="531">
                  <c:v>89.42</c:v>
                </c:pt>
                <c:pt idx="532">
                  <c:v>89.66</c:v>
                </c:pt>
                <c:pt idx="533">
                  <c:v>90.41</c:v>
                </c:pt>
                <c:pt idx="534">
                  <c:v>90.94</c:v>
                </c:pt>
                <c:pt idx="535">
                  <c:v>90.73</c:v>
                </c:pt>
                <c:pt idx="536">
                  <c:v>91.23</c:v>
                </c:pt>
                <c:pt idx="537">
                  <c:v>91.48</c:v>
                </c:pt>
                <c:pt idx="538">
                  <c:v>91.09</c:v>
                </c:pt>
                <c:pt idx="539">
                  <c:v>91.92</c:v>
                </c:pt>
                <c:pt idx="540">
                  <c:v>91.15</c:v>
                </c:pt>
                <c:pt idx="541">
                  <c:v>90.92</c:v>
                </c:pt>
                <c:pt idx="542">
                  <c:v>90.34</c:v>
                </c:pt>
                <c:pt idx="543">
                  <c:v>90.28</c:v>
                </c:pt>
                <c:pt idx="544">
                  <c:v>92.15</c:v>
                </c:pt>
                <c:pt idx="545">
                  <c:v>92.74</c:v>
                </c:pt>
                <c:pt idx="546">
                  <c:v>92.54</c:v>
                </c:pt>
                <c:pt idx="547">
                  <c:v>93.48</c:v>
                </c:pt>
                <c:pt idx="548">
                  <c:v>94.38</c:v>
                </c:pt>
                <c:pt idx="549">
                  <c:v>94.53</c:v>
                </c:pt>
                <c:pt idx="550">
                  <c:v>94.26</c:v>
                </c:pt>
                <c:pt idx="551">
                  <c:v>94.44</c:v>
                </c:pt>
                <c:pt idx="552">
                  <c:v>94.59</c:v>
                </c:pt>
                <c:pt idx="553">
                  <c:v>94.21</c:v>
                </c:pt>
                <c:pt idx="554">
                  <c:v>94.45</c:v>
                </c:pt>
                <c:pt idx="555">
                  <c:v>94.97</c:v>
                </c:pt>
                <c:pt idx="556">
                  <c:v>96.14</c:v>
                </c:pt>
                <c:pt idx="557">
                  <c:v>97.43</c:v>
                </c:pt>
                <c:pt idx="558">
                  <c:v>97.81</c:v>
                </c:pt>
                <c:pt idx="559">
                  <c:v>99.21</c:v>
                </c:pt>
                <c:pt idx="560">
                  <c:v>98.99</c:v>
                </c:pt>
                <c:pt idx="561">
                  <c:v>98.16</c:v>
                </c:pt>
                <c:pt idx="562">
                  <c:v>97.9</c:v>
                </c:pt>
                <c:pt idx="563">
                  <c:v>97.62</c:v>
                </c:pt>
                <c:pt idx="564">
                  <c:v>97.05</c:v>
                </c:pt>
                <c:pt idx="565">
                  <c:v>96.62</c:v>
                </c:pt>
                <c:pt idx="566">
                  <c:v>96.19</c:v>
                </c:pt>
                <c:pt idx="567">
                  <c:v>97</c:v>
                </c:pt>
                <c:pt idx="568">
                  <c:v>96.17</c:v>
                </c:pt>
                <c:pt idx="569">
                  <c:v>96.52</c:v>
                </c:pt>
                <c:pt idx="570">
                  <c:v>95.59</c:v>
                </c:pt>
                <c:pt idx="571">
                  <c:v>95.66</c:v>
                </c:pt>
                <c:pt idx="572">
                  <c:v>95.63</c:v>
                </c:pt>
                <c:pt idx="573">
                  <c:v>94.63</c:v>
                </c:pt>
                <c:pt idx="574">
                  <c:v>94.56</c:v>
                </c:pt>
                <c:pt idx="575">
                  <c:v>94.76</c:v>
                </c:pt>
                <c:pt idx="576">
                  <c:v>93.1</c:v>
                </c:pt>
                <c:pt idx="577">
                  <c:v>93.16</c:v>
                </c:pt>
                <c:pt idx="578">
                  <c:v>93.53</c:v>
                </c:pt>
                <c:pt idx="579">
                  <c:v>92.81</c:v>
                </c:pt>
                <c:pt idx="580">
                  <c:v>92.41</c:v>
                </c:pt>
                <c:pt idx="581">
                  <c:v>91.74</c:v>
                </c:pt>
                <c:pt idx="582">
                  <c:v>91.84</c:v>
                </c:pt>
                <c:pt idx="583">
                  <c:v>91.36</c:v>
                </c:pt>
                <c:pt idx="584">
                  <c:v>88.11</c:v>
                </c:pt>
                <c:pt idx="585">
                  <c:v>86.77</c:v>
                </c:pt>
                <c:pt idx="586">
                  <c:v>84.48</c:v>
                </c:pt>
                <c:pt idx="587">
                  <c:v>82.33</c:v>
                </c:pt>
                <c:pt idx="588">
                  <c:v>81.23</c:v>
                </c:pt>
                <c:pt idx="589">
                  <c:v>80.19</c:v>
                </c:pt>
                <c:pt idx="590">
                  <c:v>81.05</c:v>
                </c:pt>
                <c:pt idx="591">
                  <c:v>80.88</c:v>
                </c:pt>
                <c:pt idx="592">
                  <c:v>81.66</c:v>
                </c:pt>
                <c:pt idx="593">
                  <c:v>82.96</c:v>
                </c:pt>
                <c:pt idx="594">
                  <c:v>84.27</c:v>
                </c:pt>
                <c:pt idx="595">
                  <c:v>84.37</c:v>
                </c:pt>
                <c:pt idx="596">
                  <c:v>85.72</c:v>
                </c:pt>
                <c:pt idx="597">
                  <c:v>87.44</c:v>
                </c:pt>
                <c:pt idx="598">
                  <c:v>90.09</c:v>
                </c:pt>
                <c:pt idx="599">
                  <c:v>92.68</c:v>
                </c:pt>
                <c:pt idx="600">
                  <c:v>94.69</c:v>
                </c:pt>
                <c:pt idx="601">
                  <c:v>98.35</c:v>
                </c:pt>
                <c:pt idx="602">
                  <c:v>98.91</c:v>
                </c:pt>
                <c:pt idx="603">
                  <c:v>100.34</c:v>
                </c:pt>
                <c:pt idx="604">
                  <c:v>101.9</c:v>
                </c:pt>
                <c:pt idx="605">
                  <c:v>101.31</c:v>
                </c:pt>
                <c:pt idx="606">
                  <c:v>99.97</c:v>
                </c:pt>
                <c:pt idx="607">
                  <c:v>99.81</c:v>
                </c:pt>
                <c:pt idx="608">
                  <c:v>100.01</c:v>
                </c:pt>
                <c:pt idx="609">
                  <c:v>100.09</c:v>
                </c:pt>
                <c:pt idx="610">
                  <c:v>99.49</c:v>
                </c:pt>
                <c:pt idx="611">
                  <c:v>99.29</c:v>
                </c:pt>
                <c:pt idx="612">
                  <c:v>100.52</c:v>
                </c:pt>
                <c:pt idx="613">
                  <c:v>100.85</c:v>
                </c:pt>
                <c:pt idx="614">
                  <c:v>101.67</c:v>
                </c:pt>
                <c:pt idx="615">
                  <c:v>101.75</c:v>
                </c:pt>
                <c:pt idx="616">
                  <c:v>100.69</c:v>
                </c:pt>
                <c:pt idx="617">
                  <c:v>100.29</c:v>
                </c:pt>
                <c:pt idx="618">
                  <c:v>101.86</c:v>
                </c:pt>
                <c:pt idx="619">
                  <c:v>100.3</c:v>
                </c:pt>
                <c:pt idx="620">
                  <c:v>98.96</c:v>
                </c:pt>
                <c:pt idx="621">
                  <c:v>99.16</c:v>
                </c:pt>
                <c:pt idx="622">
                  <c:v>98.78</c:v>
                </c:pt>
                <c:pt idx="623">
                  <c:v>99.3</c:v>
                </c:pt>
                <c:pt idx="624">
                  <c:v>99.53</c:v>
                </c:pt>
                <c:pt idx="625">
                  <c:v>99.94</c:v>
                </c:pt>
                <c:pt idx="626">
                  <c:v>100.85</c:v>
                </c:pt>
                <c:pt idx="627">
                  <c:v>100.44</c:v>
                </c:pt>
                <c:pt idx="628">
                  <c:v>99.27</c:v>
                </c:pt>
                <c:pt idx="629">
                  <c:v>98.76</c:v>
                </c:pt>
                <c:pt idx="630">
                  <c:v>97.64</c:v>
                </c:pt>
                <c:pt idx="631">
                  <c:v>97.81</c:v>
                </c:pt>
                <c:pt idx="632">
                  <c:v>98.4</c:v>
                </c:pt>
                <c:pt idx="633">
                  <c:v>98.61</c:v>
                </c:pt>
                <c:pt idx="634">
                  <c:v>99.88</c:v>
                </c:pt>
                <c:pt idx="635">
                  <c:v>100.74</c:v>
                </c:pt>
                <c:pt idx="636">
                  <c:v>100.26</c:v>
                </c:pt>
                <c:pt idx="637">
                  <c:v>101</c:v>
                </c:pt>
                <c:pt idx="638">
                  <c:v>100.56</c:v>
                </c:pt>
                <c:pt idx="639">
                  <c:v>99.62</c:v>
                </c:pt>
                <c:pt idx="640">
                  <c:v>100.03</c:v>
                </c:pt>
                <c:pt idx="641">
                  <c:v>99.46</c:v>
                </c:pt>
                <c:pt idx="642">
                  <c:v>98.65</c:v>
                </c:pt>
                <c:pt idx="643">
                  <c:v>98.55</c:v>
                </c:pt>
                <c:pt idx="644">
                  <c:v>99.07</c:v>
                </c:pt>
                <c:pt idx="645">
                  <c:v>98.96</c:v>
                </c:pt>
                <c:pt idx="646">
                  <c:v>99.07</c:v>
                </c:pt>
                <c:pt idx="647">
                  <c:v>98.93</c:v>
                </c:pt>
                <c:pt idx="648">
                  <c:v>99.08</c:v>
                </c:pt>
                <c:pt idx="649">
                  <c:v>99.07</c:v>
                </c:pt>
                <c:pt idx="650">
                  <c:v>98.6</c:v>
                </c:pt>
                <c:pt idx="651">
                  <c:v>97.5</c:v>
                </c:pt>
                <c:pt idx="652">
                  <c:v>96.48</c:v>
                </c:pt>
                <c:pt idx="653">
                  <c:v>96.72</c:v>
                </c:pt>
                <c:pt idx="654">
                  <c:v>96.57</c:v>
                </c:pt>
                <c:pt idx="655">
                  <c:v>96.27</c:v>
                </c:pt>
                <c:pt idx="656">
                  <c:v>97.27</c:v>
                </c:pt>
                <c:pt idx="657">
                  <c:v>97.86</c:v>
                </c:pt>
                <c:pt idx="658">
                  <c:v>97.9</c:v>
                </c:pt>
                <c:pt idx="659">
                  <c:v>98.28</c:v>
                </c:pt>
                <c:pt idx="660">
                  <c:v>96.37</c:v>
                </c:pt>
                <c:pt idx="661">
                  <c:v>96.23</c:v>
                </c:pt>
                <c:pt idx="662">
                  <c:v>95.26</c:v>
                </c:pt>
                <c:pt idx="663">
                  <c:v>94.51</c:v>
                </c:pt>
                <c:pt idx="664">
                  <c:v>95.04</c:v>
                </c:pt>
                <c:pt idx="665">
                  <c:v>93.38</c:v>
                </c:pt>
                <c:pt idx="666">
                  <c:v>93.98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2E6C-4C7F-BFE9-61B03D6651F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7212544"/>
        <c:axId val="37214080"/>
      </c:lineChart>
      <c:catAx>
        <c:axId val="372125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214080"/>
        <c:crosses val="autoZero"/>
        <c:auto val="1"/>
        <c:lblAlgn val="ctr"/>
        <c:lblOffset val="100"/>
        <c:noMultiLvlLbl val="0"/>
      </c:catAx>
      <c:valAx>
        <c:axId val="37214080"/>
        <c:scaling>
          <c:orientation val="minMax"/>
          <c:min val="30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212544"/>
        <c:crosses val="autoZero"/>
        <c:crossBetween val="between"/>
      </c:valAx>
      <c:valAx>
        <c:axId val="37215616"/>
        <c:scaling>
          <c:orientation val="minMax"/>
        </c:scaling>
        <c:delete val="0"/>
        <c:axPos val="r"/>
        <c:numFmt formatCode="General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106816"/>
        <c:crosses val="max"/>
        <c:crossBetween val="between"/>
      </c:valAx>
      <c:catAx>
        <c:axId val="37106816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37215616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19685529967228743"/>
          <c:y val="4.2585252000727714E-2"/>
          <c:w val="0.15225707487967996"/>
          <c:h val="4.3942629009994003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Change HCE</c:v>
                </c:pt>
              </c:strCache>
            </c:strRef>
          </c:tx>
          <c:spPr>
            <a:ln w="2222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Sheet1!$A$2:$A$66</c:f>
              <c:strCache>
                <c:ptCount val="65"/>
                <c:pt idx="0">
                  <c:v>2000/01</c:v>
                </c:pt>
                <c:pt idx="1">
                  <c:v>2000/02</c:v>
                </c:pt>
                <c:pt idx="2">
                  <c:v>2000/03</c:v>
                </c:pt>
                <c:pt idx="3">
                  <c:v>2000/04</c:v>
                </c:pt>
                <c:pt idx="4">
                  <c:v>2001/01</c:v>
                </c:pt>
                <c:pt idx="5">
                  <c:v>2001/02</c:v>
                </c:pt>
                <c:pt idx="6">
                  <c:v>2001/03</c:v>
                </c:pt>
                <c:pt idx="7">
                  <c:v>2001/04</c:v>
                </c:pt>
                <c:pt idx="8">
                  <c:v>2002/01</c:v>
                </c:pt>
                <c:pt idx="9">
                  <c:v>2002/02</c:v>
                </c:pt>
                <c:pt idx="10">
                  <c:v>2002/03</c:v>
                </c:pt>
                <c:pt idx="11">
                  <c:v>2002/04</c:v>
                </c:pt>
                <c:pt idx="12">
                  <c:v>2003/01</c:v>
                </c:pt>
                <c:pt idx="13">
                  <c:v>2003/02</c:v>
                </c:pt>
                <c:pt idx="14">
                  <c:v>2003/03</c:v>
                </c:pt>
                <c:pt idx="15">
                  <c:v>2003/04</c:v>
                </c:pt>
                <c:pt idx="16">
                  <c:v>2004/01</c:v>
                </c:pt>
                <c:pt idx="17">
                  <c:v>2004/02</c:v>
                </c:pt>
                <c:pt idx="18">
                  <c:v>2004/03</c:v>
                </c:pt>
                <c:pt idx="19">
                  <c:v>2004/04</c:v>
                </c:pt>
                <c:pt idx="20">
                  <c:v>2005/01</c:v>
                </c:pt>
                <c:pt idx="21">
                  <c:v>2005/02</c:v>
                </c:pt>
                <c:pt idx="22">
                  <c:v>2005/03</c:v>
                </c:pt>
                <c:pt idx="23">
                  <c:v>2005/04</c:v>
                </c:pt>
                <c:pt idx="24">
                  <c:v>2006/01</c:v>
                </c:pt>
                <c:pt idx="25">
                  <c:v>2006/02</c:v>
                </c:pt>
                <c:pt idx="26">
                  <c:v>2006/03</c:v>
                </c:pt>
                <c:pt idx="27">
                  <c:v>2006/04</c:v>
                </c:pt>
                <c:pt idx="28">
                  <c:v>2007/01</c:v>
                </c:pt>
                <c:pt idx="29">
                  <c:v>2007/02</c:v>
                </c:pt>
                <c:pt idx="30">
                  <c:v>2007/03</c:v>
                </c:pt>
                <c:pt idx="31">
                  <c:v>2007/04</c:v>
                </c:pt>
                <c:pt idx="32">
                  <c:v>2008/01</c:v>
                </c:pt>
                <c:pt idx="33">
                  <c:v>2008/02</c:v>
                </c:pt>
                <c:pt idx="34">
                  <c:v>2008/03</c:v>
                </c:pt>
                <c:pt idx="35">
                  <c:v>2008/04</c:v>
                </c:pt>
                <c:pt idx="36">
                  <c:v>2009/01</c:v>
                </c:pt>
                <c:pt idx="37">
                  <c:v>2009/02</c:v>
                </c:pt>
                <c:pt idx="38">
                  <c:v>2009/03</c:v>
                </c:pt>
                <c:pt idx="39">
                  <c:v>2009/04</c:v>
                </c:pt>
                <c:pt idx="40">
                  <c:v>2010/01</c:v>
                </c:pt>
                <c:pt idx="41">
                  <c:v>2010/02</c:v>
                </c:pt>
                <c:pt idx="42">
                  <c:v>2010/03</c:v>
                </c:pt>
                <c:pt idx="43">
                  <c:v>2010/04</c:v>
                </c:pt>
                <c:pt idx="44">
                  <c:v>2011/01</c:v>
                </c:pt>
                <c:pt idx="45">
                  <c:v>2011/02</c:v>
                </c:pt>
                <c:pt idx="46">
                  <c:v>2011/03</c:v>
                </c:pt>
                <c:pt idx="47">
                  <c:v>2011/04</c:v>
                </c:pt>
                <c:pt idx="48">
                  <c:v>2012/01</c:v>
                </c:pt>
                <c:pt idx="49">
                  <c:v>2012/02</c:v>
                </c:pt>
                <c:pt idx="50">
                  <c:v>2012/03</c:v>
                </c:pt>
                <c:pt idx="51">
                  <c:v>2012/04</c:v>
                </c:pt>
                <c:pt idx="52">
                  <c:v>2013/01</c:v>
                </c:pt>
                <c:pt idx="53">
                  <c:v>2013/02</c:v>
                </c:pt>
                <c:pt idx="54">
                  <c:v>2013/03</c:v>
                </c:pt>
                <c:pt idx="55">
                  <c:v>2013/04</c:v>
                </c:pt>
                <c:pt idx="56">
                  <c:v>2014/01</c:v>
                </c:pt>
                <c:pt idx="57">
                  <c:v>2014/02</c:v>
                </c:pt>
                <c:pt idx="58">
                  <c:v>2014/03</c:v>
                </c:pt>
                <c:pt idx="59">
                  <c:v>2014/04</c:v>
                </c:pt>
                <c:pt idx="60">
                  <c:v>2015/01</c:v>
                </c:pt>
                <c:pt idx="61">
                  <c:v>2015/02</c:v>
                </c:pt>
                <c:pt idx="62">
                  <c:v>2015/03</c:v>
                </c:pt>
                <c:pt idx="63">
                  <c:v>2015/04</c:v>
                </c:pt>
                <c:pt idx="64">
                  <c:v>2016/01</c:v>
                </c:pt>
              </c:strCache>
            </c:strRef>
          </c:cat>
          <c:val>
            <c:numRef>
              <c:f>Sheet1!$B$2:$B$66</c:f>
              <c:numCache>
                <c:formatCode>0.0</c:formatCode>
                <c:ptCount val="65"/>
                <c:pt idx="0">
                  <c:v>4.5</c:v>
                </c:pt>
                <c:pt idx="1">
                  <c:v>4.5</c:v>
                </c:pt>
                <c:pt idx="2">
                  <c:v>4.0999999999999996</c:v>
                </c:pt>
                <c:pt idx="3">
                  <c:v>3.1</c:v>
                </c:pt>
                <c:pt idx="4">
                  <c:v>3.6</c:v>
                </c:pt>
                <c:pt idx="5">
                  <c:v>2.9</c:v>
                </c:pt>
                <c:pt idx="6">
                  <c:v>3.3</c:v>
                </c:pt>
                <c:pt idx="7">
                  <c:v>4.0999999999999996</c:v>
                </c:pt>
                <c:pt idx="8">
                  <c:v>4.5</c:v>
                </c:pt>
                <c:pt idx="9">
                  <c:v>0.9</c:v>
                </c:pt>
                <c:pt idx="10">
                  <c:v>1.9</c:v>
                </c:pt>
                <c:pt idx="11">
                  <c:v>4.5</c:v>
                </c:pt>
                <c:pt idx="12">
                  <c:v>1.2</c:v>
                </c:pt>
                <c:pt idx="13">
                  <c:v>2.2999999999999998</c:v>
                </c:pt>
                <c:pt idx="14">
                  <c:v>4.0999999999999996</c:v>
                </c:pt>
                <c:pt idx="15">
                  <c:v>7</c:v>
                </c:pt>
                <c:pt idx="16">
                  <c:v>5.5</c:v>
                </c:pt>
                <c:pt idx="17">
                  <c:v>8.1999999999999993</c:v>
                </c:pt>
                <c:pt idx="18">
                  <c:v>7.8</c:v>
                </c:pt>
                <c:pt idx="19">
                  <c:v>6.4</c:v>
                </c:pt>
                <c:pt idx="20">
                  <c:v>4.7</c:v>
                </c:pt>
                <c:pt idx="21">
                  <c:v>5.0999999999999996</c:v>
                </c:pt>
                <c:pt idx="22">
                  <c:v>6.3</c:v>
                </c:pt>
                <c:pt idx="23">
                  <c:v>8.6999999999999993</c:v>
                </c:pt>
                <c:pt idx="24">
                  <c:v>10.6</c:v>
                </c:pt>
                <c:pt idx="25">
                  <c:v>8.8000000000000007</c:v>
                </c:pt>
                <c:pt idx="26">
                  <c:v>8.9</c:v>
                </c:pt>
                <c:pt idx="27">
                  <c:v>9.9</c:v>
                </c:pt>
                <c:pt idx="28">
                  <c:v>5.5</c:v>
                </c:pt>
                <c:pt idx="29">
                  <c:v>4.5999999999999996</c:v>
                </c:pt>
                <c:pt idx="30">
                  <c:v>4.4000000000000004</c:v>
                </c:pt>
                <c:pt idx="31">
                  <c:v>4</c:v>
                </c:pt>
                <c:pt idx="32">
                  <c:v>-1.1000000000000001</c:v>
                </c:pt>
                <c:pt idx="33">
                  <c:v>0.4</c:v>
                </c:pt>
                <c:pt idx="34">
                  <c:v>-0.4</c:v>
                </c:pt>
                <c:pt idx="35">
                  <c:v>-1.6</c:v>
                </c:pt>
                <c:pt idx="36">
                  <c:v>-5.0999999999999996</c:v>
                </c:pt>
                <c:pt idx="37">
                  <c:v>-4</c:v>
                </c:pt>
                <c:pt idx="38">
                  <c:v>-1.1000000000000001</c:v>
                </c:pt>
                <c:pt idx="39">
                  <c:v>-1.3</c:v>
                </c:pt>
                <c:pt idx="40">
                  <c:v>7.7</c:v>
                </c:pt>
                <c:pt idx="41">
                  <c:v>5.5</c:v>
                </c:pt>
                <c:pt idx="42">
                  <c:v>9.4</c:v>
                </c:pt>
                <c:pt idx="43">
                  <c:v>8.3000000000000007</c:v>
                </c:pt>
                <c:pt idx="44">
                  <c:v>3.2</c:v>
                </c:pt>
                <c:pt idx="45">
                  <c:v>3.5</c:v>
                </c:pt>
                <c:pt idx="46">
                  <c:v>2</c:v>
                </c:pt>
                <c:pt idx="47">
                  <c:v>2.7</c:v>
                </c:pt>
                <c:pt idx="48">
                  <c:v>3.1</c:v>
                </c:pt>
                <c:pt idx="49">
                  <c:v>3.8</c:v>
                </c:pt>
                <c:pt idx="50">
                  <c:v>4.9000000000000004</c:v>
                </c:pt>
                <c:pt idx="51">
                  <c:v>5</c:v>
                </c:pt>
                <c:pt idx="52">
                  <c:v>1.9</c:v>
                </c:pt>
                <c:pt idx="53">
                  <c:v>1.9</c:v>
                </c:pt>
                <c:pt idx="54">
                  <c:v>1.8</c:v>
                </c:pt>
                <c:pt idx="55">
                  <c:v>1.7</c:v>
                </c:pt>
                <c:pt idx="56">
                  <c:v>1</c:v>
                </c:pt>
                <c:pt idx="57">
                  <c:v>1</c:v>
                </c:pt>
                <c:pt idx="58">
                  <c:v>1.1000000000000001</c:v>
                </c:pt>
                <c:pt idx="59">
                  <c:v>1.6</c:v>
                </c:pt>
                <c:pt idx="60">
                  <c:v>2.8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1E98-4A65-A6C1-B00A9DB6F9A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GDP growth</c:v>
                </c:pt>
              </c:strCache>
            </c:strRef>
          </c:tx>
          <c:spPr>
            <a:ln w="22225" cap="rnd">
              <a:solidFill>
                <a:schemeClr val="tx1"/>
              </a:solidFill>
              <a:prstDash val="dash"/>
              <a:round/>
            </a:ln>
            <a:effectLst/>
          </c:spPr>
          <c:marker>
            <c:symbol val="none"/>
          </c:marker>
          <c:cat>
            <c:strRef>
              <c:f>Sheet1!$A$2:$A$66</c:f>
              <c:strCache>
                <c:ptCount val="65"/>
                <c:pt idx="0">
                  <c:v>2000/01</c:v>
                </c:pt>
                <c:pt idx="1">
                  <c:v>2000/02</c:v>
                </c:pt>
                <c:pt idx="2">
                  <c:v>2000/03</c:v>
                </c:pt>
                <c:pt idx="3">
                  <c:v>2000/04</c:v>
                </c:pt>
                <c:pt idx="4">
                  <c:v>2001/01</c:v>
                </c:pt>
                <c:pt idx="5">
                  <c:v>2001/02</c:v>
                </c:pt>
                <c:pt idx="6">
                  <c:v>2001/03</c:v>
                </c:pt>
                <c:pt idx="7">
                  <c:v>2001/04</c:v>
                </c:pt>
                <c:pt idx="8">
                  <c:v>2002/01</c:v>
                </c:pt>
                <c:pt idx="9">
                  <c:v>2002/02</c:v>
                </c:pt>
                <c:pt idx="10">
                  <c:v>2002/03</c:v>
                </c:pt>
                <c:pt idx="11">
                  <c:v>2002/04</c:v>
                </c:pt>
                <c:pt idx="12">
                  <c:v>2003/01</c:v>
                </c:pt>
                <c:pt idx="13">
                  <c:v>2003/02</c:v>
                </c:pt>
                <c:pt idx="14">
                  <c:v>2003/03</c:v>
                </c:pt>
                <c:pt idx="15">
                  <c:v>2003/04</c:v>
                </c:pt>
                <c:pt idx="16">
                  <c:v>2004/01</c:v>
                </c:pt>
                <c:pt idx="17">
                  <c:v>2004/02</c:v>
                </c:pt>
                <c:pt idx="18">
                  <c:v>2004/03</c:v>
                </c:pt>
                <c:pt idx="19">
                  <c:v>2004/04</c:v>
                </c:pt>
                <c:pt idx="20">
                  <c:v>2005/01</c:v>
                </c:pt>
                <c:pt idx="21">
                  <c:v>2005/02</c:v>
                </c:pt>
                <c:pt idx="22">
                  <c:v>2005/03</c:v>
                </c:pt>
                <c:pt idx="23">
                  <c:v>2005/04</c:v>
                </c:pt>
                <c:pt idx="24">
                  <c:v>2006/01</c:v>
                </c:pt>
                <c:pt idx="25">
                  <c:v>2006/02</c:v>
                </c:pt>
                <c:pt idx="26">
                  <c:v>2006/03</c:v>
                </c:pt>
                <c:pt idx="27">
                  <c:v>2006/04</c:v>
                </c:pt>
                <c:pt idx="28">
                  <c:v>2007/01</c:v>
                </c:pt>
                <c:pt idx="29">
                  <c:v>2007/02</c:v>
                </c:pt>
                <c:pt idx="30">
                  <c:v>2007/03</c:v>
                </c:pt>
                <c:pt idx="31">
                  <c:v>2007/04</c:v>
                </c:pt>
                <c:pt idx="32">
                  <c:v>2008/01</c:v>
                </c:pt>
                <c:pt idx="33">
                  <c:v>2008/02</c:v>
                </c:pt>
                <c:pt idx="34">
                  <c:v>2008/03</c:v>
                </c:pt>
                <c:pt idx="35">
                  <c:v>2008/04</c:v>
                </c:pt>
                <c:pt idx="36">
                  <c:v>2009/01</c:v>
                </c:pt>
                <c:pt idx="37">
                  <c:v>2009/02</c:v>
                </c:pt>
                <c:pt idx="38">
                  <c:v>2009/03</c:v>
                </c:pt>
                <c:pt idx="39">
                  <c:v>2009/04</c:v>
                </c:pt>
                <c:pt idx="40">
                  <c:v>2010/01</c:v>
                </c:pt>
                <c:pt idx="41">
                  <c:v>2010/02</c:v>
                </c:pt>
                <c:pt idx="42">
                  <c:v>2010/03</c:v>
                </c:pt>
                <c:pt idx="43">
                  <c:v>2010/04</c:v>
                </c:pt>
                <c:pt idx="44">
                  <c:v>2011/01</c:v>
                </c:pt>
                <c:pt idx="45">
                  <c:v>2011/02</c:v>
                </c:pt>
                <c:pt idx="46">
                  <c:v>2011/03</c:v>
                </c:pt>
                <c:pt idx="47">
                  <c:v>2011/04</c:v>
                </c:pt>
                <c:pt idx="48">
                  <c:v>2012/01</c:v>
                </c:pt>
                <c:pt idx="49">
                  <c:v>2012/02</c:v>
                </c:pt>
                <c:pt idx="50">
                  <c:v>2012/03</c:v>
                </c:pt>
                <c:pt idx="51">
                  <c:v>2012/04</c:v>
                </c:pt>
                <c:pt idx="52">
                  <c:v>2013/01</c:v>
                </c:pt>
                <c:pt idx="53">
                  <c:v>2013/02</c:v>
                </c:pt>
                <c:pt idx="54">
                  <c:v>2013/03</c:v>
                </c:pt>
                <c:pt idx="55">
                  <c:v>2013/04</c:v>
                </c:pt>
                <c:pt idx="56">
                  <c:v>2014/01</c:v>
                </c:pt>
                <c:pt idx="57">
                  <c:v>2014/02</c:v>
                </c:pt>
                <c:pt idx="58">
                  <c:v>2014/03</c:v>
                </c:pt>
                <c:pt idx="59">
                  <c:v>2014/04</c:v>
                </c:pt>
                <c:pt idx="60">
                  <c:v>2015/01</c:v>
                </c:pt>
                <c:pt idx="61">
                  <c:v>2015/02</c:v>
                </c:pt>
                <c:pt idx="62">
                  <c:v>2015/03</c:v>
                </c:pt>
                <c:pt idx="63">
                  <c:v>2015/04</c:v>
                </c:pt>
                <c:pt idx="64">
                  <c:v>2016/01</c:v>
                </c:pt>
              </c:strCache>
            </c:strRef>
          </c:cat>
          <c:val>
            <c:numRef>
              <c:f>Sheet1!$D$2:$D$66</c:f>
              <c:numCache>
                <c:formatCode>General</c:formatCode>
                <c:ptCount val="65"/>
                <c:pt idx="0">
                  <c:v>4.2</c:v>
                </c:pt>
                <c:pt idx="1">
                  <c:v>4.2</c:v>
                </c:pt>
                <c:pt idx="2">
                  <c:v>4.2</c:v>
                </c:pt>
                <c:pt idx="3">
                  <c:v>4.2</c:v>
                </c:pt>
                <c:pt idx="4">
                  <c:v>2.7</c:v>
                </c:pt>
                <c:pt idx="5">
                  <c:v>2.7</c:v>
                </c:pt>
                <c:pt idx="6">
                  <c:v>2.7</c:v>
                </c:pt>
                <c:pt idx="7">
                  <c:v>2.7</c:v>
                </c:pt>
                <c:pt idx="8">
                  <c:v>3.7</c:v>
                </c:pt>
                <c:pt idx="9">
                  <c:v>3.7</c:v>
                </c:pt>
                <c:pt idx="10">
                  <c:v>3.7</c:v>
                </c:pt>
                <c:pt idx="11">
                  <c:v>3.7</c:v>
                </c:pt>
                <c:pt idx="12">
                  <c:v>2.9</c:v>
                </c:pt>
                <c:pt idx="13">
                  <c:v>2.9</c:v>
                </c:pt>
                <c:pt idx="14">
                  <c:v>2.9</c:v>
                </c:pt>
                <c:pt idx="15">
                  <c:v>2.9</c:v>
                </c:pt>
                <c:pt idx="16">
                  <c:v>4.5999999999999996</c:v>
                </c:pt>
                <c:pt idx="17">
                  <c:v>4.5999999999999996</c:v>
                </c:pt>
                <c:pt idx="18">
                  <c:v>4.5999999999999996</c:v>
                </c:pt>
                <c:pt idx="19">
                  <c:v>4.5999999999999996</c:v>
                </c:pt>
                <c:pt idx="20">
                  <c:v>5.3</c:v>
                </c:pt>
                <c:pt idx="21">
                  <c:v>5.3</c:v>
                </c:pt>
                <c:pt idx="22">
                  <c:v>5.3</c:v>
                </c:pt>
                <c:pt idx="23">
                  <c:v>5.3</c:v>
                </c:pt>
                <c:pt idx="24">
                  <c:v>5.6</c:v>
                </c:pt>
                <c:pt idx="25">
                  <c:v>5.6</c:v>
                </c:pt>
                <c:pt idx="26">
                  <c:v>5.6</c:v>
                </c:pt>
                <c:pt idx="27">
                  <c:v>5.6</c:v>
                </c:pt>
                <c:pt idx="28">
                  <c:v>5.5</c:v>
                </c:pt>
                <c:pt idx="29">
                  <c:v>5.5</c:v>
                </c:pt>
                <c:pt idx="30">
                  <c:v>5.5</c:v>
                </c:pt>
                <c:pt idx="31">
                  <c:v>5.5</c:v>
                </c:pt>
                <c:pt idx="32">
                  <c:v>3.6</c:v>
                </c:pt>
                <c:pt idx="33">
                  <c:v>3.6</c:v>
                </c:pt>
                <c:pt idx="34">
                  <c:v>3.6</c:v>
                </c:pt>
                <c:pt idx="35">
                  <c:v>3.6</c:v>
                </c:pt>
                <c:pt idx="36">
                  <c:v>-1.5</c:v>
                </c:pt>
                <c:pt idx="37">
                  <c:v>-1.5</c:v>
                </c:pt>
                <c:pt idx="38">
                  <c:v>-1.5</c:v>
                </c:pt>
                <c:pt idx="39">
                  <c:v>-1.5</c:v>
                </c:pt>
                <c:pt idx="40">
                  <c:v>3.1</c:v>
                </c:pt>
                <c:pt idx="41">
                  <c:v>3.1</c:v>
                </c:pt>
                <c:pt idx="42">
                  <c:v>3.1</c:v>
                </c:pt>
                <c:pt idx="43">
                  <c:v>3.1</c:v>
                </c:pt>
                <c:pt idx="44">
                  <c:v>3.6</c:v>
                </c:pt>
                <c:pt idx="45">
                  <c:v>3.6</c:v>
                </c:pt>
                <c:pt idx="46">
                  <c:v>3.6</c:v>
                </c:pt>
                <c:pt idx="47">
                  <c:v>3.6</c:v>
                </c:pt>
                <c:pt idx="48">
                  <c:v>2.5</c:v>
                </c:pt>
                <c:pt idx="49">
                  <c:v>2.5</c:v>
                </c:pt>
                <c:pt idx="50">
                  <c:v>2.5</c:v>
                </c:pt>
                <c:pt idx="51">
                  <c:v>2.5</c:v>
                </c:pt>
                <c:pt idx="52">
                  <c:v>1.1000000000000001</c:v>
                </c:pt>
                <c:pt idx="53">
                  <c:v>1.1000000000000001</c:v>
                </c:pt>
                <c:pt idx="54">
                  <c:v>1.1000000000000001</c:v>
                </c:pt>
                <c:pt idx="55">
                  <c:v>1.1000000000000001</c:v>
                </c:pt>
                <c:pt idx="56">
                  <c:v>1.5</c:v>
                </c:pt>
                <c:pt idx="57">
                  <c:v>1.5</c:v>
                </c:pt>
                <c:pt idx="58">
                  <c:v>1.5</c:v>
                </c:pt>
                <c:pt idx="59">
                  <c:v>1.5</c:v>
                </c:pt>
                <c:pt idx="60">
                  <c:v>1.5</c:v>
                </c:pt>
                <c:pt idx="61">
                  <c:v>1.5</c:v>
                </c:pt>
                <c:pt idx="62">
                  <c:v>1.3</c:v>
                </c:pt>
                <c:pt idx="63">
                  <c:v>1.2</c:v>
                </c:pt>
                <c:pt idx="64">
                  <c:v>0.8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1E98-4A65-A6C1-B00A9DB6F9A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387136"/>
        <c:axId val="43401216"/>
      </c:lineChart>
      <c:line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CCI</c:v>
                </c:pt>
              </c:strCache>
            </c:strRef>
          </c:tx>
          <c:spPr>
            <a:ln w="2222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Sheet1!$A$2:$A$66</c:f>
              <c:strCache>
                <c:ptCount val="65"/>
                <c:pt idx="0">
                  <c:v>2000/01</c:v>
                </c:pt>
                <c:pt idx="1">
                  <c:v>2000/02</c:v>
                </c:pt>
                <c:pt idx="2">
                  <c:v>2000/03</c:v>
                </c:pt>
                <c:pt idx="3">
                  <c:v>2000/04</c:v>
                </c:pt>
                <c:pt idx="4">
                  <c:v>2001/01</c:v>
                </c:pt>
                <c:pt idx="5">
                  <c:v>2001/02</c:v>
                </c:pt>
                <c:pt idx="6">
                  <c:v>2001/03</c:v>
                </c:pt>
                <c:pt idx="7">
                  <c:v>2001/04</c:v>
                </c:pt>
                <c:pt idx="8">
                  <c:v>2002/01</c:v>
                </c:pt>
                <c:pt idx="9">
                  <c:v>2002/02</c:v>
                </c:pt>
                <c:pt idx="10">
                  <c:v>2002/03</c:v>
                </c:pt>
                <c:pt idx="11">
                  <c:v>2002/04</c:v>
                </c:pt>
                <c:pt idx="12">
                  <c:v>2003/01</c:v>
                </c:pt>
                <c:pt idx="13">
                  <c:v>2003/02</c:v>
                </c:pt>
                <c:pt idx="14">
                  <c:v>2003/03</c:v>
                </c:pt>
                <c:pt idx="15">
                  <c:v>2003/04</c:v>
                </c:pt>
                <c:pt idx="16">
                  <c:v>2004/01</c:v>
                </c:pt>
                <c:pt idx="17">
                  <c:v>2004/02</c:v>
                </c:pt>
                <c:pt idx="18">
                  <c:v>2004/03</c:v>
                </c:pt>
                <c:pt idx="19">
                  <c:v>2004/04</c:v>
                </c:pt>
                <c:pt idx="20">
                  <c:v>2005/01</c:v>
                </c:pt>
                <c:pt idx="21">
                  <c:v>2005/02</c:v>
                </c:pt>
                <c:pt idx="22">
                  <c:v>2005/03</c:v>
                </c:pt>
                <c:pt idx="23">
                  <c:v>2005/04</c:v>
                </c:pt>
                <c:pt idx="24">
                  <c:v>2006/01</c:v>
                </c:pt>
                <c:pt idx="25">
                  <c:v>2006/02</c:v>
                </c:pt>
                <c:pt idx="26">
                  <c:v>2006/03</c:v>
                </c:pt>
                <c:pt idx="27">
                  <c:v>2006/04</c:v>
                </c:pt>
                <c:pt idx="28">
                  <c:v>2007/01</c:v>
                </c:pt>
                <c:pt idx="29">
                  <c:v>2007/02</c:v>
                </c:pt>
                <c:pt idx="30">
                  <c:v>2007/03</c:v>
                </c:pt>
                <c:pt idx="31">
                  <c:v>2007/04</c:v>
                </c:pt>
                <c:pt idx="32">
                  <c:v>2008/01</c:v>
                </c:pt>
                <c:pt idx="33">
                  <c:v>2008/02</c:v>
                </c:pt>
                <c:pt idx="34">
                  <c:v>2008/03</c:v>
                </c:pt>
                <c:pt idx="35">
                  <c:v>2008/04</c:v>
                </c:pt>
                <c:pt idx="36">
                  <c:v>2009/01</c:v>
                </c:pt>
                <c:pt idx="37">
                  <c:v>2009/02</c:v>
                </c:pt>
                <c:pt idx="38">
                  <c:v>2009/03</c:v>
                </c:pt>
                <c:pt idx="39">
                  <c:v>2009/04</c:v>
                </c:pt>
                <c:pt idx="40">
                  <c:v>2010/01</c:v>
                </c:pt>
                <c:pt idx="41">
                  <c:v>2010/02</c:v>
                </c:pt>
                <c:pt idx="42">
                  <c:v>2010/03</c:v>
                </c:pt>
                <c:pt idx="43">
                  <c:v>2010/04</c:v>
                </c:pt>
                <c:pt idx="44">
                  <c:v>2011/01</c:v>
                </c:pt>
                <c:pt idx="45">
                  <c:v>2011/02</c:v>
                </c:pt>
                <c:pt idx="46">
                  <c:v>2011/03</c:v>
                </c:pt>
                <c:pt idx="47">
                  <c:v>2011/04</c:v>
                </c:pt>
                <c:pt idx="48">
                  <c:v>2012/01</c:v>
                </c:pt>
                <c:pt idx="49">
                  <c:v>2012/02</c:v>
                </c:pt>
                <c:pt idx="50">
                  <c:v>2012/03</c:v>
                </c:pt>
                <c:pt idx="51">
                  <c:v>2012/04</c:v>
                </c:pt>
                <c:pt idx="52">
                  <c:v>2013/01</c:v>
                </c:pt>
                <c:pt idx="53">
                  <c:v>2013/02</c:v>
                </c:pt>
                <c:pt idx="54">
                  <c:v>2013/03</c:v>
                </c:pt>
                <c:pt idx="55">
                  <c:v>2013/04</c:v>
                </c:pt>
                <c:pt idx="56">
                  <c:v>2014/01</c:v>
                </c:pt>
                <c:pt idx="57">
                  <c:v>2014/02</c:v>
                </c:pt>
                <c:pt idx="58">
                  <c:v>2014/03</c:v>
                </c:pt>
                <c:pt idx="59">
                  <c:v>2014/04</c:v>
                </c:pt>
                <c:pt idx="60">
                  <c:v>2015/01</c:v>
                </c:pt>
                <c:pt idx="61">
                  <c:v>2015/02</c:v>
                </c:pt>
                <c:pt idx="62">
                  <c:v>2015/03</c:v>
                </c:pt>
                <c:pt idx="63">
                  <c:v>2015/04</c:v>
                </c:pt>
                <c:pt idx="64">
                  <c:v>2016/01</c:v>
                </c:pt>
              </c:strCache>
            </c:strRef>
          </c:cat>
          <c:val>
            <c:numRef>
              <c:f>Sheet1!$C$2:$C$66</c:f>
              <c:numCache>
                <c:formatCode>General</c:formatCode>
                <c:ptCount val="65"/>
                <c:pt idx="0">
                  <c:v>6</c:v>
                </c:pt>
                <c:pt idx="1">
                  <c:v>-10</c:v>
                </c:pt>
                <c:pt idx="2">
                  <c:v>-9</c:v>
                </c:pt>
                <c:pt idx="3">
                  <c:v>-17</c:v>
                </c:pt>
                <c:pt idx="4">
                  <c:v>3</c:v>
                </c:pt>
                <c:pt idx="5">
                  <c:v>-7</c:v>
                </c:pt>
                <c:pt idx="6">
                  <c:v>-9</c:v>
                </c:pt>
                <c:pt idx="7">
                  <c:v>-9</c:v>
                </c:pt>
                <c:pt idx="8">
                  <c:v>-2</c:v>
                </c:pt>
                <c:pt idx="9">
                  <c:v>1</c:v>
                </c:pt>
                <c:pt idx="10">
                  <c:v>-1</c:v>
                </c:pt>
                <c:pt idx="11">
                  <c:v>-12</c:v>
                </c:pt>
                <c:pt idx="12">
                  <c:v>0</c:v>
                </c:pt>
                <c:pt idx="13">
                  <c:v>1</c:v>
                </c:pt>
                <c:pt idx="14">
                  <c:v>-9</c:v>
                </c:pt>
                <c:pt idx="15">
                  <c:v>4</c:v>
                </c:pt>
                <c:pt idx="16">
                  <c:v>-7</c:v>
                </c:pt>
                <c:pt idx="17">
                  <c:v>20</c:v>
                </c:pt>
                <c:pt idx="18">
                  <c:v>6</c:v>
                </c:pt>
                <c:pt idx="19">
                  <c:v>4</c:v>
                </c:pt>
                <c:pt idx="20">
                  <c:v>19</c:v>
                </c:pt>
                <c:pt idx="21">
                  <c:v>17</c:v>
                </c:pt>
                <c:pt idx="22">
                  <c:v>17</c:v>
                </c:pt>
                <c:pt idx="23">
                  <c:v>20</c:v>
                </c:pt>
                <c:pt idx="24">
                  <c:v>21</c:v>
                </c:pt>
                <c:pt idx="25">
                  <c:v>20</c:v>
                </c:pt>
                <c:pt idx="26">
                  <c:v>17</c:v>
                </c:pt>
                <c:pt idx="27">
                  <c:v>18</c:v>
                </c:pt>
                <c:pt idx="28">
                  <c:v>23</c:v>
                </c:pt>
                <c:pt idx="29">
                  <c:v>21</c:v>
                </c:pt>
                <c:pt idx="30">
                  <c:v>18</c:v>
                </c:pt>
                <c:pt idx="31">
                  <c:v>22</c:v>
                </c:pt>
                <c:pt idx="32">
                  <c:v>12</c:v>
                </c:pt>
                <c:pt idx="33">
                  <c:v>-6</c:v>
                </c:pt>
                <c:pt idx="34">
                  <c:v>-1</c:v>
                </c:pt>
                <c:pt idx="35">
                  <c:v>-4</c:v>
                </c:pt>
                <c:pt idx="36">
                  <c:v>1</c:v>
                </c:pt>
                <c:pt idx="37">
                  <c:v>4</c:v>
                </c:pt>
                <c:pt idx="38">
                  <c:v>1</c:v>
                </c:pt>
                <c:pt idx="39">
                  <c:v>6</c:v>
                </c:pt>
                <c:pt idx="40">
                  <c:v>15</c:v>
                </c:pt>
                <c:pt idx="41">
                  <c:v>14</c:v>
                </c:pt>
                <c:pt idx="42">
                  <c:v>15</c:v>
                </c:pt>
                <c:pt idx="43">
                  <c:v>14</c:v>
                </c:pt>
                <c:pt idx="44">
                  <c:v>9</c:v>
                </c:pt>
                <c:pt idx="45">
                  <c:v>11</c:v>
                </c:pt>
                <c:pt idx="46">
                  <c:v>4</c:v>
                </c:pt>
                <c:pt idx="47">
                  <c:v>5</c:v>
                </c:pt>
                <c:pt idx="48">
                  <c:v>5</c:v>
                </c:pt>
                <c:pt idx="49">
                  <c:v>-3</c:v>
                </c:pt>
                <c:pt idx="50">
                  <c:v>-1</c:v>
                </c:pt>
                <c:pt idx="51">
                  <c:v>-3</c:v>
                </c:pt>
                <c:pt idx="52">
                  <c:v>-7</c:v>
                </c:pt>
                <c:pt idx="53">
                  <c:v>1</c:v>
                </c:pt>
                <c:pt idx="54">
                  <c:v>-8</c:v>
                </c:pt>
                <c:pt idx="55">
                  <c:v>-7</c:v>
                </c:pt>
                <c:pt idx="56">
                  <c:v>-6</c:v>
                </c:pt>
                <c:pt idx="57">
                  <c:v>4</c:v>
                </c:pt>
                <c:pt idx="58">
                  <c:v>-1</c:v>
                </c:pt>
                <c:pt idx="59">
                  <c:v>0</c:v>
                </c:pt>
                <c:pt idx="60">
                  <c:v>-4</c:v>
                </c:pt>
                <c:pt idx="61">
                  <c:v>-15</c:v>
                </c:pt>
                <c:pt idx="62">
                  <c:v>-5</c:v>
                </c:pt>
                <c:pt idx="63">
                  <c:v>-14</c:v>
                </c:pt>
                <c:pt idx="64">
                  <c:v>-9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1E98-4A65-A6C1-B00A9DB6F9A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404288"/>
        <c:axId val="43402752"/>
      </c:lineChart>
      <c:catAx>
        <c:axId val="4338713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01216"/>
        <c:crosses val="autoZero"/>
        <c:auto val="1"/>
        <c:lblAlgn val="ctr"/>
        <c:lblOffset val="100"/>
        <c:noMultiLvlLbl val="0"/>
      </c:catAx>
      <c:valAx>
        <c:axId val="434012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387136"/>
        <c:crosses val="autoZero"/>
        <c:crossBetween val="between"/>
        <c:majorUnit val="0.5"/>
      </c:valAx>
      <c:valAx>
        <c:axId val="43402752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04288"/>
        <c:crosses val="max"/>
        <c:crossBetween val="between"/>
      </c:valAx>
      <c:catAx>
        <c:axId val="43404288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3402752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GDP per
head a
R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Pt>
            <c:idx val="36"/>
            <c:bubble3D val="0"/>
            <c:spPr>
              <a:ln w="28575" cap="rnd">
                <a:solidFill>
                  <a:srgbClr val="FFC000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954A-46D6-B1EC-416AA3236E21}"/>
              </c:ext>
            </c:extLst>
          </c:dPt>
          <c:dPt>
            <c:idx val="37"/>
            <c:bubble3D val="0"/>
            <c:spPr>
              <a:ln w="28575" cap="rnd">
                <a:solidFill>
                  <a:srgbClr val="FFC000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954A-46D6-B1EC-416AA3236E21}"/>
              </c:ext>
            </c:extLst>
          </c:dPt>
          <c:dPt>
            <c:idx val="38"/>
            <c:bubble3D val="0"/>
            <c:spPr>
              <a:ln w="28575" cap="rnd">
                <a:solidFill>
                  <a:srgbClr val="FFC000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954A-46D6-B1EC-416AA3236E21}"/>
              </c:ext>
            </c:extLst>
          </c:dPt>
          <c:cat>
            <c:numRef>
              <c:f>Sheet1!$A$2:$A$40</c:f>
              <c:numCache>
                <c:formatCode>General</c:formatCode>
                <c:ptCount val="39"/>
                <c:pt idx="0">
                  <c:v>1981</c:v>
                </c:pt>
                <c:pt idx="1">
                  <c:v>1982</c:v>
                </c:pt>
                <c:pt idx="2">
                  <c:v>1983</c:v>
                </c:pt>
                <c:pt idx="3">
                  <c:v>1984</c:v>
                </c:pt>
                <c:pt idx="4">
                  <c:v>1985</c:v>
                </c:pt>
                <c:pt idx="5">
                  <c:v>1986</c:v>
                </c:pt>
                <c:pt idx="6">
                  <c:v>1987</c:v>
                </c:pt>
                <c:pt idx="7">
                  <c:v>1988</c:v>
                </c:pt>
                <c:pt idx="8">
                  <c:v>1989</c:v>
                </c:pt>
                <c:pt idx="9">
                  <c:v>1990</c:v>
                </c:pt>
                <c:pt idx="10">
                  <c:v>1991</c:v>
                </c:pt>
                <c:pt idx="11">
                  <c:v>1992</c:v>
                </c:pt>
                <c:pt idx="12">
                  <c:v>1993</c:v>
                </c:pt>
                <c:pt idx="13">
                  <c:v>1994</c:v>
                </c:pt>
                <c:pt idx="14">
                  <c:v>1995</c:v>
                </c:pt>
                <c:pt idx="15">
                  <c:v>1996</c:v>
                </c:pt>
                <c:pt idx="16">
                  <c:v>1997</c:v>
                </c:pt>
                <c:pt idx="17">
                  <c:v>1998</c:v>
                </c:pt>
                <c:pt idx="18">
                  <c:v>1999</c:v>
                </c:pt>
                <c:pt idx="19">
                  <c:v>2000</c:v>
                </c:pt>
                <c:pt idx="20">
                  <c:v>2001</c:v>
                </c:pt>
                <c:pt idx="21">
                  <c:v>2002</c:v>
                </c:pt>
                <c:pt idx="22">
                  <c:v>2003</c:v>
                </c:pt>
                <c:pt idx="23">
                  <c:v>2004</c:v>
                </c:pt>
                <c:pt idx="24">
                  <c:v>2005</c:v>
                </c:pt>
                <c:pt idx="25">
                  <c:v>2006</c:v>
                </c:pt>
                <c:pt idx="26">
                  <c:v>2007</c:v>
                </c:pt>
                <c:pt idx="27">
                  <c:v>2008</c:v>
                </c:pt>
                <c:pt idx="28">
                  <c:v>2009</c:v>
                </c:pt>
                <c:pt idx="29">
                  <c:v>2010</c:v>
                </c:pt>
                <c:pt idx="30">
                  <c:v>2011</c:v>
                </c:pt>
                <c:pt idx="31">
                  <c:v>2012</c:v>
                </c:pt>
                <c:pt idx="32">
                  <c:v>2013</c:v>
                </c:pt>
                <c:pt idx="33">
                  <c:v>2014</c:v>
                </c:pt>
                <c:pt idx="34">
                  <c:v>2015</c:v>
                </c:pt>
                <c:pt idx="35">
                  <c:v>2016</c:v>
                </c:pt>
                <c:pt idx="36">
                  <c:v>2017</c:v>
                </c:pt>
                <c:pt idx="37">
                  <c:v>2018</c:v>
                </c:pt>
                <c:pt idx="38">
                  <c:v>2019</c:v>
                </c:pt>
              </c:numCache>
            </c:numRef>
          </c:cat>
          <c:val>
            <c:numRef>
              <c:f>Sheet1!$B$2:$B$40</c:f>
              <c:numCache>
                <c:formatCode>General</c:formatCode>
                <c:ptCount val="39"/>
                <c:pt idx="0">
                  <c:v>50815</c:v>
                </c:pt>
                <c:pt idx="1">
                  <c:v>49465</c:v>
                </c:pt>
                <c:pt idx="2">
                  <c:v>47456</c:v>
                </c:pt>
                <c:pt idx="3">
                  <c:v>48768</c:v>
                </c:pt>
                <c:pt idx="4">
                  <c:v>47126</c:v>
                </c:pt>
                <c:pt idx="5">
                  <c:v>46112</c:v>
                </c:pt>
                <c:pt idx="6">
                  <c:v>46082</c:v>
                </c:pt>
                <c:pt idx="7">
                  <c:v>47021</c:v>
                </c:pt>
                <c:pt idx="8">
                  <c:v>47144</c:v>
                </c:pt>
                <c:pt idx="9">
                  <c:v>46020</c:v>
                </c:pt>
                <c:pt idx="10">
                  <c:v>44610</c:v>
                </c:pt>
                <c:pt idx="11">
                  <c:v>42754</c:v>
                </c:pt>
                <c:pt idx="12">
                  <c:v>42386</c:v>
                </c:pt>
                <c:pt idx="13">
                  <c:v>42849</c:v>
                </c:pt>
                <c:pt idx="14">
                  <c:v>43267</c:v>
                </c:pt>
                <c:pt idx="15">
                  <c:v>44193</c:v>
                </c:pt>
                <c:pt idx="16">
                  <c:v>44420</c:v>
                </c:pt>
                <c:pt idx="17">
                  <c:v>43720</c:v>
                </c:pt>
                <c:pt idx="18">
                  <c:v>43826</c:v>
                </c:pt>
                <c:pt idx="19">
                  <c:v>44735</c:v>
                </c:pt>
                <c:pt idx="20">
                  <c:v>45075</c:v>
                </c:pt>
                <c:pt idx="21">
                  <c:v>45798</c:v>
                </c:pt>
                <c:pt idx="22">
                  <c:v>46287</c:v>
                </c:pt>
                <c:pt idx="23">
                  <c:v>47605</c:v>
                </c:pt>
                <c:pt idx="24">
                  <c:v>49335</c:v>
                </c:pt>
                <c:pt idx="25">
                  <c:v>51331</c:v>
                </c:pt>
                <c:pt idx="26">
                  <c:v>53334</c:v>
                </c:pt>
                <c:pt idx="27">
                  <c:v>54322</c:v>
                </c:pt>
                <c:pt idx="28">
                  <c:v>52838</c:v>
                </c:pt>
                <c:pt idx="29">
                  <c:v>53823</c:v>
                </c:pt>
                <c:pt idx="30">
                  <c:v>54930</c:v>
                </c:pt>
                <c:pt idx="31">
                  <c:v>55508</c:v>
                </c:pt>
                <c:pt idx="32">
                  <c:v>56047</c:v>
                </c:pt>
                <c:pt idx="33">
                  <c:v>56198</c:v>
                </c:pt>
                <c:pt idx="34">
                  <c:v>56169</c:v>
                </c:pt>
                <c:pt idx="35">
                  <c:v>56000</c:v>
                </c:pt>
                <c:pt idx="36">
                  <c:v>56100</c:v>
                </c:pt>
                <c:pt idx="37">
                  <c:v>56140</c:v>
                </c:pt>
                <c:pt idx="38">
                  <c:v>56200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6-954A-46D6-B1EC-416AA3236E21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rgbClr val="FF0000"/>
              </a:solidFill>
              <a:prstDash val="sysDash"/>
              <a:round/>
            </a:ln>
            <a:effectLst/>
          </c:spPr>
          <c:marker>
            <c:symbol val="none"/>
          </c:marker>
          <c:cat>
            <c:numRef>
              <c:f>Sheet1!$A$2:$A$40</c:f>
              <c:numCache>
                <c:formatCode>General</c:formatCode>
                <c:ptCount val="39"/>
                <c:pt idx="0">
                  <c:v>1981</c:v>
                </c:pt>
                <c:pt idx="1">
                  <c:v>1982</c:v>
                </c:pt>
                <c:pt idx="2">
                  <c:v>1983</c:v>
                </c:pt>
                <c:pt idx="3">
                  <c:v>1984</c:v>
                </c:pt>
                <c:pt idx="4">
                  <c:v>1985</c:v>
                </c:pt>
                <c:pt idx="5">
                  <c:v>1986</c:v>
                </c:pt>
                <c:pt idx="6">
                  <c:v>1987</c:v>
                </c:pt>
                <c:pt idx="7">
                  <c:v>1988</c:v>
                </c:pt>
                <c:pt idx="8">
                  <c:v>1989</c:v>
                </c:pt>
                <c:pt idx="9">
                  <c:v>1990</c:v>
                </c:pt>
                <c:pt idx="10">
                  <c:v>1991</c:v>
                </c:pt>
                <c:pt idx="11">
                  <c:v>1992</c:v>
                </c:pt>
                <c:pt idx="12">
                  <c:v>1993</c:v>
                </c:pt>
                <c:pt idx="13">
                  <c:v>1994</c:v>
                </c:pt>
                <c:pt idx="14">
                  <c:v>1995</c:v>
                </c:pt>
                <c:pt idx="15">
                  <c:v>1996</c:v>
                </c:pt>
                <c:pt idx="16">
                  <c:v>1997</c:v>
                </c:pt>
                <c:pt idx="17">
                  <c:v>1998</c:v>
                </c:pt>
                <c:pt idx="18">
                  <c:v>1999</c:v>
                </c:pt>
                <c:pt idx="19">
                  <c:v>2000</c:v>
                </c:pt>
                <c:pt idx="20">
                  <c:v>2001</c:v>
                </c:pt>
                <c:pt idx="21">
                  <c:v>2002</c:v>
                </c:pt>
                <c:pt idx="22">
                  <c:v>2003</c:v>
                </c:pt>
                <c:pt idx="23">
                  <c:v>2004</c:v>
                </c:pt>
                <c:pt idx="24">
                  <c:v>2005</c:v>
                </c:pt>
                <c:pt idx="25">
                  <c:v>2006</c:v>
                </c:pt>
                <c:pt idx="26">
                  <c:v>2007</c:v>
                </c:pt>
                <c:pt idx="27">
                  <c:v>2008</c:v>
                </c:pt>
                <c:pt idx="28">
                  <c:v>2009</c:v>
                </c:pt>
                <c:pt idx="29">
                  <c:v>2010</c:v>
                </c:pt>
                <c:pt idx="30">
                  <c:v>2011</c:v>
                </c:pt>
                <c:pt idx="31">
                  <c:v>2012</c:v>
                </c:pt>
                <c:pt idx="32">
                  <c:v>2013</c:v>
                </c:pt>
                <c:pt idx="33">
                  <c:v>2014</c:v>
                </c:pt>
                <c:pt idx="34">
                  <c:v>2015</c:v>
                </c:pt>
                <c:pt idx="35">
                  <c:v>2016</c:v>
                </c:pt>
                <c:pt idx="36">
                  <c:v>2017</c:v>
                </c:pt>
                <c:pt idx="37">
                  <c:v>2018</c:v>
                </c:pt>
                <c:pt idx="38">
                  <c:v>2019</c:v>
                </c:pt>
              </c:numCache>
            </c:numRef>
          </c:cat>
          <c:val>
            <c:numRef>
              <c:f>Sheet1!$C$2:$C$40</c:f>
              <c:numCache>
                <c:formatCode>General</c:formatCode>
                <c:ptCount val="39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  <c:pt idx="35">
                  <c:v>56000</c:v>
                </c:pt>
                <c:pt idx="36">
                  <c:v>55100</c:v>
                </c:pt>
                <c:pt idx="37">
                  <c:v>54120</c:v>
                </c:pt>
                <c:pt idx="38">
                  <c:v>52440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7-954A-46D6-B1EC-416AA3236E2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966464"/>
        <c:axId val="43968000"/>
      </c:lineChart>
      <c:catAx>
        <c:axId val="439664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968000"/>
        <c:crosses val="autoZero"/>
        <c:auto val="1"/>
        <c:lblAlgn val="ctr"/>
        <c:lblOffset val="100"/>
        <c:noMultiLvlLbl val="0"/>
      </c:catAx>
      <c:valAx>
        <c:axId val="43968000"/>
        <c:scaling>
          <c:orientation val="minMax"/>
          <c:min val="400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96646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South Africa is moving in the right direction</c:v>
                </c:pt>
              </c:strCache>
            </c:strRef>
          </c:tx>
          <c:spPr>
            <a:ln w="2222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Sheet1!$A$2:$A$16</c:f>
              <c:numCache>
                <c:formatCode>General</c:formatCode>
                <c:ptCount val="15"/>
                <c:pt idx="0">
                  <c:v>2000</c:v>
                </c:pt>
                <c:pt idx="1">
                  <c:v>2001</c:v>
                </c:pt>
                <c:pt idx="2">
                  <c:v>2002</c:v>
                </c:pt>
                <c:pt idx="3">
                  <c:v>2003</c:v>
                </c:pt>
                <c:pt idx="4">
                  <c:v>2004</c:v>
                </c:pt>
                <c:pt idx="5">
                  <c:v>2005</c:v>
                </c:pt>
                <c:pt idx="6">
                  <c:v>2006</c:v>
                </c:pt>
                <c:pt idx="7">
                  <c:v>2007</c:v>
                </c:pt>
                <c:pt idx="8">
                  <c:v>2008</c:v>
                </c:pt>
                <c:pt idx="9">
                  <c:v>2009</c:v>
                </c:pt>
                <c:pt idx="10">
                  <c:v>2010</c:v>
                </c:pt>
                <c:pt idx="11">
                  <c:v>2011</c:v>
                </c:pt>
                <c:pt idx="12">
                  <c:v>2012</c:v>
                </c:pt>
                <c:pt idx="13">
                  <c:v>2013</c:v>
                </c:pt>
                <c:pt idx="14">
                  <c:v>2014</c:v>
                </c:pt>
              </c:numCache>
            </c:numRef>
          </c:cat>
          <c:val>
            <c:numRef>
              <c:f>Sheet1!$B$2:$B$16</c:f>
              <c:numCache>
                <c:formatCode>General</c:formatCode>
                <c:ptCount val="15"/>
                <c:pt idx="0">
                  <c:v>56</c:v>
                </c:pt>
                <c:pt idx="1">
                  <c:v>48</c:v>
                </c:pt>
                <c:pt idx="2">
                  <c:v>42</c:v>
                </c:pt>
                <c:pt idx="3">
                  <c:v>51</c:v>
                </c:pt>
                <c:pt idx="4">
                  <c:v>73</c:v>
                </c:pt>
                <c:pt idx="5">
                  <c:v>67</c:v>
                </c:pt>
                <c:pt idx="6">
                  <c:v>69</c:v>
                </c:pt>
                <c:pt idx="7">
                  <c:v>60</c:v>
                </c:pt>
                <c:pt idx="8">
                  <c:v>45</c:v>
                </c:pt>
                <c:pt idx="9">
                  <c:v>43</c:v>
                </c:pt>
                <c:pt idx="10">
                  <c:v>55</c:v>
                </c:pt>
                <c:pt idx="11">
                  <c:v>51</c:v>
                </c:pt>
                <c:pt idx="12">
                  <c:v>46</c:v>
                </c:pt>
                <c:pt idx="13">
                  <c:v>38</c:v>
                </c:pt>
                <c:pt idx="14">
                  <c:v>41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644B-438A-84A2-80F192A7C7A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651840"/>
        <c:axId val="43653376"/>
      </c:lineChart>
      <c:line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Change in RDI of HH</c:v>
                </c:pt>
              </c:strCache>
            </c:strRef>
          </c:tx>
          <c:spPr>
            <a:ln w="2222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Sheet1!$A$2:$A$16</c:f>
              <c:numCache>
                <c:formatCode>General</c:formatCode>
                <c:ptCount val="15"/>
                <c:pt idx="0">
                  <c:v>2000</c:v>
                </c:pt>
                <c:pt idx="1">
                  <c:v>2001</c:v>
                </c:pt>
                <c:pt idx="2">
                  <c:v>2002</c:v>
                </c:pt>
                <c:pt idx="3">
                  <c:v>2003</c:v>
                </c:pt>
                <c:pt idx="4">
                  <c:v>2004</c:v>
                </c:pt>
                <c:pt idx="5">
                  <c:v>2005</c:v>
                </c:pt>
                <c:pt idx="6">
                  <c:v>2006</c:v>
                </c:pt>
                <c:pt idx="7">
                  <c:v>2007</c:v>
                </c:pt>
                <c:pt idx="8">
                  <c:v>2008</c:v>
                </c:pt>
                <c:pt idx="9">
                  <c:v>2009</c:v>
                </c:pt>
                <c:pt idx="10">
                  <c:v>2010</c:v>
                </c:pt>
                <c:pt idx="11">
                  <c:v>2011</c:v>
                </c:pt>
                <c:pt idx="12">
                  <c:v>2012</c:v>
                </c:pt>
                <c:pt idx="13">
                  <c:v>2013</c:v>
                </c:pt>
                <c:pt idx="14">
                  <c:v>2014</c:v>
                </c:pt>
              </c:numCache>
            </c:numRef>
          </c:cat>
          <c:val>
            <c:numRef>
              <c:f>Sheet1!$C$2:$C$16</c:f>
              <c:numCache>
                <c:formatCode>General</c:formatCode>
                <c:ptCount val="15"/>
                <c:pt idx="0">
                  <c:v>1.8</c:v>
                </c:pt>
                <c:pt idx="1">
                  <c:v>0.9</c:v>
                </c:pt>
                <c:pt idx="2">
                  <c:v>1.6</c:v>
                </c:pt>
                <c:pt idx="3">
                  <c:v>0.8</c:v>
                </c:pt>
                <c:pt idx="4">
                  <c:v>4.2</c:v>
                </c:pt>
                <c:pt idx="5">
                  <c:v>4.2</c:v>
                </c:pt>
                <c:pt idx="6">
                  <c:v>6.1</c:v>
                </c:pt>
                <c:pt idx="7">
                  <c:v>4.5</c:v>
                </c:pt>
                <c:pt idx="8">
                  <c:v>1</c:v>
                </c:pt>
                <c:pt idx="9">
                  <c:v>-3.3</c:v>
                </c:pt>
                <c:pt idx="10">
                  <c:v>2.5</c:v>
                </c:pt>
                <c:pt idx="11">
                  <c:v>3.4</c:v>
                </c:pt>
                <c:pt idx="12">
                  <c:v>1.2</c:v>
                </c:pt>
                <c:pt idx="13">
                  <c:v>1.2</c:v>
                </c:pt>
                <c:pt idx="14">
                  <c:v>0.2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644B-438A-84A2-80F192A7C7A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656704"/>
        <c:axId val="43655168"/>
      </c:lineChart>
      <c:catAx>
        <c:axId val="43651840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653376"/>
        <c:crosses val="autoZero"/>
        <c:auto val="1"/>
        <c:lblAlgn val="ctr"/>
        <c:lblOffset val="100"/>
        <c:noMultiLvlLbl val="0"/>
      </c:catAx>
      <c:valAx>
        <c:axId val="4365337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651840"/>
        <c:crosses val="autoZero"/>
        <c:crossBetween val="between"/>
      </c:valAx>
      <c:valAx>
        <c:axId val="43655168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656704"/>
        <c:crosses val="max"/>
        <c:crossBetween val="between"/>
      </c:valAx>
      <c:catAx>
        <c:axId val="43656704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3655168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Violent protest actions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Sheet1!$A$2:$A$17</c:f>
              <c:numCache>
                <c:formatCode>General</c:formatCode>
                <c:ptCount val="16"/>
                <c:pt idx="0">
                  <c:v>2000</c:v>
                </c:pt>
                <c:pt idx="1">
                  <c:v>2001</c:v>
                </c:pt>
                <c:pt idx="2">
                  <c:v>2002</c:v>
                </c:pt>
                <c:pt idx="3">
                  <c:v>2003</c:v>
                </c:pt>
                <c:pt idx="4">
                  <c:v>2004</c:v>
                </c:pt>
                <c:pt idx="5">
                  <c:v>2005</c:v>
                </c:pt>
                <c:pt idx="6">
                  <c:v>2006</c:v>
                </c:pt>
                <c:pt idx="7">
                  <c:v>2007</c:v>
                </c:pt>
                <c:pt idx="8">
                  <c:v>2008</c:v>
                </c:pt>
                <c:pt idx="9">
                  <c:v>2009</c:v>
                </c:pt>
                <c:pt idx="10">
                  <c:v>2010</c:v>
                </c:pt>
                <c:pt idx="11">
                  <c:v>2011</c:v>
                </c:pt>
                <c:pt idx="12">
                  <c:v>2012</c:v>
                </c:pt>
                <c:pt idx="13">
                  <c:v>2013</c:v>
                </c:pt>
                <c:pt idx="14">
                  <c:v>2014</c:v>
                </c:pt>
                <c:pt idx="15">
                  <c:v>2015</c:v>
                </c:pt>
              </c:numCache>
            </c:numRef>
          </c:cat>
          <c:val>
            <c:numRef>
              <c:f>Sheet1!$B$2:$B$17</c:f>
              <c:numCache>
                <c:formatCode>General</c:formatCode>
                <c:ptCount val="16"/>
                <c:pt idx="4">
                  <c:v>974</c:v>
                </c:pt>
                <c:pt idx="5">
                  <c:v>1044</c:v>
                </c:pt>
                <c:pt idx="6">
                  <c:v>1023</c:v>
                </c:pt>
                <c:pt idx="7">
                  <c:v>895</c:v>
                </c:pt>
                <c:pt idx="8">
                  <c:v>1500</c:v>
                </c:pt>
                <c:pt idx="9">
                  <c:v>1323</c:v>
                </c:pt>
                <c:pt idx="10">
                  <c:v>1226</c:v>
                </c:pt>
                <c:pt idx="11">
                  <c:v>1152</c:v>
                </c:pt>
                <c:pt idx="12">
                  <c:v>1783</c:v>
                </c:pt>
                <c:pt idx="13">
                  <c:v>1691</c:v>
                </c:pt>
                <c:pt idx="14">
                  <c:v>1801</c:v>
                </c:pt>
                <c:pt idx="15">
                  <c:v>3502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F509-4A88-9594-D00929146E0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709568"/>
        <c:axId val="43711104"/>
      </c:lineChart>
      <c:line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Change in RDI of HH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Sheet1!$A$2:$A$17</c:f>
              <c:numCache>
                <c:formatCode>General</c:formatCode>
                <c:ptCount val="16"/>
                <c:pt idx="0">
                  <c:v>2000</c:v>
                </c:pt>
                <c:pt idx="1">
                  <c:v>2001</c:v>
                </c:pt>
                <c:pt idx="2">
                  <c:v>2002</c:v>
                </c:pt>
                <c:pt idx="3">
                  <c:v>2003</c:v>
                </c:pt>
                <c:pt idx="4">
                  <c:v>2004</c:v>
                </c:pt>
                <c:pt idx="5">
                  <c:v>2005</c:v>
                </c:pt>
                <c:pt idx="6">
                  <c:v>2006</c:v>
                </c:pt>
                <c:pt idx="7">
                  <c:v>2007</c:v>
                </c:pt>
                <c:pt idx="8">
                  <c:v>2008</c:v>
                </c:pt>
                <c:pt idx="9">
                  <c:v>2009</c:v>
                </c:pt>
                <c:pt idx="10">
                  <c:v>2010</c:v>
                </c:pt>
                <c:pt idx="11">
                  <c:v>2011</c:v>
                </c:pt>
                <c:pt idx="12">
                  <c:v>2012</c:v>
                </c:pt>
                <c:pt idx="13">
                  <c:v>2013</c:v>
                </c:pt>
                <c:pt idx="14">
                  <c:v>2014</c:v>
                </c:pt>
                <c:pt idx="15">
                  <c:v>2015</c:v>
                </c:pt>
              </c:numCache>
            </c:numRef>
          </c:cat>
          <c:val>
            <c:numRef>
              <c:f>Sheet1!$C$2:$C$17</c:f>
              <c:numCache>
                <c:formatCode>General</c:formatCode>
                <c:ptCount val="16"/>
                <c:pt idx="0">
                  <c:v>1.8</c:v>
                </c:pt>
                <c:pt idx="1">
                  <c:v>0.9</c:v>
                </c:pt>
                <c:pt idx="2">
                  <c:v>1.6</c:v>
                </c:pt>
                <c:pt idx="3">
                  <c:v>0.8</c:v>
                </c:pt>
                <c:pt idx="4">
                  <c:v>4.2</c:v>
                </c:pt>
                <c:pt idx="5">
                  <c:v>4.2</c:v>
                </c:pt>
                <c:pt idx="6">
                  <c:v>6.1</c:v>
                </c:pt>
                <c:pt idx="7">
                  <c:v>4.5</c:v>
                </c:pt>
                <c:pt idx="8">
                  <c:v>1</c:v>
                </c:pt>
                <c:pt idx="9">
                  <c:v>-3.3</c:v>
                </c:pt>
                <c:pt idx="10">
                  <c:v>2.5</c:v>
                </c:pt>
                <c:pt idx="11">
                  <c:v>3.4</c:v>
                </c:pt>
                <c:pt idx="12">
                  <c:v>1.2</c:v>
                </c:pt>
                <c:pt idx="13">
                  <c:v>1.2</c:v>
                </c:pt>
                <c:pt idx="14">
                  <c:v>0.2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F509-4A88-9594-D00929146E0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714432"/>
        <c:axId val="43712896"/>
      </c:lineChart>
      <c:catAx>
        <c:axId val="4370956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711104"/>
        <c:crosses val="autoZero"/>
        <c:auto val="1"/>
        <c:lblAlgn val="ctr"/>
        <c:lblOffset val="100"/>
        <c:noMultiLvlLbl val="0"/>
      </c:catAx>
      <c:valAx>
        <c:axId val="43711104"/>
        <c:scaling>
          <c:orientation val="minMax"/>
          <c:min val="6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min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in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709568"/>
        <c:crosses val="autoZero"/>
        <c:crossBetween val="between"/>
      </c:valAx>
      <c:valAx>
        <c:axId val="43712896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714432"/>
        <c:crosses val="max"/>
        <c:crossBetween val="between"/>
      </c:valAx>
      <c:catAx>
        <c:axId val="43714432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3712896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Without electricity 1996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Sheet1!$A$2:$A$11</c:f>
              <c:strCache>
                <c:ptCount val="10"/>
                <c:pt idx="0">
                  <c:v>Eastern Cape</c:v>
                </c:pt>
                <c:pt idx="1">
                  <c:v>Free State</c:v>
                </c:pt>
                <c:pt idx="2">
                  <c:v>Gauteng</c:v>
                </c:pt>
                <c:pt idx="3">
                  <c:v>KwaZulu-Natal</c:v>
                </c:pt>
                <c:pt idx="4">
                  <c:v>Limpopo</c:v>
                </c:pt>
                <c:pt idx="5">
                  <c:v>Mpumalanga</c:v>
                </c:pt>
                <c:pt idx="6">
                  <c:v>North West</c:v>
                </c:pt>
                <c:pt idx="7">
                  <c:v>Nothern Cape</c:v>
                </c:pt>
                <c:pt idx="8">
                  <c:v>Western Cape</c:v>
                </c:pt>
                <c:pt idx="9">
                  <c:v>South Africa</c:v>
                </c:pt>
              </c:strCache>
            </c:strRef>
          </c:cat>
          <c:val>
            <c:numRef>
              <c:f>Sheet1!$B$2:$B$11</c:f>
              <c:numCache>
                <c:formatCode>0%</c:formatCode>
                <c:ptCount val="10"/>
                <c:pt idx="0">
                  <c:v>0.68</c:v>
                </c:pt>
                <c:pt idx="1">
                  <c:v>0.43</c:v>
                </c:pt>
                <c:pt idx="2">
                  <c:v>0.21</c:v>
                </c:pt>
                <c:pt idx="3">
                  <c:v>0.47</c:v>
                </c:pt>
                <c:pt idx="4">
                  <c:v>0.61</c:v>
                </c:pt>
                <c:pt idx="5">
                  <c:v>0.48</c:v>
                </c:pt>
                <c:pt idx="6">
                  <c:v>0.57999999999999996</c:v>
                </c:pt>
                <c:pt idx="7">
                  <c:v>0.37</c:v>
                </c:pt>
                <c:pt idx="8">
                  <c:v>0.15</c:v>
                </c:pt>
                <c:pt idx="9">
                  <c:v>0.42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A61F-4BD7-988A-B4C16D6AD4A3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Without electricity 2015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Sheet1!$A$2:$A$11</c:f>
              <c:strCache>
                <c:ptCount val="10"/>
                <c:pt idx="0">
                  <c:v>Eastern Cape</c:v>
                </c:pt>
                <c:pt idx="1">
                  <c:v>Free State</c:v>
                </c:pt>
                <c:pt idx="2">
                  <c:v>Gauteng</c:v>
                </c:pt>
                <c:pt idx="3">
                  <c:v>KwaZulu-Natal</c:v>
                </c:pt>
                <c:pt idx="4">
                  <c:v>Limpopo</c:v>
                </c:pt>
                <c:pt idx="5">
                  <c:v>Mpumalanga</c:v>
                </c:pt>
                <c:pt idx="6">
                  <c:v>North West</c:v>
                </c:pt>
                <c:pt idx="7">
                  <c:v>Nothern Cape</c:v>
                </c:pt>
                <c:pt idx="8">
                  <c:v>Western Cape</c:v>
                </c:pt>
                <c:pt idx="9">
                  <c:v>South Africa</c:v>
                </c:pt>
              </c:strCache>
            </c:strRef>
          </c:cat>
          <c:val>
            <c:numRef>
              <c:f>Sheet1!$C$2:$C$11</c:f>
              <c:numCache>
                <c:formatCode>0%</c:formatCode>
                <c:ptCount val="10"/>
                <c:pt idx="0">
                  <c:v>0.13</c:v>
                </c:pt>
                <c:pt idx="1">
                  <c:v>0.05</c:v>
                </c:pt>
                <c:pt idx="2">
                  <c:v>0.1</c:v>
                </c:pt>
                <c:pt idx="3">
                  <c:v>0.13</c:v>
                </c:pt>
                <c:pt idx="4">
                  <c:v>7.0000000000000007E-2</c:v>
                </c:pt>
                <c:pt idx="5">
                  <c:v>0.08</c:v>
                </c:pt>
                <c:pt idx="6">
                  <c:v>0.11</c:v>
                </c:pt>
                <c:pt idx="7">
                  <c:v>0.09</c:v>
                </c:pt>
                <c:pt idx="8">
                  <c:v>0.02</c:v>
                </c:pt>
                <c:pt idx="9">
                  <c:v>0.09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A61F-4BD7-988A-B4C16D6AD4A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43872640"/>
        <c:axId val="43874176"/>
      </c:barChart>
      <c:catAx>
        <c:axId val="4387264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874176"/>
        <c:crosses val="autoZero"/>
        <c:auto val="1"/>
        <c:lblAlgn val="ctr"/>
        <c:lblOffset val="100"/>
        <c:noMultiLvlLbl val="0"/>
      </c:catAx>
      <c:valAx>
        <c:axId val="4387417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8726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LSM1-3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064" b="0" i="0" u="none" strike="noStrike" kern="1200" baseline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Sheet1!$A$2:$A$3</c:f>
              <c:numCache>
                <c:formatCode>General</c:formatCode>
                <c:ptCount val="2"/>
                <c:pt idx="0">
                  <c:v>2001</c:v>
                </c:pt>
                <c:pt idx="1">
                  <c:v>2014</c:v>
                </c:pt>
              </c:numCache>
            </c:numRef>
          </c:cat>
          <c:val>
            <c:numRef>
              <c:f>Sheet1!$B$2:$B$3</c:f>
              <c:numCache>
                <c:formatCode>General</c:formatCode>
                <c:ptCount val="2"/>
                <c:pt idx="0">
                  <c:v>39</c:v>
                </c:pt>
                <c:pt idx="1">
                  <c:v>10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7240-4B51-B564-99AE1885CDA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LSM4-7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064" b="0" i="0" u="none" strike="noStrike" kern="1200" baseline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Sheet1!$A$2:$A$3</c:f>
              <c:numCache>
                <c:formatCode>General</c:formatCode>
                <c:ptCount val="2"/>
                <c:pt idx="0">
                  <c:v>2001</c:v>
                </c:pt>
                <c:pt idx="1">
                  <c:v>2014</c:v>
                </c:pt>
              </c:numCache>
            </c:numRef>
          </c:cat>
          <c:val>
            <c:numRef>
              <c:f>Sheet1!$C$2:$C$3</c:f>
              <c:numCache>
                <c:formatCode>General</c:formatCode>
                <c:ptCount val="2"/>
                <c:pt idx="0">
                  <c:v>45</c:v>
                </c:pt>
                <c:pt idx="1">
                  <c:v>65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7240-4B51-B564-99AE1885CDAA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LSM8-10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064" b="0" i="0" u="none" strike="noStrike" kern="1200" baseline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Sheet1!$A$2:$A$3</c:f>
              <c:numCache>
                <c:formatCode>General</c:formatCode>
                <c:ptCount val="2"/>
                <c:pt idx="0">
                  <c:v>2001</c:v>
                </c:pt>
                <c:pt idx="1">
                  <c:v>2014</c:v>
                </c:pt>
              </c:numCache>
            </c:numRef>
          </c:cat>
          <c:val>
            <c:numRef>
              <c:f>Sheet1!$D$2:$D$3</c:f>
              <c:numCache>
                <c:formatCode>General</c:formatCode>
                <c:ptCount val="2"/>
                <c:pt idx="0">
                  <c:v>16</c:v>
                </c:pt>
                <c:pt idx="1">
                  <c:v>25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7240-4B51-B564-99AE1885CDAA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444"/>
        <c:axId val="43789312"/>
        <c:axId val="43811200"/>
      </c:barChart>
      <c:catAx>
        <c:axId val="437893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64" b="0" i="0" u="none" strike="noStrike" kern="1200" cap="all" spc="12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811200"/>
        <c:crosses val="autoZero"/>
        <c:auto val="1"/>
        <c:lblAlgn val="ctr"/>
        <c:lblOffset val="100"/>
        <c:noMultiLvlLbl val="0"/>
      </c:catAx>
      <c:valAx>
        <c:axId val="43811200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4378931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GDP growth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numRef>
              <c:f>Sheet1!$A$2:$A$23</c:f>
              <c:numCache>
                <c:formatCode>General</c:formatCode>
                <c:ptCount val="22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  <c:pt idx="17">
                  <c:v>2011</c:v>
                </c:pt>
                <c:pt idx="18">
                  <c:v>2012</c:v>
                </c:pt>
                <c:pt idx="19">
                  <c:v>2013</c:v>
                </c:pt>
                <c:pt idx="20">
                  <c:v>2014</c:v>
                </c:pt>
                <c:pt idx="21">
                  <c:v>2015</c:v>
                </c:pt>
              </c:numCache>
            </c:numRef>
          </c:cat>
          <c:val>
            <c:numRef>
              <c:f>Sheet1!$C$2:$C$23</c:f>
              <c:numCache>
                <c:formatCode>General</c:formatCode>
                <c:ptCount val="22"/>
                <c:pt idx="0">
                  <c:v>3.2</c:v>
                </c:pt>
                <c:pt idx="1">
                  <c:v>3.1</c:v>
                </c:pt>
                <c:pt idx="2">
                  <c:v>4.3</c:v>
                </c:pt>
                <c:pt idx="3">
                  <c:v>2.6</c:v>
                </c:pt>
                <c:pt idx="4">
                  <c:v>0.5</c:v>
                </c:pt>
                <c:pt idx="5">
                  <c:v>2.4</c:v>
                </c:pt>
                <c:pt idx="6">
                  <c:v>4.2</c:v>
                </c:pt>
                <c:pt idx="7">
                  <c:v>2.7</c:v>
                </c:pt>
                <c:pt idx="8">
                  <c:v>3.7</c:v>
                </c:pt>
                <c:pt idx="9">
                  <c:v>2.9</c:v>
                </c:pt>
                <c:pt idx="10">
                  <c:v>4.5999999999999996</c:v>
                </c:pt>
                <c:pt idx="11">
                  <c:v>5.3</c:v>
                </c:pt>
                <c:pt idx="12">
                  <c:v>5.6</c:v>
                </c:pt>
                <c:pt idx="13">
                  <c:v>5.4</c:v>
                </c:pt>
                <c:pt idx="14">
                  <c:v>3.2</c:v>
                </c:pt>
                <c:pt idx="15">
                  <c:v>-1.5</c:v>
                </c:pt>
                <c:pt idx="16">
                  <c:v>3</c:v>
                </c:pt>
                <c:pt idx="17">
                  <c:v>3.2</c:v>
                </c:pt>
                <c:pt idx="18">
                  <c:v>2.2000000000000002</c:v>
                </c:pt>
                <c:pt idx="19">
                  <c:v>2.2000000000000002</c:v>
                </c:pt>
                <c:pt idx="20">
                  <c:v>2.1</c:v>
                </c:pt>
                <c:pt idx="21">
                  <c:v>1.5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8887-4756-9B03-DF4988CA6FB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36312576"/>
        <c:axId val="36314112"/>
      </c:barChar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Number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Sheet1!$A$2:$A$23</c:f>
              <c:numCache>
                <c:formatCode>General</c:formatCode>
                <c:ptCount val="22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  <c:pt idx="17">
                  <c:v>2011</c:v>
                </c:pt>
                <c:pt idx="18">
                  <c:v>2012</c:v>
                </c:pt>
                <c:pt idx="19">
                  <c:v>2013</c:v>
                </c:pt>
                <c:pt idx="20">
                  <c:v>2014</c:v>
                </c:pt>
                <c:pt idx="21">
                  <c:v>2015</c:v>
                </c:pt>
              </c:numCache>
            </c:numRef>
          </c:cat>
          <c:val>
            <c:numRef>
              <c:f>Sheet1!$B$2:$B$23</c:f>
              <c:numCache>
                <c:formatCode>#,##0</c:formatCode>
                <c:ptCount val="22"/>
                <c:pt idx="0">
                  <c:v>7971000</c:v>
                </c:pt>
                <c:pt idx="1">
                  <c:v>8069000</c:v>
                </c:pt>
                <c:pt idx="2">
                  <c:v>7590000</c:v>
                </c:pt>
                <c:pt idx="3">
                  <c:v>7548000</c:v>
                </c:pt>
                <c:pt idx="4">
                  <c:v>9390000</c:v>
                </c:pt>
                <c:pt idx="5">
                  <c:v>10369000</c:v>
                </c:pt>
                <c:pt idx="6">
                  <c:v>11880000</c:v>
                </c:pt>
                <c:pt idx="7">
                  <c:v>12494000</c:v>
                </c:pt>
                <c:pt idx="8">
                  <c:v>11995000</c:v>
                </c:pt>
                <c:pt idx="9">
                  <c:v>11666000</c:v>
                </c:pt>
                <c:pt idx="10">
                  <c:v>11823000</c:v>
                </c:pt>
                <c:pt idx="11">
                  <c:v>12503000</c:v>
                </c:pt>
                <c:pt idx="12">
                  <c:v>13237000</c:v>
                </c:pt>
                <c:pt idx="13">
                  <c:v>13236000</c:v>
                </c:pt>
                <c:pt idx="14">
                  <c:v>14584000</c:v>
                </c:pt>
                <c:pt idx="15">
                  <c:v>14357000</c:v>
                </c:pt>
                <c:pt idx="16">
                  <c:v>13809000</c:v>
                </c:pt>
                <c:pt idx="17">
                  <c:v>13922000</c:v>
                </c:pt>
                <c:pt idx="18">
                  <c:v>14330000</c:v>
                </c:pt>
                <c:pt idx="19">
                  <c:v>14692000</c:v>
                </c:pt>
                <c:pt idx="20">
                  <c:v>15094000</c:v>
                </c:pt>
                <c:pt idx="21">
                  <c:v>15657000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8887-4756-9B03-DF4988CA6FB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6321536"/>
        <c:axId val="36320000"/>
      </c:lineChart>
      <c:catAx>
        <c:axId val="3631257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314112"/>
        <c:crosses val="autoZero"/>
        <c:auto val="1"/>
        <c:lblAlgn val="ctr"/>
        <c:lblOffset val="100"/>
        <c:noMultiLvlLbl val="0"/>
      </c:catAx>
      <c:valAx>
        <c:axId val="36314112"/>
        <c:scaling>
          <c:orientation val="minMax"/>
          <c:max val="10"/>
          <c:min val="-2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312576"/>
        <c:crosses val="autoZero"/>
        <c:crossBetween val="between"/>
      </c:valAx>
      <c:valAx>
        <c:axId val="36320000"/>
        <c:scaling>
          <c:orientation val="minMax"/>
        </c:scaling>
        <c:delete val="0"/>
        <c:axPos val="r"/>
        <c:numFmt formatCode="#,##0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321536"/>
        <c:crosses val="max"/>
        <c:crossBetween val="between"/>
      </c:valAx>
      <c:catAx>
        <c:axId val="36321536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36320000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2"/>
          <c:order val="1"/>
          <c:tx>
            <c:strRef>
              <c:f>Sheet1!$D$1</c:f>
              <c:strCache>
                <c:ptCount val="1"/>
                <c:pt idx="0">
                  <c:v>GDP growth</c:v>
                </c:pt>
              </c:strCache>
            </c:strRef>
          </c:tx>
          <c:spPr>
            <a:pattFill prst="narHorz">
              <a:fgClr>
                <a:schemeClr val="accent3"/>
              </a:fgClr>
              <a:bgClr>
                <a:schemeClr val="accent3">
                  <a:lumMod val="20000"/>
                  <a:lumOff val="80000"/>
                </a:schemeClr>
              </a:bgClr>
            </a:pattFill>
            <a:ln>
              <a:noFill/>
            </a:ln>
            <a:effectLst>
              <a:innerShdw blurRad="114300">
                <a:schemeClr val="accent3"/>
              </a:innerShdw>
            </a:effectLst>
          </c:spPr>
          <c:invertIfNegative val="0"/>
          <c:cat>
            <c:numRef>
              <c:f>Sheet1!$A$2:$A$23</c:f>
              <c:numCache>
                <c:formatCode>General</c:formatCode>
                <c:ptCount val="22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  <c:pt idx="17">
                  <c:v>2011</c:v>
                </c:pt>
                <c:pt idx="18">
                  <c:v>2012</c:v>
                </c:pt>
                <c:pt idx="19">
                  <c:v>2013</c:v>
                </c:pt>
                <c:pt idx="20">
                  <c:v>2014</c:v>
                </c:pt>
                <c:pt idx="21">
                  <c:v>2015</c:v>
                </c:pt>
              </c:numCache>
            </c:numRef>
          </c:cat>
          <c:val>
            <c:numRef>
              <c:f>Sheet1!$D$2:$D$23</c:f>
              <c:numCache>
                <c:formatCode>General</c:formatCode>
                <c:ptCount val="22"/>
                <c:pt idx="0">
                  <c:v>3.2</c:v>
                </c:pt>
                <c:pt idx="1">
                  <c:v>3.1</c:v>
                </c:pt>
                <c:pt idx="2">
                  <c:v>4.3</c:v>
                </c:pt>
                <c:pt idx="3">
                  <c:v>2.6</c:v>
                </c:pt>
                <c:pt idx="4">
                  <c:v>0.5</c:v>
                </c:pt>
                <c:pt idx="5">
                  <c:v>2.4</c:v>
                </c:pt>
                <c:pt idx="6">
                  <c:v>4.2</c:v>
                </c:pt>
                <c:pt idx="7">
                  <c:v>2.7</c:v>
                </c:pt>
                <c:pt idx="8">
                  <c:v>3.7</c:v>
                </c:pt>
                <c:pt idx="9">
                  <c:v>2.9</c:v>
                </c:pt>
                <c:pt idx="10">
                  <c:v>4.5999999999999996</c:v>
                </c:pt>
                <c:pt idx="11">
                  <c:v>5.3</c:v>
                </c:pt>
                <c:pt idx="12">
                  <c:v>5.6</c:v>
                </c:pt>
                <c:pt idx="13">
                  <c:v>5.4</c:v>
                </c:pt>
                <c:pt idx="14">
                  <c:v>3.2</c:v>
                </c:pt>
                <c:pt idx="15">
                  <c:v>-1.5</c:v>
                </c:pt>
                <c:pt idx="16">
                  <c:v>3</c:v>
                </c:pt>
                <c:pt idx="17">
                  <c:v>3.2</c:v>
                </c:pt>
                <c:pt idx="18">
                  <c:v>2.2000000000000002</c:v>
                </c:pt>
                <c:pt idx="19">
                  <c:v>2.2000000000000002</c:v>
                </c:pt>
                <c:pt idx="20">
                  <c:v>2.1</c:v>
                </c:pt>
                <c:pt idx="21">
                  <c:v>1.5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FB6B-4FEE-95FF-F9C21761140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6369920"/>
        <c:axId val="36368384"/>
      </c:barChart>
      <c:lineChart>
        <c:grouping val="standard"/>
        <c:varyColors val="0"/>
        <c:ser>
          <c:idx val="1"/>
          <c:order val="0"/>
          <c:tx>
            <c:strRef>
              <c:f>Sheet1!$C$1</c:f>
              <c:strCache>
                <c:ptCount val="1"/>
                <c:pt idx="0">
                  <c:v>Unemployment rate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Sheet1!$A$2:$A$23</c:f>
              <c:numCache>
                <c:formatCode>General</c:formatCode>
                <c:ptCount val="22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  <c:pt idx="17">
                  <c:v>2011</c:v>
                </c:pt>
                <c:pt idx="18">
                  <c:v>2012</c:v>
                </c:pt>
                <c:pt idx="19">
                  <c:v>2013</c:v>
                </c:pt>
                <c:pt idx="20">
                  <c:v>2014</c:v>
                </c:pt>
                <c:pt idx="21">
                  <c:v>2015</c:v>
                </c:pt>
              </c:numCache>
            </c:numRef>
          </c:cat>
          <c:val>
            <c:numRef>
              <c:f>Sheet1!$C$2:$C$23</c:f>
              <c:numCache>
                <c:formatCode>General</c:formatCode>
                <c:ptCount val="22"/>
                <c:pt idx="0">
                  <c:v>31</c:v>
                </c:pt>
                <c:pt idx="1">
                  <c:v>29</c:v>
                </c:pt>
                <c:pt idx="2">
                  <c:v>36</c:v>
                </c:pt>
                <c:pt idx="3">
                  <c:v>38</c:v>
                </c:pt>
                <c:pt idx="4">
                  <c:v>38</c:v>
                </c:pt>
                <c:pt idx="5">
                  <c:v>36</c:v>
                </c:pt>
                <c:pt idx="6">
                  <c:v>36</c:v>
                </c:pt>
                <c:pt idx="7">
                  <c:v>35</c:v>
                </c:pt>
                <c:pt idx="8">
                  <c:v>38</c:v>
                </c:pt>
                <c:pt idx="9">
                  <c:v>41</c:v>
                </c:pt>
                <c:pt idx="10">
                  <c:v>40</c:v>
                </c:pt>
                <c:pt idx="11">
                  <c:v>38</c:v>
                </c:pt>
                <c:pt idx="12">
                  <c:v>36</c:v>
                </c:pt>
                <c:pt idx="13">
                  <c:v>33</c:v>
                </c:pt>
                <c:pt idx="14">
                  <c:v>39</c:v>
                </c:pt>
                <c:pt idx="15">
                  <c:v>32</c:v>
                </c:pt>
                <c:pt idx="16">
                  <c:v>35</c:v>
                </c:pt>
                <c:pt idx="17">
                  <c:v>36</c:v>
                </c:pt>
                <c:pt idx="18">
                  <c:v>36</c:v>
                </c:pt>
                <c:pt idx="19">
                  <c:v>36</c:v>
                </c:pt>
                <c:pt idx="20">
                  <c:v>36</c:v>
                </c:pt>
                <c:pt idx="21">
                  <c:v>35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FB6B-4FEE-95FF-F9C21761140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6348672"/>
        <c:axId val="36350208"/>
      </c:lineChart>
      <c:catAx>
        <c:axId val="363486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350208"/>
        <c:crosses val="autoZero"/>
        <c:auto val="1"/>
        <c:lblAlgn val="ctr"/>
        <c:lblOffset val="100"/>
        <c:noMultiLvlLbl val="0"/>
      </c:catAx>
      <c:valAx>
        <c:axId val="36350208"/>
        <c:scaling>
          <c:orientation val="minMax"/>
        </c:scaling>
        <c:delete val="0"/>
        <c:axPos val="l"/>
        <c:majorGridlines>
          <c:spPr>
            <a:ln>
              <a:solidFill>
                <a:schemeClr val="tx1">
                  <a:lumMod val="15000"/>
                  <a:lumOff val="85000"/>
                </a:schemeClr>
              </a:solidFill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348672"/>
        <c:crosses val="autoZero"/>
        <c:crossBetween val="between"/>
      </c:valAx>
      <c:valAx>
        <c:axId val="36368384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369920"/>
        <c:crosses val="max"/>
        <c:crossBetween val="between"/>
      </c:valAx>
      <c:catAx>
        <c:axId val="36369920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36368384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Official unemployment rate by age group</a:t>
            </a:r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Column1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Sheet1!$A$2:$A$6</c:f>
              <c:strCache>
                <c:ptCount val="5"/>
                <c:pt idx="0">
                  <c:v>15-24</c:v>
                </c:pt>
                <c:pt idx="1">
                  <c:v>25-34</c:v>
                </c:pt>
                <c:pt idx="2">
                  <c:v>35-44</c:v>
                </c:pt>
                <c:pt idx="3">
                  <c:v>45-54</c:v>
                </c:pt>
                <c:pt idx="4">
                  <c:v>55-64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52</c:v>
                </c:pt>
                <c:pt idx="1">
                  <c:v>30</c:v>
                </c:pt>
                <c:pt idx="2">
                  <c:v>19.600000000000001</c:v>
                </c:pt>
                <c:pt idx="3">
                  <c:v>14.4</c:v>
                </c:pt>
                <c:pt idx="4">
                  <c:v>7.8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FE7-4E42-835B-801BAAFEF1F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47"/>
        <c:axId val="36430976"/>
        <c:axId val="36432512"/>
      </c:barChart>
      <c:catAx>
        <c:axId val="3643097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432512"/>
        <c:crosses val="autoZero"/>
        <c:auto val="1"/>
        <c:lblAlgn val="ctr"/>
        <c:lblOffset val="100"/>
        <c:noMultiLvlLbl val="0"/>
      </c:catAx>
      <c:valAx>
        <c:axId val="3643251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430976"/>
        <c:crosses val="autoZero"/>
        <c:crossBetween val="between"/>
        <c:minorUnit val="1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Jobs</a:t>
            </a:r>
            <a:r>
              <a:rPr lang="en-US" baseline="0" dirty="0"/>
              <a:t> and unemployment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2001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5"/>
                <c:pt idx="0">
                  <c:v>Population</c:v>
                </c:pt>
                <c:pt idx="1">
                  <c:v>Of working age</c:v>
                </c:pt>
                <c:pt idx="2">
                  <c:v>Employed </c:v>
                </c:pt>
                <c:pt idx="3">
                  <c:v>Unemployed</c:v>
                </c:pt>
                <c:pt idx="4">
                  <c:v>Not looking for work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5"/>
                <c:pt idx="0">
                  <c:v>44819000</c:v>
                </c:pt>
                <c:pt idx="1">
                  <c:v>27265000</c:v>
                </c:pt>
                <c:pt idx="2">
                  <c:v>12494000</c:v>
                </c:pt>
                <c:pt idx="3">
                  <c:v>4081000</c:v>
                </c:pt>
                <c:pt idx="4">
                  <c:v>10690000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782-495E-8FA4-707894035E4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2014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5"/>
                <c:pt idx="0">
                  <c:v>Population</c:v>
                </c:pt>
                <c:pt idx="1">
                  <c:v>Of working age</c:v>
                </c:pt>
                <c:pt idx="2">
                  <c:v>Employed </c:v>
                </c:pt>
                <c:pt idx="3">
                  <c:v>Unemployed</c:v>
                </c:pt>
                <c:pt idx="4">
                  <c:v>Not looking for work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5"/>
                <c:pt idx="0">
                  <c:v>54002000</c:v>
                </c:pt>
                <c:pt idx="1">
                  <c:v>35332000</c:v>
                </c:pt>
                <c:pt idx="2">
                  <c:v>15094000</c:v>
                </c:pt>
                <c:pt idx="3">
                  <c:v>5145000</c:v>
                </c:pt>
                <c:pt idx="4">
                  <c:v>15084000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5782-495E-8FA4-707894035E4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36474880"/>
        <c:axId val="36476416"/>
      </c:barChart>
      <c:catAx>
        <c:axId val="364748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476416"/>
        <c:crosses val="autoZero"/>
        <c:auto val="1"/>
        <c:lblAlgn val="ctr"/>
        <c:lblOffset val="100"/>
        <c:noMultiLvlLbl val="0"/>
      </c:catAx>
      <c:valAx>
        <c:axId val="364764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64748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Real GDP
growtha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35"/>
            <c:invertIfNegative val="0"/>
            <c:bubble3D val="0"/>
            <c:spPr>
              <a:solidFill>
                <a:schemeClr val="accent1"/>
              </a:solidFill>
              <a:ln w="28575" cap="rnd">
                <a:solidFill>
                  <a:srgbClr val="FF0000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ECE3-467B-BEE8-7F987D4ABC93}"/>
              </c:ext>
            </c:extLst>
          </c:dPt>
          <c:dPt>
            <c:idx val="36"/>
            <c:invertIfNegative val="0"/>
            <c:bubble3D val="0"/>
            <c:spPr>
              <a:solidFill>
                <a:schemeClr val="accent1"/>
              </a:solidFill>
              <a:ln w="28575" cap="rnd">
                <a:solidFill>
                  <a:srgbClr val="FF0000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ECE3-467B-BEE8-7F987D4ABC93}"/>
              </c:ext>
            </c:extLst>
          </c:dPt>
          <c:dPt>
            <c:idx val="37"/>
            <c:invertIfNegative val="0"/>
            <c:bubble3D val="0"/>
            <c:spPr>
              <a:solidFill>
                <a:schemeClr val="accent1"/>
              </a:solidFill>
              <a:ln w="28575" cap="rnd">
                <a:solidFill>
                  <a:srgbClr val="FF0000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ECE3-467B-BEE8-7F987D4ABC93}"/>
              </c:ext>
            </c:extLst>
          </c:dPt>
          <c:dPt>
            <c:idx val="38"/>
            <c:invertIfNegative val="0"/>
            <c:bubble3D val="0"/>
            <c:spPr>
              <a:solidFill>
                <a:schemeClr val="accent1"/>
              </a:solidFill>
              <a:ln w="28575" cap="rnd">
                <a:solidFill>
                  <a:srgbClr val="FF0000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ECE3-467B-BEE8-7F987D4ABC93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Sheet1!$A$2:$A$40</c:f>
              <c:numCache>
                <c:formatCode>General</c:formatCode>
                <c:ptCount val="39"/>
                <c:pt idx="0">
                  <c:v>1981</c:v>
                </c:pt>
                <c:pt idx="1">
                  <c:v>1982</c:v>
                </c:pt>
                <c:pt idx="2">
                  <c:v>1983</c:v>
                </c:pt>
                <c:pt idx="3">
                  <c:v>1984</c:v>
                </c:pt>
                <c:pt idx="4">
                  <c:v>1985</c:v>
                </c:pt>
                <c:pt idx="5">
                  <c:v>1986</c:v>
                </c:pt>
                <c:pt idx="6">
                  <c:v>1987</c:v>
                </c:pt>
                <c:pt idx="7">
                  <c:v>1988</c:v>
                </c:pt>
                <c:pt idx="8">
                  <c:v>1989</c:v>
                </c:pt>
                <c:pt idx="9">
                  <c:v>1990</c:v>
                </c:pt>
                <c:pt idx="10">
                  <c:v>1991</c:v>
                </c:pt>
                <c:pt idx="11">
                  <c:v>1992</c:v>
                </c:pt>
                <c:pt idx="12">
                  <c:v>1993</c:v>
                </c:pt>
                <c:pt idx="13">
                  <c:v>1994</c:v>
                </c:pt>
                <c:pt idx="14">
                  <c:v>1995</c:v>
                </c:pt>
                <c:pt idx="15">
                  <c:v>1996</c:v>
                </c:pt>
                <c:pt idx="16">
                  <c:v>1997</c:v>
                </c:pt>
                <c:pt idx="17">
                  <c:v>1998</c:v>
                </c:pt>
                <c:pt idx="18">
                  <c:v>1999</c:v>
                </c:pt>
                <c:pt idx="19">
                  <c:v>2000</c:v>
                </c:pt>
                <c:pt idx="20">
                  <c:v>2001</c:v>
                </c:pt>
                <c:pt idx="21">
                  <c:v>2002</c:v>
                </c:pt>
                <c:pt idx="22">
                  <c:v>2003</c:v>
                </c:pt>
                <c:pt idx="23">
                  <c:v>2004</c:v>
                </c:pt>
                <c:pt idx="24">
                  <c:v>2005</c:v>
                </c:pt>
                <c:pt idx="25">
                  <c:v>2006</c:v>
                </c:pt>
                <c:pt idx="26">
                  <c:v>2007</c:v>
                </c:pt>
                <c:pt idx="27">
                  <c:v>2008</c:v>
                </c:pt>
                <c:pt idx="28">
                  <c:v>2009</c:v>
                </c:pt>
                <c:pt idx="29">
                  <c:v>2010</c:v>
                </c:pt>
                <c:pt idx="30">
                  <c:v>2011</c:v>
                </c:pt>
                <c:pt idx="31">
                  <c:v>2012</c:v>
                </c:pt>
                <c:pt idx="32">
                  <c:v>2013</c:v>
                </c:pt>
                <c:pt idx="33">
                  <c:v>2014</c:v>
                </c:pt>
                <c:pt idx="34">
                  <c:v>2015</c:v>
                </c:pt>
                <c:pt idx="35">
                  <c:v>2016</c:v>
                </c:pt>
                <c:pt idx="36">
                  <c:v>2017</c:v>
                </c:pt>
                <c:pt idx="37">
                  <c:v>2018</c:v>
                </c:pt>
                <c:pt idx="38">
                  <c:v>2019</c:v>
                </c:pt>
              </c:numCache>
            </c:numRef>
          </c:cat>
          <c:val>
            <c:numRef>
              <c:f>Sheet1!$B$2:$B$40</c:f>
              <c:numCache>
                <c:formatCode>0.0%</c:formatCode>
                <c:ptCount val="39"/>
                <c:pt idx="0">
                  <c:v>5.3999999999999999E-2</c:v>
                </c:pt>
                <c:pt idx="1">
                  <c:v>-4.0000000000000001E-3</c:v>
                </c:pt>
                <c:pt idx="2">
                  <c:v>-1.7999999999999999E-2</c:v>
                </c:pt>
                <c:pt idx="3">
                  <c:v>5.0999999999999997E-2</c:v>
                </c:pt>
                <c:pt idx="4">
                  <c:v>-1.2E-2</c:v>
                </c:pt>
                <c:pt idx="5">
                  <c:v>0</c:v>
                </c:pt>
                <c:pt idx="6">
                  <c:v>2.1000000000000001E-2</c:v>
                </c:pt>
                <c:pt idx="7">
                  <c:v>4.2000000000000003E-2</c:v>
                </c:pt>
                <c:pt idx="8">
                  <c:v>2.4E-2</c:v>
                </c:pt>
                <c:pt idx="9">
                  <c:v>-3.0000000000000001E-3</c:v>
                </c:pt>
                <c:pt idx="10">
                  <c:v>-0.01</c:v>
                </c:pt>
                <c:pt idx="11">
                  <c:v>-2.1000000000000001E-2</c:v>
                </c:pt>
                <c:pt idx="12">
                  <c:v>1.2E-2</c:v>
                </c:pt>
                <c:pt idx="13">
                  <c:v>3.2000000000000001E-2</c:v>
                </c:pt>
                <c:pt idx="14">
                  <c:v>3.1E-2</c:v>
                </c:pt>
                <c:pt idx="15">
                  <c:v>4.2999999999999997E-2</c:v>
                </c:pt>
                <c:pt idx="16">
                  <c:v>2.5999999999999999E-2</c:v>
                </c:pt>
                <c:pt idx="17">
                  <c:v>5.0000000000000001E-3</c:v>
                </c:pt>
                <c:pt idx="18">
                  <c:v>2.4E-2</c:v>
                </c:pt>
                <c:pt idx="19">
                  <c:v>4.2000000000000003E-2</c:v>
                </c:pt>
                <c:pt idx="20">
                  <c:v>2.7E-2</c:v>
                </c:pt>
                <c:pt idx="21">
                  <c:v>3.6999999999999998E-2</c:v>
                </c:pt>
                <c:pt idx="22">
                  <c:v>2.9000000000000001E-2</c:v>
                </c:pt>
                <c:pt idx="23">
                  <c:v>4.5999999999999999E-2</c:v>
                </c:pt>
                <c:pt idx="24">
                  <c:v>5.2999999999999999E-2</c:v>
                </c:pt>
                <c:pt idx="25">
                  <c:v>5.6000000000000001E-2</c:v>
                </c:pt>
                <c:pt idx="26">
                  <c:v>5.3999999999999999E-2</c:v>
                </c:pt>
                <c:pt idx="27">
                  <c:v>3.2000000000000001E-2</c:v>
                </c:pt>
                <c:pt idx="28">
                  <c:v>-1.4999999999999999E-2</c:v>
                </c:pt>
                <c:pt idx="29">
                  <c:v>0.03</c:v>
                </c:pt>
                <c:pt idx="30">
                  <c:v>3.2000000000000001E-2</c:v>
                </c:pt>
                <c:pt idx="31">
                  <c:v>2.1999999999999999E-2</c:v>
                </c:pt>
                <c:pt idx="32">
                  <c:v>2.1999999999999999E-2</c:v>
                </c:pt>
                <c:pt idx="33">
                  <c:v>1.4999999999999999E-2</c:v>
                </c:pt>
                <c:pt idx="34">
                  <c:v>1.3000000000000001E-2</c:v>
                </c:pt>
                <c:pt idx="35" formatCode="0.00%">
                  <c:v>-2E-3</c:v>
                </c:pt>
                <c:pt idx="36" formatCode="0%">
                  <c:v>-0.01</c:v>
                </c:pt>
                <c:pt idx="37" formatCode="0.00%">
                  <c:v>-1.4999999999999999E-2</c:v>
                </c:pt>
                <c:pt idx="38" formatCode="0%">
                  <c:v>-0.02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ECE3-467B-BEE8-7F987D4ABC93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Pt>
            <c:idx val="35"/>
            <c:invertIfNegative val="0"/>
            <c:bubble3D val="0"/>
            <c:spPr>
              <a:solidFill>
                <a:schemeClr val="accent2"/>
              </a:solidFill>
              <a:ln w="28575" cap="rnd">
                <a:solidFill>
                  <a:schemeClr val="accent2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A-ECE3-467B-BEE8-7F987D4ABC93}"/>
              </c:ext>
            </c:extLst>
          </c:dPt>
          <c:dPt>
            <c:idx val="36"/>
            <c:invertIfNegative val="0"/>
            <c:bubble3D val="0"/>
            <c:spPr>
              <a:solidFill>
                <a:schemeClr val="accent2"/>
              </a:solidFill>
              <a:ln w="28575" cap="rnd">
                <a:solidFill>
                  <a:schemeClr val="accent2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C-ECE3-467B-BEE8-7F987D4ABC93}"/>
              </c:ext>
            </c:extLst>
          </c:dPt>
          <c:dPt>
            <c:idx val="37"/>
            <c:invertIfNegative val="0"/>
            <c:bubble3D val="0"/>
            <c:spPr>
              <a:solidFill>
                <a:schemeClr val="accent2"/>
              </a:solidFill>
              <a:ln w="28575" cap="rnd">
                <a:solidFill>
                  <a:schemeClr val="accent2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E-ECE3-467B-BEE8-7F987D4ABC93}"/>
              </c:ext>
            </c:extLst>
          </c:dPt>
          <c:dPt>
            <c:idx val="38"/>
            <c:invertIfNegative val="0"/>
            <c:bubble3D val="0"/>
            <c:spPr>
              <a:solidFill>
                <a:schemeClr val="accent2"/>
              </a:solidFill>
              <a:ln w="28575" cap="rnd">
                <a:solidFill>
                  <a:schemeClr val="accent2"/>
                </a:solidFill>
                <a:prstDash val="sysDash"/>
                <a:round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0-ECE3-467B-BEE8-7F987D4ABC93}"/>
              </c:ext>
            </c:extLst>
          </c:dPt>
          <c:cat>
            <c:numRef>
              <c:f>Sheet1!$A$2:$A$40</c:f>
              <c:numCache>
                <c:formatCode>General</c:formatCode>
                <c:ptCount val="39"/>
                <c:pt idx="0">
                  <c:v>1981</c:v>
                </c:pt>
                <c:pt idx="1">
                  <c:v>1982</c:v>
                </c:pt>
                <c:pt idx="2">
                  <c:v>1983</c:v>
                </c:pt>
                <c:pt idx="3">
                  <c:v>1984</c:v>
                </c:pt>
                <c:pt idx="4">
                  <c:v>1985</c:v>
                </c:pt>
                <c:pt idx="5">
                  <c:v>1986</c:v>
                </c:pt>
                <c:pt idx="6">
                  <c:v>1987</c:v>
                </c:pt>
                <c:pt idx="7">
                  <c:v>1988</c:v>
                </c:pt>
                <c:pt idx="8">
                  <c:v>1989</c:v>
                </c:pt>
                <c:pt idx="9">
                  <c:v>1990</c:v>
                </c:pt>
                <c:pt idx="10">
                  <c:v>1991</c:v>
                </c:pt>
                <c:pt idx="11">
                  <c:v>1992</c:v>
                </c:pt>
                <c:pt idx="12">
                  <c:v>1993</c:v>
                </c:pt>
                <c:pt idx="13">
                  <c:v>1994</c:v>
                </c:pt>
                <c:pt idx="14">
                  <c:v>1995</c:v>
                </c:pt>
                <c:pt idx="15">
                  <c:v>1996</c:v>
                </c:pt>
                <c:pt idx="16">
                  <c:v>1997</c:v>
                </c:pt>
                <c:pt idx="17">
                  <c:v>1998</c:v>
                </c:pt>
                <c:pt idx="18">
                  <c:v>1999</c:v>
                </c:pt>
                <c:pt idx="19">
                  <c:v>2000</c:v>
                </c:pt>
                <c:pt idx="20">
                  <c:v>2001</c:v>
                </c:pt>
                <c:pt idx="21">
                  <c:v>2002</c:v>
                </c:pt>
                <c:pt idx="22">
                  <c:v>2003</c:v>
                </c:pt>
                <c:pt idx="23">
                  <c:v>2004</c:v>
                </c:pt>
                <c:pt idx="24">
                  <c:v>2005</c:v>
                </c:pt>
                <c:pt idx="25">
                  <c:v>2006</c:v>
                </c:pt>
                <c:pt idx="26">
                  <c:v>2007</c:v>
                </c:pt>
                <c:pt idx="27">
                  <c:v>2008</c:v>
                </c:pt>
                <c:pt idx="28">
                  <c:v>2009</c:v>
                </c:pt>
                <c:pt idx="29">
                  <c:v>2010</c:v>
                </c:pt>
                <c:pt idx="30">
                  <c:v>2011</c:v>
                </c:pt>
                <c:pt idx="31">
                  <c:v>2012</c:v>
                </c:pt>
                <c:pt idx="32">
                  <c:v>2013</c:v>
                </c:pt>
                <c:pt idx="33">
                  <c:v>2014</c:v>
                </c:pt>
                <c:pt idx="34">
                  <c:v>2015</c:v>
                </c:pt>
                <c:pt idx="35">
                  <c:v>2016</c:v>
                </c:pt>
                <c:pt idx="36">
                  <c:v>2017</c:v>
                </c:pt>
                <c:pt idx="37">
                  <c:v>2018</c:v>
                </c:pt>
                <c:pt idx="38">
                  <c:v>2019</c:v>
                </c:pt>
              </c:numCache>
            </c:numRef>
          </c:cat>
          <c:val>
            <c:numRef>
              <c:f>Sheet1!$C$2:$C$40</c:f>
              <c:numCache>
                <c:formatCode>General</c:formatCode>
                <c:ptCount val="39"/>
                <c:pt idx="34" formatCode="0.00%">
                  <c:v>1.2999999999999999E-2</c:v>
                </c:pt>
                <c:pt idx="35" formatCode="0.00%">
                  <c:v>7.0000000000000001E-3</c:v>
                </c:pt>
                <c:pt idx="36" formatCode="0.00%">
                  <c:v>1.0999999999999999E-2</c:v>
                </c:pt>
                <c:pt idx="37" formatCode="0.00%">
                  <c:v>1.2E-2</c:v>
                </c:pt>
                <c:pt idx="38" formatCode="0.00%">
                  <c:v>0.02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11-ECE3-467B-BEE8-7F987D4ABC9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7267712"/>
        <c:axId val="37269504"/>
      </c:barChart>
      <c:catAx>
        <c:axId val="372677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269504"/>
        <c:crosses val="autoZero"/>
        <c:auto val="1"/>
        <c:lblAlgn val="ctr"/>
        <c:lblOffset val="100"/>
        <c:noMultiLvlLbl val="0"/>
      </c:catAx>
      <c:valAx>
        <c:axId val="372695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26771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2800" dirty="0"/>
              <a:t>Global </a:t>
            </a:r>
          </a:p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2800" dirty="0"/>
              <a:t>picture</a:t>
            </a:r>
          </a:p>
        </c:rich>
      </c:tx>
      <c:layout>
        <c:manualLayout>
          <c:xMode val="edge"/>
          <c:yMode val="edge"/>
          <c:x val="0.13213466457763046"/>
          <c:y val="6.5539013385280911E-2"/>
        </c:manualLayout>
      </c:layout>
      <c:overlay val="0"/>
      <c:spPr>
        <a:noFill/>
        <a:ln>
          <a:noFill/>
        </a:ln>
        <a:effectLst/>
      </c:spPr>
    </c:title>
    <c:autoTitleDeleted val="0"/>
    <c:plotArea>
      <c:layout>
        <c:manualLayout>
          <c:layoutTarget val="inner"/>
          <c:xMode val="edge"/>
          <c:yMode val="edge"/>
          <c:x val="0.12744501091167287"/>
          <c:y val="2.621817258992273E-2"/>
          <c:w val="0.81868186730570436"/>
          <c:h val="0.6864894484671353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Column1</c:v>
                </c:pt>
              </c:strCache>
            </c:strRef>
          </c:tx>
          <c:spPr>
            <a:solidFill>
              <a:srgbClr val="FF0000"/>
            </a:solidFill>
            <a:ln w="9525" cap="flat" cmpd="sng" algn="ctr">
              <a:solidFill>
                <a:schemeClr val="lt1">
                  <a:alpha val="50000"/>
                </a:schemeClr>
              </a:solidFill>
              <a:round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Sheet1!$A$2:$A$3</c:f>
              <c:strCache>
                <c:ptCount val="2"/>
                <c:pt idx="0">
                  <c:v>Global youth </c:v>
                </c:pt>
                <c:pt idx="1">
                  <c:v>Global unemployed youth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0.7</c:v>
                </c:pt>
                <c:pt idx="1">
                  <c:v>1.8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A38-4C6A-ABEA-4E3D510EDCC6}"/>
            </c:ext>
          </c:extLst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</c:dLbls>
        <c:gapWidth val="65"/>
        <c:axId val="46077056"/>
        <c:axId val="46125056"/>
      </c:barChart>
      <c:catAx>
        <c:axId val="460770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all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125056"/>
        <c:crosses val="autoZero"/>
        <c:auto val="1"/>
        <c:lblAlgn val="ctr"/>
        <c:lblOffset val="100"/>
        <c:noMultiLvlLbl val="0"/>
      </c:catAx>
      <c:valAx>
        <c:axId val="46125056"/>
        <c:scaling>
          <c:orientation val="minMax"/>
        </c:scaling>
        <c:delete val="1"/>
        <c:axPos val="l"/>
        <c:majorGridlines>
          <c:spPr>
            <a:ln w="9525" cap="flat" cmpd="sng" algn="ctr">
              <a:gradFill>
                <a:gsLst>
                  <a:gs pos="100000">
                    <a:schemeClr val="dk1">
                      <a:lumMod val="95000"/>
                      <a:lumOff val="5000"/>
                      <a:alpha val="42000"/>
                    </a:schemeClr>
                  </a:gs>
                  <a:gs pos="0">
                    <a:schemeClr val="lt1">
                      <a:lumMod val="75000"/>
                      <a:alpha val="36000"/>
                    </a:schemeClr>
                  </a:gs>
                </a:gsLst>
                <a:lin ang="5400000" scaled="0"/>
              </a:gra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crossAx val="4607705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solidFill>
      <a:schemeClr val="bg1">
        <a:lumMod val="85000"/>
      </a:schemeClr>
    </a:soli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none" spc="0" normalizeH="0" baseline="0">
              <a:solidFill>
                <a:schemeClr val="dk1">
                  <a:lumMod val="50000"/>
                  <a:lumOff val="50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7.2344196026591562E-2"/>
          <c:y val="0.11786324254498409"/>
          <c:w val="0.92510201735731934"/>
          <c:h val="0.70818210065986553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Labour market absorption rate 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No schooling</c:v>
                </c:pt>
                <c:pt idx="1">
                  <c:v>Less than primary</c:v>
                </c:pt>
                <c:pt idx="2">
                  <c:v>Primary</c:v>
                </c:pt>
                <c:pt idx="3">
                  <c:v>Some secondary </c:v>
                </c:pt>
                <c:pt idx="4">
                  <c:v>Matric </c:v>
                </c:pt>
                <c:pt idx="5">
                  <c:v>University 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33</c:v>
                </c:pt>
                <c:pt idx="1">
                  <c:v>36</c:v>
                </c:pt>
                <c:pt idx="2">
                  <c:v>36</c:v>
                </c:pt>
                <c:pt idx="3">
                  <c:v>33</c:v>
                </c:pt>
                <c:pt idx="4">
                  <c:v>51</c:v>
                </c:pt>
                <c:pt idx="5">
                  <c:v>77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B91-41D4-966F-F4D99F3BBAE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67"/>
        <c:axId val="46183936"/>
        <c:axId val="46185472"/>
      </c:barChart>
      <c:catAx>
        <c:axId val="4618393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185472"/>
        <c:crosses val="autoZero"/>
        <c:auto val="1"/>
        <c:lblAlgn val="ctr"/>
        <c:lblOffset val="100"/>
        <c:noMultiLvlLbl val="0"/>
      </c:catAx>
      <c:valAx>
        <c:axId val="4618547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183936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ZA" dirty="0"/>
              <a:t>Maths</a:t>
            </a:r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Column3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Sheet1!$A$2:$A$6</c:f>
              <c:strCache>
                <c:ptCount val="5"/>
                <c:pt idx="0">
                  <c:v>Grade 1 class 12 yrs ago</c:v>
                </c:pt>
                <c:pt idx="1">
                  <c:v>Matric candidates</c:v>
                </c:pt>
                <c:pt idx="2">
                  <c:v>Wrote Maths</c:v>
                </c:pt>
                <c:pt idx="3">
                  <c:v>Passed </c:v>
                </c:pt>
                <c:pt idx="4">
                  <c:v>Passed 80%+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1009034</c:v>
                </c:pt>
                <c:pt idx="1">
                  <c:v>532860</c:v>
                </c:pt>
                <c:pt idx="2">
                  <c:v>225458</c:v>
                </c:pt>
                <c:pt idx="3">
                  <c:v>79050</c:v>
                </c:pt>
                <c:pt idx="4">
                  <c:v>7216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9A6-42A9-AB2F-BFA659F7E92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-25"/>
        <c:axId val="45859584"/>
        <c:axId val="45861120"/>
      </c:barChart>
      <c:catAx>
        <c:axId val="458595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5861120"/>
        <c:crosses val="autoZero"/>
        <c:auto val="1"/>
        <c:lblAlgn val="ctr"/>
        <c:lblOffset val="100"/>
        <c:noMultiLvlLbl val="0"/>
      </c:catAx>
      <c:valAx>
        <c:axId val="458611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5859584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cap="none" spc="20" baseline="0">
                <a:solidFill>
                  <a:schemeClr val="dk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ZA" dirty="0"/>
              <a:t>School drop-out</a:t>
            </a:r>
            <a:r>
              <a:rPr lang="en-ZA" baseline="0" dirty="0"/>
              <a:t> rates</a:t>
            </a:r>
            <a:endParaRPr lang="en-ZA" dirty="0"/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2225" cap="rnd" cmpd="sng" algn="ctr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Sheet1!$A$2:$A$21</c:f>
              <c:strCache>
                <c:ptCount val="20"/>
                <c:pt idx="0">
                  <c:v>R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Matric</c:v>
                </c:pt>
                <c:pt idx="13">
                  <c:v>Matric pass</c:v>
                </c:pt>
                <c:pt idx="14">
                  <c:v>University pass</c:v>
                </c:pt>
                <c:pt idx="15">
                  <c:v>Maths 50%+</c:v>
                </c:pt>
                <c:pt idx="16">
                  <c:v>1st years</c:v>
                </c:pt>
                <c:pt idx="17">
                  <c:v>Graduates</c:v>
                </c:pt>
                <c:pt idx="18">
                  <c:v>Degrees</c:v>
                </c:pt>
                <c:pt idx="19">
                  <c:v>BLME degrees</c:v>
                </c:pt>
              </c:strCache>
            </c:strRef>
          </c:cat>
          <c:val>
            <c:numRef>
              <c:f>Sheet1!$B$2:$B$21</c:f>
              <c:numCache>
                <c:formatCode>General</c:formatCode>
                <c:ptCount val="20"/>
                <c:pt idx="0">
                  <c:v>734000</c:v>
                </c:pt>
                <c:pt idx="1">
                  <c:v>1177000</c:v>
                </c:pt>
                <c:pt idx="2">
                  <c:v>1003000</c:v>
                </c:pt>
                <c:pt idx="3">
                  <c:v>957000</c:v>
                </c:pt>
                <c:pt idx="4">
                  <c:v>974000</c:v>
                </c:pt>
                <c:pt idx="5">
                  <c:v>957000</c:v>
                </c:pt>
                <c:pt idx="6">
                  <c:v>946000</c:v>
                </c:pt>
                <c:pt idx="7">
                  <c:v>941000</c:v>
                </c:pt>
                <c:pt idx="8">
                  <c:v>1008000</c:v>
                </c:pt>
                <c:pt idx="9">
                  <c:v>1049000</c:v>
                </c:pt>
                <c:pt idx="10">
                  <c:v>1094000</c:v>
                </c:pt>
                <c:pt idx="11">
                  <c:v>847000</c:v>
                </c:pt>
                <c:pt idx="12">
                  <c:v>534000</c:v>
                </c:pt>
                <c:pt idx="13">
                  <c:v>348114</c:v>
                </c:pt>
                <c:pt idx="14">
                  <c:v>120767</c:v>
                </c:pt>
                <c:pt idx="15">
                  <c:v>41000</c:v>
                </c:pt>
                <c:pt idx="16">
                  <c:v>168408</c:v>
                </c:pt>
                <c:pt idx="17">
                  <c:v>153325</c:v>
                </c:pt>
                <c:pt idx="18">
                  <c:v>61299</c:v>
                </c:pt>
                <c:pt idx="19">
                  <c:v>30000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BC06-4AC9-BA23-79929DC278C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6020864"/>
        <c:axId val="46067712"/>
      </c:lineChart>
      <c:catAx>
        <c:axId val="4602086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spc="2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067712"/>
        <c:crosses val="autoZero"/>
        <c:auto val="1"/>
        <c:lblAlgn val="ctr"/>
        <c:lblOffset val="100"/>
        <c:noMultiLvlLbl val="0"/>
      </c:catAx>
      <c:valAx>
        <c:axId val="46067712"/>
        <c:scaling>
          <c:orientation val="minMax"/>
        </c:scaling>
        <c:delete val="0"/>
        <c:axPos val="l"/>
        <c:majorGridlines>
          <c:spPr>
            <a:ln>
              <a:solidFill>
                <a:schemeClr val="dk1">
                  <a:lumMod val="15000"/>
                  <a:lumOff val="85000"/>
                </a:schemeClr>
              </a:solidFill>
            </a:ln>
            <a:effectLst/>
          </c:spPr>
        </c:majorGridlines>
        <c:numFmt formatCode="#,##0.00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spc="2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020864"/>
        <c:crosses val="autoZero"/>
        <c:crossBetween val="between"/>
      </c:valAx>
      <c:spPr>
        <a:gradFill>
          <a:gsLst>
            <a:gs pos="100000">
              <a:schemeClr val="lt1">
                <a:lumMod val="95000"/>
              </a:schemeClr>
            </a:gs>
            <a:gs pos="0">
              <a:schemeClr val="lt1"/>
            </a:gs>
          </a:gsLst>
          <a:lin ang="5400000" scaled="0"/>
        </a:gradFill>
        <a:ln>
          <a:noFill/>
        </a:ln>
        <a:effectLst/>
      </c:spPr>
    </c:plotArea>
    <c:plotVisOnly val="1"/>
    <c:dispBlanksAs val="gap"/>
    <c:showDLblsOverMax val="0"/>
  </c:chart>
  <c:spPr>
    <a:solidFill>
      <a:schemeClr val="lt1"/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cap="none" spc="20" baseline="0">
                <a:solidFill>
                  <a:schemeClr val="dk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Structure of GDP</a:t>
            </a:r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>
        <c:manualLayout>
          <c:layoutTarget val="inner"/>
          <c:xMode val="edge"/>
          <c:yMode val="edge"/>
          <c:x val="0.1218160311742206"/>
          <c:y val="9.6560809789998495E-2"/>
          <c:w val="0.84627023999913842"/>
          <c:h val="0.84049053590313605"/>
        </c:manualLayout>
      </c:layou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Agriculture</c:v>
                </c:pt>
              </c:strCache>
            </c:strRef>
          </c:tx>
          <c:spPr>
            <a:ln w="22225" cap="rnd" cmpd="sng" algn="ctr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Sheet1!$A$2:$A$18</c:f>
              <c:numCache>
                <c:formatCode>General</c:formatCode>
                <c:ptCount val="17"/>
                <c:pt idx="0">
                  <c:v>1994</c:v>
                </c:pt>
                <c:pt idx="1">
                  <c:v>2000</c:v>
                </c:pt>
                <c:pt idx="2">
                  <c:v>2001</c:v>
                </c:pt>
                <c:pt idx="3">
                  <c:v>2002</c:v>
                </c:pt>
                <c:pt idx="4">
                  <c:v>2003</c:v>
                </c:pt>
                <c:pt idx="5">
                  <c:v>2004</c:v>
                </c:pt>
                <c:pt idx="6">
                  <c:v>2005</c:v>
                </c:pt>
                <c:pt idx="7">
                  <c:v>2006</c:v>
                </c:pt>
                <c:pt idx="8">
                  <c:v>2007</c:v>
                </c:pt>
                <c:pt idx="9">
                  <c:v>2008</c:v>
                </c:pt>
                <c:pt idx="10">
                  <c:v>2009</c:v>
                </c:pt>
                <c:pt idx="11">
                  <c:v>2010</c:v>
                </c:pt>
                <c:pt idx="12">
                  <c:v>2011</c:v>
                </c:pt>
                <c:pt idx="13">
                  <c:v>2012</c:v>
                </c:pt>
                <c:pt idx="14">
                  <c:v>2013</c:v>
                </c:pt>
                <c:pt idx="15">
                  <c:v>2014</c:v>
                </c:pt>
                <c:pt idx="16">
                  <c:v>2015</c:v>
                </c:pt>
              </c:numCache>
            </c:numRef>
          </c:cat>
          <c:val>
            <c:numRef>
              <c:f>Sheet1!$B$2:$B$18</c:f>
              <c:numCache>
                <c:formatCode>0.00%</c:formatCode>
                <c:ptCount val="17"/>
                <c:pt idx="0">
                  <c:v>4.4999999999999998E-2</c:v>
                </c:pt>
                <c:pt idx="1">
                  <c:v>3.3000000000000002E-2</c:v>
                </c:pt>
                <c:pt idx="2">
                  <c:v>3.5000000000000003E-2</c:v>
                </c:pt>
                <c:pt idx="3">
                  <c:v>4.2000000000000003E-2</c:v>
                </c:pt>
                <c:pt idx="4">
                  <c:v>3.4000000000000002E-2</c:v>
                </c:pt>
                <c:pt idx="5">
                  <c:v>3.1E-2</c:v>
                </c:pt>
                <c:pt idx="6">
                  <c:v>2.7E-2</c:v>
                </c:pt>
                <c:pt idx="7">
                  <c:v>2.9000000000000001E-2</c:v>
                </c:pt>
                <c:pt idx="8">
                  <c:v>0.03</c:v>
                </c:pt>
                <c:pt idx="9">
                  <c:v>0.03</c:v>
                </c:pt>
                <c:pt idx="10">
                  <c:v>2.9000000000000001E-2</c:v>
                </c:pt>
                <c:pt idx="11">
                  <c:v>2.5999999999999999E-2</c:v>
                </c:pt>
                <c:pt idx="12">
                  <c:v>2.5000000000000001E-2</c:v>
                </c:pt>
                <c:pt idx="13">
                  <c:v>2.5000000000000001E-2</c:v>
                </c:pt>
                <c:pt idx="14">
                  <c:v>2.4E-2</c:v>
                </c:pt>
                <c:pt idx="15">
                  <c:v>2.4E-2</c:v>
                </c:pt>
                <c:pt idx="16">
                  <c:v>2.4E-2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A511-4D6A-A804-2673F86F758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Mining</c:v>
                </c:pt>
              </c:strCache>
            </c:strRef>
          </c:tx>
          <c:spPr>
            <a:ln w="22225" cap="rnd" cmpd="sng" algn="ctr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Sheet1!$A$2:$A$18</c:f>
              <c:numCache>
                <c:formatCode>General</c:formatCode>
                <c:ptCount val="17"/>
                <c:pt idx="0">
                  <c:v>1994</c:v>
                </c:pt>
                <c:pt idx="1">
                  <c:v>2000</c:v>
                </c:pt>
                <c:pt idx="2">
                  <c:v>2001</c:v>
                </c:pt>
                <c:pt idx="3">
                  <c:v>2002</c:v>
                </c:pt>
                <c:pt idx="4">
                  <c:v>2003</c:v>
                </c:pt>
                <c:pt idx="5">
                  <c:v>2004</c:v>
                </c:pt>
                <c:pt idx="6">
                  <c:v>2005</c:v>
                </c:pt>
                <c:pt idx="7">
                  <c:v>2006</c:v>
                </c:pt>
                <c:pt idx="8">
                  <c:v>2007</c:v>
                </c:pt>
                <c:pt idx="9">
                  <c:v>2008</c:v>
                </c:pt>
                <c:pt idx="10">
                  <c:v>2009</c:v>
                </c:pt>
                <c:pt idx="11">
                  <c:v>2010</c:v>
                </c:pt>
                <c:pt idx="12">
                  <c:v>2011</c:v>
                </c:pt>
                <c:pt idx="13">
                  <c:v>2012</c:v>
                </c:pt>
                <c:pt idx="14">
                  <c:v>2013</c:v>
                </c:pt>
                <c:pt idx="15">
                  <c:v>2014</c:v>
                </c:pt>
                <c:pt idx="16">
                  <c:v>2015</c:v>
                </c:pt>
              </c:numCache>
            </c:numRef>
          </c:cat>
          <c:val>
            <c:numRef>
              <c:f>Sheet1!$C$2:$C$18</c:f>
              <c:numCache>
                <c:formatCode>0.00%</c:formatCode>
                <c:ptCount val="17"/>
                <c:pt idx="0">
                  <c:v>8.3000000000000004E-2</c:v>
                </c:pt>
                <c:pt idx="1">
                  <c:v>7.5999999999999998E-2</c:v>
                </c:pt>
                <c:pt idx="2">
                  <c:v>8.3000000000000004E-2</c:v>
                </c:pt>
                <c:pt idx="3">
                  <c:v>8.6999999999999994E-2</c:v>
                </c:pt>
                <c:pt idx="4">
                  <c:v>7.3999999999999996E-2</c:v>
                </c:pt>
                <c:pt idx="5">
                  <c:v>7.1999999999999995E-2</c:v>
                </c:pt>
                <c:pt idx="6">
                  <c:v>7.5999999999999998E-2</c:v>
                </c:pt>
                <c:pt idx="7">
                  <c:v>8.4000000000000005E-2</c:v>
                </c:pt>
                <c:pt idx="8">
                  <c:v>8.7999999999999995E-2</c:v>
                </c:pt>
                <c:pt idx="9">
                  <c:v>9.9000000000000005E-2</c:v>
                </c:pt>
                <c:pt idx="10">
                  <c:v>0.09</c:v>
                </c:pt>
                <c:pt idx="11">
                  <c:v>9.4E-2</c:v>
                </c:pt>
                <c:pt idx="12">
                  <c:v>0.104</c:v>
                </c:pt>
                <c:pt idx="13">
                  <c:v>9.6000000000000002E-2</c:v>
                </c:pt>
                <c:pt idx="14">
                  <c:v>9.1999999999999998E-2</c:v>
                </c:pt>
                <c:pt idx="15">
                  <c:v>9.1999999999999998E-2</c:v>
                </c:pt>
                <c:pt idx="16">
                  <c:v>8.8999999999999996E-2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A511-4D6A-A804-2673F86F7589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Manufacturing</c:v>
                </c:pt>
              </c:strCache>
            </c:strRef>
          </c:tx>
          <c:spPr>
            <a:ln w="22225" cap="rnd" cmpd="sng" algn="ctr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Sheet1!$A$2:$A$18</c:f>
              <c:numCache>
                <c:formatCode>General</c:formatCode>
                <c:ptCount val="17"/>
                <c:pt idx="0">
                  <c:v>1994</c:v>
                </c:pt>
                <c:pt idx="1">
                  <c:v>2000</c:v>
                </c:pt>
                <c:pt idx="2">
                  <c:v>2001</c:v>
                </c:pt>
                <c:pt idx="3">
                  <c:v>2002</c:v>
                </c:pt>
                <c:pt idx="4">
                  <c:v>2003</c:v>
                </c:pt>
                <c:pt idx="5">
                  <c:v>2004</c:v>
                </c:pt>
                <c:pt idx="6">
                  <c:v>2005</c:v>
                </c:pt>
                <c:pt idx="7">
                  <c:v>2006</c:v>
                </c:pt>
                <c:pt idx="8">
                  <c:v>2007</c:v>
                </c:pt>
                <c:pt idx="9">
                  <c:v>2008</c:v>
                </c:pt>
                <c:pt idx="10">
                  <c:v>2009</c:v>
                </c:pt>
                <c:pt idx="11">
                  <c:v>2010</c:v>
                </c:pt>
                <c:pt idx="12">
                  <c:v>2011</c:v>
                </c:pt>
                <c:pt idx="13">
                  <c:v>2012</c:v>
                </c:pt>
                <c:pt idx="14">
                  <c:v>2013</c:v>
                </c:pt>
                <c:pt idx="15">
                  <c:v>2014</c:v>
                </c:pt>
                <c:pt idx="16">
                  <c:v>2015</c:v>
                </c:pt>
              </c:numCache>
            </c:numRef>
          </c:cat>
          <c:val>
            <c:numRef>
              <c:f>Sheet1!$D$2:$D$18</c:f>
              <c:numCache>
                <c:formatCode>0.00%</c:formatCode>
                <c:ptCount val="17"/>
                <c:pt idx="0">
                  <c:v>0.22600000000000001</c:v>
                </c:pt>
                <c:pt idx="1">
                  <c:v>0.19</c:v>
                </c:pt>
                <c:pt idx="2">
                  <c:v>0.191</c:v>
                </c:pt>
                <c:pt idx="3">
                  <c:v>0.192</c:v>
                </c:pt>
                <c:pt idx="4">
                  <c:v>0.19400000000000001</c:v>
                </c:pt>
                <c:pt idx="5">
                  <c:v>0.192</c:v>
                </c:pt>
                <c:pt idx="6">
                  <c:v>0.185</c:v>
                </c:pt>
                <c:pt idx="7">
                  <c:v>0.17499999999999999</c:v>
                </c:pt>
                <c:pt idx="8">
                  <c:v>0.17</c:v>
                </c:pt>
                <c:pt idx="9">
                  <c:v>0.16700000000000001</c:v>
                </c:pt>
                <c:pt idx="10">
                  <c:v>0.152</c:v>
                </c:pt>
                <c:pt idx="11">
                  <c:v>0.14599999999999999</c:v>
                </c:pt>
                <c:pt idx="12">
                  <c:v>0.128</c:v>
                </c:pt>
                <c:pt idx="13">
                  <c:v>0.121</c:v>
                </c:pt>
                <c:pt idx="14">
                  <c:v>0.11600000000000001</c:v>
                </c:pt>
                <c:pt idx="15">
                  <c:v>0.113</c:v>
                </c:pt>
                <c:pt idx="16">
                  <c:v>0.112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A511-4D6A-A804-2673F86F7589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HS-Services</c:v>
                </c:pt>
              </c:strCache>
            </c:strRef>
          </c:tx>
          <c:spPr>
            <a:ln w="22225" cap="rnd" cmpd="sng" algn="ctr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cat>
            <c:numRef>
              <c:f>Sheet1!$A$2:$A$18</c:f>
              <c:numCache>
                <c:formatCode>General</c:formatCode>
                <c:ptCount val="17"/>
                <c:pt idx="0">
                  <c:v>1994</c:v>
                </c:pt>
                <c:pt idx="1">
                  <c:v>2000</c:v>
                </c:pt>
                <c:pt idx="2">
                  <c:v>2001</c:v>
                </c:pt>
                <c:pt idx="3">
                  <c:v>2002</c:v>
                </c:pt>
                <c:pt idx="4">
                  <c:v>2003</c:v>
                </c:pt>
                <c:pt idx="5">
                  <c:v>2004</c:v>
                </c:pt>
                <c:pt idx="6">
                  <c:v>2005</c:v>
                </c:pt>
                <c:pt idx="7">
                  <c:v>2006</c:v>
                </c:pt>
                <c:pt idx="8">
                  <c:v>2007</c:v>
                </c:pt>
                <c:pt idx="9">
                  <c:v>2008</c:v>
                </c:pt>
                <c:pt idx="10">
                  <c:v>2009</c:v>
                </c:pt>
                <c:pt idx="11">
                  <c:v>2010</c:v>
                </c:pt>
                <c:pt idx="12">
                  <c:v>2011</c:v>
                </c:pt>
                <c:pt idx="13">
                  <c:v>2012</c:v>
                </c:pt>
                <c:pt idx="14">
                  <c:v>2013</c:v>
                </c:pt>
                <c:pt idx="15">
                  <c:v>2014</c:v>
                </c:pt>
                <c:pt idx="16">
                  <c:v>2015</c:v>
                </c:pt>
              </c:numCache>
            </c:numRef>
          </c:cat>
          <c:val>
            <c:numRef>
              <c:f>Sheet1!$E$2:$E$18</c:f>
              <c:numCache>
                <c:formatCode>0.00%</c:formatCode>
                <c:ptCount val="17"/>
                <c:pt idx="0">
                  <c:v>0.19700000000000001</c:v>
                </c:pt>
                <c:pt idx="1">
                  <c:v>0.247</c:v>
                </c:pt>
                <c:pt idx="2">
                  <c:v>0.252</c:v>
                </c:pt>
                <c:pt idx="3">
                  <c:v>0.255</c:v>
                </c:pt>
                <c:pt idx="4">
                  <c:v>0.26300000000000001</c:v>
                </c:pt>
                <c:pt idx="5">
                  <c:v>0.26900000000000002</c:v>
                </c:pt>
                <c:pt idx="6">
                  <c:v>0.27400000000000002</c:v>
                </c:pt>
                <c:pt idx="7">
                  <c:v>0.27800000000000002</c:v>
                </c:pt>
                <c:pt idx="8">
                  <c:v>0.27700000000000002</c:v>
                </c:pt>
                <c:pt idx="9">
                  <c:v>0.27400000000000002</c:v>
                </c:pt>
                <c:pt idx="10">
                  <c:v>0.27500000000000002</c:v>
                </c:pt>
                <c:pt idx="11">
                  <c:v>0.27</c:v>
                </c:pt>
                <c:pt idx="12">
                  <c:v>0.26800000000000002</c:v>
                </c:pt>
                <c:pt idx="13">
                  <c:v>0.27200000000000002</c:v>
                </c:pt>
                <c:pt idx="14">
                  <c:v>0.27500000000000002</c:v>
                </c:pt>
                <c:pt idx="15" formatCode="0%">
                  <c:v>0.28000000000000003</c:v>
                </c:pt>
                <c:pt idx="16">
                  <c:v>0.28199999999999997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A511-4D6A-A804-2673F86F758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dropLines>
          <c:spPr>
            <a:ln w="9525" cap="flat" cmpd="sng" algn="ctr">
              <a:solidFill>
                <a:schemeClr val="dk1">
                  <a:lumMod val="35000"/>
                  <a:lumOff val="65000"/>
                  <a:alpha val="33000"/>
                </a:schemeClr>
              </a:solidFill>
              <a:round/>
            </a:ln>
            <a:effectLst/>
          </c:spPr>
        </c:dropLines>
        <c:marker val="1"/>
        <c:smooth val="0"/>
        <c:axId val="46920832"/>
        <c:axId val="46922368"/>
      </c:lineChart>
      <c:catAx>
        <c:axId val="469208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90" b="0" i="0" u="none" strike="noStrike" kern="1200" spc="2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922368"/>
        <c:crosses val="autoZero"/>
        <c:auto val="1"/>
        <c:lblAlgn val="ctr"/>
        <c:lblOffset val="100"/>
        <c:noMultiLvlLbl val="0"/>
      </c:catAx>
      <c:valAx>
        <c:axId val="46922368"/>
        <c:scaling>
          <c:orientation val="minMax"/>
        </c:scaling>
        <c:delete val="0"/>
        <c:axPos val="l"/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spc="2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920832"/>
        <c:crosses val="autoZero"/>
        <c:crossBetween val="between"/>
      </c:valAx>
      <c:spPr>
        <a:gradFill>
          <a:gsLst>
            <a:gs pos="100000">
              <a:schemeClr val="lt1">
                <a:lumMod val="95000"/>
              </a:schemeClr>
            </a:gs>
            <a:gs pos="0">
              <a:schemeClr val="lt1"/>
            </a:gs>
          </a:gsLst>
          <a:lin ang="5400000" scaled="0"/>
        </a:gradFill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Budget deficit and government debt</a:t>
            </a:r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Budget deficit</c:v>
                </c:pt>
              </c:strCache>
            </c:strRef>
          </c:tx>
          <c:spPr>
            <a:ln w="2222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Sheet1!$A$2:$A$12</c:f>
              <c:numCache>
                <c:formatCode>General</c:formatCode>
                <c:ptCount val="11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</c:numCache>
            </c:numRef>
          </c:cat>
          <c:val>
            <c:numRef>
              <c:f>Sheet1!$B$2:$B$12</c:f>
              <c:numCache>
                <c:formatCode>General</c:formatCode>
                <c:ptCount val="11"/>
                <c:pt idx="0">
                  <c:v>-0.3</c:v>
                </c:pt>
                <c:pt idx="1">
                  <c:v>0.7</c:v>
                </c:pt>
                <c:pt idx="2">
                  <c:v>0.9</c:v>
                </c:pt>
                <c:pt idx="3">
                  <c:v>-0.8</c:v>
                </c:pt>
                <c:pt idx="4">
                  <c:v>-5.3</c:v>
                </c:pt>
                <c:pt idx="5">
                  <c:v>-4.0999999999999996</c:v>
                </c:pt>
                <c:pt idx="6">
                  <c:v>-4.9000000000000004</c:v>
                </c:pt>
                <c:pt idx="7">
                  <c:v>-5.5</c:v>
                </c:pt>
                <c:pt idx="8">
                  <c:v>-3.9</c:v>
                </c:pt>
                <c:pt idx="9">
                  <c:v>-4.0999999999999996</c:v>
                </c:pt>
                <c:pt idx="10">
                  <c:v>-4.2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30D5-477B-9DDC-FB5DB41EA02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6426752"/>
        <c:axId val="46428544"/>
      </c:lineChart>
      <c:line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Debt/GDP</c:v>
                </c:pt>
              </c:strCache>
            </c:strRef>
          </c:tx>
          <c:spPr>
            <a:ln w="2222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Sheet1!$A$2:$A$12</c:f>
              <c:numCache>
                <c:formatCode>General</c:formatCode>
                <c:ptCount val="11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</c:numCache>
            </c:numRef>
          </c:cat>
          <c:val>
            <c:numRef>
              <c:f>Sheet1!$C$2:$C$12</c:f>
              <c:numCache>
                <c:formatCode>General</c:formatCode>
                <c:ptCount val="11"/>
                <c:pt idx="0">
                  <c:v>32.700000000000003</c:v>
                </c:pt>
                <c:pt idx="1">
                  <c:v>30.2</c:v>
                </c:pt>
                <c:pt idx="2">
                  <c:v>27.8</c:v>
                </c:pt>
                <c:pt idx="3">
                  <c:v>27.3</c:v>
                </c:pt>
                <c:pt idx="4">
                  <c:v>32.799999999999997</c:v>
                </c:pt>
                <c:pt idx="5">
                  <c:v>36</c:v>
                </c:pt>
                <c:pt idx="6">
                  <c:v>39.799999999999997</c:v>
                </c:pt>
                <c:pt idx="7">
                  <c:v>42.7</c:v>
                </c:pt>
                <c:pt idx="8">
                  <c:v>45.8</c:v>
                </c:pt>
                <c:pt idx="9">
                  <c:v>46.9</c:v>
                </c:pt>
                <c:pt idx="10">
                  <c:v>48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30D5-477B-9DDC-FB5DB41EA02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6431616"/>
        <c:axId val="46430080"/>
      </c:lineChart>
      <c:catAx>
        <c:axId val="4642675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428544"/>
        <c:crosses val="autoZero"/>
        <c:auto val="1"/>
        <c:lblAlgn val="ctr"/>
        <c:lblOffset val="100"/>
        <c:noMultiLvlLbl val="0"/>
      </c:catAx>
      <c:valAx>
        <c:axId val="464285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426752"/>
        <c:crosses val="autoZero"/>
        <c:crossBetween val="between"/>
        <c:majorUnit val="0.5"/>
      </c:valAx>
      <c:valAx>
        <c:axId val="46430080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431616"/>
        <c:crosses val="max"/>
        <c:crossBetween val="between"/>
      </c:valAx>
      <c:catAx>
        <c:axId val="46431616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6430080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Taxpayers</a:t>
            </a:r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Sheet1!$A$2:$A$7</c:f>
              <c:strCache>
                <c:ptCount val="6"/>
                <c:pt idx="0">
                  <c:v>Population</c:v>
                </c:pt>
                <c:pt idx="1">
                  <c:v>Adults  20+</c:v>
                </c:pt>
                <c:pt idx="2">
                  <c:v>Employed</c:v>
                </c:pt>
                <c:pt idx="3">
                  <c:v>On welfare</c:v>
                </c:pt>
                <c:pt idx="4">
                  <c:v>Registered taxpayers</c:v>
                </c:pt>
                <c:pt idx="5">
                  <c:v>Liable for returns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54001000</c:v>
                </c:pt>
                <c:pt idx="1">
                  <c:v>32700000</c:v>
                </c:pt>
                <c:pt idx="2">
                  <c:v>15000000</c:v>
                </c:pt>
                <c:pt idx="3">
                  <c:v>16100000</c:v>
                </c:pt>
                <c:pt idx="4">
                  <c:v>16779711</c:v>
                </c:pt>
                <c:pt idx="5">
                  <c:v>5881019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2F0-4296-9CCD-A862ABA57DD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6460928"/>
        <c:axId val="46462464"/>
      </c:barChart>
      <c:catAx>
        <c:axId val="464609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462464"/>
        <c:crosses val="autoZero"/>
        <c:auto val="1"/>
        <c:lblAlgn val="ctr"/>
        <c:lblOffset val="100"/>
        <c:noMultiLvlLbl val="0"/>
      </c:catAx>
      <c:valAx>
        <c:axId val="464624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46092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6.9570749315005898E-2"/>
          <c:y val="0.1292706438200926"/>
          <c:w val="0.88294395857187102"/>
          <c:h val="0.78948115846721134"/>
        </c:manualLayout>
      </c:layou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ANC</c:v>
                </c:pt>
              </c:strCache>
            </c:strRef>
          </c:tx>
          <c:spPr>
            <a:ln w="38100" cap="flat" cmpd="dbl" algn="ctr">
              <a:solidFill>
                <a:schemeClr val="accent1"/>
              </a:solidFill>
              <a:miter lim="800000"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Sheet1!$A$2:$A$6</c:f>
              <c:numCache>
                <c:formatCode>General</c:formatCode>
                <c:ptCount val="5"/>
                <c:pt idx="0">
                  <c:v>1994</c:v>
                </c:pt>
                <c:pt idx="1">
                  <c:v>1999</c:v>
                </c:pt>
                <c:pt idx="2">
                  <c:v>2004</c:v>
                </c:pt>
                <c:pt idx="3">
                  <c:v>2009</c:v>
                </c:pt>
                <c:pt idx="4">
                  <c:v>2014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54</c:v>
                </c:pt>
                <c:pt idx="1">
                  <c:v>47</c:v>
                </c:pt>
                <c:pt idx="2">
                  <c:v>40</c:v>
                </c:pt>
                <c:pt idx="3">
                  <c:v>39</c:v>
                </c:pt>
                <c:pt idx="4">
                  <c:v>36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3C25-42D8-9B45-DA9C2321750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DA</c:v>
                </c:pt>
              </c:strCache>
            </c:strRef>
          </c:tx>
          <c:spPr>
            <a:ln w="38100" cap="flat" cmpd="dbl" algn="ctr">
              <a:solidFill>
                <a:schemeClr val="accent2"/>
              </a:solidFill>
              <a:miter lim="800000"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Sheet1!$A$2:$A$6</c:f>
              <c:numCache>
                <c:formatCode>General</c:formatCode>
                <c:ptCount val="5"/>
                <c:pt idx="0">
                  <c:v>1994</c:v>
                </c:pt>
                <c:pt idx="1">
                  <c:v>1999</c:v>
                </c:pt>
                <c:pt idx="2">
                  <c:v>2004</c:v>
                </c:pt>
                <c:pt idx="3">
                  <c:v>2009</c:v>
                </c:pt>
                <c:pt idx="4">
                  <c:v>2014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1.5</c:v>
                </c:pt>
                <c:pt idx="1">
                  <c:v>7</c:v>
                </c:pt>
                <c:pt idx="2">
                  <c:v>7</c:v>
                </c:pt>
                <c:pt idx="3">
                  <c:v>10</c:v>
                </c:pt>
                <c:pt idx="4">
                  <c:v>13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3C25-42D8-9B45-DA9C2321750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Other</c:v>
                </c:pt>
              </c:strCache>
            </c:strRef>
          </c:tx>
          <c:spPr>
            <a:ln w="38100" cap="flat" cmpd="dbl" algn="ctr">
              <a:solidFill>
                <a:schemeClr val="accent3"/>
              </a:solidFill>
              <a:miter lim="800000"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Sheet1!$A$2:$A$6</c:f>
              <c:numCache>
                <c:formatCode>General</c:formatCode>
                <c:ptCount val="5"/>
                <c:pt idx="0">
                  <c:v>1994</c:v>
                </c:pt>
                <c:pt idx="1">
                  <c:v>1999</c:v>
                </c:pt>
                <c:pt idx="2">
                  <c:v>2004</c:v>
                </c:pt>
                <c:pt idx="3">
                  <c:v>2009</c:v>
                </c:pt>
                <c:pt idx="4">
                  <c:v>2014</c:v>
                </c:pt>
              </c:numCache>
            </c:numRef>
          </c:cat>
          <c:val>
            <c:numRef>
              <c:f>Sheet1!$D$2:$D$6</c:f>
              <c:numCache>
                <c:formatCode>General</c:formatCode>
                <c:ptCount val="5"/>
                <c:pt idx="0">
                  <c:v>30</c:v>
                </c:pt>
                <c:pt idx="1">
                  <c:v>17</c:v>
                </c:pt>
                <c:pt idx="2">
                  <c:v>10</c:v>
                </c:pt>
                <c:pt idx="3">
                  <c:v>10</c:v>
                </c:pt>
                <c:pt idx="4">
                  <c:v>10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3C25-42D8-9B45-DA9C23217508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Non-voters</c:v>
                </c:pt>
              </c:strCache>
            </c:strRef>
          </c:tx>
          <c:spPr>
            <a:ln w="38100" cap="flat" cmpd="dbl" algn="ctr">
              <a:solidFill>
                <a:schemeClr val="accent4"/>
              </a:solidFill>
              <a:miter lim="800000"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Sheet1!$A$2:$A$6</c:f>
              <c:numCache>
                <c:formatCode>General</c:formatCode>
                <c:ptCount val="5"/>
                <c:pt idx="0">
                  <c:v>1994</c:v>
                </c:pt>
                <c:pt idx="1">
                  <c:v>1999</c:v>
                </c:pt>
                <c:pt idx="2">
                  <c:v>2004</c:v>
                </c:pt>
                <c:pt idx="3">
                  <c:v>2009</c:v>
                </c:pt>
                <c:pt idx="4">
                  <c:v>2014</c:v>
                </c:pt>
              </c:numCache>
            </c:numRef>
          </c:cat>
          <c:val>
            <c:numRef>
              <c:f>Sheet1!$E$2:$E$6</c:f>
              <c:numCache>
                <c:formatCode>General</c:formatCode>
                <c:ptCount val="5"/>
                <c:pt idx="0">
                  <c:v>14</c:v>
                </c:pt>
                <c:pt idx="1">
                  <c:v>29</c:v>
                </c:pt>
                <c:pt idx="2">
                  <c:v>42</c:v>
                </c:pt>
                <c:pt idx="3">
                  <c:v>35</c:v>
                </c:pt>
                <c:pt idx="4">
                  <c:v>40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3C25-42D8-9B45-DA9C23217508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46485504"/>
        <c:axId val="46487040"/>
      </c:lineChart>
      <c:catAx>
        <c:axId val="4648550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  <a:alpha val="32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3175" cap="flat" cmpd="sng" algn="ctr">
            <a:solidFill>
              <a:schemeClr val="tx1">
                <a:lumMod val="15000"/>
                <a:lumOff val="85000"/>
              </a:schemeClr>
            </a:solidFill>
            <a:round/>
            <a:tailEnd type="none" w="med" len="lg"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487040"/>
        <c:crosses val="autoZero"/>
        <c:auto val="1"/>
        <c:lblAlgn val="ctr"/>
        <c:lblOffset val="100"/>
        <c:noMultiLvlLbl val="0"/>
      </c:catAx>
      <c:valAx>
        <c:axId val="464870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  <a:alpha val="32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3175" cap="flat" cmpd="sng" algn="ctr">
            <a:solidFill>
              <a:schemeClr val="tx1">
                <a:lumMod val="15000"/>
                <a:lumOff val="85000"/>
              </a:schemeClr>
            </a:solidFill>
            <a:round/>
            <a:tailEnd type="none" w="med" len="lg"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48550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ZA" dirty="0"/>
              <a:t>Local</a:t>
            </a:r>
            <a:r>
              <a:rPr lang="en-ZA" baseline="0" dirty="0"/>
              <a:t> 2016</a:t>
            </a:r>
            <a:endParaRPr lang="en-ZA" dirty="0"/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2011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ANC</c:v>
                </c:pt>
                <c:pt idx="1">
                  <c:v>DA</c:v>
                </c:pt>
                <c:pt idx="2">
                  <c:v>EFF</c:v>
                </c:pt>
                <c:pt idx="3">
                  <c:v>ANC+EFF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62.9</c:v>
                </c:pt>
                <c:pt idx="1">
                  <c:v>24.08</c:v>
                </c:pt>
                <c:pt idx="2">
                  <c:v>0</c:v>
                </c:pt>
                <c:pt idx="3">
                  <c:v>62.9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3227-4398-9365-7854BD8923E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2016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ANC</c:v>
                </c:pt>
                <c:pt idx="1">
                  <c:v>DA</c:v>
                </c:pt>
                <c:pt idx="2">
                  <c:v>EFF</c:v>
                </c:pt>
                <c:pt idx="3">
                  <c:v>ANC+EFF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53.9</c:v>
                </c:pt>
                <c:pt idx="1">
                  <c:v>26.9</c:v>
                </c:pt>
                <c:pt idx="2">
                  <c:v>8.1999999999999993</c:v>
                </c:pt>
                <c:pt idx="3">
                  <c:v>62.099999999999994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3227-4398-9365-7854BD8923E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46945024"/>
        <c:axId val="46946560"/>
      </c:barChart>
      <c:catAx>
        <c:axId val="46945024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946560"/>
        <c:crosses val="autoZero"/>
        <c:auto val="1"/>
        <c:lblAlgn val="ctr"/>
        <c:lblOffset val="100"/>
        <c:noMultiLvlLbl val="0"/>
      </c:catAx>
      <c:valAx>
        <c:axId val="46946560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694502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6"/>
          <c:order val="6"/>
          <c:tx>
            <c:strRef>
              <c:f>Sheet1!$H$1</c:f>
              <c:strCache>
                <c:ptCount val="1"/>
                <c:pt idx="0">
                  <c:v>GDP</c:v>
                </c:pt>
              </c:strCache>
            </c:strRef>
          </c:tx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Sheet1!$H$2:$H$26</c:f>
              <c:numCache>
                <c:formatCode>General</c:formatCode>
                <c:ptCount val="25"/>
                <c:pt idx="0">
                  <c:v>5.3</c:v>
                </c:pt>
                <c:pt idx="1">
                  <c:v>5.6</c:v>
                </c:pt>
                <c:pt idx="2">
                  <c:v>5.4</c:v>
                </c:pt>
                <c:pt idx="3">
                  <c:v>3.2</c:v>
                </c:pt>
                <c:pt idx="4">
                  <c:v>-1.5</c:v>
                </c:pt>
                <c:pt idx="5">
                  <c:v>3</c:v>
                </c:pt>
                <c:pt idx="6">
                  <c:v>3.2</c:v>
                </c:pt>
                <c:pt idx="7">
                  <c:v>2.2000000000000002</c:v>
                </c:pt>
                <c:pt idx="8">
                  <c:v>2.2000000000000002</c:v>
                </c:pt>
                <c:pt idx="9">
                  <c:v>2.1</c:v>
                </c:pt>
                <c:pt idx="10">
                  <c:v>1.3</c:v>
                </c:pt>
                <c:pt idx="11">
                  <c:v>0.25</c:v>
                </c:pt>
                <c:pt idx="12">
                  <c:v>0.8</c:v>
                </c:pt>
                <c:pt idx="13">
                  <c:v>1</c:v>
                </c:pt>
                <c:pt idx="14">
                  <c:v>1.1000000000000001</c:v>
                </c:pt>
                <c:pt idx="15">
                  <c:v>2</c:v>
                </c:pt>
                <c:pt idx="16">
                  <c:v>2.5</c:v>
                </c:pt>
                <c:pt idx="17">
                  <c:v>3.5</c:v>
                </c:pt>
                <c:pt idx="18">
                  <c:v>4</c:v>
                </c:pt>
                <c:pt idx="19">
                  <c:v>4</c:v>
                </c:pt>
                <c:pt idx="20">
                  <c:v>5</c:v>
                </c:pt>
                <c:pt idx="21">
                  <c:v>5.5</c:v>
                </c:pt>
                <c:pt idx="22">
                  <c:v>6</c:v>
                </c:pt>
                <c:pt idx="23">
                  <c:v>6</c:v>
                </c:pt>
                <c:pt idx="24">
                  <c:v>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6742-47E7-982A-1EBA674058C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47"/>
        <c:axId val="73042176"/>
        <c:axId val="73048064"/>
      </c:barChar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Prime</c:v>
                </c:pt>
              </c:strCache>
            </c:strRef>
          </c:tx>
          <c:spPr>
            <a:ln w="22225" cap="rnd">
              <a:solidFill>
                <a:srgbClr val="FF0000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10.6</c:v>
                </c:pt>
                <c:pt idx="1">
                  <c:v>11.1</c:v>
                </c:pt>
                <c:pt idx="2">
                  <c:v>13.1</c:v>
                </c:pt>
                <c:pt idx="3">
                  <c:v>15.1</c:v>
                </c:pt>
                <c:pt idx="4">
                  <c:v>11.9</c:v>
                </c:pt>
                <c:pt idx="5">
                  <c:v>9.9</c:v>
                </c:pt>
                <c:pt idx="6">
                  <c:v>9</c:v>
                </c:pt>
                <c:pt idx="7">
                  <c:v>8.8000000000000007</c:v>
                </c:pt>
                <c:pt idx="8">
                  <c:v>8.5</c:v>
                </c:pt>
                <c:pt idx="9">
                  <c:v>9.1</c:v>
                </c:pt>
                <c:pt idx="10">
                  <c:v>9.75</c:v>
                </c:pt>
                <c:pt idx="11">
                  <c:v>10.75</c:v>
                </c:pt>
                <c:pt idx="12">
                  <c:v>11.5</c:v>
                </c:pt>
                <c:pt idx="13">
                  <c:v>12</c:v>
                </c:pt>
                <c:pt idx="14">
                  <c:v>12.72</c:v>
                </c:pt>
                <c:pt idx="15">
                  <c:v>13.5</c:v>
                </c:pt>
                <c:pt idx="16">
                  <c:v>13</c:v>
                </c:pt>
                <c:pt idx="17">
                  <c:v>12</c:v>
                </c:pt>
                <c:pt idx="18">
                  <c:v>12</c:v>
                </c:pt>
                <c:pt idx="19">
                  <c:v>11</c:v>
                </c:pt>
                <c:pt idx="20">
                  <c:v>10</c:v>
                </c:pt>
                <c:pt idx="21">
                  <c:v>9</c:v>
                </c:pt>
                <c:pt idx="22">
                  <c:v>9</c:v>
                </c:pt>
                <c:pt idx="23">
                  <c:v>8</c:v>
                </c:pt>
                <c:pt idx="24">
                  <c:v>8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6742-47E7-982A-1EBA674058C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CPI</c:v>
                </c:pt>
              </c:strCache>
            </c:strRef>
          </c:tx>
          <c:spPr>
            <a:ln w="2222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Sheet1!$C$2:$C$26</c:f>
              <c:numCache>
                <c:formatCode>General</c:formatCode>
                <c:ptCount val="25"/>
                <c:pt idx="0">
                  <c:v>3.4</c:v>
                </c:pt>
                <c:pt idx="1">
                  <c:v>4.7</c:v>
                </c:pt>
                <c:pt idx="2">
                  <c:v>7.1</c:v>
                </c:pt>
                <c:pt idx="3">
                  <c:v>11.5</c:v>
                </c:pt>
                <c:pt idx="4">
                  <c:v>7.1</c:v>
                </c:pt>
                <c:pt idx="5">
                  <c:v>4.3</c:v>
                </c:pt>
                <c:pt idx="6">
                  <c:v>5</c:v>
                </c:pt>
                <c:pt idx="7">
                  <c:v>5</c:v>
                </c:pt>
                <c:pt idx="8">
                  <c:v>5.6</c:v>
                </c:pt>
                <c:pt idx="9">
                  <c:v>5.7</c:v>
                </c:pt>
                <c:pt idx="10">
                  <c:v>5.8</c:v>
                </c:pt>
                <c:pt idx="11">
                  <c:v>6.9</c:v>
                </c:pt>
                <c:pt idx="12">
                  <c:v>7.2</c:v>
                </c:pt>
                <c:pt idx="13">
                  <c:v>7.4</c:v>
                </c:pt>
                <c:pt idx="14">
                  <c:v>7.4</c:v>
                </c:pt>
                <c:pt idx="15">
                  <c:v>7</c:v>
                </c:pt>
                <c:pt idx="16">
                  <c:v>6.5</c:v>
                </c:pt>
                <c:pt idx="17">
                  <c:v>6</c:v>
                </c:pt>
                <c:pt idx="18">
                  <c:v>6</c:v>
                </c:pt>
                <c:pt idx="19">
                  <c:v>6</c:v>
                </c:pt>
                <c:pt idx="20">
                  <c:v>6</c:v>
                </c:pt>
                <c:pt idx="21">
                  <c:v>6</c:v>
                </c:pt>
                <c:pt idx="22">
                  <c:v>6</c:v>
                </c:pt>
                <c:pt idx="23">
                  <c:v>6</c:v>
                </c:pt>
                <c:pt idx="24">
                  <c:v>6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6742-47E7-982A-1EBA674058C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Budget deficit </c:v>
                </c:pt>
              </c:strCache>
            </c:strRef>
          </c:tx>
          <c:spPr>
            <a:ln w="2222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Sheet1!$D$2:$D$26</c:f>
              <c:numCache>
                <c:formatCode>General</c:formatCode>
                <c:ptCount val="25"/>
                <c:pt idx="0">
                  <c:v>-0.3</c:v>
                </c:pt>
                <c:pt idx="1">
                  <c:v>0.7</c:v>
                </c:pt>
                <c:pt idx="2">
                  <c:v>0.9</c:v>
                </c:pt>
                <c:pt idx="3">
                  <c:v>-0.8</c:v>
                </c:pt>
                <c:pt idx="4">
                  <c:v>-5.3</c:v>
                </c:pt>
                <c:pt idx="5">
                  <c:v>-4.0999999999999996</c:v>
                </c:pt>
                <c:pt idx="6">
                  <c:v>-4.9000000000000004</c:v>
                </c:pt>
                <c:pt idx="7">
                  <c:v>-5.5</c:v>
                </c:pt>
                <c:pt idx="8">
                  <c:v>-3.9</c:v>
                </c:pt>
                <c:pt idx="9">
                  <c:v>-4.0999999999999996</c:v>
                </c:pt>
                <c:pt idx="10">
                  <c:v>-4.2</c:v>
                </c:pt>
                <c:pt idx="11">
                  <c:v>-4</c:v>
                </c:pt>
                <c:pt idx="12">
                  <c:v>-4</c:v>
                </c:pt>
                <c:pt idx="13">
                  <c:v>-4</c:v>
                </c:pt>
                <c:pt idx="14">
                  <c:v>-4</c:v>
                </c:pt>
                <c:pt idx="15">
                  <c:v>-4</c:v>
                </c:pt>
                <c:pt idx="16">
                  <c:v>-4</c:v>
                </c:pt>
                <c:pt idx="17">
                  <c:v>-3.5</c:v>
                </c:pt>
                <c:pt idx="18">
                  <c:v>-3</c:v>
                </c:pt>
                <c:pt idx="19">
                  <c:v>-3</c:v>
                </c:pt>
                <c:pt idx="20">
                  <c:v>-3</c:v>
                </c:pt>
                <c:pt idx="21">
                  <c:v>-3</c:v>
                </c:pt>
                <c:pt idx="22">
                  <c:v>-3</c:v>
                </c:pt>
                <c:pt idx="23">
                  <c:v>-3</c:v>
                </c:pt>
                <c:pt idx="24">
                  <c:v>-3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6742-47E7-982A-1EBA674058CC}"/>
            </c:ext>
          </c:extLst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Current account deficit</c:v>
                </c:pt>
              </c:strCache>
            </c:strRef>
          </c:tx>
          <c:spPr>
            <a:ln w="22225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Sheet1!$F$2:$F$26</c:f>
              <c:numCache>
                <c:formatCode>General</c:formatCode>
                <c:ptCount val="25"/>
                <c:pt idx="0">
                  <c:v>-3.5</c:v>
                </c:pt>
                <c:pt idx="1">
                  <c:v>-5.3</c:v>
                </c:pt>
                <c:pt idx="2">
                  <c:v>-7</c:v>
                </c:pt>
                <c:pt idx="3">
                  <c:v>-7.2</c:v>
                </c:pt>
                <c:pt idx="4">
                  <c:v>-4</c:v>
                </c:pt>
                <c:pt idx="5">
                  <c:v>-2</c:v>
                </c:pt>
                <c:pt idx="6">
                  <c:v>-2.2999999999999998</c:v>
                </c:pt>
                <c:pt idx="7">
                  <c:v>-5.2</c:v>
                </c:pt>
                <c:pt idx="8">
                  <c:v>-5.8</c:v>
                </c:pt>
                <c:pt idx="9">
                  <c:v>-5.8</c:v>
                </c:pt>
                <c:pt idx="10">
                  <c:v>-5.5</c:v>
                </c:pt>
                <c:pt idx="11">
                  <c:v>-4</c:v>
                </c:pt>
                <c:pt idx="12">
                  <c:v>-4.0999999999999996</c:v>
                </c:pt>
                <c:pt idx="13">
                  <c:v>-4.0999999999999996</c:v>
                </c:pt>
                <c:pt idx="14">
                  <c:v>-3.9</c:v>
                </c:pt>
                <c:pt idx="15">
                  <c:v>-4</c:v>
                </c:pt>
                <c:pt idx="16">
                  <c:v>-3.7</c:v>
                </c:pt>
                <c:pt idx="17">
                  <c:v>-3.3</c:v>
                </c:pt>
                <c:pt idx="18">
                  <c:v>-3</c:v>
                </c:pt>
                <c:pt idx="19">
                  <c:v>-3</c:v>
                </c:pt>
                <c:pt idx="20">
                  <c:v>-3</c:v>
                </c:pt>
                <c:pt idx="21">
                  <c:v>-2</c:v>
                </c:pt>
                <c:pt idx="22">
                  <c:v>-2</c:v>
                </c:pt>
                <c:pt idx="23">
                  <c:v>-2</c:v>
                </c:pt>
                <c:pt idx="24">
                  <c:v>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4-6742-47E7-982A-1EBA674058CC}"/>
            </c:ext>
          </c:extLst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R/$</c:v>
                </c:pt>
              </c:strCache>
            </c:strRef>
          </c:tx>
          <c:spPr>
            <a:ln w="22225" cap="rnd">
              <a:solidFill>
                <a:schemeClr val="accent6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Sheet1!$G$2:$G$26</c:f>
              <c:numCache>
                <c:formatCode>General</c:formatCode>
                <c:ptCount val="25"/>
                <c:pt idx="5">
                  <c:v>8</c:v>
                </c:pt>
                <c:pt idx="6">
                  <c:v>10</c:v>
                </c:pt>
                <c:pt idx="7">
                  <c:v>11</c:v>
                </c:pt>
                <c:pt idx="8">
                  <c:v>12</c:v>
                </c:pt>
                <c:pt idx="9">
                  <c:v>13</c:v>
                </c:pt>
                <c:pt idx="10">
                  <c:v>17.5</c:v>
                </c:pt>
                <c:pt idx="11">
                  <c:v>14</c:v>
                </c:pt>
                <c:pt idx="12">
                  <c:v>13</c:v>
                </c:pt>
                <c:pt idx="13">
                  <c:v>13.5</c:v>
                </c:pt>
                <c:pt idx="14">
                  <c:v>14</c:v>
                </c:pt>
                <c:pt idx="15">
                  <c:v>13</c:v>
                </c:pt>
                <c:pt idx="16">
                  <c:v>13.5</c:v>
                </c:pt>
                <c:pt idx="17">
                  <c:v>14</c:v>
                </c:pt>
                <c:pt idx="18">
                  <c:v>14.5</c:v>
                </c:pt>
                <c:pt idx="19">
                  <c:v>14.5</c:v>
                </c:pt>
                <c:pt idx="20">
                  <c:v>12</c:v>
                </c:pt>
                <c:pt idx="21">
                  <c:v>11</c:v>
                </c:pt>
                <c:pt idx="22">
                  <c:v>11</c:v>
                </c:pt>
                <c:pt idx="23">
                  <c:v>11</c:v>
                </c:pt>
                <c:pt idx="24">
                  <c:v>11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5-6742-47E7-982A-1EBA674058C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73042176"/>
        <c:axId val="73048064"/>
      </c:lineChart>
      <c:lineChart>
        <c:grouping val="standard"/>
        <c:varyColors val="0"/>
        <c:ser>
          <c:idx val="3"/>
          <c:order val="3"/>
          <c:tx>
            <c:strRef>
              <c:f>Sheet1!$E$1</c:f>
              <c:strCache>
                <c:ptCount val="1"/>
                <c:pt idx="0">
                  <c:v>Debt/GDP</c:v>
                </c:pt>
              </c:strCache>
            </c:strRef>
          </c:tx>
          <c:spPr>
            <a:ln w="22225" cap="rnd">
              <a:solidFill>
                <a:schemeClr val="tx1">
                  <a:lumMod val="75000"/>
                  <a:lumOff val="25000"/>
                </a:schemeClr>
              </a:solidFill>
              <a:prstDash val="sysDash"/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Sheet1!$E$2:$E$26</c:f>
              <c:numCache>
                <c:formatCode>General</c:formatCode>
                <c:ptCount val="25"/>
                <c:pt idx="0">
                  <c:v>32.700000000000003</c:v>
                </c:pt>
                <c:pt idx="1">
                  <c:v>30.2</c:v>
                </c:pt>
                <c:pt idx="2">
                  <c:v>27.8</c:v>
                </c:pt>
                <c:pt idx="3">
                  <c:v>27.3</c:v>
                </c:pt>
                <c:pt idx="4">
                  <c:v>32.799999999999997</c:v>
                </c:pt>
                <c:pt idx="5">
                  <c:v>36</c:v>
                </c:pt>
                <c:pt idx="6">
                  <c:v>39.799999999999997</c:v>
                </c:pt>
                <c:pt idx="7">
                  <c:v>42.7</c:v>
                </c:pt>
                <c:pt idx="8">
                  <c:v>45.8</c:v>
                </c:pt>
                <c:pt idx="9">
                  <c:v>46.9</c:v>
                </c:pt>
                <c:pt idx="10">
                  <c:v>48</c:v>
                </c:pt>
                <c:pt idx="11">
                  <c:v>51</c:v>
                </c:pt>
                <c:pt idx="12">
                  <c:v>53</c:v>
                </c:pt>
                <c:pt idx="13">
                  <c:v>55</c:v>
                </c:pt>
                <c:pt idx="14">
                  <c:v>58</c:v>
                </c:pt>
                <c:pt idx="15">
                  <c:v>58</c:v>
                </c:pt>
                <c:pt idx="16">
                  <c:v>60</c:v>
                </c:pt>
                <c:pt idx="17">
                  <c:v>58</c:v>
                </c:pt>
                <c:pt idx="18">
                  <c:v>56</c:v>
                </c:pt>
                <c:pt idx="19">
                  <c:v>54</c:v>
                </c:pt>
                <c:pt idx="20">
                  <c:v>47</c:v>
                </c:pt>
                <c:pt idx="21">
                  <c:v>42</c:v>
                </c:pt>
                <c:pt idx="22">
                  <c:v>38</c:v>
                </c:pt>
                <c:pt idx="23">
                  <c:v>33</c:v>
                </c:pt>
                <c:pt idx="24">
                  <c:v>30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6-6742-47E7-982A-1EBA674058C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73051136"/>
        <c:axId val="73049600"/>
      </c:lineChart>
      <c:catAx>
        <c:axId val="7304217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73048064"/>
        <c:crosses val="autoZero"/>
        <c:auto val="1"/>
        <c:lblAlgn val="ctr"/>
        <c:lblOffset val="100"/>
        <c:noMultiLvlLbl val="0"/>
      </c:catAx>
      <c:valAx>
        <c:axId val="730480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73042176"/>
        <c:crosses val="autoZero"/>
        <c:crossBetween val="between"/>
      </c:valAx>
      <c:valAx>
        <c:axId val="73049600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73051136"/>
        <c:crosses val="max"/>
        <c:crossBetween val="between"/>
      </c:valAx>
      <c:catAx>
        <c:axId val="73051136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73049600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Sheet1!$A$5</c:f>
              <c:strCache>
                <c:ptCount val="1"/>
                <c:pt idx="0">
                  <c:v>Budget 2010</c:v>
                </c:pt>
              </c:strCache>
            </c:strRef>
          </c:tx>
          <c:spPr>
            <a:ln w="22225" cap="rnd" cmpd="sng" algn="ctr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multiLvlStrRef>
              <c:f>Sheet1!$B$3:$O$4</c:f>
              <c:multiLvlStrCache>
                <c:ptCount val="14"/>
                <c:lvl>
                  <c:pt idx="0">
                    <c:v>2006</c:v>
                  </c:pt>
                  <c:pt idx="1">
                    <c:v>2007</c:v>
                  </c:pt>
                  <c:pt idx="2">
                    <c:v>2008</c:v>
                  </c:pt>
                  <c:pt idx="3">
                    <c:v>2009</c:v>
                  </c:pt>
                  <c:pt idx="4">
                    <c:v>2010</c:v>
                  </c:pt>
                  <c:pt idx="5">
                    <c:v>2011</c:v>
                  </c:pt>
                  <c:pt idx="6">
                    <c:v>2012</c:v>
                  </c:pt>
                  <c:pt idx="7">
                    <c:v>2013</c:v>
                  </c:pt>
                  <c:pt idx="8">
                    <c:v>2014</c:v>
                  </c:pt>
                  <c:pt idx="9">
                    <c:v>2015</c:v>
                  </c:pt>
                  <c:pt idx="10">
                    <c:v>2016</c:v>
                  </c:pt>
                  <c:pt idx="11">
                    <c:v>2017</c:v>
                  </c:pt>
                  <c:pt idx="12">
                    <c:v>2018</c:v>
                  </c:pt>
                  <c:pt idx="13">
                    <c:v>2019</c:v>
                  </c:pt>
                </c:lvl>
                <c:lvl>
                  <c:pt idx="0">
                    <c:v>Forecasts</c:v>
                  </c:pt>
                </c:lvl>
              </c:multiLvlStrCache>
            </c:multiLvlStrRef>
          </c:cat>
          <c:val>
            <c:numRef>
              <c:f>Sheet1!$B$5:$O$5</c:f>
              <c:numCache>
                <c:formatCode>General</c:formatCode>
                <c:ptCount val="14"/>
                <c:pt idx="3" formatCode="0.0%">
                  <c:v>-3.5000000000000003E-2</c:v>
                </c:pt>
                <c:pt idx="4" formatCode="0.0%">
                  <c:v>8.9999999999999993E-3</c:v>
                </c:pt>
                <c:pt idx="5" formatCode="0.0%">
                  <c:v>2.5999999999999999E-2</c:v>
                </c:pt>
                <c:pt idx="6" formatCode="0.0%">
                  <c:v>2.9000000000000001E-2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C273-4987-9643-31494BE1A015}"/>
            </c:ext>
          </c:extLst>
        </c:ser>
        <c:ser>
          <c:idx val="1"/>
          <c:order val="1"/>
          <c:tx>
            <c:strRef>
              <c:f>Sheet1!$A$6</c:f>
              <c:strCache>
                <c:ptCount val="1"/>
                <c:pt idx="0">
                  <c:v>Budget 2011</c:v>
                </c:pt>
              </c:strCache>
            </c:strRef>
          </c:tx>
          <c:spPr>
            <a:ln w="22225" cap="rnd" cmpd="sng" algn="ctr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multiLvlStrRef>
              <c:f>Sheet1!$B$3:$O$4</c:f>
              <c:multiLvlStrCache>
                <c:ptCount val="14"/>
                <c:lvl>
                  <c:pt idx="0">
                    <c:v>2006</c:v>
                  </c:pt>
                  <c:pt idx="1">
                    <c:v>2007</c:v>
                  </c:pt>
                  <c:pt idx="2">
                    <c:v>2008</c:v>
                  </c:pt>
                  <c:pt idx="3">
                    <c:v>2009</c:v>
                  </c:pt>
                  <c:pt idx="4">
                    <c:v>2010</c:v>
                  </c:pt>
                  <c:pt idx="5">
                    <c:v>2011</c:v>
                  </c:pt>
                  <c:pt idx="6">
                    <c:v>2012</c:v>
                  </c:pt>
                  <c:pt idx="7">
                    <c:v>2013</c:v>
                  </c:pt>
                  <c:pt idx="8">
                    <c:v>2014</c:v>
                  </c:pt>
                  <c:pt idx="9">
                    <c:v>2015</c:v>
                  </c:pt>
                  <c:pt idx="10">
                    <c:v>2016</c:v>
                  </c:pt>
                  <c:pt idx="11">
                    <c:v>2017</c:v>
                  </c:pt>
                  <c:pt idx="12">
                    <c:v>2018</c:v>
                  </c:pt>
                  <c:pt idx="13">
                    <c:v>2019</c:v>
                  </c:pt>
                </c:lvl>
                <c:lvl>
                  <c:pt idx="0">
                    <c:v>Forecasts</c:v>
                  </c:pt>
                </c:lvl>
              </c:multiLvlStrCache>
            </c:multiLvlStrRef>
          </c:cat>
          <c:val>
            <c:numRef>
              <c:f>Sheet1!$B$6:$O$6</c:f>
              <c:numCache>
                <c:formatCode>General</c:formatCode>
                <c:ptCount val="14"/>
                <c:pt idx="4" formatCode="0.0%">
                  <c:v>2.7E-2</c:v>
                </c:pt>
                <c:pt idx="5" formatCode="0.0%">
                  <c:v>3.4000000000000002E-2</c:v>
                </c:pt>
                <c:pt idx="6" formatCode="0.0%">
                  <c:v>4.1000000000000002E-2</c:v>
                </c:pt>
                <c:pt idx="7" formatCode="0.0%">
                  <c:v>4.3999999999999997E-2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C273-4987-9643-31494BE1A015}"/>
            </c:ext>
          </c:extLst>
        </c:ser>
        <c:ser>
          <c:idx val="2"/>
          <c:order val="2"/>
          <c:tx>
            <c:strRef>
              <c:f>Sheet1!$A$7</c:f>
              <c:strCache>
                <c:ptCount val="1"/>
                <c:pt idx="0">
                  <c:v>Budget 2012</c:v>
                </c:pt>
              </c:strCache>
            </c:strRef>
          </c:tx>
          <c:spPr>
            <a:ln w="22225" cap="rnd" cmpd="sng" algn="ctr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multiLvlStrRef>
              <c:f>Sheet1!$B$3:$O$4</c:f>
              <c:multiLvlStrCache>
                <c:ptCount val="14"/>
                <c:lvl>
                  <c:pt idx="0">
                    <c:v>2006</c:v>
                  </c:pt>
                  <c:pt idx="1">
                    <c:v>2007</c:v>
                  </c:pt>
                  <c:pt idx="2">
                    <c:v>2008</c:v>
                  </c:pt>
                  <c:pt idx="3">
                    <c:v>2009</c:v>
                  </c:pt>
                  <c:pt idx="4">
                    <c:v>2010</c:v>
                  </c:pt>
                  <c:pt idx="5">
                    <c:v>2011</c:v>
                  </c:pt>
                  <c:pt idx="6">
                    <c:v>2012</c:v>
                  </c:pt>
                  <c:pt idx="7">
                    <c:v>2013</c:v>
                  </c:pt>
                  <c:pt idx="8">
                    <c:v>2014</c:v>
                  </c:pt>
                  <c:pt idx="9">
                    <c:v>2015</c:v>
                  </c:pt>
                  <c:pt idx="10">
                    <c:v>2016</c:v>
                  </c:pt>
                  <c:pt idx="11">
                    <c:v>2017</c:v>
                  </c:pt>
                  <c:pt idx="12">
                    <c:v>2018</c:v>
                  </c:pt>
                  <c:pt idx="13">
                    <c:v>2019</c:v>
                  </c:pt>
                </c:lvl>
                <c:lvl>
                  <c:pt idx="0">
                    <c:v>Forecasts</c:v>
                  </c:pt>
                </c:lvl>
              </c:multiLvlStrCache>
            </c:multiLvlStrRef>
          </c:cat>
          <c:val>
            <c:numRef>
              <c:f>Sheet1!$B$7:$O$7</c:f>
              <c:numCache>
                <c:formatCode>General</c:formatCode>
                <c:ptCount val="14"/>
                <c:pt idx="5" formatCode="0.0%">
                  <c:v>3.1E-2</c:v>
                </c:pt>
                <c:pt idx="6" formatCode="0.0%">
                  <c:v>2.7E-2</c:v>
                </c:pt>
                <c:pt idx="7" formatCode="0.0%">
                  <c:v>3.5999999999999997E-2</c:v>
                </c:pt>
                <c:pt idx="8" formatCode="0.0%">
                  <c:v>4.2000000000000003E-2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C273-4987-9643-31494BE1A015}"/>
            </c:ext>
          </c:extLst>
        </c:ser>
        <c:ser>
          <c:idx val="3"/>
          <c:order val="3"/>
          <c:tx>
            <c:strRef>
              <c:f>Sheet1!$A$8</c:f>
              <c:strCache>
                <c:ptCount val="1"/>
                <c:pt idx="0">
                  <c:v>Budget 2013</c:v>
                </c:pt>
              </c:strCache>
            </c:strRef>
          </c:tx>
          <c:spPr>
            <a:ln w="22225" cap="rnd" cmpd="sng" algn="ctr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cat>
            <c:multiLvlStrRef>
              <c:f>Sheet1!$B$3:$O$4</c:f>
              <c:multiLvlStrCache>
                <c:ptCount val="14"/>
                <c:lvl>
                  <c:pt idx="0">
                    <c:v>2006</c:v>
                  </c:pt>
                  <c:pt idx="1">
                    <c:v>2007</c:v>
                  </c:pt>
                  <c:pt idx="2">
                    <c:v>2008</c:v>
                  </c:pt>
                  <c:pt idx="3">
                    <c:v>2009</c:v>
                  </c:pt>
                  <c:pt idx="4">
                    <c:v>2010</c:v>
                  </c:pt>
                  <c:pt idx="5">
                    <c:v>2011</c:v>
                  </c:pt>
                  <c:pt idx="6">
                    <c:v>2012</c:v>
                  </c:pt>
                  <c:pt idx="7">
                    <c:v>2013</c:v>
                  </c:pt>
                  <c:pt idx="8">
                    <c:v>2014</c:v>
                  </c:pt>
                  <c:pt idx="9">
                    <c:v>2015</c:v>
                  </c:pt>
                  <c:pt idx="10">
                    <c:v>2016</c:v>
                  </c:pt>
                  <c:pt idx="11">
                    <c:v>2017</c:v>
                  </c:pt>
                  <c:pt idx="12">
                    <c:v>2018</c:v>
                  </c:pt>
                  <c:pt idx="13">
                    <c:v>2019</c:v>
                  </c:pt>
                </c:lvl>
                <c:lvl>
                  <c:pt idx="0">
                    <c:v>Forecasts</c:v>
                  </c:pt>
                </c:lvl>
              </c:multiLvlStrCache>
            </c:multiLvlStrRef>
          </c:cat>
          <c:val>
            <c:numRef>
              <c:f>Sheet1!$B$8:$O$8</c:f>
              <c:numCache>
                <c:formatCode>General</c:formatCode>
                <c:ptCount val="14"/>
                <c:pt idx="6" formatCode="0.0%">
                  <c:v>2.5000000000000001E-2</c:v>
                </c:pt>
                <c:pt idx="7" formatCode="0.0%">
                  <c:v>2.7E-2</c:v>
                </c:pt>
                <c:pt idx="8" formatCode="0.0%">
                  <c:v>3.5000000000000003E-2</c:v>
                </c:pt>
                <c:pt idx="9" formatCode="0.0%">
                  <c:v>3.7999999999999999E-2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C273-4987-9643-31494BE1A015}"/>
            </c:ext>
          </c:extLst>
        </c:ser>
        <c:ser>
          <c:idx val="4"/>
          <c:order val="4"/>
          <c:tx>
            <c:strRef>
              <c:f>Sheet1!$A$9</c:f>
              <c:strCache>
                <c:ptCount val="1"/>
                <c:pt idx="0">
                  <c:v>Budget 2014</c:v>
                </c:pt>
              </c:strCache>
            </c:strRef>
          </c:tx>
          <c:spPr>
            <a:ln w="22225" cap="rnd" cmpd="sng" algn="ctr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cat>
            <c:multiLvlStrRef>
              <c:f>Sheet1!$B$3:$O$4</c:f>
              <c:multiLvlStrCache>
                <c:ptCount val="14"/>
                <c:lvl>
                  <c:pt idx="0">
                    <c:v>2006</c:v>
                  </c:pt>
                  <c:pt idx="1">
                    <c:v>2007</c:v>
                  </c:pt>
                  <c:pt idx="2">
                    <c:v>2008</c:v>
                  </c:pt>
                  <c:pt idx="3">
                    <c:v>2009</c:v>
                  </c:pt>
                  <c:pt idx="4">
                    <c:v>2010</c:v>
                  </c:pt>
                  <c:pt idx="5">
                    <c:v>2011</c:v>
                  </c:pt>
                  <c:pt idx="6">
                    <c:v>2012</c:v>
                  </c:pt>
                  <c:pt idx="7">
                    <c:v>2013</c:v>
                  </c:pt>
                  <c:pt idx="8">
                    <c:v>2014</c:v>
                  </c:pt>
                  <c:pt idx="9">
                    <c:v>2015</c:v>
                  </c:pt>
                  <c:pt idx="10">
                    <c:v>2016</c:v>
                  </c:pt>
                  <c:pt idx="11">
                    <c:v>2017</c:v>
                  </c:pt>
                  <c:pt idx="12">
                    <c:v>2018</c:v>
                  </c:pt>
                  <c:pt idx="13">
                    <c:v>2019</c:v>
                  </c:pt>
                </c:lvl>
                <c:lvl>
                  <c:pt idx="0">
                    <c:v>Forecasts</c:v>
                  </c:pt>
                </c:lvl>
              </c:multiLvlStrCache>
            </c:multiLvlStrRef>
          </c:cat>
          <c:val>
            <c:numRef>
              <c:f>Sheet1!$B$9:$O$9</c:f>
              <c:numCache>
                <c:formatCode>General</c:formatCode>
                <c:ptCount val="14"/>
                <c:pt idx="7" formatCode="0.0%">
                  <c:v>1.7999999999999999E-2</c:v>
                </c:pt>
                <c:pt idx="8" formatCode="0.0%">
                  <c:v>2.7E-2</c:v>
                </c:pt>
                <c:pt idx="9" formatCode="0.0%">
                  <c:v>3.2000000000000001E-2</c:v>
                </c:pt>
                <c:pt idx="10" formatCode="0.0%">
                  <c:v>3.5000000000000003E-2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4-C273-4987-9643-31494BE1A015}"/>
            </c:ext>
          </c:extLst>
        </c:ser>
        <c:ser>
          <c:idx val="5"/>
          <c:order val="5"/>
          <c:tx>
            <c:strRef>
              <c:f>Sheet1!$A$10</c:f>
              <c:strCache>
                <c:ptCount val="1"/>
                <c:pt idx="0">
                  <c:v>Budget 2015</c:v>
                </c:pt>
              </c:strCache>
            </c:strRef>
          </c:tx>
          <c:spPr>
            <a:ln w="22225" cap="rnd" cmpd="sng" algn="ctr">
              <a:solidFill>
                <a:schemeClr val="accent6"/>
              </a:solidFill>
              <a:round/>
            </a:ln>
            <a:effectLst/>
          </c:spPr>
          <c:marker>
            <c:symbol val="none"/>
          </c:marker>
          <c:cat>
            <c:multiLvlStrRef>
              <c:f>Sheet1!$B$3:$O$4</c:f>
              <c:multiLvlStrCache>
                <c:ptCount val="14"/>
                <c:lvl>
                  <c:pt idx="0">
                    <c:v>2006</c:v>
                  </c:pt>
                  <c:pt idx="1">
                    <c:v>2007</c:v>
                  </c:pt>
                  <c:pt idx="2">
                    <c:v>2008</c:v>
                  </c:pt>
                  <c:pt idx="3">
                    <c:v>2009</c:v>
                  </c:pt>
                  <c:pt idx="4">
                    <c:v>2010</c:v>
                  </c:pt>
                  <c:pt idx="5">
                    <c:v>2011</c:v>
                  </c:pt>
                  <c:pt idx="6">
                    <c:v>2012</c:v>
                  </c:pt>
                  <c:pt idx="7">
                    <c:v>2013</c:v>
                  </c:pt>
                  <c:pt idx="8">
                    <c:v>2014</c:v>
                  </c:pt>
                  <c:pt idx="9">
                    <c:v>2015</c:v>
                  </c:pt>
                  <c:pt idx="10">
                    <c:v>2016</c:v>
                  </c:pt>
                  <c:pt idx="11">
                    <c:v>2017</c:v>
                  </c:pt>
                  <c:pt idx="12">
                    <c:v>2018</c:v>
                  </c:pt>
                  <c:pt idx="13">
                    <c:v>2019</c:v>
                  </c:pt>
                </c:lvl>
                <c:lvl>
                  <c:pt idx="0">
                    <c:v>Forecasts</c:v>
                  </c:pt>
                </c:lvl>
              </c:multiLvlStrCache>
            </c:multiLvlStrRef>
          </c:cat>
          <c:val>
            <c:numRef>
              <c:f>Sheet1!$B$10:$O$10</c:f>
              <c:numCache>
                <c:formatCode>General</c:formatCode>
                <c:ptCount val="14"/>
                <c:pt idx="8" formatCode="0.0%">
                  <c:v>1.4E-2</c:v>
                </c:pt>
                <c:pt idx="9" formatCode="0.0%">
                  <c:v>0.02</c:v>
                </c:pt>
                <c:pt idx="10" formatCode="0.0%">
                  <c:v>2.4E-2</c:v>
                </c:pt>
                <c:pt idx="11" formatCode="0.0%">
                  <c:v>0.03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5-C273-4987-9643-31494BE1A015}"/>
            </c:ext>
          </c:extLst>
        </c:ser>
        <c:ser>
          <c:idx val="6"/>
          <c:order val="6"/>
          <c:tx>
            <c:strRef>
              <c:f>Sheet1!$A$11</c:f>
              <c:strCache>
                <c:ptCount val="1"/>
                <c:pt idx="0">
                  <c:v>Budget 2016</c:v>
                </c:pt>
              </c:strCache>
            </c:strRef>
          </c:tx>
          <c:spPr>
            <a:ln w="22225" cap="rnd" cmpd="sng" algn="ctr">
              <a:solidFill>
                <a:schemeClr val="accent1">
                  <a:lumMod val="60000"/>
                </a:schemeClr>
              </a:solidFill>
              <a:round/>
            </a:ln>
            <a:effectLst/>
          </c:spPr>
          <c:marker>
            <c:symbol val="none"/>
          </c:marker>
          <c:cat>
            <c:multiLvlStrRef>
              <c:f>Sheet1!$B$3:$O$4</c:f>
              <c:multiLvlStrCache>
                <c:ptCount val="14"/>
                <c:lvl>
                  <c:pt idx="0">
                    <c:v>2006</c:v>
                  </c:pt>
                  <c:pt idx="1">
                    <c:v>2007</c:v>
                  </c:pt>
                  <c:pt idx="2">
                    <c:v>2008</c:v>
                  </c:pt>
                  <c:pt idx="3">
                    <c:v>2009</c:v>
                  </c:pt>
                  <c:pt idx="4">
                    <c:v>2010</c:v>
                  </c:pt>
                  <c:pt idx="5">
                    <c:v>2011</c:v>
                  </c:pt>
                  <c:pt idx="6">
                    <c:v>2012</c:v>
                  </c:pt>
                  <c:pt idx="7">
                    <c:v>2013</c:v>
                  </c:pt>
                  <c:pt idx="8">
                    <c:v>2014</c:v>
                  </c:pt>
                  <c:pt idx="9">
                    <c:v>2015</c:v>
                  </c:pt>
                  <c:pt idx="10">
                    <c:v>2016</c:v>
                  </c:pt>
                  <c:pt idx="11">
                    <c:v>2017</c:v>
                  </c:pt>
                  <c:pt idx="12">
                    <c:v>2018</c:v>
                  </c:pt>
                  <c:pt idx="13">
                    <c:v>2019</c:v>
                  </c:pt>
                </c:lvl>
                <c:lvl>
                  <c:pt idx="0">
                    <c:v>Forecasts</c:v>
                  </c:pt>
                </c:lvl>
              </c:multiLvlStrCache>
            </c:multiLvlStrRef>
          </c:cat>
          <c:val>
            <c:numRef>
              <c:f>Sheet1!$B$11:$O$11</c:f>
              <c:numCache>
                <c:formatCode>General</c:formatCode>
                <c:ptCount val="14"/>
                <c:pt idx="9" formatCode="0.0%">
                  <c:v>1.2999999999999999E-2</c:v>
                </c:pt>
                <c:pt idx="10" formatCode="0.0%">
                  <c:v>8.9999999999999993E-3</c:v>
                </c:pt>
                <c:pt idx="11" formatCode="0.0%">
                  <c:v>1.7000000000000001E-2</c:v>
                </c:pt>
                <c:pt idx="12" formatCode="0.0%">
                  <c:v>2.4E-2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6-C273-4987-9643-31494BE1A015}"/>
            </c:ext>
          </c:extLst>
        </c:ser>
        <c:ser>
          <c:idx val="7"/>
          <c:order val="7"/>
          <c:tx>
            <c:strRef>
              <c:f>Sheet1!$A$12</c:f>
              <c:strCache>
                <c:ptCount val="1"/>
                <c:pt idx="0">
                  <c:v>MTBPS 2016</c:v>
                </c:pt>
              </c:strCache>
            </c:strRef>
          </c:tx>
          <c:spPr>
            <a:ln w="22225" cap="rnd" cmpd="sng" algn="ctr">
              <a:solidFill>
                <a:schemeClr val="accent2">
                  <a:lumMod val="60000"/>
                </a:schemeClr>
              </a:solidFill>
              <a:round/>
            </a:ln>
            <a:effectLst/>
          </c:spPr>
          <c:marker>
            <c:symbol val="none"/>
          </c:marker>
          <c:cat>
            <c:multiLvlStrRef>
              <c:f>Sheet1!$B$3:$O$4</c:f>
              <c:multiLvlStrCache>
                <c:ptCount val="14"/>
                <c:lvl>
                  <c:pt idx="0">
                    <c:v>2006</c:v>
                  </c:pt>
                  <c:pt idx="1">
                    <c:v>2007</c:v>
                  </c:pt>
                  <c:pt idx="2">
                    <c:v>2008</c:v>
                  </c:pt>
                  <c:pt idx="3">
                    <c:v>2009</c:v>
                  </c:pt>
                  <c:pt idx="4">
                    <c:v>2010</c:v>
                  </c:pt>
                  <c:pt idx="5">
                    <c:v>2011</c:v>
                  </c:pt>
                  <c:pt idx="6">
                    <c:v>2012</c:v>
                  </c:pt>
                  <c:pt idx="7">
                    <c:v>2013</c:v>
                  </c:pt>
                  <c:pt idx="8">
                    <c:v>2014</c:v>
                  </c:pt>
                  <c:pt idx="9">
                    <c:v>2015</c:v>
                  </c:pt>
                  <c:pt idx="10">
                    <c:v>2016</c:v>
                  </c:pt>
                  <c:pt idx="11">
                    <c:v>2017</c:v>
                  </c:pt>
                  <c:pt idx="12">
                    <c:v>2018</c:v>
                  </c:pt>
                  <c:pt idx="13">
                    <c:v>2019</c:v>
                  </c:pt>
                </c:lvl>
                <c:lvl>
                  <c:pt idx="0">
                    <c:v>Forecasts</c:v>
                  </c:pt>
                </c:lvl>
              </c:multiLvlStrCache>
            </c:multiLvlStrRef>
          </c:cat>
          <c:val>
            <c:numRef>
              <c:f>Sheet1!$B$12:$O$12</c:f>
              <c:numCache>
                <c:formatCode>General</c:formatCode>
                <c:ptCount val="14"/>
                <c:pt idx="10" formatCode="0.0%">
                  <c:v>5.0000000000000001E-3</c:v>
                </c:pt>
                <c:pt idx="11" formatCode="0.0%">
                  <c:v>1.2999999999999999E-2</c:v>
                </c:pt>
                <c:pt idx="12" formatCode="0.0%">
                  <c:v>0.02</c:v>
                </c:pt>
                <c:pt idx="13" formatCode="0.0%">
                  <c:v>2.1999999999999999E-2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7-C273-4987-9643-31494BE1A015}"/>
            </c:ext>
          </c:extLst>
        </c:ser>
        <c:ser>
          <c:idx val="8"/>
          <c:order val="8"/>
          <c:tx>
            <c:strRef>
              <c:f>Sheet1!$A$13</c:f>
              <c:strCache>
                <c:ptCount val="1"/>
                <c:pt idx="0">
                  <c:v>Outcome</c:v>
                </c:pt>
              </c:strCache>
            </c:strRef>
          </c:tx>
          <c:spPr>
            <a:ln w="47625" cap="rnd" cmpd="sng" algn="ctr">
              <a:solidFill>
                <a:srgbClr val="FF0000"/>
              </a:solidFill>
              <a:round/>
            </a:ln>
            <a:effectLst/>
          </c:spPr>
          <c:marker>
            <c:symbol val="none"/>
          </c:marker>
          <c:cat>
            <c:multiLvlStrRef>
              <c:f>Sheet1!$B$3:$O$4</c:f>
              <c:multiLvlStrCache>
                <c:ptCount val="14"/>
                <c:lvl>
                  <c:pt idx="0">
                    <c:v>2006</c:v>
                  </c:pt>
                  <c:pt idx="1">
                    <c:v>2007</c:v>
                  </c:pt>
                  <c:pt idx="2">
                    <c:v>2008</c:v>
                  </c:pt>
                  <c:pt idx="3">
                    <c:v>2009</c:v>
                  </c:pt>
                  <c:pt idx="4">
                    <c:v>2010</c:v>
                  </c:pt>
                  <c:pt idx="5">
                    <c:v>2011</c:v>
                  </c:pt>
                  <c:pt idx="6">
                    <c:v>2012</c:v>
                  </c:pt>
                  <c:pt idx="7">
                    <c:v>2013</c:v>
                  </c:pt>
                  <c:pt idx="8">
                    <c:v>2014</c:v>
                  </c:pt>
                  <c:pt idx="9">
                    <c:v>2015</c:v>
                  </c:pt>
                  <c:pt idx="10">
                    <c:v>2016</c:v>
                  </c:pt>
                  <c:pt idx="11">
                    <c:v>2017</c:v>
                  </c:pt>
                  <c:pt idx="12">
                    <c:v>2018</c:v>
                  </c:pt>
                  <c:pt idx="13">
                    <c:v>2019</c:v>
                  </c:pt>
                </c:lvl>
                <c:lvl>
                  <c:pt idx="0">
                    <c:v>Forecasts</c:v>
                  </c:pt>
                </c:lvl>
              </c:multiLvlStrCache>
            </c:multiLvlStrRef>
          </c:cat>
          <c:val>
            <c:numRef>
              <c:f>Sheet1!$B$13:$O$13</c:f>
              <c:numCache>
                <c:formatCode>0.0%</c:formatCode>
                <c:ptCount val="14"/>
                <c:pt idx="0">
                  <c:v>5.6000000000000001E-2</c:v>
                </c:pt>
                <c:pt idx="1">
                  <c:v>5.3999999999999999E-2</c:v>
                </c:pt>
                <c:pt idx="2">
                  <c:v>3.2000000000000001E-2</c:v>
                </c:pt>
                <c:pt idx="3">
                  <c:v>-1.4999999999999999E-2</c:v>
                </c:pt>
                <c:pt idx="4">
                  <c:v>0.03</c:v>
                </c:pt>
                <c:pt idx="5">
                  <c:v>3.3000000000000002E-2</c:v>
                </c:pt>
                <c:pt idx="6">
                  <c:v>2.1999999999999999E-2</c:v>
                </c:pt>
                <c:pt idx="7">
                  <c:v>2.3E-2</c:v>
                </c:pt>
                <c:pt idx="8">
                  <c:v>1.6E-2</c:v>
                </c:pt>
                <c:pt idx="9">
                  <c:v>1.2999999999999999E-2</c:v>
                </c:pt>
                <c:pt idx="11" formatCode="General">
                  <c:v>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8-C273-4987-9643-31494BE1A01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dropLines>
          <c:spPr>
            <a:ln w="9525" cap="flat" cmpd="sng" algn="ctr">
              <a:solidFill>
                <a:schemeClr val="dk1">
                  <a:lumMod val="35000"/>
                  <a:lumOff val="65000"/>
                  <a:alpha val="33000"/>
                </a:schemeClr>
              </a:solidFill>
              <a:round/>
            </a:ln>
            <a:effectLst/>
          </c:spPr>
        </c:dropLines>
        <c:marker val="1"/>
        <c:smooth val="0"/>
        <c:axId val="39778560"/>
        <c:axId val="38739968"/>
      </c:lineChart>
      <c:catAx>
        <c:axId val="3977856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spc="2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739968"/>
        <c:crosses val="autoZero"/>
        <c:auto val="1"/>
        <c:lblAlgn val="ctr"/>
        <c:lblOffset val="100"/>
        <c:noMultiLvlLbl val="0"/>
      </c:catAx>
      <c:valAx>
        <c:axId val="38739968"/>
        <c:scaling>
          <c:orientation val="minMax"/>
          <c:max val="6.0000000000000012E-2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spc="2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9778560"/>
        <c:crosses val="autoZero"/>
        <c:crossBetween val="between"/>
      </c:valAx>
      <c:spPr>
        <a:gradFill>
          <a:gsLst>
            <a:gs pos="100000">
              <a:schemeClr val="lt1">
                <a:lumMod val="95000"/>
              </a:schemeClr>
            </a:gs>
            <a:gs pos="0">
              <a:schemeClr val="lt1"/>
            </a:gs>
          </a:gsLst>
          <a:lin ang="5400000" scaled="0"/>
        </a:gradFill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3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6"/>
          <c:order val="6"/>
          <c:tx>
            <c:strRef>
              <c:f>Sheet1!$H$1</c:f>
              <c:strCache>
                <c:ptCount val="1"/>
                <c:pt idx="0">
                  <c:v>GDP</c:v>
                </c:pt>
              </c:strCache>
            </c:strRef>
          </c:tx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Sheet1!$H$2:$H$26</c:f>
              <c:numCache>
                <c:formatCode>General</c:formatCode>
                <c:ptCount val="25"/>
                <c:pt idx="0">
                  <c:v>5.3</c:v>
                </c:pt>
                <c:pt idx="1">
                  <c:v>5.6</c:v>
                </c:pt>
                <c:pt idx="2">
                  <c:v>5.4</c:v>
                </c:pt>
                <c:pt idx="3">
                  <c:v>3.2</c:v>
                </c:pt>
                <c:pt idx="4">
                  <c:v>-1.5</c:v>
                </c:pt>
                <c:pt idx="5">
                  <c:v>3</c:v>
                </c:pt>
                <c:pt idx="6">
                  <c:v>3.2</c:v>
                </c:pt>
                <c:pt idx="7">
                  <c:v>2.2000000000000002</c:v>
                </c:pt>
                <c:pt idx="8">
                  <c:v>2.2000000000000002</c:v>
                </c:pt>
                <c:pt idx="9">
                  <c:v>2.1</c:v>
                </c:pt>
                <c:pt idx="10">
                  <c:v>1.3</c:v>
                </c:pt>
                <c:pt idx="11">
                  <c:v>0.25</c:v>
                </c:pt>
                <c:pt idx="12">
                  <c:v>0.8</c:v>
                </c:pt>
                <c:pt idx="13">
                  <c:v>1</c:v>
                </c:pt>
                <c:pt idx="14">
                  <c:v>1.1000000000000001</c:v>
                </c:pt>
                <c:pt idx="15">
                  <c:v>-0.4</c:v>
                </c:pt>
                <c:pt idx="16">
                  <c:v>-1.8</c:v>
                </c:pt>
                <c:pt idx="17">
                  <c:v>2</c:v>
                </c:pt>
                <c:pt idx="18">
                  <c:v>-1.2</c:v>
                </c:pt>
                <c:pt idx="19">
                  <c:v>0</c:v>
                </c:pt>
                <c:pt idx="20">
                  <c:v>2</c:v>
                </c:pt>
                <c:pt idx="21">
                  <c:v>2</c:v>
                </c:pt>
                <c:pt idx="22">
                  <c:v>-1</c:v>
                </c:pt>
                <c:pt idx="23">
                  <c:v>-2.1</c:v>
                </c:pt>
                <c:pt idx="24">
                  <c:v>1.2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A057-4997-B8EE-32A3287812E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47"/>
        <c:axId val="44299008"/>
        <c:axId val="44300544"/>
      </c:barChar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Prime</c:v>
                </c:pt>
              </c:strCache>
            </c:strRef>
          </c:tx>
          <c:spPr>
            <a:ln w="22225" cap="rnd">
              <a:solidFill>
                <a:srgbClr val="FF0000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10.6</c:v>
                </c:pt>
                <c:pt idx="1">
                  <c:v>11.1</c:v>
                </c:pt>
                <c:pt idx="2">
                  <c:v>13.1</c:v>
                </c:pt>
                <c:pt idx="3">
                  <c:v>15.1</c:v>
                </c:pt>
                <c:pt idx="4">
                  <c:v>11.9</c:v>
                </c:pt>
                <c:pt idx="5">
                  <c:v>9.9</c:v>
                </c:pt>
                <c:pt idx="6">
                  <c:v>9</c:v>
                </c:pt>
                <c:pt idx="7">
                  <c:v>8.8000000000000007</c:v>
                </c:pt>
                <c:pt idx="8">
                  <c:v>8.5</c:v>
                </c:pt>
                <c:pt idx="9">
                  <c:v>9.1</c:v>
                </c:pt>
                <c:pt idx="10">
                  <c:v>9.75</c:v>
                </c:pt>
                <c:pt idx="11">
                  <c:v>10.75</c:v>
                </c:pt>
                <c:pt idx="12">
                  <c:v>11.5</c:v>
                </c:pt>
                <c:pt idx="13">
                  <c:v>12</c:v>
                </c:pt>
                <c:pt idx="14">
                  <c:v>12.72</c:v>
                </c:pt>
                <c:pt idx="15">
                  <c:v>13</c:v>
                </c:pt>
                <c:pt idx="16">
                  <c:v>13</c:v>
                </c:pt>
                <c:pt idx="17">
                  <c:v>13.5</c:v>
                </c:pt>
                <c:pt idx="18">
                  <c:v>14</c:v>
                </c:pt>
                <c:pt idx="19">
                  <c:v>14</c:v>
                </c:pt>
                <c:pt idx="20">
                  <c:v>15</c:v>
                </c:pt>
                <c:pt idx="21">
                  <c:v>18</c:v>
                </c:pt>
                <c:pt idx="22">
                  <c:v>19</c:v>
                </c:pt>
                <c:pt idx="23">
                  <c:v>18.5</c:v>
                </c:pt>
                <c:pt idx="24">
                  <c:v>19.7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A057-4997-B8EE-32A3287812E1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CPI</c:v>
                </c:pt>
              </c:strCache>
            </c:strRef>
          </c:tx>
          <c:spPr>
            <a:ln w="2222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Sheet1!$C$2:$C$26</c:f>
              <c:numCache>
                <c:formatCode>General</c:formatCode>
                <c:ptCount val="25"/>
                <c:pt idx="0">
                  <c:v>3.4</c:v>
                </c:pt>
                <c:pt idx="1">
                  <c:v>4.7</c:v>
                </c:pt>
                <c:pt idx="2">
                  <c:v>7.1</c:v>
                </c:pt>
                <c:pt idx="3">
                  <c:v>11.5</c:v>
                </c:pt>
                <c:pt idx="4">
                  <c:v>7.1</c:v>
                </c:pt>
                <c:pt idx="5">
                  <c:v>4.3</c:v>
                </c:pt>
                <c:pt idx="6">
                  <c:v>5</c:v>
                </c:pt>
                <c:pt idx="7">
                  <c:v>5</c:v>
                </c:pt>
                <c:pt idx="8">
                  <c:v>5.6</c:v>
                </c:pt>
                <c:pt idx="9">
                  <c:v>5.7</c:v>
                </c:pt>
                <c:pt idx="10">
                  <c:v>5.8</c:v>
                </c:pt>
                <c:pt idx="11">
                  <c:v>6.9</c:v>
                </c:pt>
                <c:pt idx="12">
                  <c:v>7.2</c:v>
                </c:pt>
                <c:pt idx="13">
                  <c:v>7.4</c:v>
                </c:pt>
                <c:pt idx="14">
                  <c:v>7.4</c:v>
                </c:pt>
                <c:pt idx="15">
                  <c:v>8</c:v>
                </c:pt>
                <c:pt idx="16">
                  <c:v>7.5</c:v>
                </c:pt>
                <c:pt idx="17">
                  <c:v>7.5</c:v>
                </c:pt>
                <c:pt idx="18">
                  <c:v>8</c:v>
                </c:pt>
                <c:pt idx="19">
                  <c:v>9</c:v>
                </c:pt>
                <c:pt idx="20">
                  <c:v>11</c:v>
                </c:pt>
                <c:pt idx="21">
                  <c:v>13</c:v>
                </c:pt>
                <c:pt idx="22">
                  <c:v>14</c:v>
                </c:pt>
                <c:pt idx="23">
                  <c:v>13.5</c:v>
                </c:pt>
                <c:pt idx="24">
                  <c:v>13.9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A057-4997-B8EE-32A3287812E1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Budget deficit </c:v>
                </c:pt>
              </c:strCache>
            </c:strRef>
          </c:tx>
          <c:spPr>
            <a:ln w="2222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Sheet1!$D$2:$D$26</c:f>
              <c:numCache>
                <c:formatCode>General</c:formatCode>
                <c:ptCount val="25"/>
                <c:pt idx="0">
                  <c:v>-0.3</c:v>
                </c:pt>
                <c:pt idx="1">
                  <c:v>0.7</c:v>
                </c:pt>
                <c:pt idx="2">
                  <c:v>0.9</c:v>
                </c:pt>
                <c:pt idx="3">
                  <c:v>-0.8</c:v>
                </c:pt>
                <c:pt idx="4">
                  <c:v>-5.3</c:v>
                </c:pt>
                <c:pt idx="5">
                  <c:v>-4.0999999999999996</c:v>
                </c:pt>
                <c:pt idx="6">
                  <c:v>-4.9000000000000004</c:v>
                </c:pt>
                <c:pt idx="7">
                  <c:v>-5.5</c:v>
                </c:pt>
                <c:pt idx="8">
                  <c:v>-3.9</c:v>
                </c:pt>
                <c:pt idx="9">
                  <c:v>-4.0999999999999996</c:v>
                </c:pt>
                <c:pt idx="10">
                  <c:v>-4.2</c:v>
                </c:pt>
                <c:pt idx="11">
                  <c:v>-4</c:v>
                </c:pt>
                <c:pt idx="12">
                  <c:v>-4</c:v>
                </c:pt>
                <c:pt idx="13">
                  <c:v>-4</c:v>
                </c:pt>
                <c:pt idx="14">
                  <c:v>-4</c:v>
                </c:pt>
                <c:pt idx="15">
                  <c:v>-4</c:v>
                </c:pt>
                <c:pt idx="16">
                  <c:v>-4</c:v>
                </c:pt>
                <c:pt idx="17">
                  <c:v>-4</c:v>
                </c:pt>
                <c:pt idx="18">
                  <c:v>-4</c:v>
                </c:pt>
                <c:pt idx="19">
                  <c:v>-4</c:v>
                </c:pt>
                <c:pt idx="20">
                  <c:v>-4</c:v>
                </c:pt>
                <c:pt idx="21">
                  <c:v>-5</c:v>
                </c:pt>
                <c:pt idx="22">
                  <c:v>-5</c:v>
                </c:pt>
                <c:pt idx="23">
                  <c:v>-5</c:v>
                </c:pt>
                <c:pt idx="24">
                  <c:v>-5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A057-4997-B8EE-32A3287812E1}"/>
            </c:ext>
          </c:extLst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Current account deficit</c:v>
                </c:pt>
              </c:strCache>
            </c:strRef>
          </c:tx>
          <c:spPr>
            <a:ln w="22225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Sheet1!$F$2:$F$26</c:f>
              <c:numCache>
                <c:formatCode>General</c:formatCode>
                <c:ptCount val="25"/>
                <c:pt idx="0">
                  <c:v>-3.5</c:v>
                </c:pt>
                <c:pt idx="1">
                  <c:v>-5.3</c:v>
                </c:pt>
                <c:pt idx="2">
                  <c:v>-7</c:v>
                </c:pt>
                <c:pt idx="3">
                  <c:v>-7.2</c:v>
                </c:pt>
                <c:pt idx="4">
                  <c:v>-4</c:v>
                </c:pt>
                <c:pt idx="5">
                  <c:v>-2</c:v>
                </c:pt>
                <c:pt idx="6">
                  <c:v>-2.2999999999999998</c:v>
                </c:pt>
                <c:pt idx="7">
                  <c:v>-5.2</c:v>
                </c:pt>
                <c:pt idx="8">
                  <c:v>-5.8</c:v>
                </c:pt>
                <c:pt idx="9">
                  <c:v>-5.8</c:v>
                </c:pt>
                <c:pt idx="10">
                  <c:v>-5.5</c:v>
                </c:pt>
                <c:pt idx="11">
                  <c:v>-4</c:v>
                </c:pt>
                <c:pt idx="12">
                  <c:v>-4.0999999999999996</c:v>
                </c:pt>
                <c:pt idx="13">
                  <c:v>-4.0999999999999996</c:v>
                </c:pt>
                <c:pt idx="14">
                  <c:v>-4</c:v>
                </c:pt>
                <c:pt idx="15">
                  <c:v>-4</c:v>
                </c:pt>
                <c:pt idx="16">
                  <c:v>-4</c:v>
                </c:pt>
                <c:pt idx="17">
                  <c:v>-4</c:v>
                </c:pt>
                <c:pt idx="18">
                  <c:v>-3.8</c:v>
                </c:pt>
                <c:pt idx="19">
                  <c:v>-3.7</c:v>
                </c:pt>
                <c:pt idx="20">
                  <c:v>-4</c:v>
                </c:pt>
                <c:pt idx="21">
                  <c:v>-4</c:v>
                </c:pt>
                <c:pt idx="22">
                  <c:v>-5</c:v>
                </c:pt>
                <c:pt idx="23">
                  <c:v>-5</c:v>
                </c:pt>
                <c:pt idx="24">
                  <c:v>-5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4-A057-4997-B8EE-32A3287812E1}"/>
            </c:ext>
          </c:extLst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R/$</c:v>
                </c:pt>
              </c:strCache>
            </c:strRef>
          </c:tx>
          <c:spPr>
            <a:ln w="22225" cap="rnd">
              <a:solidFill>
                <a:schemeClr val="accent6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Sheet1!$G$2:$G$26</c:f>
              <c:numCache>
                <c:formatCode>General</c:formatCode>
                <c:ptCount val="25"/>
                <c:pt idx="10">
                  <c:v>17.5</c:v>
                </c:pt>
                <c:pt idx="11">
                  <c:v>16</c:v>
                </c:pt>
                <c:pt idx="12">
                  <c:v>17</c:v>
                </c:pt>
                <c:pt idx="13">
                  <c:v>19</c:v>
                </c:pt>
                <c:pt idx="14">
                  <c:v>21</c:v>
                </c:pt>
                <c:pt idx="15">
                  <c:v>22</c:v>
                </c:pt>
                <c:pt idx="16">
                  <c:v>24</c:v>
                </c:pt>
                <c:pt idx="17">
                  <c:v>26</c:v>
                </c:pt>
                <c:pt idx="18">
                  <c:v>24</c:v>
                </c:pt>
                <c:pt idx="19">
                  <c:v>23</c:v>
                </c:pt>
                <c:pt idx="20">
                  <c:v>24</c:v>
                </c:pt>
                <c:pt idx="21">
                  <c:v>26</c:v>
                </c:pt>
                <c:pt idx="22">
                  <c:v>26</c:v>
                </c:pt>
                <c:pt idx="23">
                  <c:v>27</c:v>
                </c:pt>
                <c:pt idx="24">
                  <c:v>27.5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5-A057-4997-B8EE-32A3287812E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4299008"/>
        <c:axId val="44300544"/>
      </c:lineChart>
      <c:lineChart>
        <c:grouping val="standard"/>
        <c:varyColors val="0"/>
        <c:ser>
          <c:idx val="3"/>
          <c:order val="3"/>
          <c:tx>
            <c:strRef>
              <c:f>Sheet1!$E$1</c:f>
              <c:strCache>
                <c:ptCount val="1"/>
                <c:pt idx="0">
                  <c:v>Debt/GDP</c:v>
                </c:pt>
              </c:strCache>
            </c:strRef>
          </c:tx>
          <c:spPr>
            <a:ln w="22225" cap="rnd">
              <a:solidFill>
                <a:schemeClr val="tx1">
                  <a:lumMod val="75000"/>
                  <a:lumOff val="25000"/>
                </a:schemeClr>
              </a:solidFill>
              <a:prstDash val="sysDash"/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Sheet1!$E$2:$E$26</c:f>
              <c:numCache>
                <c:formatCode>General</c:formatCode>
                <c:ptCount val="25"/>
                <c:pt idx="0">
                  <c:v>32.700000000000003</c:v>
                </c:pt>
                <c:pt idx="1">
                  <c:v>30.2</c:v>
                </c:pt>
                <c:pt idx="2">
                  <c:v>27.8</c:v>
                </c:pt>
                <c:pt idx="3">
                  <c:v>27.3</c:v>
                </c:pt>
                <c:pt idx="4">
                  <c:v>32.799999999999997</c:v>
                </c:pt>
                <c:pt idx="5">
                  <c:v>36</c:v>
                </c:pt>
                <c:pt idx="6">
                  <c:v>39.799999999999997</c:v>
                </c:pt>
                <c:pt idx="7">
                  <c:v>42.7</c:v>
                </c:pt>
                <c:pt idx="8">
                  <c:v>45.8</c:v>
                </c:pt>
                <c:pt idx="9">
                  <c:v>46.9</c:v>
                </c:pt>
                <c:pt idx="10">
                  <c:v>48</c:v>
                </c:pt>
                <c:pt idx="11">
                  <c:v>51</c:v>
                </c:pt>
                <c:pt idx="12">
                  <c:v>53</c:v>
                </c:pt>
                <c:pt idx="13">
                  <c:v>55</c:v>
                </c:pt>
                <c:pt idx="14">
                  <c:v>58</c:v>
                </c:pt>
                <c:pt idx="15">
                  <c:v>58</c:v>
                </c:pt>
                <c:pt idx="16">
                  <c:v>60</c:v>
                </c:pt>
                <c:pt idx="17">
                  <c:v>58</c:v>
                </c:pt>
                <c:pt idx="18">
                  <c:v>60</c:v>
                </c:pt>
                <c:pt idx="19">
                  <c:v>62</c:v>
                </c:pt>
                <c:pt idx="20">
                  <c:v>62</c:v>
                </c:pt>
                <c:pt idx="21">
                  <c:v>62</c:v>
                </c:pt>
                <c:pt idx="22">
                  <c:v>62</c:v>
                </c:pt>
                <c:pt idx="23">
                  <c:v>64</c:v>
                </c:pt>
                <c:pt idx="24">
                  <c:v>66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6-A057-4997-B8EE-32A3287812E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4316160"/>
        <c:axId val="44314624"/>
      </c:lineChart>
      <c:catAx>
        <c:axId val="4429900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4300544"/>
        <c:crosses val="autoZero"/>
        <c:auto val="1"/>
        <c:lblAlgn val="ctr"/>
        <c:lblOffset val="100"/>
        <c:noMultiLvlLbl val="0"/>
      </c:catAx>
      <c:valAx>
        <c:axId val="443005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4299008"/>
        <c:crosses val="autoZero"/>
        <c:crossBetween val="between"/>
      </c:valAx>
      <c:valAx>
        <c:axId val="44314624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4316160"/>
        <c:crosses val="max"/>
        <c:crossBetween val="between"/>
      </c:valAx>
      <c:catAx>
        <c:axId val="44316160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4314624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3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6"/>
          <c:order val="6"/>
          <c:tx>
            <c:strRef>
              <c:f>Sheet1!$H$1</c:f>
              <c:strCache>
                <c:ptCount val="1"/>
                <c:pt idx="0">
                  <c:v>GDP</c:v>
                </c:pt>
              </c:strCache>
            </c:strRef>
          </c:tx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Sheet1!$H$2:$H$26</c:f>
              <c:numCache>
                <c:formatCode>General</c:formatCode>
                <c:ptCount val="25"/>
                <c:pt idx="0">
                  <c:v>5.3</c:v>
                </c:pt>
                <c:pt idx="1">
                  <c:v>5.6</c:v>
                </c:pt>
                <c:pt idx="2">
                  <c:v>5.4</c:v>
                </c:pt>
                <c:pt idx="3">
                  <c:v>3.2</c:v>
                </c:pt>
                <c:pt idx="4">
                  <c:v>-1.5</c:v>
                </c:pt>
                <c:pt idx="5">
                  <c:v>3</c:v>
                </c:pt>
                <c:pt idx="6">
                  <c:v>3.2</c:v>
                </c:pt>
                <c:pt idx="7">
                  <c:v>2.2000000000000002</c:v>
                </c:pt>
                <c:pt idx="8">
                  <c:v>2.2000000000000002</c:v>
                </c:pt>
                <c:pt idx="9">
                  <c:v>2.1</c:v>
                </c:pt>
                <c:pt idx="10">
                  <c:v>1.3</c:v>
                </c:pt>
                <c:pt idx="11">
                  <c:v>0.25</c:v>
                </c:pt>
                <c:pt idx="12">
                  <c:v>0</c:v>
                </c:pt>
                <c:pt idx="13">
                  <c:v>-2</c:v>
                </c:pt>
                <c:pt idx="14">
                  <c:v>-3</c:v>
                </c:pt>
                <c:pt idx="15">
                  <c:v>-5</c:v>
                </c:pt>
                <c:pt idx="16">
                  <c:v>-4</c:v>
                </c:pt>
                <c:pt idx="17">
                  <c:v>-8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8CC8-41E6-89AB-4BA2BE7BBAC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47"/>
        <c:axId val="44498304"/>
        <c:axId val="44373120"/>
      </c:barChar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Prime</c:v>
                </c:pt>
              </c:strCache>
            </c:strRef>
          </c:tx>
          <c:spPr>
            <a:ln w="22225" cap="rnd">
              <a:solidFill>
                <a:srgbClr val="FF0000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10.6</c:v>
                </c:pt>
                <c:pt idx="1">
                  <c:v>11.1</c:v>
                </c:pt>
                <c:pt idx="2">
                  <c:v>13.1</c:v>
                </c:pt>
                <c:pt idx="3">
                  <c:v>15.1</c:v>
                </c:pt>
                <c:pt idx="4">
                  <c:v>11.9</c:v>
                </c:pt>
                <c:pt idx="5">
                  <c:v>9.9</c:v>
                </c:pt>
                <c:pt idx="6">
                  <c:v>9</c:v>
                </c:pt>
                <c:pt idx="7">
                  <c:v>8.8000000000000007</c:v>
                </c:pt>
                <c:pt idx="8">
                  <c:v>8.5</c:v>
                </c:pt>
                <c:pt idx="9">
                  <c:v>9.1</c:v>
                </c:pt>
                <c:pt idx="10">
                  <c:v>9.75</c:v>
                </c:pt>
                <c:pt idx="11">
                  <c:v>10.75</c:v>
                </c:pt>
                <c:pt idx="12">
                  <c:v>11.5</c:v>
                </c:pt>
                <c:pt idx="13">
                  <c:v>14</c:v>
                </c:pt>
                <c:pt idx="14">
                  <c:v>15.6</c:v>
                </c:pt>
                <c:pt idx="15">
                  <c:v>22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8CC8-41E6-89AB-4BA2BE7BBAC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CPI</c:v>
                </c:pt>
              </c:strCache>
            </c:strRef>
          </c:tx>
          <c:spPr>
            <a:ln w="2222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Sheet1!$C$2:$C$26</c:f>
              <c:numCache>
                <c:formatCode>General</c:formatCode>
                <c:ptCount val="25"/>
                <c:pt idx="0">
                  <c:v>3.4</c:v>
                </c:pt>
                <c:pt idx="1">
                  <c:v>4.7</c:v>
                </c:pt>
                <c:pt idx="2">
                  <c:v>7.1</c:v>
                </c:pt>
                <c:pt idx="3">
                  <c:v>11.5</c:v>
                </c:pt>
                <c:pt idx="4">
                  <c:v>7.1</c:v>
                </c:pt>
                <c:pt idx="5">
                  <c:v>4.3</c:v>
                </c:pt>
                <c:pt idx="6">
                  <c:v>5</c:v>
                </c:pt>
                <c:pt idx="7">
                  <c:v>5</c:v>
                </c:pt>
                <c:pt idx="8">
                  <c:v>5.6</c:v>
                </c:pt>
                <c:pt idx="9">
                  <c:v>5.7</c:v>
                </c:pt>
                <c:pt idx="10">
                  <c:v>5.8</c:v>
                </c:pt>
                <c:pt idx="11">
                  <c:v>6.9</c:v>
                </c:pt>
                <c:pt idx="12">
                  <c:v>7.2</c:v>
                </c:pt>
                <c:pt idx="13">
                  <c:v>7.4</c:v>
                </c:pt>
                <c:pt idx="14">
                  <c:v>8.8000000000000007</c:v>
                </c:pt>
                <c:pt idx="15">
                  <c:v>16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8CC8-41E6-89AB-4BA2BE7BBAC6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Budget deficit </c:v>
                </c:pt>
              </c:strCache>
            </c:strRef>
          </c:tx>
          <c:spPr>
            <a:ln w="2222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Sheet1!$D$2:$D$26</c:f>
              <c:numCache>
                <c:formatCode>General</c:formatCode>
                <c:ptCount val="25"/>
                <c:pt idx="0">
                  <c:v>-0.3</c:v>
                </c:pt>
                <c:pt idx="1">
                  <c:v>0.7</c:v>
                </c:pt>
                <c:pt idx="2">
                  <c:v>0.9</c:v>
                </c:pt>
                <c:pt idx="3">
                  <c:v>-0.8</c:v>
                </c:pt>
                <c:pt idx="4">
                  <c:v>-5.3</c:v>
                </c:pt>
                <c:pt idx="5">
                  <c:v>-4.0999999999999996</c:v>
                </c:pt>
                <c:pt idx="6">
                  <c:v>-4.9000000000000004</c:v>
                </c:pt>
                <c:pt idx="7">
                  <c:v>-5.5</c:v>
                </c:pt>
                <c:pt idx="8">
                  <c:v>-3.9</c:v>
                </c:pt>
                <c:pt idx="9">
                  <c:v>-4.0999999999999996</c:v>
                </c:pt>
                <c:pt idx="10">
                  <c:v>-4.2</c:v>
                </c:pt>
                <c:pt idx="11">
                  <c:v>-4</c:v>
                </c:pt>
                <c:pt idx="12">
                  <c:v>-6</c:v>
                </c:pt>
                <c:pt idx="13">
                  <c:v>-8</c:v>
                </c:pt>
                <c:pt idx="14">
                  <c:v>-10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8CC8-41E6-89AB-4BA2BE7BBAC6}"/>
            </c:ext>
          </c:extLst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Current account deficit</c:v>
                </c:pt>
              </c:strCache>
            </c:strRef>
          </c:tx>
          <c:spPr>
            <a:ln w="22225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Sheet1!$F$2:$F$26</c:f>
              <c:numCache>
                <c:formatCode>General</c:formatCode>
                <c:ptCount val="25"/>
                <c:pt idx="0">
                  <c:v>-3.5</c:v>
                </c:pt>
                <c:pt idx="1">
                  <c:v>-5.3</c:v>
                </c:pt>
                <c:pt idx="2">
                  <c:v>-7</c:v>
                </c:pt>
                <c:pt idx="3">
                  <c:v>-7.2</c:v>
                </c:pt>
                <c:pt idx="4">
                  <c:v>-4</c:v>
                </c:pt>
                <c:pt idx="5">
                  <c:v>-2</c:v>
                </c:pt>
                <c:pt idx="6">
                  <c:v>-2.2999999999999998</c:v>
                </c:pt>
                <c:pt idx="7">
                  <c:v>-5.2</c:v>
                </c:pt>
                <c:pt idx="8">
                  <c:v>-5.8</c:v>
                </c:pt>
                <c:pt idx="9">
                  <c:v>-5.8</c:v>
                </c:pt>
                <c:pt idx="10">
                  <c:v>-5.5</c:v>
                </c:pt>
                <c:pt idx="11">
                  <c:v>-4</c:v>
                </c:pt>
                <c:pt idx="12">
                  <c:v>-4.0999999999999996</c:v>
                </c:pt>
                <c:pt idx="13">
                  <c:v>-4.0999999999999996</c:v>
                </c:pt>
                <c:pt idx="14">
                  <c:v>-5</c:v>
                </c:pt>
                <c:pt idx="15">
                  <c:v>-6.5</c:v>
                </c:pt>
                <c:pt idx="16">
                  <c:v>-6.5</c:v>
                </c:pt>
                <c:pt idx="17">
                  <c:v>-7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4-8CC8-41E6-89AB-4BA2BE7BBAC6}"/>
            </c:ext>
          </c:extLst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R/$</c:v>
                </c:pt>
              </c:strCache>
            </c:strRef>
          </c:tx>
          <c:spPr>
            <a:ln w="22225" cap="rnd">
              <a:solidFill>
                <a:schemeClr val="accent6"/>
              </a:solidFill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Sheet1!$G$2:$G$26</c:f>
              <c:numCache>
                <c:formatCode>General</c:formatCode>
                <c:ptCount val="25"/>
                <c:pt idx="10">
                  <c:v>17.5</c:v>
                </c:pt>
                <c:pt idx="11">
                  <c:v>16</c:v>
                </c:pt>
                <c:pt idx="12">
                  <c:v>17</c:v>
                </c:pt>
                <c:pt idx="13">
                  <c:v>20</c:v>
                </c:pt>
                <c:pt idx="14">
                  <c:v>26</c:v>
                </c:pt>
                <c:pt idx="15">
                  <c:v>35</c:v>
                </c:pt>
                <c:pt idx="16">
                  <c:v>44</c:v>
                </c:pt>
                <c:pt idx="17">
                  <c:v>50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5-8CC8-41E6-89AB-4BA2BE7BBAC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4498304"/>
        <c:axId val="44373120"/>
      </c:lineChart>
      <c:lineChart>
        <c:grouping val="standard"/>
        <c:varyColors val="0"/>
        <c:ser>
          <c:idx val="3"/>
          <c:order val="3"/>
          <c:tx>
            <c:strRef>
              <c:f>Sheet1!$E$1</c:f>
              <c:strCache>
                <c:ptCount val="1"/>
                <c:pt idx="0">
                  <c:v>Debt/GDP</c:v>
                </c:pt>
              </c:strCache>
            </c:strRef>
          </c:tx>
          <c:spPr>
            <a:ln w="22225" cap="rnd">
              <a:solidFill>
                <a:schemeClr val="tx1">
                  <a:lumMod val="75000"/>
                  <a:lumOff val="25000"/>
                </a:schemeClr>
              </a:solidFill>
              <a:prstDash val="sysDash"/>
              <a:round/>
            </a:ln>
            <a:effectLst/>
          </c:spPr>
          <c:marker>
            <c:symbol val="none"/>
          </c:marker>
          <c:cat>
            <c:numRef>
              <c:f>Sheet1!$A$2:$A$26</c:f>
              <c:numCache>
                <c:formatCode>General</c:formatCode>
                <c:ptCount val="25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  <c:pt idx="7">
                  <c:v>2012</c:v>
                </c:pt>
                <c:pt idx="8">
                  <c:v>2013</c:v>
                </c:pt>
                <c:pt idx="9">
                  <c:v>2014</c:v>
                </c:pt>
                <c:pt idx="10">
                  <c:v>2015</c:v>
                </c:pt>
                <c:pt idx="11">
                  <c:v>2016</c:v>
                </c:pt>
                <c:pt idx="12">
                  <c:v>2017</c:v>
                </c:pt>
                <c:pt idx="13">
                  <c:v>2018</c:v>
                </c:pt>
                <c:pt idx="14">
                  <c:v>2019</c:v>
                </c:pt>
                <c:pt idx="15">
                  <c:v>2020</c:v>
                </c:pt>
                <c:pt idx="16">
                  <c:v>2021</c:v>
                </c:pt>
                <c:pt idx="17">
                  <c:v>2022</c:v>
                </c:pt>
                <c:pt idx="18">
                  <c:v>2023</c:v>
                </c:pt>
                <c:pt idx="19">
                  <c:v>2024</c:v>
                </c:pt>
                <c:pt idx="20">
                  <c:v>2025</c:v>
                </c:pt>
                <c:pt idx="21">
                  <c:v>2026</c:v>
                </c:pt>
                <c:pt idx="22">
                  <c:v>2027</c:v>
                </c:pt>
                <c:pt idx="23">
                  <c:v>2028</c:v>
                </c:pt>
                <c:pt idx="24">
                  <c:v>2029</c:v>
                </c:pt>
              </c:numCache>
            </c:numRef>
          </c:cat>
          <c:val>
            <c:numRef>
              <c:f>Sheet1!$E$2:$E$26</c:f>
              <c:numCache>
                <c:formatCode>General</c:formatCode>
                <c:ptCount val="25"/>
                <c:pt idx="0">
                  <c:v>32.700000000000003</c:v>
                </c:pt>
                <c:pt idx="1">
                  <c:v>30.2</c:v>
                </c:pt>
                <c:pt idx="2">
                  <c:v>27.8</c:v>
                </c:pt>
                <c:pt idx="3">
                  <c:v>27.3</c:v>
                </c:pt>
                <c:pt idx="4">
                  <c:v>32.799999999999997</c:v>
                </c:pt>
                <c:pt idx="5">
                  <c:v>36</c:v>
                </c:pt>
                <c:pt idx="6">
                  <c:v>39.799999999999997</c:v>
                </c:pt>
                <c:pt idx="7">
                  <c:v>42.7</c:v>
                </c:pt>
                <c:pt idx="8">
                  <c:v>45.8</c:v>
                </c:pt>
                <c:pt idx="9">
                  <c:v>46.9</c:v>
                </c:pt>
                <c:pt idx="10">
                  <c:v>48</c:v>
                </c:pt>
                <c:pt idx="11">
                  <c:v>51</c:v>
                </c:pt>
                <c:pt idx="12">
                  <c:v>53</c:v>
                </c:pt>
                <c:pt idx="13">
                  <c:v>55</c:v>
                </c:pt>
                <c:pt idx="14">
                  <c:v>58</c:v>
                </c:pt>
                <c:pt idx="15">
                  <c:v>64</c:v>
                </c:pt>
                <c:pt idx="16">
                  <c:v>70</c:v>
                </c:pt>
                <c:pt idx="17">
                  <c:v>75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6-8CC8-41E6-89AB-4BA2BE7BBAC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4376448"/>
        <c:axId val="44374656"/>
      </c:lineChart>
      <c:catAx>
        <c:axId val="4449830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4373120"/>
        <c:crosses val="autoZero"/>
        <c:auto val="1"/>
        <c:lblAlgn val="ctr"/>
        <c:lblOffset val="100"/>
        <c:noMultiLvlLbl val="0"/>
      </c:catAx>
      <c:valAx>
        <c:axId val="443731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4498304"/>
        <c:crosses val="autoZero"/>
        <c:crossBetween val="between"/>
      </c:valAx>
      <c:valAx>
        <c:axId val="44374656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4376448"/>
        <c:crosses val="max"/>
        <c:crossBetween val="between"/>
      </c:valAx>
      <c:catAx>
        <c:axId val="44376448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4374656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Prime overdraft
rate (average)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Sheet1!$A$2:$A$37</c:f>
              <c:numCache>
                <c:formatCode>General</c:formatCode>
                <c:ptCount val="36"/>
                <c:pt idx="0">
                  <c:v>1981</c:v>
                </c:pt>
                <c:pt idx="1">
                  <c:v>1982</c:v>
                </c:pt>
                <c:pt idx="2">
                  <c:v>1983</c:v>
                </c:pt>
                <c:pt idx="3">
                  <c:v>1984</c:v>
                </c:pt>
                <c:pt idx="4">
                  <c:v>1985</c:v>
                </c:pt>
                <c:pt idx="5">
                  <c:v>1986</c:v>
                </c:pt>
                <c:pt idx="6">
                  <c:v>1987</c:v>
                </c:pt>
                <c:pt idx="7">
                  <c:v>1988</c:v>
                </c:pt>
                <c:pt idx="8">
                  <c:v>1989</c:v>
                </c:pt>
                <c:pt idx="9">
                  <c:v>1990</c:v>
                </c:pt>
                <c:pt idx="10">
                  <c:v>1991</c:v>
                </c:pt>
                <c:pt idx="11">
                  <c:v>1992</c:v>
                </c:pt>
                <c:pt idx="12">
                  <c:v>1993</c:v>
                </c:pt>
                <c:pt idx="13">
                  <c:v>1994</c:v>
                </c:pt>
                <c:pt idx="14">
                  <c:v>1995</c:v>
                </c:pt>
                <c:pt idx="15">
                  <c:v>1996</c:v>
                </c:pt>
                <c:pt idx="16">
                  <c:v>1997</c:v>
                </c:pt>
                <c:pt idx="17">
                  <c:v>1998</c:v>
                </c:pt>
                <c:pt idx="18">
                  <c:v>1999</c:v>
                </c:pt>
                <c:pt idx="19">
                  <c:v>2000</c:v>
                </c:pt>
                <c:pt idx="20">
                  <c:v>2001</c:v>
                </c:pt>
                <c:pt idx="21">
                  <c:v>2002</c:v>
                </c:pt>
                <c:pt idx="22">
                  <c:v>2003</c:v>
                </c:pt>
                <c:pt idx="23">
                  <c:v>2004</c:v>
                </c:pt>
                <c:pt idx="24">
                  <c:v>2005</c:v>
                </c:pt>
                <c:pt idx="25">
                  <c:v>2006</c:v>
                </c:pt>
                <c:pt idx="26">
                  <c:v>2007</c:v>
                </c:pt>
                <c:pt idx="27">
                  <c:v>2008</c:v>
                </c:pt>
                <c:pt idx="28">
                  <c:v>2009</c:v>
                </c:pt>
                <c:pt idx="29">
                  <c:v>2010</c:v>
                </c:pt>
                <c:pt idx="30">
                  <c:v>2011</c:v>
                </c:pt>
                <c:pt idx="31">
                  <c:v>2012</c:v>
                </c:pt>
                <c:pt idx="32">
                  <c:v>2013</c:v>
                </c:pt>
                <c:pt idx="33">
                  <c:v>2014</c:v>
                </c:pt>
                <c:pt idx="34">
                  <c:v>2015</c:v>
                </c:pt>
              </c:numCache>
            </c:numRef>
          </c:cat>
          <c:val>
            <c:numRef>
              <c:f>Sheet1!$B$2:$B$37</c:f>
              <c:numCache>
                <c:formatCode>0.00%</c:formatCode>
                <c:ptCount val="36"/>
                <c:pt idx="0">
                  <c:v>0.14000000000000001</c:v>
                </c:pt>
                <c:pt idx="1">
                  <c:v>0.193</c:v>
                </c:pt>
                <c:pt idx="2">
                  <c:v>0.16700000000000001</c:v>
                </c:pt>
                <c:pt idx="3">
                  <c:v>0.223</c:v>
                </c:pt>
                <c:pt idx="4">
                  <c:v>0.215</c:v>
                </c:pt>
                <c:pt idx="5">
                  <c:v>0.14299999999999999</c:v>
                </c:pt>
                <c:pt idx="6">
                  <c:v>0.125</c:v>
                </c:pt>
                <c:pt idx="7">
                  <c:v>0.153</c:v>
                </c:pt>
                <c:pt idx="8">
                  <c:v>0.19800000000000001</c:v>
                </c:pt>
                <c:pt idx="9">
                  <c:v>0.21</c:v>
                </c:pt>
                <c:pt idx="10">
                  <c:v>0.20300000000000001</c:v>
                </c:pt>
                <c:pt idx="11">
                  <c:v>0.188</c:v>
                </c:pt>
                <c:pt idx="12">
                  <c:v>0.16200000000000001</c:v>
                </c:pt>
                <c:pt idx="13">
                  <c:v>0.158</c:v>
                </c:pt>
                <c:pt idx="14">
                  <c:v>0.17899999999999999</c:v>
                </c:pt>
                <c:pt idx="15">
                  <c:v>0.19500000000000001</c:v>
                </c:pt>
                <c:pt idx="16">
                  <c:v>0.2</c:v>
                </c:pt>
                <c:pt idx="17">
                  <c:v>0.218</c:v>
                </c:pt>
                <c:pt idx="18">
                  <c:v>0.18</c:v>
                </c:pt>
                <c:pt idx="19">
                  <c:v>0.14499999999999999</c:v>
                </c:pt>
                <c:pt idx="20">
                  <c:v>0.13800000000000001</c:v>
                </c:pt>
                <c:pt idx="21">
                  <c:v>0.158</c:v>
                </c:pt>
                <c:pt idx="22">
                  <c:v>0.15</c:v>
                </c:pt>
                <c:pt idx="23">
                  <c:v>0.113</c:v>
                </c:pt>
                <c:pt idx="24">
                  <c:v>0.106</c:v>
                </c:pt>
                <c:pt idx="25">
                  <c:v>0.111</c:v>
                </c:pt>
                <c:pt idx="26">
                  <c:v>0.13100000000000001</c:v>
                </c:pt>
                <c:pt idx="27">
                  <c:v>0.151</c:v>
                </c:pt>
                <c:pt idx="28">
                  <c:v>0.11899999999999999</c:v>
                </c:pt>
                <c:pt idx="29">
                  <c:v>9.9000000000000005E-2</c:v>
                </c:pt>
                <c:pt idx="30">
                  <c:v>0.09</c:v>
                </c:pt>
                <c:pt idx="31">
                  <c:v>8.7999999999999995E-2</c:v>
                </c:pt>
                <c:pt idx="32">
                  <c:v>8.5000000000000006E-2</c:v>
                </c:pt>
                <c:pt idx="33">
                  <c:v>9.0999999999999998E-2</c:v>
                </c:pt>
                <c:pt idx="34">
                  <c:v>9.4E-2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BB03-4E12-B001-A23F16D40A2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144704"/>
        <c:axId val="43146240"/>
      </c:lineChart>
      <c:catAx>
        <c:axId val="431447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146240"/>
        <c:crosses val="autoZero"/>
        <c:auto val="1"/>
        <c:lblAlgn val="ctr"/>
        <c:lblOffset val="100"/>
        <c:noMultiLvlLbl val="0"/>
      </c:catAx>
      <c:valAx>
        <c:axId val="43146240"/>
        <c:scaling>
          <c:orientation val="minMax"/>
          <c:max val="0.25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14470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10yr government bond yields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Sheet1!$A$2:$A$34</c:f>
              <c:numCache>
                <c:formatCode>General</c:formatCode>
                <c:ptCount val="33"/>
                <c:pt idx="0">
                  <c:v>1984</c:v>
                </c:pt>
                <c:pt idx="1">
                  <c:v>1985</c:v>
                </c:pt>
                <c:pt idx="2">
                  <c:v>1986</c:v>
                </c:pt>
                <c:pt idx="3">
                  <c:v>1987</c:v>
                </c:pt>
                <c:pt idx="4">
                  <c:v>1988</c:v>
                </c:pt>
                <c:pt idx="5">
                  <c:v>1989</c:v>
                </c:pt>
                <c:pt idx="6">
                  <c:v>1990</c:v>
                </c:pt>
                <c:pt idx="7">
                  <c:v>1991</c:v>
                </c:pt>
                <c:pt idx="8">
                  <c:v>1992</c:v>
                </c:pt>
                <c:pt idx="9">
                  <c:v>1993</c:v>
                </c:pt>
                <c:pt idx="10">
                  <c:v>1994</c:v>
                </c:pt>
                <c:pt idx="11">
                  <c:v>1995</c:v>
                </c:pt>
                <c:pt idx="12">
                  <c:v>1996</c:v>
                </c:pt>
                <c:pt idx="13">
                  <c:v>1997</c:v>
                </c:pt>
                <c:pt idx="14">
                  <c:v>1998</c:v>
                </c:pt>
                <c:pt idx="15">
                  <c:v>1999</c:v>
                </c:pt>
                <c:pt idx="16">
                  <c:v>2000</c:v>
                </c:pt>
                <c:pt idx="17">
                  <c:v>2001</c:v>
                </c:pt>
                <c:pt idx="18">
                  <c:v>2002</c:v>
                </c:pt>
                <c:pt idx="19">
                  <c:v>2003</c:v>
                </c:pt>
                <c:pt idx="20">
                  <c:v>2004</c:v>
                </c:pt>
                <c:pt idx="21">
                  <c:v>2005</c:v>
                </c:pt>
                <c:pt idx="22">
                  <c:v>2006</c:v>
                </c:pt>
                <c:pt idx="23">
                  <c:v>2007</c:v>
                </c:pt>
                <c:pt idx="24">
                  <c:v>2008</c:v>
                </c:pt>
                <c:pt idx="25">
                  <c:v>2009</c:v>
                </c:pt>
                <c:pt idx="26">
                  <c:v>2010</c:v>
                </c:pt>
                <c:pt idx="27">
                  <c:v>2011</c:v>
                </c:pt>
                <c:pt idx="28">
                  <c:v>2012</c:v>
                </c:pt>
                <c:pt idx="29">
                  <c:v>2013</c:v>
                </c:pt>
                <c:pt idx="30">
                  <c:v>2014</c:v>
                </c:pt>
                <c:pt idx="31">
                  <c:v>2015</c:v>
                </c:pt>
              </c:numCache>
            </c:numRef>
          </c:cat>
          <c:val>
            <c:numRef>
              <c:f>Sheet1!$B$2:$B$34</c:f>
              <c:numCache>
                <c:formatCode>0.00%</c:formatCode>
                <c:ptCount val="33"/>
                <c:pt idx="0">
                  <c:v>0.16300000000000001</c:v>
                </c:pt>
                <c:pt idx="1">
                  <c:v>0.18099999999999999</c:v>
                </c:pt>
                <c:pt idx="2">
                  <c:v>0.153</c:v>
                </c:pt>
                <c:pt idx="3">
                  <c:v>0.155</c:v>
                </c:pt>
                <c:pt idx="4">
                  <c:v>0.16700000000000001</c:v>
                </c:pt>
                <c:pt idx="5">
                  <c:v>0.159</c:v>
                </c:pt>
                <c:pt idx="6">
                  <c:v>0.16</c:v>
                </c:pt>
                <c:pt idx="7">
                  <c:v>0.16700000000000001</c:v>
                </c:pt>
                <c:pt idx="8">
                  <c:v>0.14899999999999999</c:v>
                </c:pt>
                <c:pt idx="9">
                  <c:v>0.123</c:v>
                </c:pt>
                <c:pt idx="10">
                  <c:v>0.16800000000000001</c:v>
                </c:pt>
                <c:pt idx="11">
                  <c:v>0.14599999999999999</c:v>
                </c:pt>
                <c:pt idx="12">
                  <c:v>0.16200000000000001</c:v>
                </c:pt>
                <c:pt idx="13">
                  <c:v>0.14099999999999999</c:v>
                </c:pt>
                <c:pt idx="14">
                  <c:v>0.16400000000000001</c:v>
                </c:pt>
                <c:pt idx="15">
                  <c:v>0.14000000000000001</c:v>
                </c:pt>
                <c:pt idx="16">
                  <c:v>0.129</c:v>
                </c:pt>
                <c:pt idx="17">
                  <c:v>0.11600000000000001</c:v>
                </c:pt>
                <c:pt idx="18">
                  <c:v>0.104</c:v>
                </c:pt>
                <c:pt idx="19">
                  <c:v>9.1999999999999998E-2</c:v>
                </c:pt>
                <c:pt idx="20">
                  <c:v>8.4000000000000005E-2</c:v>
                </c:pt>
                <c:pt idx="21">
                  <c:v>7.5999999999999998E-2</c:v>
                </c:pt>
                <c:pt idx="22">
                  <c:v>7.8E-2</c:v>
                </c:pt>
                <c:pt idx="23">
                  <c:v>8.3000000000000004E-2</c:v>
                </c:pt>
                <c:pt idx="24">
                  <c:v>7.8E-2</c:v>
                </c:pt>
                <c:pt idx="25">
                  <c:v>0.09</c:v>
                </c:pt>
                <c:pt idx="26">
                  <c:v>8.4000000000000005E-2</c:v>
                </c:pt>
                <c:pt idx="27">
                  <c:v>8.5000000000000006E-2</c:v>
                </c:pt>
                <c:pt idx="28">
                  <c:v>7.3999999999999996E-2</c:v>
                </c:pt>
                <c:pt idx="29">
                  <c:v>8.3000000000000004E-2</c:v>
                </c:pt>
                <c:pt idx="30">
                  <c:v>7.8E-2</c:v>
                </c:pt>
                <c:pt idx="31">
                  <c:v>8.2000000000000003E-2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2C1B-49BF-A49D-4E57595909E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552768"/>
        <c:axId val="43554304"/>
      </c:lineChart>
      <c:catAx>
        <c:axId val="435527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554304"/>
        <c:crosses val="autoZero"/>
        <c:auto val="1"/>
        <c:lblAlgn val="ctr"/>
        <c:lblOffset val="100"/>
        <c:noMultiLvlLbl val="0"/>
      </c:catAx>
      <c:valAx>
        <c:axId val="43554304"/>
        <c:scaling>
          <c:orientation val="minMax"/>
          <c:max val="0.25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55276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GDP growth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numRef>
              <c:f>Sheet1!$A$2:$A$23</c:f>
              <c:numCache>
                <c:formatCode>General</c:formatCode>
                <c:ptCount val="22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  <c:pt idx="17">
                  <c:v>2011</c:v>
                </c:pt>
                <c:pt idx="18">
                  <c:v>2012</c:v>
                </c:pt>
                <c:pt idx="19">
                  <c:v>2013</c:v>
                </c:pt>
                <c:pt idx="20">
                  <c:v>2014</c:v>
                </c:pt>
                <c:pt idx="21">
                  <c:v>2015</c:v>
                </c:pt>
              </c:numCache>
            </c:numRef>
          </c:cat>
          <c:val>
            <c:numRef>
              <c:f>Sheet1!$C$2:$C$23</c:f>
              <c:numCache>
                <c:formatCode>General</c:formatCode>
                <c:ptCount val="22"/>
                <c:pt idx="0">
                  <c:v>3.2</c:v>
                </c:pt>
                <c:pt idx="1">
                  <c:v>3.1</c:v>
                </c:pt>
                <c:pt idx="2">
                  <c:v>4.3</c:v>
                </c:pt>
                <c:pt idx="3">
                  <c:v>2.6</c:v>
                </c:pt>
                <c:pt idx="4">
                  <c:v>0.5</c:v>
                </c:pt>
                <c:pt idx="5">
                  <c:v>2.4</c:v>
                </c:pt>
                <c:pt idx="6">
                  <c:v>4.2</c:v>
                </c:pt>
                <c:pt idx="7">
                  <c:v>2.7</c:v>
                </c:pt>
                <c:pt idx="8">
                  <c:v>3.7</c:v>
                </c:pt>
                <c:pt idx="9">
                  <c:v>2.9</c:v>
                </c:pt>
                <c:pt idx="10">
                  <c:v>4.5999999999999996</c:v>
                </c:pt>
                <c:pt idx="11">
                  <c:v>5.3</c:v>
                </c:pt>
                <c:pt idx="12">
                  <c:v>5.6</c:v>
                </c:pt>
                <c:pt idx="13">
                  <c:v>5.4</c:v>
                </c:pt>
                <c:pt idx="14">
                  <c:v>3.2</c:v>
                </c:pt>
                <c:pt idx="15">
                  <c:v>-1.5</c:v>
                </c:pt>
                <c:pt idx="16">
                  <c:v>3</c:v>
                </c:pt>
                <c:pt idx="17">
                  <c:v>3.2</c:v>
                </c:pt>
                <c:pt idx="18">
                  <c:v>2.2000000000000002</c:v>
                </c:pt>
                <c:pt idx="19">
                  <c:v>2.2000000000000002</c:v>
                </c:pt>
                <c:pt idx="20">
                  <c:v>2.1</c:v>
                </c:pt>
                <c:pt idx="21">
                  <c:v>1.5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8CDC-4580-AE1F-F2676656874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47"/>
        <c:axId val="43203584"/>
        <c:axId val="43202048"/>
      </c:barChar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Public debt/GDP</c:v>
                </c:pt>
              </c:strCache>
            </c:strRef>
          </c:tx>
          <c:spPr>
            <a:ln w="2222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Sheet1!$A$2:$A$23</c:f>
              <c:numCache>
                <c:formatCode>General</c:formatCode>
                <c:ptCount val="22"/>
                <c:pt idx="0">
                  <c:v>1994</c:v>
                </c:pt>
                <c:pt idx="1">
                  <c:v>1995</c:v>
                </c:pt>
                <c:pt idx="2">
                  <c:v>1996</c:v>
                </c:pt>
                <c:pt idx="3">
                  <c:v>1997</c:v>
                </c:pt>
                <c:pt idx="4">
                  <c:v>1998</c:v>
                </c:pt>
                <c:pt idx="5">
                  <c:v>1999</c:v>
                </c:pt>
                <c:pt idx="6">
                  <c:v>2000</c:v>
                </c:pt>
                <c:pt idx="7">
                  <c:v>2001</c:v>
                </c:pt>
                <c:pt idx="8">
                  <c:v>2002</c:v>
                </c:pt>
                <c:pt idx="9">
                  <c:v>2003</c:v>
                </c:pt>
                <c:pt idx="10">
                  <c:v>2004</c:v>
                </c:pt>
                <c:pt idx="11">
                  <c:v>2005</c:v>
                </c:pt>
                <c:pt idx="12">
                  <c:v>2006</c:v>
                </c:pt>
                <c:pt idx="13">
                  <c:v>2007</c:v>
                </c:pt>
                <c:pt idx="14">
                  <c:v>2008</c:v>
                </c:pt>
                <c:pt idx="15">
                  <c:v>2009</c:v>
                </c:pt>
                <c:pt idx="16">
                  <c:v>2010</c:v>
                </c:pt>
                <c:pt idx="17">
                  <c:v>2011</c:v>
                </c:pt>
                <c:pt idx="18">
                  <c:v>2012</c:v>
                </c:pt>
                <c:pt idx="19">
                  <c:v>2013</c:v>
                </c:pt>
                <c:pt idx="20">
                  <c:v>2014</c:v>
                </c:pt>
                <c:pt idx="21">
                  <c:v>2015</c:v>
                </c:pt>
              </c:numCache>
            </c:numRef>
          </c:cat>
          <c:val>
            <c:numRef>
              <c:f>Sheet1!$B$2:$B$23</c:f>
              <c:numCache>
                <c:formatCode>General</c:formatCode>
                <c:ptCount val="22"/>
                <c:pt idx="0">
                  <c:v>48.8</c:v>
                </c:pt>
                <c:pt idx="1">
                  <c:v>49.5</c:v>
                </c:pt>
                <c:pt idx="2">
                  <c:v>47.3</c:v>
                </c:pt>
                <c:pt idx="3">
                  <c:v>46.8</c:v>
                </c:pt>
                <c:pt idx="4">
                  <c:v>46.8</c:v>
                </c:pt>
                <c:pt idx="5">
                  <c:v>44.4</c:v>
                </c:pt>
                <c:pt idx="6">
                  <c:v>40.9</c:v>
                </c:pt>
                <c:pt idx="7">
                  <c:v>40.1</c:v>
                </c:pt>
                <c:pt idx="8">
                  <c:v>34.1</c:v>
                </c:pt>
                <c:pt idx="9">
                  <c:v>33.5</c:v>
                </c:pt>
                <c:pt idx="10">
                  <c:v>33.200000000000003</c:v>
                </c:pt>
                <c:pt idx="11">
                  <c:v>31.4</c:v>
                </c:pt>
                <c:pt idx="12">
                  <c:v>29</c:v>
                </c:pt>
                <c:pt idx="13">
                  <c:v>26.6</c:v>
                </c:pt>
                <c:pt idx="14">
                  <c:v>26</c:v>
                </c:pt>
                <c:pt idx="15">
                  <c:v>31.5</c:v>
                </c:pt>
                <c:pt idx="16">
                  <c:v>35.1</c:v>
                </c:pt>
                <c:pt idx="17">
                  <c:v>38.6</c:v>
                </c:pt>
                <c:pt idx="18">
                  <c:v>41</c:v>
                </c:pt>
                <c:pt idx="19">
                  <c:v>43.9</c:v>
                </c:pt>
                <c:pt idx="20">
                  <c:v>46.3</c:v>
                </c:pt>
                <c:pt idx="21">
                  <c:v>48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8CDC-4580-AE1F-F2676656874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579648"/>
        <c:axId val="43200512"/>
      </c:lineChart>
      <c:catAx>
        <c:axId val="4357964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200512"/>
        <c:crosses val="autoZero"/>
        <c:auto val="1"/>
        <c:lblAlgn val="ctr"/>
        <c:lblOffset val="100"/>
        <c:noMultiLvlLbl val="0"/>
      </c:catAx>
      <c:valAx>
        <c:axId val="432005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579648"/>
        <c:crosses val="autoZero"/>
        <c:crossBetween val="between"/>
      </c:valAx>
      <c:valAx>
        <c:axId val="43202048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203584"/>
        <c:crosses val="max"/>
        <c:crossBetween val="between"/>
      </c:valAx>
      <c:catAx>
        <c:axId val="43203584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3202048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Debt to DI</c:v>
                </c:pt>
              </c:strCache>
            </c:strRef>
          </c:tx>
          <c:spPr>
            <a:ln w="31750">
              <a:solidFill>
                <a:srgbClr val="FF0000"/>
              </a:solidFill>
            </a:ln>
          </c:spPr>
          <c:marker>
            <c:symbol val="none"/>
          </c:marker>
          <c:cat>
            <c:numRef>
              <c:f>Sheet1!$A$2:$A$48</c:f>
              <c:numCache>
                <c:formatCode>General</c:formatCode>
                <c:ptCount val="47"/>
                <c:pt idx="0">
                  <c:v>1969</c:v>
                </c:pt>
                <c:pt idx="1">
                  <c:v>1970</c:v>
                </c:pt>
                <c:pt idx="2">
                  <c:v>1971</c:v>
                </c:pt>
                <c:pt idx="3">
                  <c:v>1972</c:v>
                </c:pt>
                <c:pt idx="4">
                  <c:v>1973</c:v>
                </c:pt>
                <c:pt idx="5">
                  <c:v>1974</c:v>
                </c:pt>
                <c:pt idx="6">
                  <c:v>1975</c:v>
                </c:pt>
                <c:pt idx="7">
                  <c:v>1976</c:v>
                </c:pt>
                <c:pt idx="8">
                  <c:v>1977</c:v>
                </c:pt>
                <c:pt idx="9">
                  <c:v>1978</c:v>
                </c:pt>
                <c:pt idx="10">
                  <c:v>1979</c:v>
                </c:pt>
                <c:pt idx="11">
                  <c:v>1980</c:v>
                </c:pt>
                <c:pt idx="12">
                  <c:v>1981</c:v>
                </c:pt>
                <c:pt idx="13">
                  <c:v>1982</c:v>
                </c:pt>
                <c:pt idx="14">
                  <c:v>1983</c:v>
                </c:pt>
                <c:pt idx="15">
                  <c:v>1984</c:v>
                </c:pt>
                <c:pt idx="16">
                  <c:v>1985</c:v>
                </c:pt>
                <c:pt idx="17">
                  <c:v>1986</c:v>
                </c:pt>
                <c:pt idx="18">
                  <c:v>1987</c:v>
                </c:pt>
                <c:pt idx="19">
                  <c:v>1988</c:v>
                </c:pt>
                <c:pt idx="20">
                  <c:v>1989</c:v>
                </c:pt>
                <c:pt idx="21">
                  <c:v>1990</c:v>
                </c:pt>
                <c:pt idx="22">
                  <c:v>1991</c:v>
                </c:pt>
                <c:pt idx="23">
                  <c:v>1992</c:v>
                </c:pt>
                <c:pt idx="24">
                  <c:v>1993</c:v>
                </c:pt>
                <c:pt idx="25">
                  <c:v>1994</c:v>
                </c:pt>
                <c:pt idx="26">
                  <c:v>1995</c:v>
                </c:pt>
                <c:pt idx="27">
                  <c:v>1996</c:v>
                </c:pt>
                <c:pt idx="28">
                  <c:v>1997</c:v>
                </c:pt>
                <c:pt idx="29">
                  <c:v>1998</c:v>
                </c:pt>
                <c:pt idx="30">
                  <c:v>1999</c:v>
                </c:pt>
                <c:pt idx="31">
                  <c:v>2000</c:v>
                </c:pt>
                <c:pt idx="32">
                  <c:v>2001</c:v>
                </c:pt>
                <c:pt idx="33">
                  <c:v>2002</c:v>
                </c:pt>
                <c:pt idx="34">
                  <c:v>2003</c:v>
                </c:pt>
                <c:pt idx="35">
                  <c:v>2004</c:v>
                </c:pt>
                <c:pt idx="36">
                  <c:v>2005</c:v>
                </c:pt>
                <c:pt idx="37">
                  <c:v>2006</c:v>
                </c:pt>
                <c:pt idx="38">
                  <c:v>2007</c:v>
                </c:pt>
                <c:pt idx="39">
                  <c:v>2008</c:v>
                </c:pt>
                <c:pt idx="40">
                  <c:v>2009</c:v>
                </c:pt>
                <c:pt idx="41">
                  <c:v>2010</c:v>
                </c:pt>
                <c:pt idx="42">
                  <c:v>2011</c:v>
                </c:pt>
                <c:pt idx="43">
                  <c:v>2012</c:v>
                </c:pt>
                <c:pt idx="44">
                  <c:v>2013</c:v>
                </c:pt>
                <c:pt idx="45">
                  <c:v>2014</c:v>
                </c:pt>
                <c:pt idx="46">
                  <c:v>2015</c:v>
                </c:pt>
              </c:numCache>
            </c:numRef>
          </c:cat>
          <c:val>
            <c:numRef>
              <c:f>Sheet1!$B$2:$B$48</c:f>
              <c:numCache>
                <c:formatCode>0.0%</c:formatCode>
                <c:ptCount val="47"/>
                <c:pt idx="0">
                  <c:v>0.438</c:v>
                </c:pt>
                <c:pt idx="1">
                  <c:v>0.45500000000000002</c:v>
                </c:pt>
                <c:pt idx="2">
                  <c:v>0.437</c:v>
                </c:pt>
                <c:pt idx="3">
                  <c:v>0.433</c:v>
                </c:pt>
                <c:pt idx="4">
                  <c:v>0.46600000000000003</c:v>
                </c:pt>
                <c:pt idx="5">
                  <c:v>0.46600000000000003</c:v>
                </c:pt>
                <c:pt idx="6">
                  <c:v>0.45400000000000001</c:v>
                </c:pt>
                <c:pt idx="7">
                  <c:v>0.47499999999999998</c:v>
                </c:pt>
                <c:pt idx="8">
                  <c:v>0.432</c:v>
                </c:pt>
                <c:pt idx="9">
                  <c:v>0.44700000000000001</c:v>
                </c:pt>
                <c:pt idx="10">
                  <c:v>0.42399999999999999</c:v>
                </c:pt>
                <c:pt idx="11">
                  <c:v>0.41899999999999998</c:v>
                </c:pt>
                <c:pt idx="12">
                  <c:v>0.47799999999999998</c:v>
                </c:pt>
                <c:pt idx="13">
                  <c:v>0.496</c:v>
                </c:pt>
                <c:pt idx="14">
                  <c:v>0.52</c:v>
                </c:pt>
                <c:pt idx="15">
                  <c:v>0.55700000000000005</c:v>
                </c:pt>
                <c:pt idx="16">
                  <c:v>0.55800000000000005</c:v>
                </c:pt>
                <c:pt idx="17">
                  <c:v>0.52200000000000002</c:v>
                </c:pt>
                <c:pt idx="18">
                  <c:v>0.47599999999999998</c:v>
                </c:pt>
                <c:pt idx="19">
                  <c:v>0.496</c:v>
                </c:pt>
                <c:pt idx="20">
                  <c:v>0.52</c:v>
                </c:pt>
                <c:pt idx="21">
                  <c:v>0.54100000000000004</c:v>
                </c:pt>
                <c:pt idx="22">
                  <c:v>0.56100000000000005</c:v>
                </c:pt>
                <c:pt idx="23">
                  <c:v>0.53700000000000003</c:v>
                </c:pt>
                <c:pt idx="24">
                  <c:v>0.54700000000000004</c:v>
                </c:pt>
                <c:pt idx="25">
                  <c:v>0.56499999999999995</c:v>
                </c:pt>
                <c:pt idx="26">
                  <c:v>0.59299999999999997</c:v>
                </c:pt>
                <c:pt idx="27">
                  <c:v>0.621</c:v>
                </c:pt>
                <c:pt idx="28">
                  <c:v>0.621</c:v>
                </c:pt>
                <c:pt idx="29">
                  <c:v>0.61199999999999999</c:v>
                </c:pt>
                <c:pt idx="30">
                  <c:v>0.58099999999999996</c:v>
                </c:pt>
                <c:pt idx="31">
                  <c:v>0.54600000000000004</c:v>
                </c:pt>
                <c:pt idx="32">
                  <c:v>0.54200000000000004</c:v>
                </c:pt>
                <c:pt idx="33">
                  <c:v>0.52500000000000002</c:v>
                </c:pt>
                <c:pt idx="34">
                  <c:v>0.54500000000000004</c:v>
                </c:pt>
                <c:pt idx="35">
                  <c:v>0.57899999999999996</c:v>
                </c:pt>
                <c:pt idx="36">
                  <c:v>0.64300000000000002</c:v>
                </c:pt>
                <c:pt idx="37">
                  <c:v>0.72899999999999998</c:v>
                </c:pt>
                <c:pt idx="38">
                  <c:v>0.80100000000000005</c:v>
                </c:pt>
                <c:pt idx="39">
                  <c:v>0.82399999999999995</c:v>
                </c:pt>
                <c:pt idx="40">
                  <c:v>0.81499999999999995</c:v>
                </c:pt>
                <c:pt idx="41">
                  <c:v>0.78600000000000003</c:v>
                </c:pt>
                <c:pt idx="42">
                  <c:v>0.76200000000000001</c:v>
                </c:pt>
                <c:pt idx="43">
                  <c:v>0.75600000000000001</c:v>
                </c:pt>
                <c:pt idx="44" formatCode="0%">
                  <c:v>0.74</c:v>
                </c:pt>
                <c:pt idx="45" formatCode="0%">
                  <c:v>0.74</c:v>
                </c:pt>
                <c:pt idx="46" formatCode="0%">
                  <c:v>0.74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8110-448B-A0FA-1E1045645D3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220352"/>
        <c:axId val="43340928"/>
      </c:lineChart>
      <c:catAx>
        <c:axId val="432203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crossAx val="43340928"/>
        <c:crosses val="autoZero"/>
        <c:auto val="1"/>
        <c:lblAlgn val="ctr"/>
        <c:lblOffset val="100"/>
        <c:noMultiLvlLbl val="0"/>
      </c:catAx>
      <c:valAx>
        <c:axId val="43340928"/>
        <c:scaling>
          <c:orientation val="minMax"/>
        </c:scaling>
        <c:delete val="0"/>
        <c:axPos val="l"/>
        <c:majorGridlines/>
        <c:numFmt formatCode="0.0%" sourceLinked="1"/>
        <c:majorTickMark val="none"/>
        <c:minorTickMark val="none"/>
        <c:tickLblPos val="nextTo"/>
        <c:spPr>
          <a:ln w="9525">
            <a:noFill/>
          </a:ln>
        </c:spPr>
        <c:crossAx val="43220352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Change in mining production 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numRef>
              <c:f>Sheet1!$A$2:$A$64</c:f>
              <c:numCache>
                <c:formatCode>mmm\-yy</c:formatCode>
                <c:ptCount val="63"/>
                <c:pt idx="0">
                  <c:v>40544</c:v>
                </c:pt>
                <c:pt idx="1">
                  <c:v>40575</c:v>
                </c:pt>
                <c:pt idx="2">
                  <c:v>40603</c:v>
                </c:pt>
                <c:pt idx="3">
                  <c:v>40634</c:v>
                </c:pt>
                <c:pt idx="4">
                  <c:v>40664</c:v>
                </c:pt>
                <c:pt idx="5">
                  <c:v>40695</c:v>
                </c:pt>
                <c:pt idx="6">
                  <c:v>40725</c:v>
                </c:pt>
                <c:pt idx="7">
                  <c:v>40756</c:v>
                </c:pt>
                <c:pt idx="8">
                  <c:v>40787</c:v>
                </c:pt>
                <c:pt idx="9">
                  <c:v>40817</c:v>
                </c:pt>
                <c:pt idx="10">
                  <c:v>40848</c:v>
                </c:pt>
                <c:pt idx="11">
                  <c:v>40878</c:v>
                </c:pt>
                <c:pt idx="12">
                  <c:v>40909</c:v>
                </c:pt>
                <c:pt idx="13">
                  <c:v>40940</c:v>
                </c:pt>
                <c:pt idx="14">
                  <c:v>40969</c:v>
                </c:pt>
                <c:pt idx="15">
                  <c:v>41000</c:v>
                </c:pt>
                <c:pt idx="16">
                  <c:v>41030</c:v>
                </c:pt>
                <c:pt idx="17">
                  <c:v>41061</c:v>
                </c:pt>
                <c:pt idx="18">
                  <c:v>41091</c:v>
                </c:pt>
                <c:pt idx="19">
                  <c:v>41122</c:v>
                </c:pt>
                <c:pt idx="20">
                  <c:v>41153</c:v>
                </c:pt>
                <c:pt idx="21">
                  <c:v>41183</c:v>
                </c:pt>
                <c:pt idx="22">
                  <c:v>41214</c:v>
                </c:pt>
                <c:pt idx="23">
                  <c:v>41244</c:v>
                </c:pt>
                <c:pt idx="24">
                  <c:v>41275</c:v>
                </c:pt>
                <c:pt idx="25">
                  <c:v>41306</c:v>
                </c:pt>
                <c:pt idx="26">
                  <c:v>41334</c:v>
                </c:pt>
                <c:pt idx="27">
                  <c:v>41365</c:v>
                </c:pt>
                <c:pt idx="28">
                  <c:v>41395</c:v>
                </c:pt>
                <c:pt idx="29">
                  <c:v>41426</c:v>
                </c:pt>
                <c:pt idx="30">
                  <c:v>41456</c:v>
                </c:pt>
                <c:pt idx="31">
                  <c:v>41487</c:v>
                </c:pt>
                <c:pt idx="32">
                  <c:v>41518</c:v>
                </c:pt>
                <c:pt idx="33">
                  <c:v>41548</c:v>
                </c:pt>
                <c:pt idx="34">
                  <c:v>41579</c:v>
                </c:pt>
                <c:pt idx="35">
                  <c:v>41609</c:v>
                </c:pt>
                <c:pt idx="36">
                  <c:v>41640</c:v>
                </c:pt>
                <c:pt idx="37">
                  <c:v>41671</c:v>
                </c:pt>
                <c:pt idx="38">
                  <c:v>41699</c:v>
                </c:pt>
                <c:pt idx="39">
                  <c:v>41730</c:v>
                </c:pt>
                <c:pt idx="40">
                  <c:v>41760</c:v>
                </c:pt>
                <c:pt idx="41">
                  <c:v>41791</c:v>
                </c:pt>
                <c:pt idx="42">
                  <c:v>41821</c:v>
                </c:pt>
                <c:pt idx="43">
                  <c:v>41852</c:v>
                </c:pt>
                <c:pt idx="44">
                  <c:v>41883</c:v>
                </c:pt>
                <c:pt idx="45">
                  <c:v>41913</c:v>
                </c:pt>
                <c:pt idx="46">
                  <c:v>41944</c:v>
                </c:pt>
                <c:pt idx="47">
                  <c:v>41974</c:v>
                </c:pt>
                <c:pt idx="48">
                  <c:v>42005</c:v>
                </c:pt>
                <c:pt idx="49">
                  <c:v>42036</c:v>
                </c:pt>
                <c:pt idx="50">
                  <c:v>42064</c:v>
                </c:pt>
                <c:pt idx="51">
                  <c:v>42095</c:v>
                </c:pt>
                <c:pt idx="52">
                  <c:v>42125</c:v>
                </c:pt>
                <c:pt idx="53">
                  <c:v>42156</c:v>
                </c:pt>
                <c:pt idx="54">
                  <c:v>42186</c:v>
                </c:pt>
                <c:pt idx="55">
                  <c:v>42217</c:v>
                </c:pt>
                <c:pt idx="56">
                  <c:v>42248</c:v>
                </c:pt>
                <c:pt idx="57">
                  <c:v>42278</c:v>
                </c:pt>
                <c:pt idx="58">
                  <c:v>42309</c:v>
                </c:pt>
                <c:pt idx="59">
                  <c:v>42339</c:v>
                </c:pt>
                <c:pt idx="60">
                  <c:v>42370</c:v>
                </c:pt>
                <c:pt idx="61">
                  <c:v>42401</c:v>
                </c:pt>
                <c:pt idx="62">
                  <c:v>42430</c:v>
                </c:pt>
              </c:numCache>
            </c:numRef>
          </c:cat>
          <c:val>
            <c:numRef>
              <c:f>Sheet1!$B$2:$B$64</c:f>
              <c:numCache>
                <c:formatCode>0.0%</c:formatCode>
                <c:ptCount val="63"/>
                <c:pt idx="0">
                  <c:v>2E-3</c:v>
                </c:pt>
                <c:pt idx="1">
                  <c:v>2.4E-2</c:v>
                </c:pt>
                <c:pt idx="2">
                  <c:v>-6.0000000000000001E-3</c:v>
                </c:pt>
                <c:pt idx="3">
                  <c:v>0.112</c:v>
                </c:pt>
                <c:pt idx="4">
                  <c:v>8.8999999999999996E-2</c:v>
                </c:pt>
                <c:pt idx="5">
                  <c:v>-6.0000000000000001E-3</c:v>
                </c:pt>
                <c:pt idx="6">
                  <c:v>-0.05</c:v>
                </c:pt>
                <c:pt idx="7">
                  <c:v>-4.5999999999999999E-2</c:v>
                </c:pt>
                <c:pt idx="8">
                  <c:v>-3.1E-2</c:v>
                </c:pt>
                <c:pt idx="9">
                  <c:v>-0.1</c:v>
                </c:pt>
                <c:pt idx="10">
                  <c:v>-4.1000000000000002E-2</c:v>
                </c:pt>
                <c:pt idx="11">
                  <c:v>-1.2999999999999999E-2</c:v>
                </c:pt>
                <c:pt idx="12">
                  <c:v>-2.9000000000000001E-2</c:v>
                </c:pt>
                <c:pt idx="13">
                  <c:v>-0.08</c:v>
                </c:pt>
                <c:pt idx="14">
                  <c:v>-5.6000000000000001E-2</c:v>
                </c:pt>
                <c:pt idx="15">
                  <c:v>-9.5000000000000001E-2</c:v>
                </c:pt>
                <c:pt idx="16">
                  <c:v>0.03</c:v>
                </c:pt>
                <c:pt idx="17">
                  <c:v>4.8000000000000001E-2</c:v>
                </c:pt>
                <c:pt idx="18">
                  <c:v>7.4999999999999997E-2</c:v>
                </c:pt>
                <c:pt idx="19">
                  <c:v>1.7999999999999999E-2</c:v>
                </c:pt>
                <c:pt idx="20">
                  <c:v>-6.9000000000000006E-2</c:v>
                </c:pt>
                <c:pt idx="21">
                  <c:v>-9.0999999999999998E-2</c:v>
                </c:pt>
                <c:pt idx="22">
                  <c:v>-4.3999999999999997E-2</c:v>
                </c:pt>
                <c:pt idx="23">
                  <c:v>-9.1999999999999998E-2</c:v>
                </c:pt>
                <c:pt idx="24">
                  <c:v>7.1999999999999995E-2</c:v>
                </c:pt>
                <c:pt idx="25">
                  <c:v>6.4000000000000001E-2</c:v>
                </c:pt>
                <c:pt idx="26">
                  <c:v>-3.5999999999999997E-2</c:v>
                </c:pt>
                <c:pt idx="27">
                  <c:v>1.2999999999999999E-2</c:v>
                </c:pt>
                <c:pt idx="28">
                  <c:v>-0.01</c:v>
                </c:pt>
                <c:pt idx="29">
                  <c:v>-4.2999999999999997E-2</c:v>
                </c:pt>
                <c:pt idx="30">
                  <c:v>1.4999999999999999E-2</c:v>
                </c:pt>
                <c:pt idx="31">
                  <c:v>1.4999999999999999E-2</c:v>
                </c:pt>
                <c:pt idx="32">
                  <c:v>0</c:v>
                </c:pt>
                <c:pt idx="33">
                  <c:v>0.24299999999999999</c:v>
                </c:pt>
                <c:pt idx="34">
                  <c:v>5.8000000000000003E-2</c:v>
                </c:pt>
                <c:pt idx="35" formatCode="0.00%">
                  <c:v>9.8000000000000004E-2</c:v>
                </c:pt>
                <c:pt idx="36" formatCode="0.00%">
                  <c:v>1.4E-2</c:v>
                </c:pt>
                <c:pt idx="37" formatCode="0.00%">
                  <c:v>-3.1E-2</c:v>
                </c:pt>
                <c:pt idx="38" formatCode="0.00%">
                  <c:v>-1.4999999999999999E-2</c:v>
                </c:pt>
                <c:pt idx="39" formatCode="0.00%">
                  <c:v>1.6E-2</c:v>
                </c:pt>
                <c:pt idx="40" formatCode="0.00%">
                  <c:v>-3.5000000000000003E-2</c:v>
                </c:pt>
                <c:pt idx="41" formatCode="0.00%">
                  <c:v>-3.5999999999999997E-2</c:v>
                </c:pt>
                <c:pt idx="42" formatCode="0.00%">
                  <c:v>-4.8000000000000001E-2</c:v>
                </c:pt>
                <c:pt idx="43" formatCode="0.00%">
                  <c:v>-6.9000000000000006E-2</c:v>
                </c:pt>
                <c:pt idx="44" formatCode="0.00%">
                  <c:v>6.4000000000000001E-2</c:v>
                </c:pt>
                <c:pt idx="45" formatCode="0.00%">
                  <c:v>6.0000000000000001E-3</c:v>
                </c:pt>
                <c:pt idx="46" formatCode="0.00%">
                  <c:v>3.0000000000000001E-3</c:v>
                </c:pt>
                <c:pt idx="47" formatCode="0.00%">
                  <c:v>-2.3E-2</c:v>
                </c:pt>
                <c:pt idx="48" formatCode="0.00%">
                  <c:v>-1.7999999999999999E-2</c:v>
                </c:pt>
                <c:pt idx="49" formatCode="0.00%">
                  <c:v>8.7999999999999995E-2</c:v>
                </c:pt>
                <c:pt idx="50" formatCode="0.00%">
                  <c:v>0.20599999999999999</c:v>
                </c:pt>
                <c:pt idx="51" formatCode="0.00%">
                  <c:v>0.08</c:v>
                </c:pt>
                <c:pt idx="52" formatCode="0.00%">
                  <c:v>2.8000000000000001E-2</c:v>
                </c:pt>
                <c:pt idx="53" formatCode="0.00%">
                  <c:v>6.9000000000000006E-2</c:v>
                </c:pt>
                <c:pt idx="54" formatCode="0.00%">
                  <c:v>4.2000000000000003E-2</c:v>
                </c:pt>
                <c:pt idx="55" formatCode="0.00%">
                  <c:v>3.7999999999999999E-2</c:v>
                </c:pt>
                <c:pt idx="56" formatCode="0.00%">
                  <c:v>-4.4999999999999998E-2</c:v>
                </c:pt>
                <c:pt idx="57" formatCode="0.00%">
                  <c:v>-4.2000000000000003E-2</c:v>
                </c:pt>
                <c:pt idx="58" formatCode="0.00%">
                  <c:v>-1.2E-2</c:v>
                </c:pt>
                <c:pt idx="59" formatCode="0.00%">
                  <c:v>-1.7999999999999999E-2</c:v>
                </c:pt>
                <c:pt idx="60" formatCode="0.00%">
                  <c:v>-5.8000000000000003E-2</c:v>
                </c:pt>
                <c:pt idx="61" formatCode="0.00%">
                  <c:v>-8.3000000000000004E-2</c:v>
                </c:pt>
                <c:pt idx="62" formatCode="0.00%">
                  <c:v>-0.18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FE1-47DE-A534-5AA7FB6394F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3259776"/>
        <c:axId val="43261312"/>
      </c:barChart>
      <c:dateAx>
        <c:axId val="43259776"/>
        <c:scaling>
          <c:orientation val="minMax"/>
        </c:scaling>
        <c:delete val="0"/>
        <c:axPos val="b"/>
        <c:numFmt formatCode="mmm\-yy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261312"/>
        <c:crosses val="autoZero"/>
        <c:auto val="1"/>
        <c:lblOffset val="100"/>
        <c:baseTimeUnit val="months"/>
      </c:dateAx>
      <c:valAx>
        <c:axId val="43261312"/>
        <c:scaling>
          <c:orientation val="minMax"/>
          <c:max val="0.25"/>
          <c:min val="-0.2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25977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Weighted manufacturing production  2000=100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numRef>
              <c:f>Sheet1!$A$2:$A$160</c:f>
              <c:numCache>
                <c:formatCode>mmm\-yy</c:formatCode>
                <c:ptCount val="159"/>
                <c:pt idx="0">
                  <c:v>37622</c:v>
                </c:pt>
                <c:pt idx="1">
                  <c:v>37653</c:v>
                </c:pt>
                <c:pt idx="2">
                  <c:v>37681</c:v>
                </c:pt>
                <c:pt idx="3">
                  <c:v>37712</c:v>
                </c:pt>
                <c:pt idx="4">
                  <c:v>37742</c:v>
                </c:pt>
                <c:pt idx="5">
                  <c:v>37773</c:v>
                </c:pt>
                <c:pt idx="6">
                  <c:v>37803</c:v>
                </c:pt>
                <c:pt idx="7">
                  <c:v>37834</c:v>
                </c:pt>
                <c:pt idx="8">
                  <c:v>37865</c:v>
                </c:pt>
                <c:pt idx="9">
                  <c:v>37895</c:v>
                </c:pt>
                <c:pt idx="10">
                  <c:v>37926</c:v>
                </c:pt>
                <c:pt idx="11">
                  <c:v>37956</c:v>
                </c:pt>
                <c:pt idx="12">
                  <c:v>37987</c:v>
                </c:pt>
                <c:pt idx="13">
                  <c:v>38018</c:v>
                </c:pt>
                <c:pt idx="14">
                  <c:v>38047</c:v>
                </c:pt>
                <c:pt idx="15">
                  <c:v>38078</c:v>
                </c:pt>
                <c:pt idx="16">
                  <c:v>38108</c:v>
                </c:pt>
                <c:pt idx="17">
                  <c:v>38139</c:v>
                </c:pt>
                <c:pt idx="18">
                  <c:v>38169</c:v>
                </c:pt>
                <c:pt idx="19">
                  <c:v>38200</c:v>
                </c:pt>
                <c:pt idx="20">
                  <c:v>38231</c:v>
                </c:pt>
                <c:pt idx="21">
                  <c:v>38261</c:v>
                </c:pt>
                <c:pt idx="22">
                  <c:v>38292</c:v>
                </c:pt>
                <c:pt idx="23">
                  <c:v>38322</c:v>
                </c:pt>
                <c:pt idx="24">
                  <c:v>38353</c:v>
                </c:pt>
                <c:pt idx="25">
                  <c:v>38384</c:v>
                </c:pt>
                <c:pt idx="26">
                  <c:v>38412</c:v>
                </c:pt>
                <c:pt idx="27">
                  <c:v>38443</c:v>
                </c:pt>
                <c:pt idx="28">
                  <c:v>38473</c:v>
                </c:pt>
                <c:pt idx="29">
                  <c:v>38504</c:v>
                </c:pt>
                <c:pt idx="30">
                  <c:v>38534</c:v>
                </c:pt>
                <c:pt idx="31">
                  <c:v>38565</c:v>
                </c:pt>
                <c:pt idx="32">
                  <c:v>38596</c:v>
                </c:pt>
                <c:pt idx="33">
                  <c:v>38626</c:v>
                </c:pt>
                <c:pt idx="34">
                  <c:v>38657</c:v>
                </c:pt>
                <c:pt idx="35">
                  <c:v>38687</c:v>
                </c:pt>
                <c:pt idx="36">
                  <c:v>38718</c:v>
                </c:pt>
                <c:pt idx="37">
                  <c:v>38749</c:v>
                </c:pt>
                <c:pt idx="38">
                  <c:v>38777</c:v>
                </c:pt>
                <c:pt idx="39">
                  <c:v>38808</c:v>
                </c:pt>
                <c:pt idx="40">
                  <c:v>38838</c:v>
                </c:pt>
                <c:pt idx="41">
                  <c:v>38869</c:v>
                </c:pt>
                <c:pt idx="42">
                  <c:v>38899</c:v>
                </c:pt>
                <c:pt idx="43">
                  <c:v>38930</c:v>
                </c:pt>
                <c:pt idx="44">
                  <c:v>38961</c:v>
                </c:pt>
                <c:pt idx="45">
                  <c:v>38991</c:v>
                </c:pt>
                <c:pt idx="46">
                  <c:v>39022</c:v>
                </c:pt>
                <c:pt idx="47">
                  <c:v>39052</c:v>
                </c:pt>
                <c:pt idx="48">
                  <c:v>39083</c:v>
                </c:pt>
                <c:pt idx="49">
                  <c:v>39114</c:v>
                </c:pt>
                <c:pt idx="50">
                  <c:v>39142</c:v>
                </c:pt>
                <c:pt idx="51">
                  <c:v>39173</c:v>
                </c:pt>
                <c:pt idx="52">
                  <c:v>39203</c:v>
                </c:pt>
                <c:pt idx="53">
                  <c:v>39234</c:v>
                </c:pt>
                <c:pt idx="54">
                  <c:v>39264</c:v>
                </c:pt>
                <c:pt idx="55">
                  <c:v>39295</c:v>
                </c:pt>
                <c:pt idx="56">
                  <c:v>39326</c:v>
                </c:pt>
                <c:pt idx="57">
                  <c:v>39356</c:v>
                </c:pt>
                <c:pt idx="58">
                  <c:v>39387</c:v>
                </c:pt>
                <c:pt idx="59">
                  <c:v>39417</c:v>
                </c:pt>
                <c:pt idx="60">
                  <c:v>39448</c:v>
                </c:pt>
                <c:pt idx="61">
                  <c:v>39479</c:v>
                </c:pt>
                <c:pt idx="62">
                  <c:v>39508</c:v>
                </c:pt>
                <c:pt idx="63">
                  <c:v>39539</c:v>
                </c:pt>
                <c:pt idx="64">
                  <c:v>39569</c:v>
                </c:pt>
                <c:pt idx="65">
                  <c:v>39600</c:v>
                </c:pt>
                <c:pt idx="66">
                  <c:v>39630</c:v>
                </c:pt>
                <c:pt idx="67">
                  <c:v>39661</c:v>
                </c:pt>
                <c:pt idx="68">
                  <c:v>39692</c:v>
                </c:pt>
                <c:pt idx="69">
                  <c:v>39722</c:v>
                </c:pt>
                <c:pt idx="70">
                  <c:v>39753</c:v>
                </c:pt>
                <c:pt idx="71">
                  <c:v>39783</c:v>
                </c:pt>
                <c:pt idx="72">
                  <c:v>39814</c:v>
                </c:pt>
                <c:pt idx="73">
                  <c:v>39845</c:v>
                </c:pt>
                <c:pt idx="74">
                  <c:v>39873</c:v>
                </c:pt>
                <c:pt idx="75">
                  <c:v>39904</c:v>
                </c:pt>
                <c:pt idx="76">
                  <c:v>39934</c:v>
                </c:pt>
                <c:pt idx="77">
                  <c:v>39965</c:v>
                </c:pt>
                <c:pt idx="78">
                  <c:v>39995</c:v>
                </c:pt>
                <c:pt idx="79">
                  <c:v>40026</c:v>
                </c:pt>
                <c:pt idx="80">
                  <c:v>40057</c:v>
                </c:pt>
                <c:pt idx="81">
                  <c:v>40087</c:v>
                </c:pt>
                <c:pt idx="82">
                  <c:v>40118</c:v>
                </c:pt>
                <c:pt idx="83">
                  <c:v>40148</c:v>
                </c:pt>
                <c:pt idx="84">
                  <c:v>40179</c:v>
                </c:pt>
                <c:pt idx="85">
                  <c:v>40210</c:v>
                </c:pt>
                <c:pt idx="86">
                  <c:v>40238</c:v>
                </c:pt>
                <c:pt idx="87">
                  <c:v>40269</c:v>
                </c:pt>
                <c:pt idx="88">
                  <c:v>40299</c:v>
                </c:pt>
                <c:pt idx="89">
                  <c:v>40330</c:v>
                </c:pt>
                <c:pt idx="90">
                  <c:v>40360</c:v>
                </c:pt>
                <c:pt idx="91">
                  <c:v>40391</c:v>
                </c:pt>
                <c:pt idx="92">
                  <c:v>40422</c:v>
                </c:pt>
                <c:pt idx="93">
                  <c:v>40452</c:v>
                </c:pt>
                <c:pt idx="94">
                  <c:v>40483</c:v>
                </c:pt>
                <c:pt idx="95">
                  <c:v>40513</c:v>
                </c:pt>
                <c:pt idx="96">
                  <c:v>40544</c:v>
                </c:pt>
                <c:pt idx="97">
                  <c:v>40575</c:v>
                </c:pt>
                <c:pt idx="98">
                  <c:v>40603</c:v>
                </c:pt>
                <c:pt idx="99">
                  <c:v>40634</c:v>
                </c:pt>
                <c:pt idx="100">
                  <c:v>40664</c:v>
                </c:pt>
                <c:pt idx="101">
                  <c:v>40695</c:v>
                </c:pt>
                <c:pt idx="102">
                  <c:v>40725</c:v>
                </c:pt>
                <c:pt idx="103">
                  <c:v>40756</c:v>
                </c:pt>
                <c:pt idx="104">
                  <c:v>40787</c:v>
                </c:pt>
                <c:pt idx="105">
                  <c:v>40817</c:v>
                </c:pt>
                <c:pt idx="106">
                  <c:v>40848</c:v>
                </c:pt>
                <c:pt idx="107">
                  <c:v>40878</c:v>
                </c:pt>
                <c:pt idx="108">
                  <c:v>40909</c:v>
                </c:pt>
                <c:pt idx="109">
                  <c:v>40940</c:v>
                </c:pt>
                <c:pt idx="110">
                  <c:v>40969</c:v>
                </c:pt>
                <c:pt idx="111">
                  <c:v>41000</c:v>
                </c:pt>
                <c:pt idx="112">
                  <c:v>41030</c:v>
                </c:pt>
                <c:pt idx="113">
                  <c:v>41061</c:v>
                </c:pt>
                <c:pt idx="114">
                  <c:v>41091</c:v>
                </c:pt>
                <c:pt idx="115">
                  <c:v>41122</c:v>
                </c:pt>
                <c:pt idx="116">
                  <c:v>41153</c:v>
                </c:pt>
                <c:pt idx="117">
                  <c:v>41183</c:v>
                </c:pt>
                <c:pt idx="118">
                  <c:v>41214</c:v>
                </c:pt>
                <c:pt idx="119">
                  <c:v>41244</c:v>
                </c:pt>
                <c:pt idx="120">
                  <c:v>41275</c:v>
                </c:pt>
                <c:pt idx="121">
                  <c:v>41306</c:v>
                </c:pt>
                <c:pt idx="122">
                  <c:v>41334</c:v>
                </c:pt>
                <c:pt idx="123">
                  <c:v>41365</c:v>
                </c:pt>
                <c:pt idx="124">
                  <c:v>41395</c:v>
                </c:pt>
                <c:pt idx="125">
                  <c:v>41426</c:v>
                </c:pt>
                <c:pt idx="126">
                  <c:v>41456</c:v>
                </c:pt>
                <c:pt idx="127">
                  <c:v>41487</c:v>
                </c:pt>
                <c:pt idx="128">
                  <c:v>41518</c:v>
                </c:pt>
                <c:pt idx="129">
                  <c:v>41548</c:v>
                </c:pt>
                <c:pt idx="130">
                  <c:v>41579</c:v>
                </c:pt>
                <c:pt idx="131">
                  <c:v>41609</c:v>
                </c:pt>
                <c:pt idx="132">
                  <c:v>41640</c:v>
                </c:pt>
                <c:pt idx="133">
                  <c:v>41671</c:v>
                </c:pt>
                <c:pt idx="134">
                  <c:v>41699</c:v>
                </c:pt>
                <c:pt idx="135">
                  <c:v>41730</c:v>
                </c:pt>
                <c:pt idx="136">
                  <c:v>41760</c:v>
                </c:pt>
                <c:pt idx="137">
                  <c:v>41791</c:v>
                </c:pt>
                <c:pt idx="138">
                  <c:v>41821</c:v>
                </c:pt>
                <c:pt idx="139">
                  <c:v>41852</c:v>
                </c:pt>
                <c:pt idx="140">
                  <c:v>41883</c:v>
                </c:pt>
                <c:pt idx="141">
                  <c:v>41913</c:v>
                </c:pt>
                <c:pt idx="142">
                  <c:v>41944</c:v>
                </c:pt>
                <c:pt idx="143">
                  <c:v>41974</c:v>
                </c:pt>
                <c:pt idx="144">
                  <c:v>42005</c:v>
                </c:pt>
                <c:pt idx="145">
                  <c:v>42036</c:v>
                </c:pt>
                <c:pt idx="146">
                  <c:v>42064</c:v>
                </c:pt>
                <c:pt idx="147">
                  <c:v>42095</c:v>
                </c:pt>
                <c:pt idx="148">
                  <c:v>42125</c:v>
                </c:pt>
                <c:pt idx="149">
                  <c:v>42156</c:v>
                </c:pt>
                <c:pt idx="150">
                  <c:v>42186</c:v>
                </c:pt>
                <c:pt idx="151">
                  <c:v>42217</c:v>
                </c:pt>
                <c:pt idx="152">
                  <c:v>42248</c:v>
                </c:pt>
                <c:pt idx="153">
                  <c:v>42278</c:v>
                </c:pt>
                <c:pt idx="154">
                  <c:v>42309</c:v>
                </c:pt>
                <c:pt idx="155">
                  <c:v>42339</c:v>
                </c:pt>
                <c:pt idx="156">
                  <c:v>42370</c:v>
                </c:pt>
                <c:pt idx="157">
                  <c:v>42401</c:v>
                </c:pt>
                <c:pt idx="158">
                  <c:v>42430</c:v>
                </c:pt>
              </c:numCache>
            </c:numRef>
          </c:cat>
          <c:val>
            <c:numRef>
              <c:f>Sheet1!$B$2:$B$160</c:f>
              <c:numCache>
                <c:formatCode>General</c:formatCode>
                <c:ptCount val="159"/>
                <c:pt idx="0">
                  <c:v>93.7</c:v>
                </c:pt>
                <c:pt idx="1">
                  <c:v>111.6</c:v>
                </c:pt>
                <c:pt idx="2">
                  <c:v>100.7</c:v>
                </c:pt>
                <c:pt idx="3">
                  <c:v>102.9</c:v>
                </c:pt>
                <c:pt idx="4">
                  <c:v>102.8</c:v>
                </c:pt>
                <c:pt idx="5">
                  <c:v>104.3</c:v>
                </c:pt>
                <c:pt idx="6">
                  <c:v>105.1</c:v>
                </c:pt>
                <c:pt idx="7">
                  <c:v>105.6</c:v>
                </c:pt>
                <c:pt idx="8">
                  <c:v>107.2</c:v>
                </c:pt>
                <c:pt idx="9">
                  <c:v>110.5</c:v>
                </c:pt>
                <c:pt idx="10">
                  <c:v>108.5</c:v>
                </c:pt>
                <c:pt idx="11">
                  <c:v>111.7</c:v>
                </c:pt>
                <c:pt idx="12">
                  <c:v>109.6</c:v>
                </c:pt>
                <c:pt idx="13">
                  <c:v>111.4</c:v>
                </c:pt>
                <c:pt idx="14">
                  <c:v>108.7</c:v>
                </c:pt>
                <c:pt idx="15">
                  <c:v>106.4</c:v>
                </c:pt>
                <c:pt idx="16">
                  <c:v>111.7</c:v>
                </c:pt>
                <c:pt idx="17">
                  <c:v>104.3</c:v>
                </c:pt>
                <c:pt idx="18">
                  <c:v>114.1</c:v>
                </c:pt>
                <c:pt idx="19">
                  <c:v>110.2</c:v>
                </c:pt>
                <c:pt idx="20">
                  <c:v>110.7</c:v>
                </c:pt>
                <c:pt idx="21">
                  <c:v>106.5</c:v>
                </c:pt>
                <c:pt idx="22">
                  <c:v>106.4</c:v>
                </c:pt>
                <c:pt idx="23">
                  <c:v>111.2</c:v>
                </c:pt>
                <c:pt idx="24">
                  <c:v>120.6</c:v>
                </c:pt>
                <c:pt idx="25">
                  <c:v>111.1</c:v>
                </c:pt>
                <c:pt idx="26">
                  <c:v>112.7</c:v>
                </c:pt>
                <c:pt idx="27">
                  <c:v>112.7</c:v>
                </c:pt>
                <c:pt idx="28">
                  <c:v>112.3</c:v>
                </c:pt>
                <c:pt idx="29">
                  <c:v>109.9</c:v>
                </c:pt>
                <c:pt idx="30">
                  <c:v>110.1</c:v>
                </c:pt>
                <c:pt idx="31">
                  <c:v>108.7</c:v>
                </c:pt>
                <c:pt idx="32">
                  <c:v>106.9</c:v>
                </c:pt>
                <c:pt idx="33">
                  <c:v>109.2</c:v>
                </c:pt>
                <c:pt idx="34">
                  <c:v>107.9</c:v>
                </c:pt>
                <c:pt idx="35">
                  <c:v>105.1</c:v>
                </c:pt>
                <c:pt idx="36">
                  <c:v>109.9</c:v>
                </c:pt>
                <c:pt idx="37">
                  <c:v>105.5</c:v>
                </c:pt>
                <c:pt idx="38">
                  <c:v>109.1</c:v>
                </c:pt>
                <c:pt idx="39">
                  <c:v>110.6</c:v>
                </c:pt>
                <c:pt idx="40">
                  <c:v>106.3</c:v>
                </c:pt>
                <c:pt idx="41">
                  <c:v>109.6</c:v>
                </c:pt>
                <c:pt idx="42">
                  <c:v>109.2</c:v>
                </c:pt>
                <c:pt idx="43">
                  <c:v>109.4</c:v>
                </c:pt>
                <c:pt idx="44">
                  <c:v>109.5</c:v>
                </c:pt>
                <c:pt idx="45">
                  <c:v>109.5</c:v>
                </c:pt>
                <c:pt idx="46">
                  <c:v>111.9</c:v>
                </c:pt>
                <c:pt idx="47">
                  <c:v>110.4</c:v>
                </c:pt>
                <c:pt idx="48">
                  <c:v>111.8</c:v>
                </c:pt>
                <c:pt idx="49">
                  <c:v>111.7</c:v>
                </c:pt>
                <c:pt idx="50">
                  <c:v>111.3</c:v>
                </c:pt>
                <c:pt idx="51">
                  <c:v>109.3</c:v>
                </c:pt>
                <c:pt idx="52">
                  <c:v>106.8</c:v>
                </c:pt>
                <c:pt idx="53">
                  <c:v>107.5</c:v>
                </c:pt>
                <c:pt idx="54">
                  <c:v>104.4</c:v>
                </c:pt>
                <c:pt idx="55">
                  <c:v>106.3</c:v>
                </c:pt>
                <c:pt idx="56">
                  <c:v>111.3</c:v>
                </c:pt>
                <c:pt idx="57">
                  <c:v>104.2</c:v>
                </c:pt>
                <c:pt idx="58">
                  <c:v>103.8</c:v>
                </c:pt>
                <c:pt idx="59">
                  <c:v>108.9</c:v>
                </c:pt>
                <c:pt idx="60">
                  <c:v>100.2</c:v>
                </c:pt>
                <c:pt idx="61">
                  <c:v>104.5</c:v>
                </c:pt>
                <c:pt idx="62">
                  <c:v>95.4</c:v>
                </c:pt>
                <c:pt idx="63" formatCode="0.00%">
                  <c:v>104.7</c:v>
                </c:pt>
                <c:pt idx="64" formatCode="0.00%">
                  <c:v>106</c:v>
                </c:pt>
                <c:pt idx="65" formatCode="0.00%">
                  <c:v>105</c:v>
                </c:pt>
                <c:pt idx="66" formatCode="0.00%">
                  <c:v>95.7</c:v>
                </c:pt>
                <c:pt idx="67" formatCode="0.00%">
                  <c:v>103.6</c:v>
                </c:pt>
                <c:pt idx="68" formatCode="0.00%">
                  <c:v>105.7</c:v>
                </c:pt>
                <c:pt idx="69" formatCode="0.00%">
                  <c:v>106</c:v>
                </c:pt>
                <c:pt idx="70" formatCode="0.00%">
                  <c:v>99.7</c:v>
                </c:pt>
                <c:pt idx="71" formatCode="0.00%">
                  <c:v>98.6</c:v>
                </c:pt>
                <c:pt idx="72" formatCode="0.00%">
                  <c:v>92.2</c:v>
                </c:pt>
                <c:pt idx="73" formatCode="0.00%">
                  <c:v>93.7</c:v>
                </c:pt>
                <c:pt idx="74" formatCode="0.00%">
                  <c:v>92.7</c:v>
                </c:pt>
                <c:pt idx="75" formatCode="0.00%">
                  <c:v>95.1</c:v>
                </c:pt>
                <c:pt idx="76" formatCode="0.00%">
                  <c:v>97.2</c:v>
                </c:pt>
                <c:pt idx="77" formatCode="0.00%">
                  <c:v>96.3</c:v>
                </c:pt>
                <c:pt idx="78" formatCode="0.00%">
                  <c:v>98.7</c:v>
                </c:pt>
                <c:pt idx="79" formatCode="0.00%">
                  <c:v>95.5</c:v>
                </c:pt>
                <c:pt idx="80" formatCode="0.00%">
                  <c:v>92.3</c:v>
                </c:pt>
                <c:pt idx="81" formatCode="0.00%">
                  <c:v>95.5</c:v>
                </c:pt>
                <c:pt idx="82" formatCode="0.00%">
                  <c:v>97.4</c:v>
                </c:pt>
                <c:pt idx="83" formatCode="0.00%">
                  <c:v>96</c:v>
                </c:pt>
                <c:pt idx="84" formatCode="0.00%">
                  <c:v>97.6</c:v>
                </c:pt>
                <c:pt idx="85" formatCode="0.00%">
                  <c:v>98.8</c:v>
                </c:pt>
                <c:pt idx="86" formatCode="0.00%">
                  <c:v>102.2</c:v>
                </c:pt>
                <c:pt idx="87" formatCode="0.00%">
                  <c:v>94.2</c:v>
                </c:pt>
                <c:pt idx="88" formatCode="0.00%">
                  <c:v>92.1</c:v>
                </c:pt>
                <c:pt idx="89" formatCode="0.00%">
                  <c:v>98.7</c:v>
                </c:pt>
                <c:pt idx="90" formatCode="0.00%">
                  <c:v>99.6</c:v>
                </c:pt>
                <c:pt idx="91" formatCode="0.00%">
                  <c:v>104.3</c:v>
                </c:pt>
                <c:pt idx="92" formatCode="0.00%">
                  <c:v>103.1</c:v>
                </c:pt>
                <c:pt idx="93" formatCode="0.00%">
                  <c:v>102.5</c:v>
                </c:pt>
                <c:pt idx="94" formatCode="0.00%">
                  <c:v>103.5</c:v>
                </c:pt>
                <c:pt idx="95" formatCode="0.00%">
                  <c:v>103.5</c:v>
                </c:pt>
                <c:pt idx="96" formatCode="0.00%">
                  <c:v>96.7</c:v>
                </c:pt>
                <c:pt idx="97" formatCode="0.00%">
                  <c:v>101.6</c:v>
                </c:pt>
                <c:pt idx="98" formatCode="0.00%">
                  <c:v>101.4</c:v>
                </c:pt>
                <c:pt idx="99" formatCode="0.00%">
                  <c:v>104.3</c:v>
                </c:pt>
                <c:pt idx="100" formatCode="0.00%">
                  <c:v>100.5</c:v>
                </c:pt>
                <c:pt idx="101" formatCode="0.00%">
                  <c:v>99.3</c:v>
                </c:pt>
                <c:pt idx="102" formatCode="0.00%">
                  <c:v>94.9</c:v>
                </c:pt>
                <c:pt idx="103" formatCode="0.00%">
                  <c:v>97.7</c:v>
                </c:pt>
                <c:pt idx="104" formatCode="0.00%">
                  <c:v>101.4</c:v>
                </c:pt>
                <c:pt idx="105" formatCode="0.00%">
                  <c:v>91.8</c:v>
                </c:pt>
                <c:pt idx="106" formatCode="0.00%">
                  <c:v>98.1</c:v>
                </c:pt>
                <c:pt idx="107" formatCode="0.00%">
                  <c:v>102.7</c:v>
                </c:pt>
                <c:pt idx="108" formatCode="0.00%">
                  <c:v>93.4</c:v>
                </c:pt>
                <c:pt idx="109" formatCode="0.00%">
                  <c:v>92.6</c:v>
                </c:pt>
                <c:pt idx="110" formatCode="0.00%">
                  <c:v>96.4</c:v>
                </c:pt>
                <c:pt idx="111" formatCode="0.00%">
                  <c:v>96</c:v>
                </c:pt>
                <c:pt idx="112" formatCode="0.00%">
                  <c:v>101.7</c:v>
                </c:pt>
                <c:pt idx="113" formatCode="0.00%">
                  <c:v>103.7</c:v>
                </c:pt>
                <c:pt idx="114" formatCode="0.00%">
                  <c:v>102.1</c:v>
                </c:pt>
                <c:pt idx="115" formatCode="0.00%">
                  <c:v>100.5</c:v>
                </c:pt>
                <c:pt idx="116" formatCode="0.00%">
                  <c:v>95.3</c:v>
                </c:pt>
                <c:pt idx="117" formatCode="0.00%">
                  <c:v>81.099999999999994</c:v>
                </c:pt>
                <c:pt idx="118" formatCode="0.00%">
                  <c:v>94.3</c:v>
                </c:pt>
                <c:pt idx="119" formatCode="0.00%">
                  <c:v>95.2</c:v>
                </c:pt>
                <c:pt idx="120" formatCode="0.00%">
                  <c:v>98</c:v>
                </c:pt>
                <c:pt idx="121" formatCode="0.00%">
                  <c:v>99.3</c:v>
                </c:pt>
                <c:pt idx="122" formatCode="0.00%">
                  <c:v>95.2</c:v>
                </c:pt>
                <c:pt idx="123" formatCode="0.00%">
                  <c:v>94.1</c:v>
                </c:pt>
                <c:pt idx="124" formatCode="0.00%">
                  <c:v>100.7</c:v>
                </c:pt>
                <c:pt idx="125" formatCode="0.00%">
                  <c:v>100.2</c:v>
                </c:pt>
                <c:pt idx="126" formatCode="0.00%">
                  <c:v>101.7</c:v>
                </c:pt>
                <c:pt idx="127" formatCode="0.00%">
                  <c:v>102.4</c:v>
                </c:pt>
                <c:pt idx="128" formatCode="0.00%">
                  <c:v>96.7</c:v>
                </c:pt>
                <c:pt idx="129" formatCode="0.00%">
                  <c:v>101.7</c:v>
                </c:pt>
                <c:pt idx="130" formatCode="0.00%">
                  <c:v>98.5</c:v>
                </c:pt>
                <c:pt idx="131" formatCode="0.00%">
                  <c:v>104.8</c:v>
                </c:pt>
                <c:pt idx="132" formatCode="0.00%">
                  <c:v>99.4</c:v>
                </c:pt>
                <c:pt idx="133" formatCode="0.00%">
                  <c:v>96.8</c:v>
                </c:pt>
                <c:pt idx="134" formatCode="0.00%">
                  <c:v>92.2</c:v>
                </c:pt>
                <c:pt idx="135" formatCode="0.00%">
                  <c:v>96.5</c:v>
                </c:pt>
                <c:pt idx="136" formatCode="0.00%">
                  <c:v>96.7</c:v>
                </c:pt>
                <c:pt idx="137" formatCode="0.00%">
                  <c:v>97.3</c:v>
                </c:pt>
                <c:pt idx="138" formatCode="0.00%">
                  <c:v>97</c:v>
                </c:pt>
                <c:pt idx="139" formatCode="0.00%">
                  <c:v>96.1</c:v>
                </c:pt>
                <c:pt idx="140" formatCode="0.00%">
                  <c:v>102</c:v>
                </c:pt>
                <c:pt idx="141" formatCode="0.00%">
                  <c:v>102.3</c:v>
                </c:pt>
                <c:pt idx="142" formatCode="0.00%">
                  <c:v>99.8</c:v>
                </c:pt>
                <c:pt idx="143" formatCode="0.00%">
                  <c:v>100</c:v>
                </c:pt>
                <c:pt idx="144" formatCode="0.00%">
                  <c:v>97.8</c:v>
                </c:pt>
                <c:pt idx="145" formatCode="0.00%">
                  <c:v>104.7</c:v>
                </c:pt>
                <c:pt idx="146" formatCode="0.00%">
                  <c:v>112.4</c:v>
                </c:pt>
                <c:pt idx="147" formatCode="0.00%">
                  <c:v>104.2</c:v>
                </c:pt>
                <c:pt idx="148" formatCode="0.00%">
                  <c:v>100.2</c:v>
                </c:pt>
                <c:pt idx="149" formatCode="0.00%">
                  <c:v>102.8</c:v>
                </c:pt>
                <c:pt idx="150" formatCode="0.00%">
                  <c:v>101.6</c:v>
                </c:pt>
                <c:pt idx="151" formatCode="0.00%">
                  <c:v>100.4</c:v>
                </c:pt>
                <c:pt idx="152" formatCode="0.00%">
                  <c:v>96.6</c:v>
                </c:pt>
                <c:pt idx="153" formatCode="0.00%">
                  <c:v>97.7</c:v>
                </c:pt>
                <c:pt idx="154" formatCode="0.00%">
                  <c:v>99.4</c:v>
                </c:pt>
                <c:pt idx="155" formatCode="0.00%">
                  <c:v>98.6</c:v>
                </c:pt>
                <c:pt idx="156" formatCode="0.00%">
                  <c:v>93.2</c:v>
                </c:pt>
                <c:pt idx="157" formatCode="0.00%">
                  <c:v>95.2</c:v>
                </c:pt>
                <c:pt idx="158" formatCode="0.00%">
                  <c:v>92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755-406E-8E6F-2C584FFF665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3471232"/>
        <c:axId val="43472768"/>
      </c:barChart>
      <c:dateAx>
        <c:axId val="43471232"/>
        <c:scaling>
          <c:orientation val="minMax"/>
        </c:scaling>
        <c:delete val="0"/>
        <c:axPos val="b"/>
        <c:numFmt formatCode="mmm\-yy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72768"/>
        <c:crosses val="autoZero"/>
        <c:auto val="1"/>
        <c:lblOffset val="100"/>
        <c:baseTimeUnit val="months"/>
      </c:dateAx>
      <c:valAx>
        <c:axId val="43472768"/>
        <c:scaling>
          <c:orientation val="minMax"/>
          <c:max val="130"/>
          <c:min val="9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7123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22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1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4.xml><?xml version="1.0" encoding="utf-8"?>
<cs:chartStyle xmlns:cs="http://schemas.microsoft.com/office/drawing/2012/chartStyle" xmlns:a="http://schemas.openxmlformats.org/drawingml/2006/main" id="20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64" kern="1200" cap="all" spc="12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064" b="0" i="0" u="none" strike="noStrike" kern="1200" baseline="0"/>
    <cs:bodyPr rot="-5400000" spcFirstLastPara="1" vertOverflow="clip" horzOverflow="clip" vert="horz" wrap="square" lIns="38100" tIns="19050" rIns="38100" bIns="19050" anchor="ctr" anchorCtr="1">
      <a:spAutoFit/>
    </cs:bodyPr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phClr"/>
        </a:solidFill>
        <a:round/>
      </a:ln>
    </cs:spPr>
  </cs:dataPointMarker>
  <cs:dataPointMarkerLayout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15000"/>
            <a:lumOff val="8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cap="all" spc="12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064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1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6.xml><?xml version="1.0" encoding="utf-8"?>
<cs:chartStyle xmlns:cs="http://schemas.microsoft.com/office/drawing/2012/chartStyle" xmlns:a="http://schemas.openxmlformats.org/drawingml/2006/main" id="323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9050" cap="flat" cmpd="sng" algn="ctr">
        <a:solidFill>
          <a:schemeClr val="tx1">
            <a:lumMod val="25000"/>
            <a:lumOff val="7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>
      <cs:styleClr val="auto"/>
    </cs:effectRef>
    <cs:fontRef idx="minor">
      <a:schemeClr val="dk1"/>
    </cs:fontRef>
    <cs:spPr>
      <a:pattFill prst="narHorz">
        <a:fgClr>
          <a:schemeClr val="phClr"/>
        </a:fgClr>
        <a:bgClr>
          <a:schemeClr val="phClr">
            <a:lumMod val="20000"/>
            <a:lumOff val="80000"/>
          </a:schemeClr>
        </a:bgClr>
      </a:pattFill>
      <a:effectLst>
        <a:innerShdw blurRad="114300">
          <a:schemeClr val="phClr"/>
        </a:inn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pattFill prst="narHorz">
        <a:fgClr>
          <a:schemeClr val="phClr"/>
        </a:fgClr>
        <a:bgClr>
          <a:schemeClr val="phClr">
            <a:lumMod val="20000"/>
            <a:lumOff val="80000"/>
          </a:schemeClr>
        </a:bgClr>
      </a:pattFill>
      <a:effectLst>
        <a:innerShdw blurRad="114300">
          <a:schemeClr val="phClr"/>
        </a:innerShdw>
      </a:effectLst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>
        <a:solidFill>
          <a:schemeClr val="tx1">
            <a:lumMod val="15000"/>
            <a:lumOff val="85000"/>
          </a:schemeClr>
        </a:solidFill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15875" cap="flat" cmpd="sng" algn="ctr">
        <a:solidFill>
          <a:schemeClr val="tx1">
            <a:lumMod val="65000"/>
            <a:lumOff val="3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50000"/>
        <a:lumOff val="50000"/>
      </a:schemeClr>
    </cs:fontRef>
    <cs:defRPr sz="2200" b="1" kern="1200" cap="all" spc="1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17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18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9.xml><?xml version="1.0" encoding="utf-8"?>
<cs:chartStyle xmlns:cs="http://schemas.microsoft.com/office/drawing/2012/chartStyle" xmlns:a="http://schemas.openxmlformats.org/drawingml/2006/main" id="205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1197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0.xml><?xml version="1.0" encoding="utf-8"?>
<cs:chartStyle xmlns:cs="http://schemas.microsoft.com/office/drawing/2012/chartStyle" xmlns:a="http://schemas.openxmlformats.org/drawingml/2006/main" id="208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21.xml><?xml version="1.0" encoding="utf-8"?>
<cs:chartStyle xmlns:cs="http://schemas.microsoft.com/office/drawing/2012/chartStyle" xmlns:a="http://schemas.openxmlformats.org/drawingml/2006/main" id="208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22.xml><?xml version="1.0" encoding="utf-8"?>
<cs:chartStyle xmlns:cs="http://schemas.microsoft.com/office/drawing/2012/chartStyle" xmlns:a="http://schemas.openxmlformats.org/drawingml/2006/main" id="230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b="0" kern="1200" spc="20" baseline="0"/>
  </cs:categoryAxis>
  <cs:chartArea mods="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>
  <cs:dataPoint3D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 cmpd="sng" algn="ctr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 cap="flat" cmpd="sng" algn="ctr">
        <a:solidFill>
          <a:schemeClr val="phClr"/>
        </a:solidFill>
        <a:round/>
      </a:ln>
    </cs:spPr>
  </cs:dataPointMarker>
  <cs:dataPointMarkerLayout symbol="circle" size="4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>
        <a:solidFill>
          <a:schemeClr val="dk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  <a:alpha val="33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>
        <a:solidFill>
          <a:schemeClr val="dk1">
            <a:lumMod val="15000"/>
            <a:lumOff val="85000"/>
          </a:schemeClr>
        </a:solidFill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dk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gradFill>
        <a:gsLst>
          <a:gs pos="100000">
            <a:schemeClr val="lt1">
              <a:lumMod val="95000"/>
            </a:schemeClr>
          </a:gs>
          <a:gs pos="0">
            <a:schemeClr val="lt1"/>
          </a:gs>
        </a:gsLst>
        <a:lin ang="5400000" scaled="0"/>
      </a:gradFill>
    </cs:spPr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dk1">
        <a:lumMod val="50000"/>
        <a:lumOff val="50000"/>
      </a:schemeClr>
    </cs:fontRef>
    <cs:defRPr sz="1862" kern="1200" cap="none" spc="2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 spc="20" baseline="0"/>
  </cs:valueAxis>
  <cs:wall>
    <cs:lnRef idx="0"/>
    <cs:fillRef idx="0"/>
    <cs:effectRef idx="0"/>
    <cs:fontRef idx="minor">
      <a:schemeClr val="dk1"/>
    </cs:fontRef>
  </cs:wall>
</cs:chartStyle>
</file>

<file path=ppt/charts/style23.xml><?xml version="1.0" encoding="utf-8"?>
<cs:chartStyle xmlns:cs="http://schemas.microsoft.com/office/drawing/2012/chartStyle" xmlns:a="http://schemas.openxmlformats.org/drawingml/2006/main" id="230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b="0" kern="1200" spc="20" baseline="0"/>
  </cs:categoryAxis>
  <cs:chartArea mods="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>
  <cs:dataPoint3D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 cmpd="sng" algn="ctr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 cap="flat" cmpd="sng" algn="ctr">
        <a:solidFill>
          <a:schemeClr val="phClr"/>
        </a:solidFill>
        <a:round/>
      </a:ln>
    </cs:spPr>
  </cs:dataPointMarker>
  <cs:dataPointMarkerLayout symbol="circle" size="4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>
        <a:solidFill>
          <a:schemeClr val="dk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  <a:alpha val="33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>
        <a:solidFill>
          <a:schemeClr val="dk1">
            <a:lumMod val="15000"/>
            <a:lumOff val="85000"/>
          </a:schemeClr>
        </a:solidFill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dk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gradFill>
        <a:gsLst>
          <a:gs pos="100000">
            <a:schemeClr val="lt1">
              <a:lumMod val="95000"/>
            </a:schemeClr>
          </a:gs>
          <a:gs pos="0">
            <a:schemeClr val="lt1"/>
          </a:gs>
        </a:gsLst>
        <a:lin ang="5400000" scaled="0"/>
      </a:gradFill>
    </cs:spPr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dk1">
        <a:lumMod val="50000"/>
        <a:lumOff val="50000"/>
      </a:schemeClr>
    </cs:fontRef>
    <cs:defRPr sz="1862" kern="1200" cap="none" spc="2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 spc="20" baseline="0"/>
  </cs:valueAxis>
  <cs:wall>
    <cs:lnRef idx="0"/>
    <cs:fillRef idx="0"/>
    <cs:effectRef idx="0"/>
    <cs:fontRef idx="minor">
      <a:schemeClr val="dk1"/>
    </cs:fontRef>
  </cs:wall>
</cs:chartStyle>
</file>

<file path=ppt/charts/style24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2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6.xml><?xml version="1.0" encoding="utf-8"?>
<cs:chartStyle xmlns:cs="http://schemas.microsoft.com/office/drawing/2012/chartStyle" xmlns:a="http://schemas.openxmlformats.org/drawingml/2006/main" id="23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3175" cap="flat" cmpd="sng" algn="ctr">
        <a:solidFill>
          <a:schemeClr val="tx1">
            <a:lumMod val="15000"/>
            <a:lumOff val="85000"/>
          </a:schemeClr>
        </a:solidFill>
        <a:round/>
        <a:tailEnd type="none" w="med" len="lg"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38100" cap="flat" cmpd="dbl" algn="ctr">
        <a:solidFill>
          <a:schemeClr val="phClr"/>
        </a:solidFill>
        <a:miter lim="800000"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 cap="flat" cmpd="sng" algn="ctr">
        <a:solidFill>
          <a:schemeClr val="lt1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tx1">
            <a:lumMod val="35000"/>
            <a:lumOff val="65000"/>
          </a:schemeClr>
        </a:solidFill>
      </a:ln>
    </cs:spPr>
  </cs:dropLine>
  <cs:errorBar>
    <cs:lnRef idx="0"/>
    <cs:fillRef idx="0"/>
    <cs:effectRef idx="0"/>
    <cs:fontRef idx="minor">
      <a:schemeClr val="tx1"/>
    </cs:fontRef>
    <cs:spPr>
      <a:ln w="9525">
        <a:solidFill>
          <a:schemeClr val="tx1">
            <a:lumMod val="65000"/>
            <a:lumOff val="35000"/>
          </a:schemeClr>
        </a:solidFill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  <a:alpha val="32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tx1">
            <a:lumMod val="5000"/>
            <a:lumOff val="95000"/>
            <a:alpha val="32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tx1"/>
        </a:solidFill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/>
    </cs:fontRef>
    <cs:spPr>
      <a:ln w="3175" cap="flat" cmpd="sng" algn="ctr">
        <a:solidFill>
          <a:schemeClr val="tx1">
            <a:lumMod val="15000"/>
            <a:lumOff val="85000"/>
          </a:schemeClr>
        </a:solidFill>
        <a:round/>
        <a:tailEnd type="none" w="med" len="lg"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>
        <a:solidFill>
          <a:schemeClr val="tx1">
            <a:lumMod val="35000"/>
            <a:lumOff val="65000"/>
          </a:schemeClr>
        </a:solidFill>
      </a:ln>
    </cs:spPr>
  </cs:seriesLine>
  <cs:title>
    <cs:lnRef idx="0"/>
    <cs:fillRef idx="0"/>
    <cs:effectRef idx="0"/>
    <cs:fontRef idx="minor">
      <a:schemeClr val="tx1">
        <a:lumMod val="50000"/>
        <a:lumOff val="50000"/>
      </a:schemeClr>
    </cs:fontRef>
    <cs:defRPr sz="2200" b="1" kern="1200" cap="all" spc="15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2700" cap="rnd"/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3175" cap="flat" cmpd="sng" algn="ctr">
        <a:solidFill>
          <a:schemeClr val="tx1">
            <a:lumMod val="15000"/>
            <a:lumOff val="85000"/>
          </a:schemeClr>
        </a:solidFill>
        <a:round/>
        <a:tailEnd type="none" w="med" len="lg"/>
      </a:ln>
    </cs:spPr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charts/style27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8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29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30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b="0" kern="1200" spc="20" baseline="0"/>
  </cs:categoryAxis>
  <cs:chartArea mods="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>
  <cs:dataPoint3D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 cmpd="sng" algn="ctr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 cap="flat" cmpd="sng" algn="ctr">
        <a:solidFill>
          <a:schemeClr val="phClr"/>
        </a:solidFill>
        <a:round/>
      </a:ln>
    </cs:spPr>
  </cs:dataPointMarker>
  <cs:dataPointMarkerLayout symbol="circle" size="4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>
        <a:solidFill>
          <a:schemeClr val="dk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  <a:alpha val="33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>
        <a:solidFill>
          <a:schemeClr val="dk1">
            <a:lumMod val="15000"/>
            <a:lumOff val="85000"/>
          </a:schemeClr>
        </a:solidFill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dk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gradFill>
        <a:gsLst>
          <a:gs pos="100000">
            <a:schemeClr val="lt1">
              <a:lumMod val="95000"/>
            </a:schemeClr>
          </a:gs>
          <a:gs pos="0">
            <a:schemeClr val="lt1"/>
          </a:gs>
        </a:gsLst>
        <a:lin ang="5400000" scaled="0"/>
      </a:gradFill>
    </cs:spPr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dk1">
        <a:lumMod val="50000"/>
        <a:lumOff val="50000"/>
      </a:schemeClr>
    </cs:fontRef>
    <cs:defRPr sz="1862" kern="1200" cap="none" spc="2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 spc="20" baseline="0"/>
  </cs:valueAxis>
  <cs:wall>
    <cs:lnRef idx="0"/>
    <cs:fillRef idx="0"/>
    <cs:effectRef idx="0"/>
    <cs:fontRef idx="minor">
      <a:schemeClr val="dk1"/>
    </cs:fontRef>
  </cs:wall>
</cs:chartStyle>
</file>

<file path=ppt/charts/style30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4601973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6324665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4526827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7187726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7622050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8452242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5900278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1925080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00661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1902932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Z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8417329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2A4967-AC05-48A6-AA17-63FD8E205647}" type="datetimeFigureOut">
              <a:rPr lang="en-ZA" smtClean="0"/>
              <a:t>2016/11/11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C63ABD-0FF5-4575-B027-9E4D85F02AB9}" type="slidenum">
              <a:rPr lang="en-ZA" smtClean="0"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579585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jpe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jpeg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17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2.xml"/><Relationship Id="rId5" Type="http://schemas.openxmlformats.org/officeDocument/2006/relationships/chart" Target="../charts/chart20.xml"/><Relationship Id="rId4" Type="http://schemas.openxmlformats.org/officeDocument/2006/relationships/chart" Target="../charts/chart19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1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23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chart" Target="../charts/chart24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chart" Target="../charts/chart25.xml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26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7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8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9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0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1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jpeg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hyperlink" Target="mailto:Mienke@irr.org.za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6" Type="http://schemas.openxmlformats.org/officeDocument/2006/relationships/hyperlink" Target="http://www.irr.org.za/" TargetMode="External"/><Relationship Id="rId5" Type="http://schemas.openxmlformats.org/officeDocument/2006/relationships/hyperlink" Target="mailto:ceo@irr.org.za" TargetMode="External"/><Relationship Id="rId4" Type="http://schemas.openxmlformats.org/officeDocument/2006/relationships/hyperlink" Target="mailto:Sherwin@irr.org.za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5100" y="177801"/>
            <a:ext cx="11750235" cy="6151562"/>
          </a:xfrm>
        </p:spPr>
        <p:txBody>
          <a:bodyPr>
            <a:normAutofit/>
          </a:bodyPr>
          <a:lstStyle/>
          <a:p>
            <a:pPr algn="l"/>
            <a: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  <a:t/>
            </a:r>
            <a:b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</a:br>
            <a: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  <a:t/>
            </a:r>
            <a:b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</a:br>
            <a: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  <a:t/>
            </a:r>
            <a:b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</a:br>
            <a:r>
              <a:rPr lang="en-ZA" sz="4400" dirty="0">
                <a:solidFill>
                  <a:srgbClr val="FFC000"/>
                </a:solidFill>
                <a:latin typeface="Geneva" panose="020B0503030404040204" pitchFamily="34" charset="0"/>
                <a:cs typeface="Times New Roman" panose="02020603050405020304" pitchFamily="18" charset="0"/>
              </a:rPr>
              <a:t/>
            </a:r>
            <a:br>
              <a:rPr lang="en-ZA" sz="4400" dirty="0">
                <a:solidFill>
                  <a:srgbClr val="FFC000"/>
                </a:solidFill>
                <a:latin typeface="Geneva" panose="020B0503030404040204" pitchFamily="34" charset="0"/>
                <a:cs typeface="Times New Roman" panose="02020603050405020304" pitchFamily="18" charset="0"/>
              </a:rPr>
            </a:br>
            <a:r>
              <a:rPr lang="en-ZA" sz="4400" dirty="0">
                <a:solidFill>
                  <a:srgbClr val="FFC000"/>
                </a:solidFill>
                <a:latin typeface="Geneva" panose="020B0503030404040204" pitchFamily="34" charset="0"/>
                <a:cs typeface="Times New Roman" panose="02020603050405020304" pitchFamily="18" charset="0"/>
              </a:rPr>
              <a:t>  </a:t>
            </a:r>
          </a:p>
        </p:txBody>
      </p:sp>
      <p:pic>
        <p:nvPicPr>
          <p:cNvPr id="5" name="Picture 3" descr="C:\Users\Frans\AppData\Local\Microsoft\Windows\Temporary Internet Files\Content.Outlook\BI7AYWXR\IRR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177801"/>
            <a:ext cx="4648200" cy="257630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341727" y="2464243"/>
            <a:ext cx="10787380" cy="369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6600" dirty="0"/>
              <a:t>South Africa: State of the economy and economic scenarios to 2029 </a:t>
            </a:r>
          </a:p>
          <a:p>
            <a:r>
              <a:rPr lang="en-ZA" sz="3600" dirty="0"/>
              <a:t>November 2016</a:t>
            </a:r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321800" y="5686452"/>
            <a:ext cx="2593535" cy="100543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472514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WEIGHTED MANUFACTURING PRODUCTION INDEX 2010=100</a:t>
            </a:r>
          </a:p>
          <a:p>
            <a:r>
              <a:rPr lang="en-ZA" sz="1600" dirty="0"/>
              <a:t>The trend is slowing production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869880"/>
          <a:ext cx="10515600" cy="53070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pic>
        <p:nvPicPr>
          <p:cNvPr id="9" name="Picture 3" descr="C:\Users\Frans\AppData\Local\Microsoft\Windows\Temporary Internet Files\Content.Outlook\BI7AYWXR\IRR logo_rgb.jpg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299" y="0"/>
            <a:ext cx="2063261" cy="114358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04165082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Consumer spending and consumer confidence</a:t>
            </a:r>
          </a:p>
          <a:p>
            <a:r>
              <a:rPr lang="en-ZA" sz="1600" dirty="0"/>
              <a:t>Confidence has reached near record lows and will pull spend down pinning GDP growth to sub-2%</a:t>
            </a:r>
          </a:p>
          <a:p>
            <a:endParaRPr lang="en-ZA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31831321"/>
              </p:ext>
            </p:extLst>
          </p:nvPr>
        </p:nvGraphicFramePr>
        <p:xfrm>
          <a:off x="492369" y="956603"/>
          <a:ext cx="11493305" cy="5791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1076967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AsOne/>
      </p:bldGraphic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REAL GDP PER HEAD</a:t>
            </a:r>
          </a:p>
          <a:p>
            <a:r>
              <a:rPr lang="en-ZA" sz="1600" dirty="0"/>
              <a:t>Real GDP/head peaked in 1981. Took precisely 25 years to reach that level again. Then took off but slowed after 2008. 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054100"/>
          <a:ext cx="10515600" cy="51228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pic>
        <p:nvPicPr>
          <p:cNvPr id="9" name="Picture 3" descr="C:\Users\Frans\AppData\Local\Microsoft\Windows\Temporary Internet Files\Content.Outlook\BI7AYWXR\IRR logo_rgb.jpg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299" y="0"/>
            <a:ext cx="2063261" cy="114358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14183464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CONFIDENCE IN THE FUTURE AND HH INCOMES</a:t>
            </a:r>
          </a:p>
          <a:p>
            <a:r>
              <a:rPr lang="en-ZA" sz="1600" dirty="0"/>
              <a:t>Only one thing will secure the popularity of a future government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118440"/>
          <a:ext cx="10515600" cy="50585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8253350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Sub>
          <a:bldChart bld="series"/>
        </p:bldSub>
      </p:bldGraphic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INSTABILITY AND HH INCOMES</a:t>
            </a:r>
          </a:p>
          <a:p>
            <a:r>
              <a:rPr lang="en-ZA" sz="1600" dirty="0"/>
              <a:t>Slowing of HH income growth correlates to more violent protest actions 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89746555"/>
              </p:ext>
            </p:extLst>
          </p:nvPr>
        </p:nvGraphicFramePr>
        <p:xfrm>
          <a:off x="838200" y="1118440"/>
          <a:ext cx="10515600" cy="50585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4046620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Sub>
          <a:bldChart bld="series"/>
        </p:bldSub>
      </p:bldGraphic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HOUSEHOLDS AND ELECTRICITY</a:t>
            </a:r>
          </a:p>
          <a:p>
            <a:r>
              <a:rPr lang="en-ZA" sz="1600" dirty="0"/>
              <a:t>Extraordinary progress was made in delivering basic services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39949454"/>
              </p:ext>
            </p:extLst>
          </p:nvPr>
        </p:nvGraphicFramePr>
        <p:xfrm>
          <a:off x="838200" y="965200"/>
          <a:ext cx="10515600" cy="52117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49922001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LIVING STANDARDS RISING SHARPLY</a:t>
            </a:r>
          </a:p>
          <a:p>
            <a:r>
              <a:rPr lang="en-ZA" sz="1600" dirty="0"/>
              <a:t>LSM’s confirm significant upward move in HH living standards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65264207"/>
              </p:ext>
            </p:extLst>
          </p:nvPr>
        </p:nvGraphicFramePr>
        <p:xfrm>
          <a:off x="838200" y="1118440"/>
          <a:ext cx="10515600" cy="50585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9336546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2" categoryIdx="0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2" categoryIdx="1" bldStep="ptIn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Sub>
          <a:bldChart bld="categoryEl"/>
        </p:bldSub>
      </p:bldGraphic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EMPLOYMENT</a:t>
            </a:r>
          </a:p>
          <a:p>
            <a:r>
              <a:rPr lang="en-ZA" sz="1600" dirty="0"/>
              <a:t>Number of people with jobs doubled over 20 years but the unemployment rate has not changed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869880"/>
          <a:ext cx="5140569" cy="53070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9" name="Content Placeholder 4"/>
          <p:cNvGraphicFramePr>
            <a:graphicFrameLocks/>
          </p:cNvGraphicFramePr>
          <p:nvPr>
            <p:extLst/>
          </p:nvPr>
        </p:nvGraphicFramePr>
        <p:xfrm>
          <a:off x="6203852" y="971550"/>
          <a:ext cx="5149948" cy="52054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5935606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Sub>
          <a:bldChart bld="series"/>
        </p:bldSub>
      </p:bldGraphic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LABOUR MARKETS</a:t>
            </a:r>
          </a:p>
          <a:p>
            <a:r>
              <a:rPr lang="en-ZA" sz="1600" dirty="0"/>
              <a:t>We anticipate sustained high levels of joblessness centred around young people</a:t>
            </a:r>
          </a:p>
          <a:p>
            <a:endParaRPr lang="en-ZA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/>
          </p:nvPr>
        </p:nvGraphicFramePr>
        <p:xfrm>
          <a:off x="6414404" y="956603"/>
          <a:ext cx="5571270" cy="5791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4"/>
          <p:cNvGraphicFramePr>
            <a:graphicFrameLocks/>
          </p:cNvGraphicFramePr>
          <p:nvPr>
            <p:extLst/>
          </p:nvPr>
        </p:nvGraphicFramePr>
        <p:xfrm>
          <a:off x="630238" y="1022350"/>
          <a:ext cx="5571270" cy="56657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10" name="Content Placeholder 4"/>
          <p:cNvGraphicFramePr>
            <a:graphicFrameLocks/>
          </p:cNvGraphicFramePr>
          <p:nvPr>
            <p:extLst/>
          </p:nvPr>
        </p:nvGraphicFramePr>
        <p:xfrm>
          <a:off x="9214339" y="1631853"/>
          <a:ext cx="2453444" cy="323556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</p:spTree>
    <p:extLst>
      <p:ext uri="{BB962C8B-B14F-4D97-AF65-F5344CB8AC3E}">
        <p14:creationId xmlns:p14="http://schemas.microsoft.com/office/powerpoint/2010/main" val="25961631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AsOne/>
      </p:bldGraphic>
      <p:bldGraphic spid="9" grpId="0">
        <p:bldSub>
          <a:bldChart bld="category"/>
        </p:bldSub>
      </p:bldGraphic>
      <p:bldGraphic spid="10" grpId="0">
        <p:bldAsOne/>
      </p:bldGraphic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EDUCATION AND JOBS</a:t>
            </a:r>
          </a:p>
          <a:p>
            <a:r>
              <a:rPr lang="en-ZA" sz="1600" dirty="0"/>
              <a:t>Level of educational achievement determines labour absorption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75125060"/>
              </p:ext>
            </p:extLst>
          </p:nvPr>
        </p:nvGraphicFramePr>
        <p:xfrm>
          <a:off x="838200" y="1082440"/>
          <a:ext cx="10611118" cy="50945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4262295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Sub>
          <a:bldChart bld="category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SA lead indicator vs GDP growth 1960 – today </a:t>
            </a:r>
          </a:p>
          <a:p>
            <a:r>
              <a:rPr lang="en-ZA" sz="1600" dirty="0"/>
              <a:t>Lead indicator is a near perfect predictor of SA’s GDP performance   </a:t>
            </a:r>
          </a:p>
          <a:p>
            <a:endParaRPr lang="en-ZA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/>
          </p:nvPr>
        </p:nvGraphicFramePr>
        <p:xfrm>
          <a:off x="492369" y="833881"/>
          <a:ext cx="11493305" cy="59143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507038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AsOne/>
      </p:bldGraphic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SCHOOLS AND MATHS</a:t>
            </a:r>
          </a:p>
          <a:p>
            <a:r>
              <a:rPr lang="en-ZA" sz="1600" dirty="0"/>
              <a:t>The skills base in small, brittle, and leans away from hard sciences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4"/>
          <p:cNvGraphicFramePr>
            <a:graphicFrameLocks/>
          </p:cNvGraphicFramePr>
          <p:nvPr>
            <p:extLst/>
          </p:nvPr>
        </p:nvGraphicFramePr>
        <p:xfrm>
          <a:off x="8152327" y="1081468"/>
          <a:ext cx="3271234" cy="531933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ontent Placeholder 9"/>
          <p:cNvGraphicFramePr>
            <a:graphicFrameLocks/>
          </p:cNvGraphicFramePr>
          <p:nvPr>
            <p:extLst/>
          </p:nvPr>
        </p:nvGraphicFramePr>
        <p:xfrm>
          <a:off x="292100" y="1118440"/>
          <a:ext cx="7499618" cy="528235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34679459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6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7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8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9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6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7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8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4" categoryIdx="19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4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Sub>
          <a:bldChart bld="seriesEl"/>
        </p:bldSub>
      </p:bldGraphic>
      <p:bldGraphic spid="10" grpId="0">
        <p:bldSub>
          <a:bldChart bld="category"/>
        </p:bldSub>
      </p:bldGraphic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THE RAND AND CHANGING GDP MAKE UP</a:t>
            </a:r>
          </a:p>
          <a:p>
            <a:r>
              <a:rPr lang="en-ZA" sz="1600" dirty="0"/>
              <a:t>The outlook is for further currency weakness amidst declining manufacturing output</a:t>
            </a:r>
          </a:p>
          <a:p>
            <a:endParaRPr lang="en-ZA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13468040"/>
              </p:ext>
            </p:extLst>
          </p:nvPr>
        </p:nvGraphicFramePr>
        <p:xfrm>
          <a:off x="142279" y="956603"/>
          <a:ext cx="11843395" cy="5791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802186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Sub>
          <a:bldChart bld="series"/>
        </p:bldSub>
      </p:bldGraphic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TAXPAYERS AND GOVERNMENT FINANCES</a:t>
            </a:r>
          </a:p>
          <a:p>
            <a:r>
              <a:rPr lang="en-ZA" sz="1600" dirty="0"/>
              <a:t>Weak economic growth will dampen tax base expansion as government finances come under further strain</a:t>
            </a:r>
          </a:p>
          <a:p>
            <a:endParaRPr lang="en-ZA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/>
          </p:nvPr>
        </p:nvGraphicFramePr>
        <p:xfrm>
          <a:off x="6414404" y="956603"/>
          <a:ext cx="5571270" cy="5791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4"/>
          <p:cNvGraphicFramePr>
            <a:graphicFrameLocks/>
          </p:cNvGraphicFramePr>
          <p:nvPr>
            <p:extLst/>
          </p:nvPr>
        </p:nvGraphicFramePr>
        <p:xfrm>
          <a:off x="630238" y="1022350"/>
          <a:ext cx="5571270" cy="56657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4562435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Sub>
          <a:bldChart bld="series"/>
        </p:bldSub>
      </p:bldGraphic>
      <p:bldGraphic spid="9" grpId="0">
        <p:bldSub>
          <a:bldChart bld="category"/>
        </p:bldSub>
      </p:bldGraphic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POLITICS</a:t>
            </a:r>
          </a:p>
          <a:p>
            <a:r>
              <a:rPr lang="en-ZA" sz="1600" dirty="0"/>
              <a:t>As protest levels pick up confidence in the ruling party falls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10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24293273"/>
              </p:ext>
            </p:extLst>
          </p:nvPr>
        </p:nvGraphicFramePr>
        <p:xfrm>
          <a:off x="381000" y="636932"/>
          <a:ext cx="11421794" cy="58181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6917621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10" grpId="0">
        <p:bldSub>
          <a:bldChart bld="series"/>
        </p:bldSub>
      </p:bldGraphic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POLITICS</a:t>
            </a:r>
          </a:p>
          <a:p>
            <a:r>
              <a:rPr lang="en-ZA" dirty="0"/>
              <a:t>Change, no change? </a:t>
            </a:r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5" name="Chart 4"/>
          <p:cNvGraphicFramePr/>
          <p:nvPr>
            <p:extLst/>
          </p:nvPr>
        </p:nvGraphicFramePr>
        <p:xfrm>
          <a:off x="618186" y="719666"/>
          <a:ext cx="11294772" cy="55652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8487323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0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1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2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3" bldStep="ptIn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Sub>
          <a:bldChart bld="seriesEl"/>
        </p:bldSub>
      </p:bldGraphic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ANC is split but shows reformist potential </a:t>
            </a:r>
          </a:p>
          <a:p>
            <a:r>
              <a:rPr lang="en-ZA" sz="1600" dirty="0"/>
              <a:t>The 2017 race for the ANC is SA’s most important election and is too close to call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142279" y="1844603"/>
            <a:ext cx="2470477" cy="4351338"/>
          </a:xfrm>
          <a:solidFill>
            <a:srgbClr val="0070C0"/>
          </a:solidFill>
          <a:ln w="63500" cmpd="sng">
            <a:noFill/>
          </a:ln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ZA" dirty="0">
                <a:solidFill>
                  <a:schemeClr val="bg1"/>
                </a:solidFill>
              </a:rPr>
              <a:t>Centrally directed socialist economy</a:t>
            </a:r>
          </a:p>
          <a:p>
            <a:pPr marL="0" indent="0">
              <a:buNone/>
            </a:pPr>
            <a:r>
              <a:rPr lang="en-ZA" dirty="0">
                <a:solidFill>
                  <a:schemeClr val="bg1"/>
                </a:solidFill>
              </a:rPr>
              <a:t>EFF, SACP </a:t>
            </a:r>
          </a:p>
          <a:p>
            <a:pPr marL="0" indent="0">
              <a:buNone/>
            </a:pPr>
            <a:r>
              <a:rPr lang="en-ZA" dirty="0">
                <a:solidFill>
                  <a:schemeClr val="bg1"/>
                </a:solidFill>
              </a:rPr>
              <a:t>     DAVIES/DTI</a:t>
            </a:r>
          </a:p>
          <a:p>
            <a:pPr marL="0" indent="0">
              <a:buNone/>
            </a:pPr>
            <a:r>
              <a:rPr lang="en-ZA" dirty="0">
                <a:solidFill>
                  <a:schemeClr val="bg1"/>
                </a:solidFill>
              </a:rPr>
              <a:t>PATEL&amp;CRONIN </a:t>
            </a:r>
          </a:p>
          <a:p>
            <a:pPr marL="0" indent="0">
              <a:buNone/>
            </a:pPr>
            <a:r>
              <a:rPr lang="en-ZA" dirty="0">
                <a:solidFill>
                  <a:schemeClr val="bg1"/>
                </a:solidFill>
              </a:rPr>
              <a:t>GORDHAN</a:t>
            </a:r>
          </a:p>
          <a:p>
            <a:pPr marL="0" indent="0">
              <a:buNone/>
            </a:pPr>
            <a:r>
              <a:rPr lang="en-ZA" dirty="0">
                <a:solidFill>
                  <a:schemeClr val="bg1"/>
                </a:solidFill>
              </a:rPr>
              <a:t>      COSATU </a:t>
            </a:r>
          </a:p>
          <a:p>
            <a:pPr marL="0" indent="0" algn="ctr">
              <a:buNone/>
            </a:pPr>
            <a:endParaRPr lang="en-ZA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ZA" dirty="0">
              <a:solidFill>
                <a:schemeClr val="bg1"/>
              </a:solidFill>
            </a:endParaRPr>
          </a:p>
        </p:txBody>
      </p:sp>
      <p:sp>
        <p:nvSpPr>
          <p:cNvPr id="10" name="Content Placeholder 1"/>
          <p:cNvSpPr txBox="1">
            <a:spLocks/>
          </p:cNvSpPr>
          <p:nvPr/>
        </p:nvSpPr>
        <p:spPr>
          <a:xfrm>
            <a:off x="5846464" y="1825625"/>
            <a:ext cx="2985548" cy="4351338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 w="63500" cmpd="sng">
            <a:noFill/>
          </a:ln>
        </p:spPr>
        <p:txBody>
          <a:bodyPr vert="horz" lIns="91440" tIns="45720" rIns="91440" bIns="45720" rtlCol="0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Growth and policy certainty</a:t>
            </a: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MOTSHEKGA, MKHIZE, MTHEMBU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LABOUR REFORMS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            GROWTH 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POLICY STABILITY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PRIVATE SECTOR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          INVESTMENT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585793" y="1269366"/>
            <a:ext cx="1583447" cy="369332"/>
          </a:xfrm>
          <a:prstGeom prst="rect">
            <a:avLst/>
          </a:prstGeom>
          <a:noFill/>
          <a:ln w="69850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ZA" dirty="0"/>
              <a:t>LEFTISTS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9325870" y="1051318"/>
            <a:ext cx="2392409" cy="369332"/>
          </a:xfrm>
          <a:prstGeom prst="rect">
            <a:avLst/>
          </a:prstGeom>
          <a:noFill/>
          <a:ln w="69850">
            <a:solidFill>
              <a:schemeClr val="accent6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ZA" dirty="0"/>
              <a:t>WHAT NEXT?</a:t>
            </a:r>
          </a:p>
        </p:txBody>
      </p:sp>
      <p:sp>
        <p:nvSpPr>
          <p:cNvPr id="14" name="Content Placeholder 1"/>
          <p:cNvSpPr txBox="1">
            <a:spLocks/>
          </p:cNvSpPr>
          <p:nvPr/>
        </p:nvSpPr>
        <p:spPr>
          <a:xfrm>
            <a:off x="9221274" y="1674061"/>
            <a:ext cx="2742128" cy="2250879"/>
          </a:xfrm>
          <a:prstGeom prst="rect">
            <a:avLst/>
          </a:prstGeom>
          <a:solidFill>
            <a:schemeClr val="accent6">
              <a:lumMod val="50000"/>
            </a:schemeClr>
          </a:solidFill>
          <a:ln w="63500" cmpd="sng">
            <a:noFill/>
          </a:ln>
        </p:spPr>
        <p:txBody>
          <a:bodyPr vert="horz" lIns="91440" tIns="45720" rIns="91440" bIns="45720" rtlCol="0">
            <a:normAutofit fontScale="925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NWC calls early NEC and JZ is out before Christmas 2016. CR takes over and reshuffles Cabinet. </a:t>
            </a:r>
          </a:p>
        </p:txBody>
      </p:sp>
      <p:sp>
        <p:nvSpPr>
          <p:cNvPr id="16" name="Content Placeholder 1"/>
          <p:cNvSpPr txBox="1">
            <a:spLocks/>
          </p:cNvSpPr>
          <p:nvPr/>
        </p:nvSpPr>
        <p:spPr>
          <a:xfrm>
            <a:off x="2918300" y="1825625"/>
            <a:ext cx="2622620" cy="4351338"/>
          </a:xfrm>
          <a:prstGeom prst="rect">
            <a:avLst/>
          </a:prstGeom>
          <a:solidFill>
            <a:schemeClr val="accent2">
              <a:lumMod val="50000"/>
            </a:schemeClr>
          </a:solidFill>
          <a:ln w="63500" cmpd="sng">
            <a:noFill/>
          </a:ln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Patriarchal authoritarian society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   ZUMA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GUPTA FAMILY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         NW,FS,MPU,KZN</a:t>
            </a: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SABC, SAPS</a:t>
            </a: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STATE-SEC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ZA" dirty="0">
              <a:solidFill>
                <a:schemeClr val="bg1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275298" y="1283268"/>
            <a:ext cx="1908624" cy="369332"/>
          </a:xfrm>
          <a:prstGeom prst="rect">
            <a:avLst/>
          </a:prstGeom>
          <a:noFill/>
          <a:ln w="69850">
            <a:solidFill>
              <a:schemeClr val="accent2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ZA" dirty="0"/>
              <a:t>TRADITIONALISTS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096000" y="1283268"/>
            <a:ext cx="2392409" cy="369332"/>
          </a:xfrm>
          <a:prstGeom prst="rect">
            <a:avLst/>
          </a:prstGeom>
          <a:noFill/>
          <a:ln w="69850">
            <a:solidFill>
              <a:schemeClr val="tx1">
                <a:lumMod val="85000"/>
                <a:lumOff val="15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ZA" dirty="0"/>
              <a:t>REFORMISTS</a:t>
            </a:r>
          </a:p>
        </p:txBody>
      </p:sp>
      <p:sp>
        <p:nvSpPr>
          <p:cNvPr id="13" name="Content Placeholder 1"/>
          <p:cNvSpPr txBox="1">
            <a:spLocks/>
          </p:cNvSpPr>
          <p:nvPr/>
        </p:nvSpPr>
        <p:spPr>
          <a:xfrm>
            <a:off x="9221274" y="4171514"/>
            <a:ext cx="2742128" cy="2250879"/>
          </a:xfrm>
          <a:prstGeom prst="rect">
            <a:avLst/>
          </a:prstGeom>
          <a:solidFill>
            <a:schemeClr val="accent6">
              <a:lumMod val="50000"/>
            </a:schemeClr>
          </a:solidFill>
          <a:ln w="63500" cmpd="sng">
            <a:noFill/>
          </a:ln>
        </p:spPr>
        <p:txBody>
          <a:bodyPr vert="horz" lIns="91440" tIns="45720" rIns="91440" bIns="45720" rtlCol="0">
            <a:normAutofit fontScale="925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ZA" dirty="0">
                <a:solidFill>
                  <a:schemeClr val="bg1"/>
                </a:solidFill>
              </a:rPr>
              <a:t>Jacob Zuma survives party coup and is axed in December 2017. NDZ/CR/ZM take over and reshuffle Cabinet </a:t>
            </a:r>
          </a:p>
        </p:txBody>
      </p:sp>
    </p:spTree>
    <p:extLst>
      <p:ext uri="{BB962C8B-B14F-4D97-AF65-F5344CB8AC3E}">
        <p14:creationId xmlns:p14="http://schemas.microsoft.com/office/powerpoint/2010/main" val="291579669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 animBg="1"/>
      <p:bldP spid="10" grpId="0" animBg="1"/>
      <p:bldP spid="4" grpId="0" animBg="1"/>
      <p:bldP spid="11" grpId="0" animBg="1"/>
      <p:bldP spid="14" grpId="0" animBg="1"/>
      <p:bldP spid="16" grpId="0" animBg="1"/>
      <p:bldP spid="17" grpId="0" animBg="1"/>
      <p:bldP spid="18" grpId="0" animBg="1"/>
      <p:bldP spid="13" grpId="0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SCENARIOS AND PROBABILITIES</a:t>
            </a:r>
          </a:p>
          <a:p>
            <a:r>
              <a:rPr lang="en-ZA" sz="1600" dirty="0"/>
              <a:t>Only a reformist movement will save the ANC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cxnSp>
        <p:nvCxnSpPr>
          <p:cNvPr id="3" name="Straight Connector 2"/>
          <p:cNvCxnSpPr/>
          <p:nvPr/>
        </p:nvCxnSpPr>
        <p:spPr>
          <a:xfrm>
            <a:off x="6034588" y="1430484"/>
            <a:ext cx="70431" cy="4091244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1200315" y="3410319"/>
            <a:ext cx="9581094" cy="0"/>
          </a:xfrm>
          <a:prstGeom prst="line">
            <a:avLst/>
          </a:prstGeom>
          <a:ln w="38100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2367812" y="1799026"/>
            <a:ext cx="167405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dirty="0"/>
              <a:t>NARROW ROAD</a:t>
            </a:r>
          </a:p>
          <a:p>
            <a:pPr algn="ctr"/>
            <a:r>
              <a:rPr lang="en-ZA" i="1" dirty="0"/>
              <a:t>forced market friendly reforms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7859254" y="3898058"/>
            <a:ext cx="183682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ZA" dirty="0"/>
              <a:t>TOLL ROAD</a:t>
            </a:r>
          </a:p>
          <a:p>
            <a:pPr algn="ctr"/>
            <a:r>
              <a:rPr lang="en-ZA" i="1" dirty="0"/>
              <a:t>policy confusion amidst vibrant institutions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2107560" y="3759558"/>
            <a:ext cx="219456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ZA" dirty="0"/>
              <a:t>ROCKY ROAD</a:t>
            </a:r>
          </a:p>
          <a:p>
            <a:pPr algn="ctr"/>
            <a:r>
              <a:rPr lang="en-ZA" i="1" dirty="0"/>
              <a:t>socialism amidst crumbling democratic institutions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7859254" y="1649971"/>
            <a:ext cx="183682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ZA" dirty="0"/>
              <a:t>WIDE ROAD</a:t>
            </a:r>
          </a:p>
          <a:p>
            <a:pPr algn="ctr"/>
            <a:r>
              <a:rPr lang="en-ZA" i="1" dirty="0"/>
              <a:t>popular mandate for market reforms 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5164551" y="897621"/>
            <a:ext cx="1740074" cy="523220"/>
          </a:xfrm>
          <a:prstGeom prst="rect">
            <a:avLst/>
          </a:prstGeom>
          <a:gradFill flip="none" rotWithShape="1">
            <a:gsLst>
              <a:gs pos="0">
                <a:srgbClr val="09B70D">
                  <a:tint val="66000"/>
                  <a:satMod val="160000"/>
                </a:srgbClr>
              </a:gs>
              <a:gs pos="50000">
                <a:srgbClr val="09B70D">
                  <a:tint val="44500"/>
                  <a:satMod val="160000"/>
                </a:srgbClr>
              </a:gs>
              <a:gs pos="100000">
                <a:srgbClr val="09B70D">
                  <a:tint val="23500"/>
                  <a:satMod val="160000"/>
                </a:srgbClr>
              </a:gs>
            </a:gsLst>
            <a:lin ang="16200000" scaled="1"/>
            <a:tileRect/>
          </a:gradFill>
        </p:spPr>
        <p:txBody>
          <a:bodyPr wrap="square" rtlCol="0">
            <a:spAutoFit/>
          </a:bodyPr>
          <a:lstStyle/>
          <a:p>
            <a:pPr algn="ctr"/>
            <a:r>
              <a:rPr lang="en-ZA" sz="1400" b="1" dirty="0"/>
              <a:t>Market driven economic reform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98095" y="3070595"/>
            <a:ext cx="1102220" cy="738664"/>
          </a:xfrm>
          <a:prstGeom prst="rect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lin ang="16200000" scaled="1"/>
            <a:tileRect/>
          </a:gradFill>
        </p:spPr>
        <p:txBody>
          <a:bodyPr wrap="square" rtlCol="0">
            <a:spAutoFit/>
          </a:bodyPr>
          <a:lstStyle/>
          <a:p>
            <a:pPr algn="ctr"/>
            <a:r>
              <a:rPr lang="en-ZA" sz="1400" b="1" dirty="0"/>
              <a:t>Governance with impunity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10781409" y="3148709"/>
            <a:ext cx="961662" cy="523220"/>
          </a:xfrm>
          <a:prstGeom prst="rect">
            <a:avLst/>
          </a:prstGeom>
          <a:gradFill flip="none" rotWithShape="1">
            <a:gsLst>
              <a:gs pos="0">
                <a:srgbClr val="09B70D">
                  <a:tint val="66000"/>
                  <a:satMod val="160000"/>
                </a:srgbClr>
              </a:gs>
              <a:gs pos="50000">
                <a:srgbClr val="09B70D">
                  <a:tint val="44500"/>
                  <a:satMod val="160000"/>
                </a:srgbClr>
              </a:gs>
              <a:gs pos="100000">
                <a:srgbClr val="09B70D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square" rtlCol="0">
            <a:spAutoFit/>
          </a:bodyPr>
          <a:lstStyle/>
          <a:p>
            <a:pPr algn="ctr"/>
            <a:r>
              <a:rPr lang="en-ZA" sz="1400" b="1" dirty="0"/>
              <a:t>Free open society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5164551" y="5521728"/>
            <a:ext cx="1740074" cy="523220"/>
          </a:xfrm>
          <a:prstGeom prst="rect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lin ang="13500000" scaled="1"/>
            <a:tileRect/>
          </a:gradFill>
        </p:spPr>
        <p:txBody>
          <a:bodyPr wrap="square" rtlCol="0">
            <a:spAutoFit/>
          </a:bodyPr>
          <a:lstStyle/>
          <a:p>
            <a:pPr algn="ctr"/>
            <a:r>
              <a:rPr lang="en-ZA" sz="1400" b="1" dirty="0"/>
              <a:t>Interventionist “development state”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591784" y="1585793"/>
            <a:ext cx="1514475" cy="369332"/>
          </a:xfrm>
          <a:prstGeom prst="rect">
            <a:avLst/>
          </a:prstGeom>
          <a:solidFill>
            <a:srgbClr val="FFFF00"/>
          </a:solidFill>
          <a:ln w="5080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ZA" b="1" dirty="0"/>
              <a:t>1991-2007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771336" y="4211554"/>
            <a:ext cx="1514475" cy="369332"/>
          </a:xfrm>
          <a:prstGeom prst="rect">
            <a:avLst/>
          </a:prstGeom>
          <a:solidFill>
            <a:srgbClr val="FFFF00"/>
          </a:solidFill>
          <a:ln w="5080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ZA" b="1" dirty="0"/>
              <a:t>2008-2016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724022" y="2623666"/>
            <a:ext cx="1514475" cy="369332"/>
          </a:xfrm>
          <a:prstGeom prst="rect">
            <a:avLst/>
          </a:prstGeom>
          <a:solidFill>
            <a:srgbClr val="FFFF00"/>
          </a:solidFill>
          <a:ln w="5080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ZA" b="1" dirty="0"/>
              <a:t>2019-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896700" y="4208494"/>
            <a:ext cx="1514475" cy="369332"/>
          </a:xfrm>
          <a:prstGeom prst="rect">
            <a:avLst/>
          </a:prstGeom>
          <a:solidFill>
            <a:srgbClr val="FFFF00"/>
          </a:solidFill>
          <a:ln w="5080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ZA" b="1" dirty="0"/>
              <a:t>1985</a:t>
            </a:r>
          </a:p>
        </p:txBody>
      </p:sp>
      <p:cxnSp>
        <p:nvCxnSpPr>
          <p:cNvPr id="11" name="Straight Arrow Connector 10"/>
          <p:cNvCxnSpPr/>
          <p:nvPr/>
        </p:nvCxnSpPr>
        <p:spPr>
          <a:xfrm flipV="1">
            <a:off x="1885006" y="1906078"/>
            <a:ext cx="7587607" cy="2151201"/>
          </a:xfrm>
          <a:prstGeom prst="straightConnector1">
            <a:avLst/>
          </a:prstGeom>
          <a:ln w="317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 flipH="1">
            <a:off x="5828536" y="2100301"/>
            <a:ext cx="4969758" cy="2068385"/>
          </a:xfrm>
          <a:prstGeom prst="straightConnector1">
            <a:avLst/>
          </a:prstGeom>
          <a:ln w="317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/>
          <p:nvPr/>
        </p:nvCxnSpPr>
        <p:spPr>
          <a:xfrm flipV="1">
            <a:off x="5352507" y="3107092"/>
            <a:ext cx="362493" cy="991566"/>
          </a:xfrm>
          <a:prstGeom prst="straightConnector1">
            <a:avLst/>
          </a:prstGeom>
          <a:ln w="317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287800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14" grpId="0"/>
      <p:bldP spid="15" grpId="0"/>
      <p:bldP spid="16" grpId="0"/>
      <p:bldP spid="18" grpId="0" animBg="1"/>
      <p:bldP spid="19" grpId="0" build="p" animBg="1"/>
      <p:bldP spid="20" grpId="0" animBg="1"/>
      <p:bldP spid="21" grpId="0" animBg="1"/>
      <p:bldP spid="9" grpId="0" animBg="1"/>
      <p:bldP spid="22" grpId="0" animBg="1"/>
      <p:bldP spid="23" grpId="0" animBg="1"/>
      <p:bldP spid="24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OUR FORECASTS – WIDE/NARROW ROADS</a:t>
            </a:r>
          </a:p>
          <a:p>
            <a:r>
              <a:rPr lang="en-ZA" sz="1600" dirty="0"/>
              <a:t>The post 2019 decade sees a dramatic economic reversal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6709363"/>
              </p:ext>
            </p:extLst>
          </p:nvPr>
        </p:nvGraphicFramePr>
        <p:xfrm>
          <a:off x="838200" y="1082440"/>
          <a:ext cx="10515600" cy="50945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6386882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6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Sub>
          <a:bldChart bld="series"/>
        </p:bldSub>
      </p:bldGraphic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OUR FORECASTS – TOLL ROAD</a:t>
            </a:r>
          </a:p>
          <a:p>
            <a:r>
              <a:rPr lang="en-ZA" sz="1600" dirty="0"/>
              <a:t>SA enters and era of volatile stagnation 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1464942"/>
              </p:ext>
            </p:extLst>
          </p:nvPr>
        </p:nvGraphicFramePr>
        <p:xfrm>
          <a:off x="838200" y="1082440"/>
          <a:ext cx="10515600" cy="50945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691465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6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Sub>
          <a:bldChart bld="series"/>
        </p:bldSub>
      </p:bldGraphic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OUR FORECASTS – ROCKY ROAD</a:t>
            </a:r>
          </a:p>
          <a:p>
            <a:r>
              <a:rPr lang="en-ZA" sz="1600" dirty="0"/>
              <a:t>SA follows a Venezuela/Brazil/Zimbabwe style reversal  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29551499"/>
              </p:ext>
            </p:extLst>
          </p:nvPr>
        </p:nvGraphicFramePr>
        <p:xfrm>
          <a:off x="838200" y="1082440"/>
          <a:ext cx="10515600" cy="50945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8890000" y="1587500"/>
            <a:ext cx="190500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15000" dirty="0">
                <a:solidFill>
                  <a:srgbClr val="FF0000"/>
                </a:solidFill>
              </a:rPr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30808369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6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Sub>
          <a:bldChart bld="series"/>
        </p:bldSub>
      </p:bldGraphic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REAL GDP GROWTH 1981-2015</a:t>
            </a:r>
          </a:p>
          <a:p>
            <a:r>
              <a:rPr lang="en-ZA" sz="1600" dirty="0"/>
              <a:t>Post-1994 two successes are achieved: volatility ends, until 2008 a very positive upward trajectory emerges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36691150"/>
              </p:ext>
            </p:extLst>
          </p:nvPr>
        </p:nvGraphicFramePr>
        <p:xfrm>
          <a:off x="838200" y="869880"/>
          <a:ext cx="10515600" cy="53070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pic>
        <p:nvPicPr>
          <p:cNvPr id="11" name="Picture 3" descr="C:\Users\Frans\AppData\Local\Microsoft\Windows\Temporary Internet Files\Content.Outlook\BI7AYWXR\IRR logo_rgb.jpg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299" y="0"/>
            <a:ext cx="2063261" cy="114358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53192526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5100" y="177801"/>
            <a:ext cx="11750235" cy="6151562"/>
          </a:xfrm>
        </p:spPr>
        <p:txBody>
          <a:bodyPr>
            <a:normAutofit/>
          </a:bodyPr>
          <a:lstStyle/>
          <a:p>
            <a:pPr algn="l"/>
            <a: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  <a:t/>
            </a:r>
            <a:b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</a:br>
            <a: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  <a:t/>
            </a:r>
            <a:b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</a:br>
            <a: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  <a:t/>
            </a:r>
            <a:br>
              <a:rPr lang="en-ZA" sz="5400" dirty="0">
                <a:latin typeface="Geneva" panose="020B0503030404040204" pitchFamily="34" charset="0"/>
                <a:cs typeface="Times New Roman" panose="02020603050405020304" pitchFamily="18" charset="0"/>
              </a:rPr>
            </a:br>
            <a:r>
              <a:rPr lang="en-ZA" sz="2000" dirty="0">
                <a:latin typeface="Geneva" panose="020B0503030404040204" pitchFamily="34" charset="0"/>
                <a:cs typeface="Times New Roman" panose="02020603050405020304" pitchFamily="18" charset="0"/>
              </a:rPr>
              <a:t/>
            </a:r>
            <a:br>
              <a:rPr lang="en-ZA" sz="2000" dirty="0">
                <a:latin typeface="Geneva" panose="020B0503030404040204" pitchFamily="34" charset="0"/>
                <a:cs typeface="Times New Roman" panose="02020603050405020304" pitchFamily="18" charset="0"/>
              </a:rPr>
            </a:br>
            <a:r>
              <a:rPr lang="en-ZA" sz="4400" dirty="0">
                <a:solidFill>
                  <a:srgbClr val="FFC000"/>
                </a:solidFill>
                <a:latin typeface="Geneva" panose="020B0503030404040204" pitchFamily="34" charset="0"/>
                <a:cs typeface="Times New Roman" panose="02020603050405020304" pitchFamily="18" charset="0"/>
              </a:rPr>
              <a:t/>
            </a:r>
            <a:br>
              <a:rPr lang="en-ZA" sz="4400" dirty="0">
                <a:solidFill>
                  <a:srgbClr val="FFC000"/>
                </a:solidFill>
                <a:latin typeface="Geneva" panose="020B0503030404040204" pitchFamily="34" charset="0"/>
                <a:cs typeface="Times New Roman" panose="02020603050405020304" pitchFamily="18" charset="0"/>
              </a:rPr>
            </a:br>
            <a:r>
              <a:rPr lang="en-ZA" sz="4400" dirty="0">
                <a:solidFill>
                  <a:srgbClr val="FFC000"/>
                </a:solidFill>
                <a:latin typeface="Geneva" panose="020B0503030404040204" pitchFamily="34" charset="0"/>
                <a:cs typeface="Times New Roman" panose="02020603050405020304" pitchFamily="18" charset="0"/>
              </a:rPr>
              <a:t> </a:t>
            </a:r>
          </a:p>
        </p:txBody>
      </p:sp>
      <p:pic>
        <p:nvPicPr>
          <p:cNvPr id="5" name="Picture 3" descr="C:\Users\Frans\AppData\Local\Microsoft\Windows\Temporary Internet Files\Content.Outlook\BI7AYWXR\IRR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5422900" cy="30056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TextBox 2"/>
          <p:cNvSpPr txBox="1"/>
          <p:nvPr/>
        </p:nvSpPr>
        <p:spPr>
          <a:xfrm>
            <a:off x="576775" y="3005690"/>
            <a:ext cx="11338560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3600" dirty="0"/>
              <a:t>Media: </a:t>
            </a:r>
            <a:r>
              <a:rPr lang="en-ZA" sz="3600" dirty="0">
                <a:hlinkClick r:id="rId3"/>
              </a:rPr>
              <a:t>Mienke@irr.org.za</a:t>
            </a:r>
            <a:endParaRPr lang="en-ZA" sz="3600" dirty="0"/>
          </a:p>
          <a:p>
            <a:r>
              <a:rPr lang="en-ZA" sz="3600" dirty="0"/>
              <a:t>Bookings and access to reports: </a:t>
            </a:r>
            <a:r>
              <a:rPr lang="en-ZA" sz="3600" dirty="0">
                <a:hlinkClick r:id="rId4"/>
              </a:rPr>
              <a:t>Sherwin@irr.org.za</a:t>
            </a:r>
            <a:r>
              <a:rPr lang="en-ZA" sz="3600" dirty="0"/>
              <a:t> </a:t>
            </a:r>
          </a:p>
          <a:p>
            <a:r>
              <a:rPr lang="en-ZA" sz="3600" dirty="0"/>
              <a:t>Frans Cronje: </a:t>
            </a:r>
            <a:r>
              <a:rPr lang="en-ZA" sz="3600" dirty="0">
                <a:hlinkClick r:id="rId5"/>
              </a:rPr>
              <a:t>ceo@irr.org.za</a:t>
            </a:r>
            <a:endParaRPr lang="en-ZA" sz="3600" dirty="0"/>
          </a:p>
          <a:p>
            <a:r>
              <a:rPr lang="en-ZA" sz="3600" dirty="0"/>
              <a:t>Web: </a:t>
            </a:r>
            <a:r>
              <a:rPr lang="en-ZA" sz="3600" dirty="0">
                <a:hlinkClick r:id="rId6"/>
              </a:rPr>
              <a:t>www.irr.org.za</a:t>
            </a:r>
            <a:r>
              <a:rPr lang="en-ZA" sz="3600" dirty="0"/>
              <a:t> </a:t>
            </a:r>
          </a:p>
          <a:p>
            <a:endParaRPr lang="en-ZA" sz="3600" dirty="0"/>
          </a:p>
          <a:p>
            <a:pPr algn="ctr"/>
            <a:r>
              <a:rPr lang="en-ZA" sz="2800" b="1" i="1" dirty="0">
                <a:latin typeface="+mj-lt"/>
              </a:rPr>
              <a:t>The IRR is a think-tank that promotes political and economic freedom.  </a:t>
            </a:r>
          </a:p>
        </p:txBody>
      </p:sp>
    </p:spTree>
    <p:extLst>
      <p:ext uri="{BB962C8B-B14F-4D97-AF65-F5344CB8AC3E}">
        <p14:creationId xmlns:p14="http://schemas.microsoft.com/office/powerpoint/2010/main" val="432103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GDP FORECASTS AND ACTUALS</a:t>
            </a:r>
          </a:p>
          <a:p>
            <a:r>
              <a:rPr lang="en-ZA" sz="1600" dirty="0"/>
              <a:t>The Treasury’s forecasting credibility is shot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1" name="Picture 3" descr="C:\Users\Frans\AppData\Local\Microsoft\Windows\Temporary Internet Files\Content.Outlook\BI7AYWXR\IRR logo_rgb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299" y="0"/>
            <a:ext cx="2063261" cy="114358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1773447"/>
              </p:ext>
            </p:extLst>
          </p:nvPr>
        </p:nvGraphicFramePr>
        <p:xfrm>
          <a:off x="142279" y="1082440"/>
          <a:ext cx="11211521" cy="53924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42751772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3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4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5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6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7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graphicEl>
                                              <a:chart seriesIdx="8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Sub>
          <a:bldChart bld="series"/>
        </p:bldSub>
      </p:bldGraphic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4 EASY LEVERS HAVE BEEN PULLED: 1 of 4 INTEREST RATES</a:t>
            </a:r>
          </a:p>
          <a:p>
            <a:r>
              <a:rPr lang="en-ZA" sz="1600" dirty="0"/>
              <a:t>Post-1994 interest rates fell more than 50%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10" name="Content Placeholder 9"/>
          <p:cNvGraphicFramePr>
            <a:graphicFrameLocks noGrp="1"/>
          </p:cNvGraphicFramePr>
          <p:nvPr>
            <p:ph idx="1"/>
          </p:nvPr>
        </p:nvGraphicFramePr>
        <p:xfrm>
          <a:off x="838200" y="869880"/>
          <a:ext cx="10515600" cy="53070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2525093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10 YEAR GOVT BOND YIELDS: 2 of 4</a:t>
            </a:r>
          </a:p>
          <a:p>
            <a:r>
              <a:rPr lang="en-ZA" sz="1600" dirty="0"/>
              <a:t>Bond yields improved indicative of growing confidence in South Africa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869880"/>
          <a:ext cx="10515600" cy="53070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2579548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GROWTH AND PUBLIC DEBT: 3 of 4</a:t>
            </a:r>
          </a:p>
          <a:p>
            <a:r>
              <a:rPr lang="en-ZA" sz="1600" dirty="0"/>
              <a:t>As growth has slipped debt levels have escalated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971550"/>
          <a:ext cx="10515600" cy="52054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1431435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Sub>
          <a:bldChart bld="series"/>
        </p:bldSub>
      </p:bldGraphic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HOUSEHOLD DEBT/disposable income 4 of 4</a:t>
            </a:r>
          </a:p>
          <a:p>
            <a:r>
              <a:rPr lang="en-ZA" sz="1600" dirty="0"/>
              <a:t>Household debt levels have roughly doubled 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9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94063472"/>
              </p:ext>
            </p:extLst>
          </p:nvPr>
        </p:nvGraphicFramePr>
        <p:xfrm>
          <a:off x="838200" y="869880"/>
          <a:ext cx="10515600" cy="53070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9814219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9" grpId="0">
        <p:bldAsOne/>
      </p:bldGraphic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entagon 5"/>
          <p:cNvSpPr/>
          <p:nvPr/>
        </p:nvSpPr>
        <p:spPr>
          <a:xfrm>
            <a:off x="0" y="6784638"/>
            <a:ext cx="12192000" cy="45719"/>
          </a:xfrm>
          <a:prstGeom prst="homePlate">
            <a:avLst/>
          </a:prstGeom>
          <a:gradFill flip="none" rotWithShape="1">
            <a:gsLst>
              <a:gs pos="0">
                <a:srgbClr val="000082"/>
              </a:gs>
              <a:gs pos="18000">
                <a:srgbClr val="66008F"/>
              </a:gs>
              <a:gs pos="18000">
                <a:srgbClr val="002060"/>
              </a:gs>
              <a:gs pos="61000">
                <a:srgbClr val="FF0000"/>
              </a:gs>
              <a:gs pos="100000">
                <a:srgbClr val="FF820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16000" y="36000"/>
            <a:ext cx="9246240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ZA" sz="2800" b="1" dirty="0"/>
              <a:t>MINING PRODUCTION y/y CHANGE</a:t>
            </a:r>
          </a:p>
          <a:p>
            <a:r>
              <a:rPr lang="en-ZA" sz="1600" dirty="0"/>
              <a:t>Now in deepest post GFC slump</a:t>
            </a:r>
          </a:p>
          <a:p>
            <a:endParaRPr lang="en-ZA" b="1" dirty="0"/>
          </a:p>
        </p:txBody>
      </p:sp>
      <p:pic>
        <p:nvPicPr>
          <p:cNvPr id="7" name="Picture 2" descr="C:\Users\Frans\AppData\Local\Microsoft\Windows\Temporary Internet Files\Content.Outlook\BI7AYWXR\CRA logo_rgb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279" y="72000"/>
            <a:ext cx="1965281" cy="761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869880"/>
          <a:ext cx="10515600" cy="53070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pic>
        <p:nvPicPr>
          <p:cNvPr id="9" name="Picture 3" descr="C:\Users\Frans\AppData\Local\Microsoft\Windows\Temporary Internet Files\Content.Outlook\BI7AYWXR\IRR logo_rgb.jpg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299" y="0"/>
            <a:ext cx="2063261" cy="114358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0729512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56330</TotalTime>
  <Words>635</Words>
  <Application>Microsoft Office PowerPoint</Application>
  <PresentationFormat>Custom</PresentationFormat>
  <Paragraphs>119</Paragraphs>
  <Slides>30</Slides>
  <Notes>0</Notes>
  <HiddenSlides>1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1" baseType="lpstr">
      <vt:lpstr>Office Theme</vt:lpstr>
      <vt:lpstr>     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   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OUR NEXT TEN YEARS: REASONS FOR HOPE  Produced by the                   at the IRR, January 2016</dc:title>
  <dc:creator>Frans Cronje</dc:creator>
  <cp:lastModifiedBy>Hannah Kerber</cp:lastModifiedBy>
  <cp:revision>86</cp:revision>
  <dcterms:created xsi:type="dcterms:W3CDTF">2016-03-08T13:51:55Z</dcterms:created>
  <dcterms:modified xsi:type="dcterms:W3CDTF">2016-11-11T11:07:13Z</dcterms:modified>
</cp:coreProperties>
</file>