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16"/>
  </p:notesMasterIdLst>
  <p:sldIdLst>
    <p:sldId id="304" r:id="rId2"/>
    <p:sldId id="267" r:id="rId3"/>
    <p:sldId id="259" r:id="rId4"/>
    <p:sldId id="306" r:id="rId5"/>
    <p:sldId id="307" r:id="rId6"/>
    <p:sldId id="268" r:id="rId7"/>
    <p:sldId id="257" r:id="rId8"/>
    <p:sldId id="271" r:id="rId9"/>
    <p:sldId id="310" r:id="rId10"/>
    <p:sldId id="294" r:id="rId11"/>
    <p:sldId id="308" r:id="rId12"/>
    <p:sldId id="309" r:id="rId13"/>
    <p:sldId id="301" r:id="rId14"/>
    <p:sldId id="303" r:id="rId15"/>
  </p:sldIdLst>
  <p:sldSz cx="18288000" cy="10287000"/>
  <p:notesSz cx="18288000" cy="10287000"/>
  <p:embeddedFontLst>
    <p:embeddedFont>
      <p:font typeface="Calibri" panose="020F0502020204030204" pitchFamily="34" charset="0"/>
      <p:regular r:id="rId17"/>
      <p:bold r:id="rId18"/>
      <p:italic r:id="rId19"/>
      <p:boldItalic r:id="rId20"/>
    </p:embeddedFont>
    <p:embeddedFont>
      <p:font typeface="Century Gothic" panose="020B0502020202020204" pitchFamily="34" charset="0"/>
      <p:regular r:id="rId21"/>
      <p:bold r:id="rId22"/>
      <p:italic r:id="rId23"/>
      <p:boldItalic r:id="rId24"/>
    </p:embeddedFont>
    <p:embeddedFont>
      <p:font typeface="Montserrat" panose="00000500000000000000" pitchFamily="2" charset="0"/>
      <p:regular r:id="rId25"/>
      <p:bold r:id="rId26"/>
      <p:italic r:id="rId27"/>
      <p:boldItalic r:id="rId28"/>
    </p:embeddedFont>
    <p:embeddedFont>
      <p:font typeface="Montserrat Black" panose="00000A00000000000000" pitchFamily="2" charset="0"/>
      <p:bold r:id="rId29"/>
      <p:boldItalic r:id="rId30"/>
    </p:embeddedFont>
    <p:embeddedFont>
      <p:font typeface="Montserrat ExtraBold" panose="00000900000000000000" pitchFamily="2" charset="0"/>
      <p:bold r:id="rId31"/>
      <p:boldItalic r:id="rId32"/>
    </p:embeddedFont>
    <p:embeddedFont>
      <p:font typeface="Montserrat SemiBold" panose="00000700000000000000" pitchFamily="2" charset="0"/>
      <p:bold r:id="rId33"/>
      <p:boldItalic r:id="rId3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60" roundtripDataSignature="AMtx7mj3o68JXQceiUViVYBE2itBh+YM8Q=="/>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Claudia B. Capelao" initials="" lastIdx="4"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A02C1ACC-ED1B-483F-8C7A-15C0CD002870}">
  <a:tblStyle styleId="{A02C1ACC-ED1B-483F-8C7A-15C0CD002870}" styleName="Table_0">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063" autoAdjust="0"/>
    <p:restoredTop sz="94620" autoAdjust="0"/>
  </p:normalViewPr>
  <p:slideViewPr>
    <p:cSldViewPr snapToGrid="0">
      <p:cViewPr varScale="1">
        <p:scale>
          <a:sx n="49" d="100"/>
          <a:sy n="49" d="100"/>
        </p:scale>
        <p:origin x="140" y="24"/>
      </p:cViewPr>
      <p:guideLst>
        <p:guide orient="horz" pos="2880"/>
        <p:guide pos="216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font" Target="fonts/font2.fntdata"/><Relationship Id="rId26" Type="http://schemas.openxmlformats.org/officeDocument/2006/relationships/font" Target="fonts/font10.fntdata"/><Relationship Id="rId21" Type="http://schemas.openxmlformats.org/officeDocument/2006/relationships/font" Target="fonts/font5.fntdata"/><Relationship Id="rId34" Type="http://schemas.openxmlformats.org/officeDocument/2006/relationships/font" Target="fonts/font18.fntdata"/><Relationship Id="rId63"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1.fntdata"/><Relationship Id="rId25" Type="http://schemas.openxmlformats.org/officeDocument/2006/relationships/font" Target="fonts/font9.fntdata"/><Relationship Id="rId33" Type="http://schemas.openxmlformats.org/officeDocument/2006/relationships/font" Target="fonts/font17.fntdata"/><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font" Target="fonts/font4.fntdata"/><Relationship Id="rId29" Type="http://schemas.openxmlformats.org/officeDocument/2006/relationships/font" Target="fonts/font13.fntdata"/><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8.fntdata"/><Relationship Id="rId32" Type="http://schemas.openxmlformats.org/officeDocument/2006/relationships/font" Target="fonts/font16.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7.fntdata"/><Relationship Id="rId28" Type="http://schemas.openxmlformats.org/officeDocument/2006/relationships/font" Target="fonts/font12.fntdata"/><Relationship Id="rId61" Type="http://schemas.openxmlformats.org/officeDocument/2006/relationships/commentAuthors" Target="commentAuthors.xml"/><Relationship Id="rId10" Type="http://schemas.openxmlformats.org/officeDocument/2006/relationships/slide" Target="slides/slide9.xml"/><Relationship Id="rId19" Type="http://schemas.openxmlformats.org/officeDocument/2006/relationships/font" Target="fonts/font3.fntdata"/><Relationship Id="rId31" Type="http://schemas.openxmlformats.org/officeDocument/2006/relationships/font" Target="fonts/font15.fntdata"/><Relationship Id="rId60" Type="http://customschemas.google.com/relationships/presentationmetadata" Target="metadata"/><Relationship Id="rId65"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6.fntdata"/><Relationship Id="rId27" Type="http://schemas.openxmlformats.org/officeDocument/2006/relationships/font" Target="fonts/font11.fntdata"/><Relationship Id="rId30" Type="http://schemas.openxmlformats.org/officeDocument/2006/relationships/font" Target="fonts/font14.fntdata"/><Relationship Id="rId64"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048600" y="771525"/>
            <a:ext cx="12192600" cy="38576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1828800" y="4886325"/>
            <a:ext cx="14630400" cy="462915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
        <p:cNvGrpSpPr/>
        <p:nvPr/>
      </p:nvGrpSpPr>
      <p:grpSpPr>
        <a:xfrm>
          <a:off x="0" y="0"/>
          <a:ext cx="0" cy="0"/>
          <a:chOff x="0" y="0"/>
          <a:chExt cx="0" cy="0"/>
        </a:xfrm>
      </p:grpSpPr>
      <p:sp>
        <p:nvSpPr>
          <p:cNvPr id="139" name="Google Shape;139;p1:notes"/>
          <p:cNvSpPr txBox="1">
            <a:spLocks noGrp="1"/>
          </p:cNvSpPr>
          <p:nvPr>
            <p:ph type="body" idx="1"/>
          </p:nvPr>
        </p:nvSpPr>
        <p:spPr>
          <a:xfrm>
            <a:off x="2010400" y="5371925"/>
            <a:ext cx="16083275" cy="5089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40" name="Google Shape;140;p1:notes"/>
          <p:cNvSpPr>
            <a:spLocks noGrp="1" noRot="1" noChangeAspect="1"/>
          </p:cNvSpPr>
          <p:nvPr>
            <p:ph type="sldImg" idx="2"/>
          </p:nvPr>
        </p:nvSpPr>
        <p:spPr>
          <a:xfrm>
            <a:off x="6283325" y="847725"/>
            <a:ext cx="7539038" cy="42418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7"/>
        <p:cNvGrpSpPr/>
        <p:nvPr/>
      </p:nvGrpSpPr>
      <p:grpSpPr>
        <a:xfrm>
          <a:off x="0" y="0"/>
          <a:ext cx="0" cy="0"/>
          <a:chOff x="0" y="0"/>
          <a:chExt cx="0" cy="0"/>
        </a:xfrm>
      </p:grpSpPr>
      <p:sp>
        <p:nvSpPr>
          <p:cNvPr id="1288" name="Google Shape;1288;p31:notes"/>
          <p:cNvSpPr txBox="1">
            <a:spLocks noGrp="1"/>
          </p:cNvSpPr>
          <p:nvPr>
            <p:ph type="body" idx="1"/>
          </p:nvPr>
        </p:nvSpPr>
        <p:spPr>
          <a:xfrm>
            <a:off x="1828800" y="4886325"/>
            <a:ext cx="14630400" cy="462915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289" name="Google Shape;1289;p31:notes"/>
          <p:cNvSpPr>
            <a:spLocks noGrp="1" noRot="1" noChangeAspect="1"/>
          </p:cNvSpPr>
          <p:nvPr>
            <p:ph type="sldImg" idx="2"/>
          </p:nvPr>
        </p:nvSpPr>
        <p:spPr>
          <a:xfrm>
            <a:off x="5715000" y="771525"/>
            <a:ext cx="6859588" cy="38576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
        <p:cNvGrpSpPr/>
        <p:nvPr/>
      </p:nvGrpSpPr>
      <p:grpSpPr>
        <a:xfrm>
          <a:off x="0" y="0"/>
          <a:ext cx="0" cy="0"/>
          <a:chOff x="0" y="0"/>
          <a:chExt cx="0" cy="0"/>
        </a:xfrm>
      </p:grpSpPr>
      <p:sp>
        <p:nvSpPr>
          <p:cNvPr id="20" name="Google Shape;20;p9:notes"/>
          <p:cNvSpPr txBox="1">
            <a:spLocks noGrp="1"/>
          </p:cNvSpPr>
          <p:nvPr>
            <p:ph type="body" idx="1"/>
          </p:nvPr>
        </p:nvSpPr>
        <p:spPr>
          <a:xfrm>
            <a:off x="1828800" y="4886325"/>
            <a:ext cx="14630400" cy="462915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1" name="Google Shape;21;p9:notes"/>
          <p:cNvSpPr>
            <a:spLocks noGrp="1" noRot="1" noChangeAspect="1"/>
          </p:cNvSpPr>
          <p:nvPr>
            <p:ph type="sldImg" idx="2"/>
          </p:nvPr>
        </p:nvSpPr>
        <p:spPr>
          <a:xfrm>
            <a:off x="5715000" y="771525"/>
            <a:ext cx="6859588" cy="38576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64920782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
        <p:cNvGrpSpPr/>
        <p:nvPr/>
      </p:nvGrpSpPr>
      <p:grpSpPr>
        <a:xfrm>
          <a:off x="0" y="0"/>
          <a:ext cx="0" cy="0"/>
          <a:chOff x="0" y="0"/>
          <a:chExt cx="0" cy="0"/>
        </a:xfrm>
      </p:grpSpPr>
      <p:sp>
        <p:nvSpPr>
          <p:cNvPr id="20" name="Google Shape;20;p9:notes"/>
          <p:cNvSpPr txBox="1">
            <a:spLocks noGrp="1"/>
          </p:cNvSpPr>
          <p:nvPr>
            <p:ph type="body" idx="1"/>
          </p:nvPr>
        </p:nvSpPr>
        <p:spPr>
          <a:xfrm>
            <a:off x="1828800" y="4886325"/>
            <a:ext cx="14630400" cy="462915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1" name="Google Shape;21;p9:notes"/>
          <p:cNvSpPr>
            <a:spLocks noGrp="1" noRot="1" noChangeAspect="1"/>
          </p:cNvSpPr>
          <p:nvPr>
            <p:ph type="sldImg" idx="2"/>
          </p:nvPr>
        </p:nvSpPr>
        <p:spPr>
          <a:xfrm>
            <a:off x="5715000" y="771525"/>
            <a:ext cx="6859588" cy="38576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01791529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8"/>
        <p:cNvGrpSpPr/>
        <p:nvPr/>
      </p:nvGrpSpPr>
      <p:grpSpPr>
        <a:xfrm>
          <a:off x="0" y="0"/>
          <a:ext cx="0" cy="0"/>
          <a:chOff x="0" y="0"/>
          <a:chExt cx="0" cy="0"/>
        </a:xfrm>
      </p:grpSpPr>
      <p:sp>
        <p:nvSpPr>
          <p:cNvPr id="1459" name="Google Shape;1459;p38:notes"/>
          <p:cNvSpPr txBox="1">
            <a:spLocks noGrp="1"/>
          </p:cNvSpPr>
          <p:nvPr>
            <p:ph type="body" idx="1"/>
          </p:nvPr>
        </p:nvSpPr>
        <p:spPr>
          <a:xfrm>
            <a:off x="1828800" y="4886325"/>
            <a:ext cx="14630400" cy="462915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460" name="Google Shape;1460;p38:notes"/>
          <p:cNvSpPr>
            <a:spLocks noGrp="1" noRot="1" noChangeAspect="1"/>
          </p:cNvSpPr>
          <p:nvPr>
            <p:ph type="sldImg" idx="2"/>
          </p:nvPr>
        </p:nvSpPr>
        <p:spPr>
          <a:xfrm>
            <a:off x="5715000" y="771525"/>
            <a:ext cx="6859588" cy="38576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4"/>
        <p:cNvGrpSpPr/>
        <p:nvPr/>
      </p:nvGrpSpPr>
      <p:grpSpPr>
        <a:xfrm>
          <a:off x="0" y="0"/>
          <a:ext cx="0" cy="0"/>
          <a:chOff x="0" y="0"/>
          <a:chExt cx="0" cy="0"/>
        </a:xfrm>
      </p:grpSpPr>
      <p:sp>
        <p:nvSpPr>
          <p:cNvPr id="1485" name="Google Shape;1485;p39:notes"/>
          <p:cNvSpPr txBox="1">
            <a:spLocks noGrp="1"/>
          </p:cNvSpPr>
          <p:nvPr>
            <p:ph type="body" idx="1"/>
          </p:nvPr>
        </p:nvSpPr>
        <p:spPr>
          <a:xfrm>
            <a:off x="1828800" y="4886325"/>
            <a:ext cx="14630400" cy="462915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486" name="Google Shape;1486;p39:notes"/>
          <p:cNvSpPr>
            <a:spLocks noGrp="1" noRot="1" noChangeAspect="1"/>
          </p:cNvSpPr>
          <p:nvPr>
            <p:ph type="sldImg" idx="2"/>
          </p:nvPr>
        </p:nvSpPr>
        <p:spPr>
          <a:xfrm>
            <a:off x="5715000" y="771525"/>
            <a:ext cx="6859588" cy="38576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Google Shape;107;p4:notes"/>
          <p:cNvSpPr txBox="1">
            <a:spLocks noGrp="1"/>
          </p:cNvSpPr>
          <p:nvPr>
            <p:ph type="body" idx="1"/>
          </p:nvPr>
        </p:nvSpPr>
        <p:spPr>
          <a:xfrm>
            <a:off x="1828800" y="4886325"/>
            <a:ext cx="14630400" cy="462915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08" name="Google Shape;108;p4:notes"/>
          <p:cNvSpPr>
            <a:spLocks noGrp="1" noRot="1" noChangeAspect="1"/>
          </p:cNvSpPr>
          <p:nvPr>
            <p:ph type="sldImg" idx="2"/>
          </p:nvPr>
        </p:nvSpPr>
        <p:spPr>
          <a:xfrm>
            <a:off x="5715000" y="771525"/>
            <a:ext cx="6859588" cy="38576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0"/>
        <p:cNvGrpSpPr/>
        <p:nvPr/>
      </p:nvGrpSpPr>
      <p:grpSpPr>
        <a:xfrm>
          <a:off x="0" y="0"/>
          <a:ext cx="0" cy="0"/>
          <a:chOff x="0" y="0"/>
          <a:chExt cx="0" cy="0"/>
        </a:xfrm>
      </p:grpSpPr>
      <p:sp>
        <p:nvSpPr>
          <p:cNvPr id="271" name="Google Shape;271;p12:notes"/>
          <p:cNvSpPr txBox="1">
            <a:spLocks noGrp="1"/>
          </p:cNvSpPr>
          <p:nvPr>
            <p:ph type="body" idx="1"/>
          </p:nvPr>
        </p:nvSpPr>
        <p:spPr>
          <a:xfrm>
            <a:off x="2010400" y="5371925"/>
            <a:ext cx="16083275" cy="5089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72" name="Google Shape;272;p12:notes"/>
          <p:cNvSpPr>
            <a:spLocks noGrp="1" noRot="1" noChangeAspect="1"/>
          </p:cNvSpPr>
          <p:nvPr>
            <p:ph type="sldImg" idx="2"/>
          </p:nvPr>
        </p:nvSpPr>
        <p:spPr>
          <a:xfrm>
            <a:off x="6281738" y="847725"/>
            <a:ext cx="7542212" cy="42418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
        <p:cNvGrpSpPr/>
        <p:nvPr/>
      </p:nvGrpSpPr>
      <p:grpSpPr>
        <a:xfrm>
          <a:off x="0" y="0"/>
          <a:ext cx="0" cy="0"/>
          <a:chOff x="0" y="0"/>
          <a:chExt cx="0" cy="0"/>
        </a:xfrm>
      </p:grpSpPr>
      <p:sp>
        <p:nvSpPr>
          <p:cNvPr id="20" name="Google Shape;20;p9:notes"/>
          <p:cNvSpPr txBox="1">
            <a:spLocks noGrp="1"/>
          </p:cNvSpPr>
          <p:nvPr>
            <p:ph type="body" idx="1"/>
          </p:nvPr>
        </p:nvSpPr>
        <p:spPr>
          <a:xfrm>
            <a:off x="1828800" y="4886325"/>
            <a:ext cx="14630400" cy="462915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1" name="Google Shape;21;p9:notes"/>
          <p:cNvSpPr>
            <a:spLocks noGrp="1" noRot="1" noChangeAspect="1"/>
          </p:cNvSpPr>
          <p:nvPr>
            <p:ph type="sldImg" idx="2"/>
          </p:nvPr>
        </p:nvSpPr>
        <p:spPr>
          <a:xfrm>
            <a:off x="5715000" y="771525"/>
            <a:ext cx="6859588" cy="38576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0620324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
        <p:cNvGrpSpPr/>
        <p:nvPr/>
      </p:nvGrpSpPr>
      <p:grpSpPr>
        <a:xfrm>
          <a:off x="0" y="0"/>
          <a:ext cx="0" cy="0"/>
          <a:chOff x="0" y="0"/>
          <a:chExt cx="0" cy="0"/>
        </a:xfrm>
      </p:grpSpPr>
      <p:sp>
        <p:nvSpPr>
          <p:cNvPr id="20" name="Google Shape;20;p9:notes"/>
          <p:cNvSpPr txBox="1">
            <a:spLocks noGrp="1"/>
          </p:cNvSpPr>
          <p:nvPr>
            <p:ph type="body" idx="1"/>
          </p:nvPr>
        </p:nvSpPr>
        <p:spPr>
          <a:xfrm>
            <a:off x="1828800" y="4886325"/>
            <a:ext cx="14630400" cy="462915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1" name="Google Shape;21;p9:notes"/>
          <p:cNvSpPr>
            <a:spLocks noGrp="1" noRot="1" noChangeAspect="1"/>
          </p:cNvSpPr>
          <p:nvPr>
            <p:ph type="sldImg" idx="2"/>
          </p:nvPr>
        </p:nvSpPr>
        <p:spPr>
          <a:xfrm>
            <a:off x="5715000" y="771525"/>
            <a:ext cx="6859588" cy="38576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0942409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p:cNvGrpSpPr/>
        <p:nvPr/>
      </p:nvGrpSpPr>
      <p:grpSpPr>
        <a:xfrm>
          <a:off x="0" y="0"/>
          <a:ext cx="0" cy="0"/>
          <a:chOff x="0" y="0"/>
          <a:chExt cx="0" cy="0"/>
        </a:xfrm>
      </p:grpSpPr>
      <p:sp>
        <p:nvSpPr>
          <p:cNvPr id="125" name="Google Shape;125;p5:notes"/>
          <p:cNvSpPr txBox="1">
            <a:spLocks noGrp="1"/>
          </p:cNvSpPr>
          <p:nvPr>
            <p:ph type="body" idx="1"/>
          </p:nvPr>
        </p:nvSpPr>
        <p:spPr>
          <a:xfrm>
            <a:off x="1828800" y="4886325"/>
            <a:ext cx="14630400" cy="462915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26" name="Google Shape;126;p5:notes"/>
          <p:cNvSpPr>
            <a:spLocks noGrp="1" noRot="1" noChangeAspect="1"/>
          </p:cNvSpPr>
          <p:nvPr>
            <p:ph type="sldImg" idx="2"/>
          </p:nvPr>
        </p:nvSpPr>
        <p:spPr>
          <a:xfrm>
            <a:off x="5715000" y="771525"/>
            <a:ext cx="6859588" cy="38576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5535183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
        <p:cNvGrpSpPr/>
        <p:nvPr/>
      </p:nvGrpSpPr>
      <p:grpSpPr>
        <a:xfrm>
          <a:off x="0" y="0"/>
          <a:ext cx="0" cy="0"/>
          <a:chOff x="0" y="0"/>
          <a:chExt cx="0" cy="0"/>
        </a:xfrm>
      </p:grpSpPr>
      <p:sp>
        <p:nvSpPr>
          <p:cNvPr id="20" name="Google Shape;20;p9:notes"/>
          <p:cNvSpPr txBox="1">
            <a:spLocks noGrp="1"/>
          </p:cNvSpPr>
          <p:nvPr>
            <p:ph type="body" idx="1"/>
          </p:nvPr>
        </p:nvSpPr>
        <p:spPr>
          <a:xfrm>
            <a:off x="1828800" y="4886325"/>
            <a:ext cx="14630400" cy="462915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1" name="Google Shape;21;p9:notes"/>
          <p:cNvSpPr>
            <a:spLocks noGrp="1" noRot="1" noChangeAspect="1"/>
          </p:cNvSpPr>
          <p:nvPr>
            <p:ph type="sldImg" idx="2"/>
          </p:nvPr>
        </p:nvSpPr>
        <p:spPr>
          <a:xfrm>
            <a:off x="5715000" y="771525"/>
            <a:ext cx="6859588" cy="38576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40546085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
        <p:cNvGrpSpPr/>
        <p:nvPr/>
      </p:nvGrpSpPr>
      <p:grpSpPr>
        <a:xfrm>
          <a:off x="0" y="0"/>
          <a:ext cx="0" cy="0"/>
          <a:chOff x="0" y="0"/>
          <a:chExt cx="0" cy="0"/>
        </a:xfrm>
      </p:grpSpPr>
      <p:sp>
        <p:nvSpPr>
          <p:cNvPr id="173" name="Google Shape;173;p8:notes"/>
          <p:cNvSpPr txBox="1">
            <a:spLocks noGrp="1"/>
          </p:cNvSpPr>
          <p:nvPr>
            <p:ph type="body" idx="1"/>
          </p:nvPr>
        </p:nvSpPr>
        <p:spPr>
          <a:xfrm>
            <a:off x="1828800" y="4886325"/>
            <a:ext cx="14630400" cy="462915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74" name="Google Shape;174;p8:notes"/>
          <p:cNvSpPr>
            <a:spLocks noGrp="1" noRot="1" noChangeAspect="1"/>
          </p:cNvSpPr>
          <p:nvPr>
            <p:ph type="sldImg" idx="2"/>
          </p:nvPr>
        </p:nvSpPr>
        <p:spPr>
          <a:xfrm>
            <a:off x="5715000" y="771525"/>
            <a:ext cx="6859588" cy="38576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
        <p:cNvGrpSpPr/>
        <p:nvPr/>
      </p:nvGrpSpPr>
      <p:grpSpPr>
        <a:xfrm>
          <a:off x="0" y="0"/>
          <a:ext cx="0" cy="0"/>
          <a:chOff x="0" y="0"/>
          <a:chExt cx="0" cy="0"/>
        </a:xfrm>
      </p:grpSpPr>
      <p:sp>
        <p:nvSpPr>
          <p:cNvPr id="20" name="Google Shape;20;p9:notes"/>
          <p:cNvSpPr txBox="1">
            <a:spLocks noGrp="1"/>
          </p:cNvSpPr>
          <p:nvPr>
            <p:ph type="body" idx="1"/>
          </p:nvPr>
        </p:nvSpPr>
        <p:spPr>
          <a:xfrm>
            <a:off x="1828800" y="4886325"/>
            <a:ext cx="14630400" cy="462915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1" name="Google Shape;21;p9:notes"/>
          <p:cNvSpPr>
            <a:spLocks noGrp="1" noRot="1" noChangeAspect="1"/>
          </p:cNvSpPr>
          <p:nvPr>
            <p:ph type="sldImg" idx="2"/>
          </p:nvPr>
        </p:nvSpPr>
        <p:spPr>
          <a:xfrm>
            <a:off x="5715000" y="771525"/>
            <a:ext cx="6859588" cy="38576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8182486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6"/>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111"/>
        <p:cNvGrpSpPr/>
        <p:nvPr/>
      </p:nvGrpSpPr>
      <p:grpSpPr>
        <a:xfrm>
          <a:off x="0" y="0"/>
          <a:ext cx="0" cy="0"/>
          <a:chOff x="0" y="0"/>
          <a:chExt cx="0" cy="0"/>
        </a:xfrm>
      </p:grpSpPr>
      <p:sp>
        <p:nvSpPr>
          <p:cNvPr id="112" name="Google Shape;112;p3"/>
          <p:cNvSpPr txBox="1">
            <a:spLocks noGrp="1"/>
          </p:cNvSpPr>
          <p:nvPr>
            <p:ph type="title"/>
          </p:nvPr>
        </p:nvSpPr>
        <p:spPr>
          <a:xfrm>
            <a:off x="3430661" y="736851"/>
            <a:ext cx="11426676" cy="804836"/>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5230" b="1" i="0">
                <a:solidFill>
                  <a:schemeClr val="lt1"/>
                </a:solidFill>
                <a:latin typeface="Montserrat"/>
                <a:ea typeface="Montserrat"/>
                <a:cs typeface="Montserrat"/>
                <a:sym typeface="Montserrat"/>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3" name="Google Shape;113;p3"/>
          <p:cNvSpPr txBox="1">
            <a:spLocks noGrp="1"/>
          </p:cNvSpPr>
          <p:nvPr>
            <p:ph type="body" idx="1"/>
          </p:nvPr>
        </p:nvSpPr>
        <p:spPr>
          <a:xfrm>
            <a:off x="1084813" y="4141433"/>
            <a:ext cx="16118372" cy="343043"/>
          </a:xfrm>
          <a:prstGeom prst="rect">
            <a:avLst/>
          </a:prstGeom>
          <a:noFill/>
          <a:ln>
            <a:noFill/>
          </a:ln>
        </p:spPr>
        <p:txBody>
          <a:bodyPr spcFirstLastPara="1" wrap="square" lIns="0" tIns="0" rIns="0" bIns="0" anchor="t" anchorCtr="0">
            <a:spAutoFit/>
          </a:bodyPr>
          <a:lstStyle>
            <a:lvl1pPr marL="415869" lvl="0" indent="-207935" algn="l">
              <a:spcBef>
                <a:spcPts val="0"/>
              </a:spcBef>
              <a:spcAft>
                <a:spcPts val="0"/>
              </a:spcAft>
              <a:buSzPts val="1400"/>
              <a:buNone/>
              <a:defRPr sz="2229" b="1" i="0">
                <a:solidFill>
                  <a:schemeClr val="lt1"/>
                </a:solidFill>
                <a:latin typeface="Montserrat ExtraBold"/>
                <a:ea typeface="Montserrat ExtraBold"/>
                <a:cs typeface="Montserrat ExtraBold"/>
                <a:sym typeface="Montserrat ExtraBold"/>
              </a:defRPr>
            </a:lvl1pPr>
            <a:lvl2pPr marL="831738" lvl="1" indent="-207935" algn="l">
              <a:spcBef>
                <a:spcPts val="0"/>
              </a:spcBef>
              <a:spcAft>
                <a:spcPts val="0"/>
              </a:spcAft>
              <a:buSzPts val="1400"/>
              <a:buNone/>
              <a:defRPr/>
            </a:lvl2pPr>
            <a:lvl3pPr marL="1247607" lvl="2" indent="-207935" algn="l">
              <a:spcBef>
                <a:spcPts val="0"/>
              </a:spcBef>
              <a:spcAft>
                <a:spcPts val="0"/>
              </a:spcAft>
              <a:buSzPts val="1400"/>
              <a:buNone/>
              <a:defRPr/>
            </a:lvl3pPr>
            <a:lvl4pPr marL="1663476" lvl="3" indent="-207935" algn="l">
              <a:spcBef>
                <a:spcPts val="0"/>
              </a:spcBef>
              <a:spcAft>
                <a:spcPts val="0"/>
              </a:spcAft>
              <a:buSzPts val="1400"/>
              <a:buNone/>
              <a:defRPr/>
            </a:lvl4pPr>
            <a:lvl5pPr marL="2079346" lvl="4" indent="-207935" algn="l">
              <a:spcBef>
                <a:spcPts val="0"/>
              </a:spcBef>
              <a:spcAft>
                <a:spcPts val="0"/>
              </a:spcAft>
              <a:buSzPts val="1400"/>
              <a:buNone/>
              <a:defRPr/>
            </a:lvl5pPr>
            <a:lvl6pPr marL="2495215" lvl="5" indent="-207935" algn="l">
              <a:spcBef>
                <a:spcPts val="0"/>
              </a:spcBef>
              <a:spcAft>
                <a:spcPts val="0"/>
              </a:spcAft>
              <a:buSzPts val="1400"/>
              <a:buNone/>
              <a:defRPr/>
            </a:lvl6pPr>
            <a:lvl7pPr marL="2911084" lvl="6" indent="-207935" algn="l">
              <a:spcBef>
                <a:spcPts val="0"/>
              </a:spcBef>
              <a:spcAft>
                <a:spcPts val="0"/>
              </a:spcAft>
              <a:buSzPts val="1400"/>
              <a:buNone/>
              <a:defRPr/>
            </a:lvl7pPr>
            <a:lvl8pPr marL="3326953" lvl="7" indent="-207935" algn="l">
              <a:spcBef>
                <a:spcPts val="0"/>
              </a:spcBef>
              <a:spcAft>
                <a:spcPts val="0"/>
              </a:spcAft>
              <a:buSzPts val="1400"/>
              <a:buNone/>
              <a:defRPr/>
            </a:lvl8pPr>
            <a:lvl9pPr marL="3742822" lvl="8" indent="-207935" algn="l">
              <a:spcBef>
                <a:spcPts val="0"/>
              </a:spcBef>
              <a:spcAft>
                <a:spcPts val="0"/>
              </a:spcAft>
              <a:buSzPts val="1400"/>
              <a:buNone/>
              <a:defRPr/>
            </a:lvl9pPr>
          </a:lstStyle>
          <a:p>
            <a:endParaRPr/>
          </a:p>
        </p:txBody>
      </p:sp>
      <p:sp>
        <p:nvSpPr>
          <p:cNvPr id="114" name="Google Shape;114;p3"/>
          <p:cNvSpPr txBox="1">
            <a:spLocks noGrp="1"/>
          </p:cNvSpPr>
          <p:nvPr>
            <p:ph type="ftr" idx="11"/>
          </p:nvPr>
        </p:nvSpPr>
        <p:spPr>
          <a:xfrm>
            <a:off x="6217920" y="9566911"/>
            <a:ext cx="5852160" cy="215444"/>
          </a:xfrm>
          <a:prstGeom prst="rect">
            <a:avLst/>
          </a:prstGeom>
          <a:noFill/>
          <a:ln>
            <a:noFill/>
          </a:ln>
        </p:spPr>
        <p:txBody>
          <a:bodyPr spcFirstLastPara="1" wrap="square" lIns="0" tIns="0" rIns="0" bIns="0" anchor="t" anchorCtr="0">
            <a:spAutoFit/>
          </a:bodyPr>
          <a:lstStyle>
            <a:lvl1pPr lvl="0" algn="ctr">
              <a:spcBef>
                <a:spcPts val="0"/>
              </a:spcBef>
              <a:spcAft>
                <a:spcPts val="0"/>
              </a:spcAft>
              <a:buSzPts val="1400"/>
              <a:buNone/>
              <a:defRPr>
                <a:solidFill>
                  <a:srgbClr val="888888"/>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5" name="Google Shape;115;p3"/>
          <p:cNvSpPr txBox="1">
            <a:spLocks noGrp="1"/>
          </p:cNvSpPr>
          <p:nvPr>
            <p:ph type="dt" idx="10"/>
          </p:nvPr>
        </p:nvSpPr>
        <p:spPr>
          <a:xfrm>
            <a:off x="914400" y="9566911"/>
            <a:ext cx="4206240" cy="215444"/>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a:solidFill>
                  <a:srgbClr val="888888"/>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6" name="Google Shape;116;p3"/>
          <p:cNvSpPr txBox="1">
            <a:spLocks noGrp="1"/>
          </p:cNvSpPr>
          <p:nvPr>
            <p:ph type="sldNum" idx="12"/>
          </p:nvPr>
        </p:nvSpPr>
        <p:spPr>
          <a:xfrm>
            <a:off x="13167361" y="9566911"/>
            <a:ext cx="4206240" cy="215444"/>
          </a:xfrm>
          <a:prstGeom prst="rect">
            <a:avLst/>
          </a:prstGeom>
          <a:noFill/>
          <a:ln>
            <a:noFill/>
          </a:ln>
        </p:spPr>
        <p:txBody>
          <a:bodyPr spcFirstLastPara="1" wrap="square" lIns="0" tIns="0" rIns="0" bIns="0" anchor="t" anchorCtr="0">
            <a:spAutoFit/>
          </a:bodyPr>
          <a:lstStyle>
            <a:lvl1pPr lvl="0" indent="0" algn="r">
              <a:spcBef>
                <a:spcPts val="0"/>
              </a:spcBef>
              <a:buNone/>
              <a:defRPr>
                <a:solidFill>
                  <a:srgbClr val="888888"/>
                </a:solidFill>
              </a:defRPr>
            </a:lvl1pPr>
            <a:lvl2pPr lvl="1" indent="0" algn="r">
              <a:spcBef>
                <a:spcPts val="0"/>
              </a:spcBef>
              <a:buNone/>
              <a:defRPr>
                <a:solidFill>
                  <a:srgbClr val="888888"/>
                </a:solidFill>
              </a:defRPr>
            </a:lvl2pPr>
            <a:lvl3pPr lvl="2" indent="0" algn="r">
              <a:spcBef>
                <a:spcPts val="0"/>
              </a:spcBef>
              <a:buNone/>
              <a:defRPr>
                <a:solidFill>
                  <a:srgbClr val="888888"/>
                </a:solidFill>
              </a:defRPr>
            </a:lvl3pPr>
            <a:lvl4pPr lvl="3" indent="0" algn="r">
              <a:spcBef>
                <a:spcPts val="0"/>
              </a:spcBef>
              <a:buNone/>
              <a:defRPr>
                <a:solidFill>
                  <a:srgbClr val="888888"/>
                </a:solidFill>
              </a:defRPr>
            </a:lvl4pPr>
            <a:lvl5pPr lvl="4" indent="0" algn="r">
              <a:spcBef>
                <a:spcPts val="0"/>
              </a:spcBef>
              <a:buNone/>
              <a:defRPr>
                <a:solidFill>
                  <a:srgbClr val="888888"/>
                </a:solidFill>
              </a:defRPr>
            </a:lvl5pPr>
            <a:lvl6pPr lvl="5" indent="0" algn="r">
              <a:spcBef>
                <a:spcPts val="0"/>
              </a:spcBef>
              <a:buNone/>
              <a:defRPr>
                <a:solidFill>
                  <a:srgbClr val="888888"/>
                </a:solidFill>
              </a:defRPr>
            </a:lvl6pPr>
            <a:lvl7pPr lvl="6" indent="0" algn="r">
              <a:spcBef>
                <a:spcPts val="0"/>
              </a:spcBef>
              <a:buNone/>
              <a:defRPr>
                <a:solidFill>
                  <a:srgbClr val="888888"/>
                </a:solidFill>
              </a:defRPr>
            </a:lvl7pPr>
            <a:lvl8pPr lvl="7" indent="0" algn="r">
              <a:spcBef>
                <a:spcPts val="0"/>
              </a:spcBef>
              <a:buNone/>
              <a:defRPr>
                <a:solidFill>
                  <a:srgbClr val="888888"/>
                </a:solidFill>
              </a:defRPr>
            </a:lvl8pPr>
            <a:lvl9pPr lvl="8" indent="0" algn="r">
              <a:spcBef>
                <a:spcPts val="0"/>
              </a:spcBef>
              <a:buNone/>
              <a:defRPr>
                <a:solidFill>
                  <a:srgbClr val="888888"/>
                </a:solidFil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173253035"/>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Tree>
  </p:cSld>
  <p:clrMap bg1="lt1" tx1="dk1" bg2="dk2" tx2="lt2" accent1="accent1" accent2="accent2" accent3="accent3" accent4="accent4" accent5="accent5" accent6="accent6" hlink="hlink" folHlink="folHlink"/>
  <p:sldLayoutIdLst>
    <p:sldLayoutId id="2147483649" r:id="rId1"/>
    <p:sldLayoutId id="2147483650" r:id="rId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jp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36.png"/><Relationship Id="rId11" Type="http://schemas.openxmlformats.org/officeDocument/2006/relationships/image" Target="../media/image41.png"/><Relationship Id="rId5" Type="http://schemas.openxmlformats.org/officeDocument/2006/relationships/image" Target="../media/image35.png"/><Relationship Id="rId10" Type="http://schemas.openxmlformats.org/officeDocument/2006/relationships/image" Target="../media/image40.png"/><Relationship Id="rId4" Type="http://schemas.openxmlformats.org/officeDocument/2006/relationships/image" Target="../media/image34.png"/><Relationship Id="rId9" Type="http://schemas.openxmlformats.org/officeDocument/2006/relationships/image" Target="../media/image39.png"/></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1.xml"/><Relationship Id="rId1" Type="http://schemas.openxmlformats.org/officeDocument/2006/relationships/slideLayout" Target="../slideLayouts/slideLayout1.xml"/><Relationship Id="rId5" Type="http://schemas.openxmlformats.org/officeDocument/2006/relationships/image" Target="../media/image10.png"/><Relationship Id="rId4" Type="http://schemas.openxmlformats.org/officeDocument/2006/relationships/image" Target="../media/image9.png"/></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2.xml"/><Relationship Id="rId1" Type="http://schemas.openxmlformats.org/officeDocument/2006/relationships/slideLayout" Target="../slideLayouts/slideLayout1.xml"/><Relationship Id="rId5" Type="http://schemas.openxmlformats.org/officeDocument/2006/relationships/image" Target="../media/image10.png"/><Relationship Id="rId4" Type="http://schemas.openxmlformats.org/officeDocument/2006/relationships/image" Target="../media/image9.png"/></Relationships>
</file>

<file path=ppt/slides/_rels/slide1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42.png"/><Relationship Id="rId5" Type="http://schemas.openxmlformats.org/officeDocument/2006/relationships/image" Target="../media/image36.png"/><Relationship Id="rId4" Type="http://schemas.openxmlformats.org/officeDocument/2006/relationships/image" Target="../media/image35.png"/></Relationships>
</file>

<file path=ppt/slides/_rels/slide1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44.png"/></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10.png"/><Relationship Id="rId4" Type="http://schemas.openxmlformats.org/officeDocument/2006/relationships/image" Target="../media/image9.png"/></Relationships>
</file>

<file path=ppt/slides/_rels/slide3.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7.png"/><Relationship Id="rId18" Type="http://schemas.openxmlformats.org/officeDocument/2006/relationships/image" Target="../media/image22.png"/><Relationship Id="rId3" Type="http://schemas.openxmlformats.org/officeDocument/2006/relationships/image" Target="../media/image1.png"/><Relationship Id="rId7" Type="http://schemas.openxmlformats.org/officeDocument/2006/relationships/image" Target="../media/image11.png"/><Relationship Id="rId12" Type="http://schemas.openxmlformats.org/officeDocument/2006/relationships/image" Target="../media/image16.png"/><Relationship Id="rId17" Type="http://schemas.openxmlformats.org/officeDocument/2006/relationships/image" Target="../media/image21.png"/><Relationship Id="rId2" Type="http://schemas.openxmlformats.org/officeDocument/2006/relationships/notesSlide" Target="../notesSlides/notesSlide3.xml"/><Relationship Id="rId16" Type="http://schemas.openxmlformats.org/officeDocument/2006/relationships/image" Target="../media/image20.png"/><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15.png"/><Relationship Id="rId5" Type="http://schemas.openxmlformats.org/officeDocument/2006/relationships/image" Target="../media/image3.png"/><Relationship Id="rId15" Type="http://schemas.openxmlformats.org/officeDocument/2006/relationships/image" Target="../media/image19.png"/><Relationship Id="rId10" Type="http://schemas.openxmlformats.org/officeDocument/2006/relationships/image" Target="../media/image14.png"/><Relationship Id="rId19" Type="http://schemas.openxmlformats.org/officeDocument/2006/relationships/image" Target="../media/image23.png"/><Relationship Id="rId4" Type="http://schemas.openxmlformats.org/officeDocument/2006/relationships/image" Target="../media/image2.png"/><Relationship Id="rId9" Type="http://schemas.openxmlformats.org/officeDocument/2006/relationships/image" Target="../media/image13.jpg"/><Relationship Id="rId14" Type="http://schemas.openxmlformats.org/officeDocument/2006/relationships/image" Target="../media/image18.pn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10.png"/><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10.png"/><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24.png"/><Relationship Id="rId5" Type="http://schemas.openxmlformats.org/officeDocument/2006/relationships/image" Target="../media/image10.png"/><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image" Target="../media/image10.png"/><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8.png"/><Relationship Id="rId7" Type="http://schemas.openxmlformats.org/officeDocument/2006/relationships/image" Target="../media/image26.png"/><Relationship Id="rId12" Type="http://schemas.openxmlformats.org/officeDocument/2006/relationships/image" Target="../media/image31.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25.png"/><Relationship Id="rId11" Type="http://schemas.openxmlformats.org/officeDocument/2006/relationships/image" Target="../media/image30.png"/><Relationship Id="rId5" Type="http://schemas.openxmlformats.org/officeDocument/2006/relationships/image" Target="../media/image10.png"/><Relationship Id="rId10" Type="http://schemas.openxmlformats.org/officeDocument/2006/relationships/image" Target="../media/image29.png"/><Relationship Id="rId4" Type="http://schemas.openxmlformats.org/officeDocument/2006/relationships/image" Target="../media/image9.png"/><Relationship Id="rId9" Type="http://schemas.openxmlformats.org/officeDocument/2006/relationships/image" Target="../media/image28.png"/></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32.png"/><Relationship Id="rId5" Type="http://schemas.openxmlformats.org/officeDocument/2006/relationships/image" Target="../media/image10.png"/><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41"/>
        <p:cNvGrpSpPr/>
        <p:nvPr/>
      </p:nvGrpSpPr>
      <p:grpSpPr>
        <a:xfrm>
          <a:off x="0" y="0"/>
          <a:ext cx="0" cy="0"/>
          <a:chOff x="0" y="0"/>
          <a:chExt cx="0" cy="0"/>
        </a:xfrm>
      </p:grpSpPr>
      <p:grpSp>
        <p:nvGrpSpPr>
          <p:cNvPr id="142" name="Google Shape;142;p9"/>
          <p:cNvGrpSpPr/>
          <p:nvPr/>
        </p:nvGrpSpPr>
        <p:grpSpPr>
          <a:xfrm>
            <a:off x="642" y="1"/>
            <a:ext cx="18286716" cy="10286391"/>
            <a:chOff x="0" y="0"/>
            <a:chExt cx="20104100" cy="11308681"/>
          </a:xfrm>
        </p:grpSpPr>
        <p:sp>
          <p:nvSpPr>
            <p:cNvPr id="143" name="Google Shape;143;p9"/>
            <p:cNvSpPr/>
            <p:nvPr/>
          </p:nvSpPr>
          <p:spPr>
            <a:xfrm>
              <a:off x="0" y="10607006"/>
              <a:ext cx="20104100" cy="701675"/>
            </a:xfrm>
            <a:custGeom>
              <a:avLst/>
              <a:gdLst/>
              <a:ahLst/>
              <a:cxnLst/>
              <a:rect l="l" t="t" r="r" b="b"/>
              <a:pathLst>
                <a:path w="20104100" h="701675" extrusionOk="0">
                  <a:moveTo>
                    <a:pt x="20104099" y="0"/>
                  </a:moveTo>
                  <a:lnTo>
                    <a:pt x="0" y="0"/>
                  </a:lnTo>
                  <a:lnTo>
                    <a:pt x="0" y="701549"/>
                  </a:lnTo>
                  <a:lnTo>
                    <a:pt x="20104099" y="701549"/>
                  </a:lnTo>
                  <a:lnTo>
                    <a:pt x="20104099" y="0"/>
                  </a:lnTo>
                  <a:close/>
                </a:path>
              </a:pathLst>
            </a:custGeom>
            <a:solidFill>
              <a:srgbClr val="000000"/>
            </a:solidFill>
            <a:ln>
              <a:noFill/>
            </a:ln>
          </p:spPr>
          <p:txBody>
            <a:bodyPr spcFirstLastPara="1" wrap="square" lIns="0" tIns="0" rIns="0" bIns="0" anchor="t" anchorCtr="0">
              <a:noAutofit/>
            </a:bodyPr>
            <a:lstStyle/>
            <a:p>
              <a:endParaRPr sz="1273"/>
            </a:p>
          </p:txBody>
        </p:sp>
        <p:pic>
          <p:nvPicPr>
            <p:cNvPr id="144" name="Google Shape;144;p9"/>
            <p:cNvPicPr preferRelativeResize="0"/>
            <p:nvPr/>
          </p:nvPicPr>
          <p:blipFill rotWithShape="1">
            <a:blip r:embed="rId3">
              <a:alphaModFix/>
            </a:blip>
            <a:srcRect/>
            <a:stretch/>
          </p:blipFill>
          <p:spPr>
            <a:xfrm>
              <a:off x="18119831" y="10820644"/>
              <a:ext cx="221890" cy="243102"/>
            </a:xfrm>
            <a:prstGeom prst="rect">
              <a:avLst/>
            </a:prstGeom>
            <a:noFill/>
            <a:ln>
              <a:noFill/>
            </a:ln>
          </p:spPr>
        </p:pic>
        <p:sp>
          <p:nvSpPr>
            <p:cNvPr id="145" name="Google Shape;145;p9"/>
            <p:cNvSpPr/>
            <p:nvPr/>
          </p:nvSpPr>
          <p:spPr>
            <a:xfrm>
              <a:off x="18204062" y="10820648"/>
              <a:ext cx="194310" cy="288290"/>
            </a:xfrm>
            <a:custGeom>
              <a:avLst/>
              <a:gdLst/>
              <a:ahLst/>
              <a:cxnLst/>
              <a:rect l="l" t="t" r="r" b="b"/>
              <a:pathLst>
                <a:path w="194309" h="288290" extrusionOk="0">
                  <a:moveTo>
                    <a:pt x="193816" y="0"/>
                  </a:moveTo>
                  <a:lnTo>
                    <a:pt x="165733" y="0"/>
                  </a:lnTo>
                  <a:lnTo>
                    <a:pt x="0" y="265478"/>
                  </a:lnTo>
                  <a:lnTo>
                    <a:pt x="14146" y="287865"/>
                  </a:lnTo>
                  <a:lnTo>
                    <a:pt x="193816" y="0"/>
                  </a:lnTo>
                  <a:close/>
                </a:path>
              </a:pathLst>
            </a:custGeom>
            <a:solidFill>
              <a:srgbClr val="D31F35"/>
            </a:solidFill>
            <a:ln>
              <a:noFill/>
            </a:ln>
          </p:spPr>
          <p:txBody>
            <a:bodyPr spcFirstLastPara="1" wrap="square" lIns="0" tIns="0" rIns="0" bIns="0" anchor="t" anchorCtr="0">
              <a:noAutofit/>
            </a:bodyPr>
            <a:lstStyle/>
            <a:p>
              <a:endParaRPr sz="1273"/>
            </a:p>
          </p:txBody>
        </p:sp>
        <p:pic>
          <p:nvPicPr>
            <p:cNvPr id="146" name="Google Shape;146;p9"/>
            <p:cNvPicPr preferRelativeResize="0"/>
            <p:nvPr/>
          </p:nvPicPr>
          <p:blipFill rotWithShape="1">
            <a:blip r:embed="rId4">
              <a:alphaModFix/>
            </a:blip>
            <a:srcRect/>
            <a:stretch/>
          </p:blipFill>
          <p:spPr>
            <a:xfrm>
              <a:off x="17882030" y="10930808"/>
              <a:ext cx="322034" cy="200490"/>
            </a:xfrm>
            <a:prstGeom prst="rect">
              <a:avLst/>
            </a:prstGeom>
            <a:noFill/>
            <a:ln>
              <a:noFill/>
            </a:ln>
          </p:spPr>
        </p:pic>
        <p:pic>
          <p:nvPicPr>
            <p:cNvPr id="147" name="Google Shape;147;p9"/>
            <p:cNvPicPr preferRelativeResize="0"/>
            <p:nvPr/>
          </p:nvPicPr>
          <p:blipFill rotWithShape="1">
            <a:blip r:embed="rId5">
              <a:alphaModFix/>
            </a:blip>
            <a:srcRect/>
            <a:stretch/>
          </p:blipFill>
          <p:spPr>
            <a:xfrm>
              <a:off x="17882026" y="10707346"/>
              <a:ext cx="322044" cy="200297"/>
            </a:xfrm>
            <a:prstGeom prst="rect">
              <a:avLst/>
            </a:prstGeom>
            <a:noFill/>
            <a:ln>
              <a:noFill/>
            </a:ln>
          </p:spPr>
        </p:pic>
        <p:pic>
          <p:nvPicPr>
            <p:cNvPr id="148" name="Google Shape;148;p9"/>
            <p:cNvPicPr preferRelativeResize="0"/>
            <p:nvPr/>
          </p:nvPicPr>
          <p:blipFill rotWithShape="1">
            <a:blip r:embed="rId6">
              <a:alphaModFix/>
            </a:blip>
            <a:srcRect/>
            <a:stretch/>
          </p:blipFill>
          <p:spPr>
            <a:xfrm>
              <a:off x="18468768" y="10821630"/>
              <a:ext cx="986133" cy="360526"/>
            </a:xfrm>
            <a:prstGeom prst="rect">
              <a:avLst/>
            </a:prstGeom>
            <a:noFill/>
            <a:ln>
              <a:noFill/>
            </a:ln>
          </p:spPr>
        </p:pic>
        <p:pic>
          <p:nvPicPr>
            <p:cNvPr id="149" name="Google Shape;149;p9"/>
            <p:cNvPicPr preferRelativeResize="0"/>
            <p:nvPr/>
          </p:nvPicPr>
          <p:blipFill rotWithShape="1">
            <a:blip r:embed="rId7">
              <a:alphaModFix/>
            </a:blip>
            <a:srcRect/>
            <a:stretch/>
          </p:blipFill>
          <p:spPr>
            <a:xfrm>
              <a:off x="0" y="0"/>
              <a:ext cx="20104098" cy="11308555"/>
            </a:xfrm>
            <a:prstGeom prst="rect">
              <a:avLst/>
            </a:prstGeom>
            <a:noFill/>
            <a:ln>
              <a:noFill/>
            </a:ln>
          </p:spPr>
        </p:pic>
      </p:grpSp>
      <p:sp>
        <p:nvSpPr>
          <p:cNvPr id="150" name="Google Shape;150;p9"/>
          <p:cNvSpPr txBox="1"/>
          <p:nvPr/>
        </p:nvSpPr>
        <p:spPr>
          <a:xfrm>
            <a:off x="218333" y="6832811"/>
            <a:ext cx="11260314" cy="2441700"/>
          </a:xfrm>
          <a:prstGeom prst="rect">
            <a:avLst/>
          </a:prstGeom>
          <a:noFill/>
          <a:ln>
            <a:noFill/>
          </a:ln>
        </p:spPr>
        <p:txBody>
          <a:bodyPr spcFirstLastPara="1" wrap="square" lIns="0" tIns="13849" rIns="0" bIns="0" anchor="t" anchorCtr="0">
            <a:spAutoFit/>
          </a:bodyPr>
          <a:lstStyle/>
          <a:p>
            <a:pPr marL="11552"/>
            <a:r>
              <a:rPr lang="en-GB" sz="3729" b="1" dirty="0">
                <a:latin typeface="Montserrat Black"/>
                <a:ea typeface="Montserrat Black"/>
                <a:cs typeface="Montserrat Black"/>
                <a:sym typeface="Montserrat Black"/>
              </a:rPr>
              <a:t>Namibia Investment Promotion and Development Board - NIPDB</a:t>
            </a:r>
            <a:endParaRPr sz="3729" dirty="0">
              <a:latin typeface="Montserrat Black"/>
              <a:ea typeface="Montserrat Black"/>
              <a:cs typeface="Montserrat Black"/>
              <a:sym typeface="Montserrat Black"/>
            </a:endParaRPr>
          </a:p>
          <a:p>
            <a:pPr marL="11552" marR="2718167">
              <a:lnSpc>
                <a:spcPct val="108500"/>
              </a:lnSpc>
              <a:spcBef>
                <a:spcPts val="3238"/>
              </a:spcBef>
            </a:pPr>
            <a:r>
              <a:rPr lang="en-US" sz="2592" b="1" dirty="0">
                <a:latin typeface="Montserrat"/>
                <a:ea typeface="Montserrat"/>
                <a:cs typeface="Montserrat"/>
                <a:sym typeface="Montserrat"/>
              </a:rPr>
              <a:t>Ms. Chaze Nalisa </a:t>
            </a:r>
            <a:r>
              <a:rPr lang="en-US" sz="2592" dirty="0">
                <a:latin typeface="Montserrat"/>
                <a:ea typeface="Montserrat"/>
                <a:cs typeface="Montserrat"/>
                <a:sym typeface="Montserrat"/>
              </a:rPr>
              <a:t>- Manager: </a:t>
            </a:r>
            <a:r>
              <a:rPr lang="en-GB" sz="2592" dirty="0">
                <a:latin typeface="Montserrat"/>
                <a:ea typeface="Montserrat"/>
                <a:cs typeface="Montserrat"/>
                <a:sym typeface="Montserrat"/>
              </a:rPr>
              <a:t>MSME Capacity Building and Market Access</a:t>
            </a:r>
            <a:endParaRPr sz="2592" dirty="0">
              <a:latin typeface="Montserrat"/>
              <a:ea typeface="Montserrat"/>
              <a:cs typeface="Montserrat"/>
              <a:sym typeface="Montserrat"/>
            </a:endParaRPr>
          </a:p>
        </p:txBody>
      </p:sp>
      <p:grpSp>
        <p:nvGrpSpPr>
          <p:cNvPr id="151" name="Google Shape;151;p9"/>
          <p:cNvGrpSpPr/>
          <p:nvPr/>
        </p:nvGrpSpPr>
        <p:grpSpPr>
          <a:xfrm>
            <a:off x="12608784" y="7446615"/>
            <a:ext cx="4732829" cy="1428634"/>
            <a:chOff x="13861174" y="8186680"/>
            <a:chExt cx="5203190" cy="1570616"/>
          </a:xfrm>
        </p:grpSpPr>
        <p:sp>
          <p:nvSpPr>
            <p:cNvPr id="152" name="Google Shape;152;p9"/>
            <p:cNvSpPr/>
            <p:nvPr/>
          </p:nvSpPr>
          <p:spPr>
            <a:xfrm>
              <a:off x="14647811" y="8561462"/>
              <a:ext cx="362585" cy="507365"/>
            </a:xfrm>
            <a:custGeom>
              <a:avLst/>
              <a:gdLst/>
              <a:ahLst/>
              <a:cxnLst/>
              <a:rect l="l" t="t" r="r" b="b"/>
              <a:pathLst>
                <a:path w="362584" h="507365" extrusionOk="0">
                  <a:moveTo>
                    <a:pt x="362449" y="0"/>
                  </a:moveTo>
                  <a:lnTo>
                    <a:pt x="269562" y="0"/>
                  </a:lnTo>
                  <a:lnTo>
                    <a:pt x="0" y="433253"/>
                  </a:lnTo>
                  <a:lnTo>
                    <a:pt x="46762" y="507303"/>
                  </a:lnTo>
                  <a:lnTo>
                    <a:pt x="362449" y="0"/>
                  </a:lnTo>
                  <a:close/>
                </a:path>
              </a:pathLst>
            </a:custGeom>
            <a:solidFill>
              <a:srgbClr val="FCB11F"/>
            </a:solidFill>
            <a:ln>
              <a:noFill/>
            </a:ln>
          </p:spPr>
          <p:txBody>
            <a:bodyPr spcFirstLastPara="1" wrap="square" lIns="0" tIns="0" rIns="0" bIns="0" anchor="t" anchorCtr="0">
              <a:noAutofit/>
            </a:bodyPr>
            <a:lstStyle/>
            <a:p>
              <a:endParaRPr sz="1273"/>
            </a:p>
          </p:txBody>
        </p:sp>
        <p:sp>
          <p:nvSpPr>
            <p:cNvPr id="153" name="Google Shape;153;p9"/>
            <p:cNvSpPr/>
            <p:nvPr/>
          </p:nvSpPr>
          <p:spPr>
            <a:xfrm>
              <a:off x="14741348" y="8561462"/>
              <a:ext cx="455295" cy="655955"/>
            </a:xfrm>
            <a:custGeom>
              <a:avLst/>
              <a:gdLst/>
              <a:ahLst/>
              <a:cxnLst/>
              <a:rect l="l" t="t" r="r" b="b"/>
              <a:pathLst>
                <a:path w="455294" h="655954" extrusionOk="0">
                  <a:moveTo>
                    <a:pt x="454687" y="0"/>
                  </a:moveTo>
                  <a:lnTo>
                    <a:pt x="361800" y="0"/>
                  </a:lnTo>
                  <a:lnTo>
                    <a:pt x="0" y="581354"/>
                  </a:lnTo>
                  <a:lnTo>
                    <a:pt x="0" y="582003"/>
                  </a:lnTo>
                  <a:lnTo>
                    <a:pt x="46113" y="655404"/>
                  </a:lnTo>
                  <a:lnTo>
                    <a:pt x="454687" y="0"/>
                  </a:lnTo>
                  <a:close/>
                </a:path>
              </a:pathLst>
            </a:custGeom>
            <a:solidFill>
              <a:srgbClr val="009548"/>
            </a:solidFill>
            <a:ln>
              <a:noFill/>
            </a:ln>
          </p:spPr>
          <p:txBody>
            <a:bodyPr spcFirstLastPara="1" wrap="square" lIns="0" tIns="0" rIns="0" bIns="0" anchor="t" anchorCtr="0">
              <a:noAutofit/>
            </a:bodyPr>
            <a:lstStyle/>
            <a:p>
              <a:endParaRPr sz="1273"/>
            </a:p>
          </p:txBody>
        </p:sp>
        <p:sp>
          <p:nvSpPr>
            <p:cNvPr id="154" name="Google Shape;154;p9"/>
            <p:cNvSpPr/>
            <p:nvPr/>
          </p:nvSpPr>
          <p:spPr>
            <a:xfrm>
              <a:off x="14833586" y="8561462"/>
              <a:ext cx="548640" cy="804545"/>
            </a:xfrm>
            <a:custGeom>
              <a:avLst/>
              <a:gdLst/>
              <a:ahLst/>
              <a:cxnLst/>
              <a:rect l="l" t="t" r="r" b="b"/>
              <a:pathLst>
                <a:path w="548640" h="804545" extrusionOk="0">
                  <a:moveTo>
                    <a:pt x="548224" y="0"/>
                  </a:moveTo>
                  <a:lnTo>
                    <a:pt x="455336" y="0"/>
                  </a:lnTo>
                  <a:lnTo>
                    <a:pt x="0" y="729454"/>
                  </a:lnTo>
                  <a:lnTo>
                    <a:pt x="649" y="730752"/>
                  </a:lnTo>
                  <a:lnTo>
                    <a:pt x="46762" y="804153"/>
                  </a:lnTo>
                  <a:lnTo>
                    <a:pt x="548224" y="0"/>
                  </a:lnTo>
                  <a:close/>
                </a:path>
              </a:pathLst>
            </a:custGeom>
            <a:solidFill>
              <a:srgbClr val="144F8B"/>
            </a:solidFill>
            <a:ln>
              <a:noFill/>
            </a:ln>
          </p:spPr>
          <p:txBody>
            <a:bodyPr spcFirstLastPara="1" wrap="square" lIns="0" tIns="0" rIns="0" bIns="0" anchor="t" anchorCtr="0">
              <a:noAutofit/>
            </a:bodyPr>
            <a:lstStyle/>
            <a:p>
              <a:endParaRPr sz="1273"/>
            </a:p>
          </p:txBody>
        </p:sp>
        <p:sp>
          <p:nvSpPr>
            <p:cNvPr id="155" name="Google Shape;155;p9"/>
            <p:cNvSpPr/>
            <p:nvPr/>
          </p:nvSpPr>
          <p:spPr>
            <a:xfrm>
              <a:off x="14926470" y="8561462"/>
              <a:ext cx="641350" cy="952500"/>
            </a:xfrm>
            <a:custGeom>
              <a:avLst/>
              <a:gdLst/>
              <a:ahLst/>
              <a:cxnLst/>
              <a:rect l="l" t="t" r="r" b="b"/>
              <a:pathLst>
                <a:path w="641350" h="952500" extrusionOk="0">
                  <a:moveTo>
                    <a:pt x="641111" y="0"/>
                  </a:moveTo>
                  <a:lnTo>
                    <a:pt x="548224" y="0"/>
                  </a:lnTo>
                  <a:lnTo>
                    <a:pt x="0" y="878203"/>
                  </a:lnTo>
                  <a:lnTo>
                    <a:pt x="649" y="878852"/>
                  </a:lnTo>
                  <a:lnTo>
                    <a:pt x="46762" y="952253"/>
                  </a:lnTo>
                  <a:lnTo>
                    <a:pt x="641111" y="0"/>
                  </a:lnTo>
                  <a:close/>
                </a:path>
              </a:pathLst>
            </a:custGeom>
            <a:solidFill>
              <a:srgbClr val="D31F35"/>
            </a:solidFill>
            <a:ln>
              <a:noFill/>
            </a:ln>
          </p:spPr>
          <p:txBody>
            <a:bodyPr spcFirstLastPara="1" wrap="square" lIns="0" tIns="0" rIns="0" bIns="0" anchor="t" anchorCtr="0">
              <a:noAutofit/>
            </a:bodyPr>
            <a:lstStyle/>
            <a:p>
              <a:endParaRPr sz="1273"/>
            </a:p>
          </p:txBody>
        </p:sp>
        <p:sp>
          <p:nvSpPr>
            <p:cNvPr id="156" name="Google Shape;156;p9"/>
            <p:cNvSpPr/>
            <p:nvPr/>
          </p:nvSpPr>
          <p:spPr>
            <a:xfrm>
              <a:off x="13861174" y="8186680"/>
              <a:ext cx="5203190" cy="1402715"/>
            </a:xfrm>
            <a:custGeom>
              <a:avLst/>
              <a:gdLst/>
              <a:ahLst/>
              <a:cxnLst/>
              <a:rect l="l" t="t" r="r" b="b"/>
              <a:pathLst>
                <a:path w="5203190" h="1402715" extrusionOk="0">
                  <a:moveTo>
                    <a:pt x="507961" y="1402397"/>
                  </a:moveTo>
                  <a:lnTo>
                    <a:pt x="461200" y="1328331"/>
                  </a:lnTo>
                  <a:lnTo>
                    <a:pt x="92900" y="739190"/>
                  </a:lnTo>
                  <a:lnTo>
                    <a:pt x="12" y="739190"/>
                  </a:lnTo>
                  <a:lnTo>
                    <a:pt x="415086" y="1402397"/>
                  </a:lnTo>
                  <a:lnTo>
                    <a:pt x="507961" y="1402397"/>
                  </a:lnTo>
                  <a:close/>
                </a:path>
                <a:path w="5203190" h="1402715" extrusionOk="0">
                  <a:moveTo>
                    <a:pt x="507961" y="0"/>
                  </a:moveTo>
                  <a:lnTo>
                    <a:pt x="415074" y="0"/>
                  </a:lnTo>
                  <a:lnTo>
                    <a:pt x="0" y="662546"/>
                  </a:lnTo>
                  <a:lnTo>
                    <a:pt x="92900" y="662546"/>
                  </a:lnTo>
                  <a:lnTo>
                    <a:pt x="461200" y="74041"/>
                  </a:lnTo>
                  <a:lnTo>
                    <a:pt x="507961" y="0"/>
                  </a:lnTo>
                  <a:close/>
                </a:path>
                <a:path w="5203190" h="1402715" extrusionOk="0">
                  <a:moveTo>
                    <a:pt x="693737" y="1402384"/>
                  </a:moveTo>
                  <a:lnTo>
                    <a:pt x="646976" y="1328331"/>
                  </a:lnTo>
                  <a:lnTo>
                    <a:pt x="600849" y="1253629"/>
                  </a:lnTo>
                  <a:lnTo>
                    <a:pt x="554088" y="1179601"/>
                  </a:lnTo>
                  <a:lnTo>
                    <a:pt x="278676" y="739190"/>
                  </a:lnTo>
                  <a:lnTo>
                    <a:pt x="185788" y="739190"/>
                  </a:lnTo>
                  <a:lnTo>
                    <a:pt x="507961" y="1253629"/>
                  </a:lnTo>
                  <a:lnTo>
                    <a:pt x="554088" y="1328331"/>
                  </a:lnTo>
                  <a:lnTo>
                    <a:pt x="600849" y="1402384"/>
                  </a:lnTo>
                  <a:lnTo>
                    <a:pt x="693737" y="1402384"/>
                  </a:lnTo>
                  <a:close/>
                </a:path>
                <a:path w="5203190" h="1402715" extrusionOk="0">
                  <a:moveTo>
                    <a:pt x="693737" y="0"/>
                  </a:moveTo>
                  <a:lnTo>
                    <a:pt x="600849" y="0"/>
                  </a:lnTo>
                  <a:lnTo>
                    <a:pt x="554075" y="74041"/>
                  </a:lnTo>
                  <a:lnTo>
                    <a:pt x="507961" y="148742"/>
                  </a:lnTo>
                  <a:lnTo>
                    <a:pt x="185775" y="662546"/>
                  </a:lnTo>
                  <a:lnTo>
                    <a:pt x="278676" y="662546"/>
                  </a:lnTo>
                  <a:lnTo>
                    <a:pt x="554075" y="222796"/>
                  </a:lnTo>
                  <a:lnTo>
                    <a:pt x="600849" y="148742"/>
                  </a:lnTo>
                  <a:lnTo>
                    <a:pt x="646976" y="74041"/>
                  </a:lnTo>
                  <a:lnTo>
                    <a:pt x="693737" y="0"/>
                  </a:lnTo>
                  <a:close/>
                </a:path>
                <a:path w="5203190" h="1402715" extrusionOk="0">
                  <a:moveTo>
                    <a:pt x="879513" y="1402384"/>
                  </a:moveTo>
                  <a:lnTo>
                    <a:pt x="832751" y="1328331"/>
                  </a:lnTo>
                  <a:lnTo>
                    <a:pt x="786625" y="1253629"/>
                  </a:lnTo>
                  <a:lnTo>
                    <a:pt x="739863" y="1179601"/>
                  </a:lnTo>
                  <a:lnTo>
                    <a:pt x="693737" y="1105547"/>
                  </a:lnTo>
                  <a:lnTo>
                    <a:pt x="646976" y="1031494"/>
                  </a:lnTo>
                  <a:lnTo>
                    <a:pt x="464451" y="739190"/>
                  </a:lnTo>
                  <a:lnTo>
                    <a:pt x="371563" y="739190"/>
                  </a:lnTo>
                  <a:lnTo>
                    <a:pt x="600849" y="1105547"/>
                  </a:lnTo>
                  <a:lnTo>
                    <a:pt x="646976" y="1179601"/>
                  </a:lnTo>
                  <a:lnTo>
                    <a:pt x="693737" y="1253629"/>
                  </a:lnTo>
                  <a:lnTo>
                    <a:pt x="739863" y="1328331"/>
                  </a:lnTo>
                  <a:lnTo>
                    <a:pt x="786625" y="1402384"/>
                  </a:lnTo>
                  <a:lnTo>
                    <a:pt x="879513" y="1402384"/>
                  </a:lnTo>
                  <a:close/>
                </a:path>
                <a:path w="5203190" h="1402715" extrusionOk="0">
                  <a:moveTo>
                    <a:pt x="879513" y="0"/>
                  </a:moveTo>
                  <a:lnTo>
                    <a:pt x="786625" y="0"/>
                  </a:lnTo>
                  <a:lnTo>
                    <a:pt x="739863" y="74041"/>
                  </a:lnTo>
                  <a:lnTo>
                    <a:pt x="693750" y="148742"/>
                  </a:lnTo>
                  <a:lnTo>
                    <a:pt x="646976" y="222796"/>
                  </a:lnTo>
                  <a:lnTo>
                    <a:pt x="600849" y="296849"/>
                  </a:lnTo>
                  <a:lnTo>
                    <a:pt x="371551" y="662546"/>
                  </a:lnTo>
                  <a:lnTo>
                    <a:pt x="464439" y="662546"/>
                  </a:lnTo>
                  <a:lnTo>
                    <a:pt x="646976" y="370878"/>
                  </a:lnTo>
                  <a:lnTo>
                    <a:pt x="693750" y="296849"/>
                  </a:lnTo>
                  <a:lnTo>
                    <a:pt x="739863" y="222796"/>
                  </a:lnTo>
                  <a:lnTo>
                    <a:pt x="786625" y="148742"/>
                  </a:lnTo>
                  <a:lnTo>
                    <a:pt x="832751" y="74041"/>
                  </a:lnTo>
                  <a:lnTo>
                    <a:pt x="879513" y="0"/>
                  </a:lnTo>
                  <a:close/>
                </a:path>
                <a:path w="5203190" h="1402715" extrusionOk="0">
                  <a:moveTo>
                    <a:pt x="1065276" y="0"/>
                  </a:moveTo>
                  <a:lnTo>
                    <a:pt x="972400" y="0"/>
                  </a:lnTo>
                  <a:lnTo>
                    <a:pt x="925626" y="74041"/>
                  </a:lnTo>
                  <a:lnTo>
                    <a:pt x="879513" y="148742"/>
                  </a:lnTo>
                  <a:lnTo>
                    <a:pt x="832739" y="222796"/>
                  </a:lnTo>
                  <a:lnTo>
                    <a:pt x="693737" y="445592"/>
                  </a:lnTo>
                  <a:lnTo>
                    <a:pt x="557326" y="662546"/>
                  </a:lnTo>
                  <a:lnTo>
                    <a:pt x="650227" y="662546"/>
                  </a:lnTo>
                  <a:lnTo>
                    <a:pt x="739851" y="519645"/>
                  </a:lnTo>
                  <a:lnTo>
                    <a:pt x="786625" y="445592"/>
                  </a:lnTo>
                  <a:lnTo>
                    <a:pt x="832739" y="370878"/>
                  </a:lnTo>
                  <a:lnTo>
                    <a:pt x="879513" y="296849"/>
                  </a:lnTo>
                  <a:lnTo>
                    <a:pt x="925626" y="222796"/>
                  </a:lnTo>
                  <a:lnTo>
                    <a:pt x="972400" y="148742"/>
                  </a:lnTo>
                  <a:lnTo>
                    <a:pt x="1018514" y="74041"/>
                  </a:lnTo>
                  <a:lnTo>
                    <a:pt x="1065276" y="0"/>
                  </a:lnTo>
                  <a:close/>
                </a:path>
                <a:path w="5203190" h="1402715" extrusionOk="0">
                  <a:moveTo>
                    <a:pt x="1065288" y="1402384"/>
                  </a:moveTo>
                  <a:lnTo>
                    <a:pt x="1018527" y="1328331"/>
                  </a:lnTo>
                  <a:lnTo>
                    <a:pt x="972400" y="1253629"/>
                  </a:lnTo>
                  <a:lnTo>
                    <a:pt x="925639" y="1179601"/>
                  </a:lnTo>
                  <a:lnTo>
                    <a:pt x="879513" y="1105547"/>
                  </a:lnTo>
                  <a:lnTo>
                    <a:pt x="832751" y="1031494"/>
                  </a:lnTo>
                  <a:lnTo>
                    <a:pt x="786625" y="956792"/>
                  </a:lnTo>
                  <a:lnTo>
                    <a:pt x="739863" y="882751"/>
                  </a:lnTo>
                  <a:lnTo>
                    <a:pt x="650214" y="739190"/>
                  </a:lnTo>
                  <a:lnTo>
                    <a:pt x="557326" y="739190"/>
                  </a:lnTo>
                  <a:lnTo>
                    <a:pt x="693737" y="956792"/>
                  </a:lnTo>
                  <a:lnTo>
                    <a:pt x="832751" y="1179601"/>
                  </a:lnTo>
                  <a:lnTo>
                    <a:pt x="879513" y="1253629"/>
                  </a:lnTo>
                  <a:lnTo>
                    <a:pt x="925639" y="1328331"/>
                  </a:lnTo>
                  <a:lnTo>
                    <a:pt x="972400" y="1402384"/>
                  </a:lnTo>
                  <a:lnTo>
                    <a:pt x="1065288" y="1402384"/>
                  </a:lnTo>
                  <a:close/>
                </a:path>
                <a:path w="5203190" h="1402715" extrusionOk="0">
                  <a:moveTo>
                    <a:pt x="2572258" y="378040"/>
                  </a:moveTo>
                  <a:lnTo>
                    <a:pt x="2415070" y="378040"/>
                  </a:lnTo>
                  <a:lnTo>
                    <a:pt x="2415070" y="794397"/>
                  </a:lnTo>
                  <a:lnTo>
                    <a:pt x="2294839" y="647598"/>
                  </a:lnTo>
                  <a:lnTo>
                    <a:pt x="2074049" y="378040"/>
                  </a:lnTo>
                  <a:lnTo>
                    <a:pt x="1942846" y="378040"/>
                  </a:lnTo>
                  <a:lnTo>
                    <a:pt x="1942846" y="1064628"/>
                  </a:lnTo>
                  <a:lnTo>
                    <a:pt x="2099386" y="1064628"/>
                  </a:lnTo>
                  <a:lnTo>
                    <a:pt x="2099386" y="647598"/>
                  </a:lnTo>
                  <a:lnTo>
                    <a:pt x="2441702" y="1064628"/>
                  </a:lnTo>
                  <a:lnTo>
                    <a:pt x="2572258" y="1064628"/>
                  </a:lnTo>
                  <a:lnTo>
                    <a:pt x="2572258" y="794397"/>
                  </a:lnTo>
                  <a:lnTo>
                    <a:pt x="2572258" y="378040"/>
                  </a:lnTo>
                  <a:close/>
                </a:path>
                <a:path w="5203190" h="1402715" extrusionOk="0">
                  <a:moveTo>
                    <a:pt x="2893784" y="378040"/>
                  </a:moveTo>
                  <a:lnTo>
                    <a:pt x="2734653" y="378040"/>
                  </a:lnTo>
                  <a:lnTo>
                    <a:pt x="2734653" y="1064628"/>
                  </a:lnTo>
                  <a:lnTo>
                    <a:pt x="2893784" y="1064628"/>
                  </a:lnTo>
                  <a:lnTo>
                    <a:pt x="2893784" y="378040"/>
                  </a:lnTo>
                  <a:close/>
                </a:path>
                <a:path w="5203190" h="1402715" extrusionOk="0">
                  <a:moveTo>
                    <a:pt x="3651173" y="627468"/>
                  </a:moveTo>
                  <a:lnTo>
                    <a:pt x="3647770" y="583082"/>
                  </a:lnTo>
                  <a:lnTo>
                    <a:pt x="3637750" y="542467"/>
                  </a:lnTo>
                  <a:lnTo>
                    <a:pt x="3621392" y="505815"/>
                  </a:lnTo>
                  <a:lnTo>
                    <a:pt x="3598989" y="473354"/>
                  </a:lnTo>
                  <a:lnTo>
                    <a:pt x="3570795" y="445262"/>
                  </a:lnTo>
                  <a:lnTo>
                    <a:pt x="3537115" y="421779"/>
                  </a:lnTo>
                  <a:lnTo>
                    <a:pt x="3498215" y="403098"/>
                  </a:lnTo>
                  <a:lnTo>
                    <a:pt x="3490087" y="400570"/>
                  </a:lnTo>
                  <a:lnTo>
                    <a:pt x="3490087" y="627468"/>
                  </a:lnTo>
                  <a:lnTo>
                    <a:pt x="3484232" y="668197"/>
                  </a:lnTo>
                  <a:lnTo>
                    <a:pt x="3466706" y="701065"/>
                  </a:lnTo>
                  <a:lnTo>
                    <a:pt x="3437471" y="725398"/>
                  </a:lnTo>
                  <a:lnTo>
                    <a:pt x="3396551" y="740498"/>
                  </a:lnTo>
                  <a:lnTo>
                    <a:pt x="3343935" y="745693"/>
                  </a:lnTo>
                  <a:lnTo>
                    <a:pt x="3214674" y="745693"/>
                  </a:lnTo>
                  <a:lnTo>
                    <a:pt x="3214674" y="507949"/>
                  </a:lnTo>
                  <a:lnTo>
                    <a:pt x="3343935" y="507949"/>
                  </a:lnTo>
                  <a:lnTo>
                    <a:pt x="3396310" y="513143"/>
                  </a:lnTo>
                  <a:lnTo>
                    <a:pt x="3437191" y="528320"/>
                  </a:lnTo>
                  <a:lnTo>
                    <a:pt x="3466515" y="552843"/>
                  </a:lnTo>
                  <a:lnTo>
                    <a:pt x="3490087" y="627468"/>
                  </a:lnTo>
                  <a:lnTo>
                    <a:pt x="3490087" y="400570"/>
                  </a:lnTo>
                  <a:lnTo>
                    <a:pt x="3454374" y="389445"/>
                  </a:lnTo>
                  <a:lnTo>
                    <a:pt x="3405886" y="381025"/>
                  </a:lnTo>
                  <a:lnTo>
                    <a:pt x="3353028" y="378040"/>
                  </a:lnTo>
                  <a:lnTo>
                    <a:pt x="3056178" y="378040"/>
                  </a:lnTo>
                  <a:lnTo>
                    <a:pt x="3056178" y="1064628"/>
                  </a:lnTo>
                  <a:lnTo>
                    <a:pt x="3215322" y="1064628"/>
                  </a:lnTo>
                  <a:lnTo>
                    <a:pt x="3215322" y="875601"/>
                  </a:lnTo>
                  <a:lnTo>
                    <a:pt x="3353028" y="875601"/>
                  </a:lnTo>
                  <a:lnTo>
                    <a:pt x="3405886" y="872794"/>
                  </a:lnTo>
                  <a:lnTo>
                    <a:pt x="3454374" y="864514"/>
                  </a:lnTo>
                  <a:lnTo>
                    <a:pt x="3498215" y="850976"/>
                  </a:lnTo>
                  <a:lnTo>
                    <a:pt x="3537115" y="832408"/>
                  </a:lnTo>
                  <a:lnTo>
                    <a:pt x="3570795" y="809015"/>
                  </a:lnTo>
                  <a:lnTo>
                    <a:pt x="3598989" y="781037"/>
                  </a:lnTo>
                  <a:lnTo>
                    <a:pt x="3621392" y="748665"/>
                  </a:lnTo>
                  <a:lnTo>
                    <a:pt x="3637750" y="712139"/>
                  </a:lnTo>
                  <a:lnTo>
                    <a:pt x="3647770" y="671664"/>
                  </a:lnTo>
                  <a:lnTo>
                    <a:pt x="3651173" y="627468"/>
                  </a:lnTo>
                  <a:close/>
                </a:path>
                <a:path w="5203190" h="1402715" extrusionOk="0">
                  <a:moveTo>
                    <a:pt x="4454029" y="721652"/>
                  </a:moveTo>
                  <a:lnTo>
                    <a:pt x="4451337" y="675005"/>
                  </a:lnTo>
                  <a:lnTo>
                    <a:pt x="4443400" y="631101"/>
                  </a:lnTo>
                  <a:lnTo>
                    <a:pt x="4430458" y="590130"/>
                  </a:lnTo>
                  <a:lnTo>
                    <a:pt x="4412729" y="552259"/>
                  </a:lnTo>
                  <a:lnTo>
                    <a:pt x="4390441" y="517652"/>
                  </a:lnTo>
                  <a:lnTo>
                    <a:pt x="4363834" y="486473"/>
                  </a:lnTo>
                  <a:lnTo>
                    <a:pt x="4333113" y="458889"/>
                  </a:lnTo>
                  <a:lnTo>
                    <a:pt x="4298518" y="435102"/>
                  </a:lnTo>
                  <a:lnTo>
                    <a:pt x="4292943" y="432219"/>
                  </a:lnTo>
                  <a:lnTo>
                    <a:pt x="4292943" y="721652"/>
                  </a:lnTo>
                  <a:lnTo>
                    <a:pt x="4288853" y="768477"/>
                  </a:lnTo>
                  <a:lnTo>
                    <a:pt x="4276903" y="810298"/>
                  </a:lnTo>
                  <a:lnTo>
                    <a:pt x="4257586" y="846721"/>
                  </a:lnTo>
                  <a:lnTo>
                    <a:pt x="4231398" y="877379"/>
                  </a:lnTo>
                  <a:lnTo>
                    <a:pt x="4198810" y="901890"/>
                  </a:lnTo>
                  <a:lnTo>
                    <a:pt x="4160304" y="919873"/>
                  </a:lnTo>
                  <a:lnTo>
                    <a:pt x="4116387" y="930935"/>
                  </a:lnTo>
                  <a:lnTo>
                    <a:pt x="4067543" y="934707"/>
                  </a:lnTo>
                  <a:lnTo>
                    <a:pt x="3922699" y="934059"/>
                  </a:lnTo>
                  <a:lnTo>
                    <a:pt x="3922699" y="508596"/>
                  </a:lnTo>
                  <a:lnTo>
                    <a:pt x="4067543" y="508596"/>
                  </a:lnTo>
                  <a:lnTo>
                    <a:pt x="4116387" y="512343"/>
                  </a:lnTo>
                  <a:lnTo>
                    <a:pt x="4160304" y="523341"/>
                  </a:lnTo>
                  <a:lnTo>
                    <a:pt x="4198810" y="541235"/>
                  </a:lnTo>
                  <a:lnTo>
                    <a:pt x="4231398" y="565670"/>
                  </a:lnTo>
                  <a:lnTo>
                    <a:pt x="4257586" y="596290"/>
                  </a:lnTo>
                  <a:lnTo>
                    <a:pt x="4276903" y="632726"/>
                  </a:lnTo>
                  <a:lnTo>
                    <a:pt x="4288853" y="674636"/>
                  </a:lnTo>
                  <a:lnTo>
                    <a:pt x="4292943" y="721652"/>
                  </a:lnTo>
                  <a:lnTo>
                    <a:pt x="4292943" y="432219"/>
                  </a:lnTo>
                  <a:lnTo>
                    <a:pt x="4218610" y="399503"/>
                  </a:lnTo>
                  <a:lnTo>
                    <a:pt x="4173740" y="388048"/>
                  </a:lnTo>
                  <a:lnTo>
                    <a:pt x="4125912" y="381050"/>
                  </a:lnTo>
                  <a:lnTo>
                    <a:pt x="4075341" y="378688"/>
                  </a:lnTo>
                  <a:lnTo>
                    <a:pt x="3763556" y="378688"/>
                  </a:lnTo>
                  <a:lnTo>
                    <a:pt x="3763556" y="1064628"/>
                  </a:lnTo>
                  <a:lnTo>
                    <a:pt x="4075341" y="1064628"/>
                  </a:lnTo>
                  <a:lnTo>
                    <a:pt x="4125912" y="1062253"/>
                  </a:lnTo>
                  <a:lnTo>
                    <a:pt x="4173740" y="1055255"/>
                  </a:lnTo>
                  <a:lnTo>
                    <a:pt x="4218610" y="1043800"/>
                  </a:lnTo>
                  <a:lnTo>
                    <a:pt x="4260266" y="1028065"/>
                  </a:lnTo>
                  <a:lnTo>
                    <a:pt x="4298518" y="1008202"/>
                  </a:lnTo>
                  <a:lnTo>
                    <a:pt x="4333113" y="984402"/>
                  </a:lnTo>
                  <a:lnTo>
                    <a:pt x="4363834" y="956830"/>
                  </a:lnTo>
                  <a:lnTo>
                    <a:pt x="4390441" y="925652"/>
                  </a:lnTo>
                  <a:lnTo>
                    <a:pt x="4412729" y="891044"/>
                  </a:lnTo>
                  <a:lnTo>
                    <a:pt x="4430458" y="853160"/>
                  </a:lnTo>
                  <a:lnTo>
                    <a:pt x="4443400" y="812190"/>
                  </a:lnTo>
                  <a:lnTo>
                    <a:pt x="4451337" y="768299"/>
                  </a:lnTo>
                  <a:lnTo>
                    <a:pt x="4454029" y="721652"/>
                  </a:lnTo>
                  <a:close/>
                </a:path>
                <a:path w="5203190" h="1402715" extrusionOk="0">
                  <a:moveTo>
                    <a:pt x="5202974" y="877544"/>
                  </a:moveTo>
                  <a:lnTo>
                    <a:pt x="5197233" y="829043"/>
                  </a:lnTo>
                  <a:lnTo>
                    <a:pt x="5180736" y="787476"/>
                  </a:lnTo>
                  <a:lnTo>
                    <a:pt x="5154561" y="753186"/>
                  </a:lnTo>
                  <a:lnTo>
                    <a:pt x="5119827" y="726579"/>
                  </a:lnTo>
                  <a:lnTo>
                    <a:pt x="5077599" y="708012"/>
                  </a:lnTo>
                  <a:lnTo>
                    <a:pt x="5116106" y="681355"/>
                  </a:lnTo>
                  <a:lnTo>
                    <a:pt x="5133518" y="659942"/>
                  </a:lnTo>
                  <a:lnTo>
                    <a:pt x="5144998" y="645820"/>
                  </a:lnTo>
                  <a:lnTo>
                    <a:pt x="5162918" y="603694"/>
                  </a:lnTo>
                  <a:lnTo>
                    <a:pt x="5168544" y="557314"/>
                  </a:lnTo>
                  <a:lnTo>
                    <a:pt x="5164417" y="518871"/>
                  </a:lnTo>
                  <a:lnTo>
                    <a:pt x="5131549" y="453694"/>
                  </a:lnTo>
                  <a:lnTo>
                    <a:pt x="5102936" y="427812"/>
                  </a:lnTo>
                  <a:lnTo>
                    <a:pt x="5066284" y="406946"/>
                  </a:lnTo>
                  <a:lnTo>
                    <a:pt x="5043182" y="398970"/>
                  </a:lnTo>
                  <a:lnTo>
                    <a:pt x="5043182" y="860666"/>
                  </a:lnTo>
                  <a:lnTo>
                    <a:pt x="5034991" y="898245"/>
                  </a:lnTo>
                  <a:lnTo>
                    <a:pt x="5010785" y="924560"/>
                  </a:lnTo>
                  <a:lnTo>
                    <a:pt x="4971110" y="940028"/>
                  </a:lnTo>
                  <a:lnTo>
                    <a:pt x="4916525" y="945095"/>
                  </a:lnTo>
                  <a:lnTo>
                    <a:pt x="4731397" y="945095"/>
                  </a:lnTo>
                  <a:lnTo>
                    <a:pt x="4731397" y="775563"/>
                  </a:lnTo>
                  <a:lnTo>
                    <a:pt x="4916525" y="775563"/>
                  </a:lnTo>
                  <a:lnTo>
                    <a:pt x="4971110" y="780732"/>
                  </a:lnTo>
                  <a:lnTo>
                    <a:pt x="5010785" y="796429"/>
                  </a:lnTo>
                  <a:lnTo>
                    <a:pt x="5034991" y="822972"/>
                  </a:lnTo>
                  <a:lnTo>
                    <a:pt x="5043182" y="860666"/>
                  </a:lnTo>
                  <a:lnTo>
                    <a:pt x="5043182" y="398970"/>
                  </a:lnTo>
                  <a:lnTo>
                    <a:pt x="5021656" y="391528"/>
                  </a:lnTo>
                  <a:lnTo>
                    <a:pt x="5008753" y="389191"/>
                  </a:lnTo>
                  <a:lnTo>
                    <a:pt x="5008753" y="578751"/>
                  </a:lnTo>
                  <a:lnTo>
                    <a:pt x="5000942" y="614184"/>
                  </a:lnTo>
                  <a:lnTo>
                    <a:pt x="4977981" y="639572"/>
                  </a:lnTo>
                  <a:lnTo>
                    <a:pt x="4940516" y="654837"/>
                  </a:lnTo>
                  <a:lnTo>
                    <a:pt x="4889233" y="659942"/>
                  </a:lnTo>
                  <a:lnTo>
                    <a:pt x="4731397" y="659942"/>
                  </a:lnTo>
                  <a:lnTo>
                    <a:pt x="4731397" y="498195"/>
                  </a:lnTo>
                  <a:lnTo>
                    <a:pt x="4889233" y="498195"/>
                  </a:lnTo>
                  <a:lnTo>
                    <a:pt x="4940516" y="503199"/>
                  </a:lnTo>
                  <a:lnTo>
                    <a:pt x="4977981" y="518261"/>
                  </a:lnTo>
                  <a:lnTo>
                    <a:pt x="5000942" y="543420"/>
                  </a:lnTo>
                  <a:lnTo>
                    <a:pt x="5008753" y="578751"/>
                  </a:lnTo>
                  <a:lnTo>
                    <a:pt x="5008753" y="389191"/>
                  </a:lnTo>
                  <a:lnTo>
                    <a:pt x="4969116" y="381965"/>
                  </a:lnTo>
                  <a:lnTo>
                    <a:pt x="4908715" y="378688"/>
                  </a:lnTo>
                  <a:lnTo>
                    <a:pt x="4573549" y="378688"/>
                  </a:lnTo>
                  <a:lnTo>
                    <a:pt x="4573549" y="1064628"/>
                  </a:lnTo>
                  <a:lnTo>
                    <a:pt x="4928209" y="1064628"/>
                  </a:lnTo>
                  <a:lnTo>
                    <a:pt x="4991862" y="1061427"/>
                  </a:lnTo>
                  <a:lnTo>
                    <a:pt x="5047323" y="1052017"/>
                  </a:lnTo>
                  <a:lnTo>
                    <a:pt x="5094503" y="1036599"/>
                  </a:lnTo>
                  <a:lnTo>
                    <a:pt x="5133302" y="1015415"/>
                  </a:lnTo>
                  <a:lnTo>
                    <a:pt x="5163655" y="988695"/>
                  </a:lnTo>
                  <a:lnTo>
                    <a:pt x="5185435" y="956652"/>
                  </a:lnTo>
                  <a:lnTo>
                    <a:pt x="5189525" y="945095"/>
                  </a:lnTo>
                  <a:lnTo>
                    <a:pt x="5198580" y="919530"/>
                  </a:lnTo>
                  <a:lnTo>
                    <a:pt x="5202974" y="877544"/>
                  </a:lnTo>
                  <a:close/>
                </a:path>
              </a:pathLst>
            </a:custGeom>
            <a:solidFill>
              <a:srgbClr val="FFFFFF"/>
            </a:solidFill>
            <a:ln>
              <a:noFill/>
            </a:ln>
          </p:spPr>
          <p:txBody>
            <a:bodyPr spcFirstLastPara="1" wrap="square" lIns="0" tIns="0" rIns="0" bIns="0" anchor="t" anchorCtr="0">
              <a:noAutofit/>
            </a:bodyPr>
            <a:lstStyle/>
            <a:p>
              <a:endParaRPr sz="1273"/>
            </a:p>
          </p:txBody>
        </p:sp>
        <p:pic>
          <p:nvPicPr>
            <p:cNvPr id="157" name="Google Shape;157;p9"/>
            <p:cNvPicPr preferRelativeResize="0"/>
            <p:nvPr/>
          </p:nvPicPr>
          <p:blipFill rotWithShape="1">
            <a:blip r:embed="rId8">
              <a:alphaModFix/>
            </a:blip>
            <a:srcRect/>
            <a:stretch/>
          </p:blipFill>
          <p:spPr>
            <a:xfrm>
              <a:off x="15802074" y="9401993"/>
              <a:ext cx="3248435" cy="126666"/>
            </a:xfrm>
            <a:prstGeom prst="rect">
              <a:avLst/>
            </a:prstGeom>
            <a:noFill/>
            <a:ln>
              <a:noFill/>
            </a:ln>
          </p:spPr>
        </p:pic>
        <p:pic>
          <p:nvPicPr>
            <p:cNvPr id="158" name="Google Shape;158;p9"/>
            <p:cNvPicPr preferRelativeResize="0"/>
            <p:nvPr/>
          </p:nvPicPr>
          <p:blipFill rotWithShape="1">
            <a:blip r:embed="rId9">
              <a:alphaModFix/>
            </a:blip>
            <a:srcRect/>
            <a:stretch/>
          </p:blipFill>
          <p:spPr>
            <a:xfrm>
              <a:off x="16648439" y="9641677"/>
              <a:ext cx="1569334" cy="115619"/>
            </a:xfrm>
            <a:prstGeom prst="rect">
              <a:avLst/>
            </a:prstGeom>
            <a:noFill/>
            <a:ln>
              <a:noFill/>
            </a:ln>
          </p:spPr>
        </p:pic>
      </p:gr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Shape 1290"/>
        <p:cNvGrpSpPr/>
        <p:nvPr/>
      </p:nvGrpSpPr>
      <p:grpSpPr>
        <a:xfrm>
          <a:off x="0" y="0"/>
          <a:ext cx="0" cy="0"/>
          <a:chOff x="0" y="0"/>
          <a:chExt cx="0" cy="0"/>
        </a:xfrm>
      </p:grpSpPr>
      <p:pic>
        <p:nvPicPr>
          <p:cNvPr id="1291" name="Google Shape;1291;p31"/>
          <p:cNvPicPr preferRelativeResize="0"/>
          <p:nvPr/>
        </p:nvPicPr>
        <p:blipFill rotWithShape="1">
          <a:blip r:embed="rId3">
            <a:alphaModFix/>
          </a:blip>
          <a:srcRect/>
          <a:stretch/>
        </p:blipFill>
        <p:spPr>
          <a:xfrm>
            <a:off x="0" y="0"/>
            <a:ext cx="18288000" cy="10287000"/>
          </a:xfrm>
          <a:prstGeom prst="rect">
            <a:avLst/>
          </a:prstGeom>
          <a:noFill/>
          <a:ln>
            <a:noFill/>
          </a:ln>
        </p:spPr>
      </p:pic>
      <p:sp>
        <p:nvSpPr>
          <p:cNvPr id="1292" name="Google Shape;1292;p31"/>
          <p:cNvSpPr/>
          <p:nvPr/>
        </p:nvSpPr>
        <p:spPr>
          <a:xfrm>
            <a:off x="41690" y="0"/>
            <a:ext cx="18288000" cy="10287000"/>
          </a:xfrm>
          <a:custGeom>
            <a:avLst/>
            <a:gdLst/>
            <a:ahLst/>
            <a:cxnLst/>
            <a:rect l="l" t="t" r="r" b="b"/>
            <a:pathLst>
              <a:path w="18288000" h="10287000" extrusionOk="0">
                <a:moveTo>
                  <a:pt x="0" y="0"/>
                </a:moveTo>
                <a:lnTo>
                  <a:pt x="0" y="10287000"/>
                </a:lnTo>
                <a:lnTo>
                  <a:pt x="18288000" y="10287000"/>
                </a:lnTo>
                <a:lnTo>
                  <a:pt x="18288000" y="0"/>
                </a:lnTo>
                <a:lnTo>
                  <a:pt x="0" y="0"/>
                </a:lnTo>
                <a:close/>
              </a:path>
            </a:pathLst>
          </a:custGeom>
          <a:solidFill>
            <a:srgbClr val="FFFFFF"/>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Century Gothic"/>
              <a:ea typeface="Century Gothic"/>
              <a:cs typeface="Century Gothic"/>
              <a:sym typeface="Century Gothic"/>
            </a:endParaRPr>
          </a:p>
        </p:txBody>
      </p:sp>
      <p:sp>
        <p:nvSpPr>
          <p:cNvPr id="1293" name="Google Shape;1293;p31"/>
          <p:cNvSpPr/>
          <p:nvPr/>
        </p:nvSpPr>
        <p:spPr>
          <a:xfrm>
            <a:off x="1866340" y="0"/>
            <a:ext cx="16520627" cy="10287000"/>
          </a:xfrm>
          <a:custGeom>
            <a:avLst/>
            <a:gdLst/>
            <a:ahLst/>
            <a:cxnLst/>
            <a:rect l="l" t="t" r="r" b="b"/>
            <a:pathLst>
              <a:path w="18288000" h="10287000" extrusionOk="0">
                <a:moveTo>
                  <a:pt x="0" y="0"/>
                </a:moveTo>
                <a:lnTo>
                  <a:pt x="0" y="10287000"/>
                </a:lnTo>
                <a:lnTo>
                  <a:pt x="18288000" y="10287000"/>
                </a:lnTo>
                <a:lnTo>
                  <a:pt x="18288000" y="0"/>
                </a:lnTo>
                <a:lnTo>
                  <a:pt x="0" y="0"/>
                </a:lnTo>
                <a:close/>
              </a:path>
            </a:pathLst>
          </a:custGeom>
          <a:solidFill>
            <a:srgbClr val="FFFFFF"/>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Century Gothic"/>
              <a:ea typeface="Century Gothic"/>
              <a:cs typeface="Century Gothic"/>
              <a:sym typeface="Century Gothic"/>
            </a:endParaRPr>
          </a:p>
        </p:txBody>
      </p:sp>
      <p:pic>
        <p:nvPicPr>
          <p:cNvPr id="1294" name="Google Shape;1294;p31"/>
          <p:cNvPicPr preferRelativeResize="0"/>
          <p:nvPr/>
        </p:nvPicPr>
        <p:blipFill rotWithShape="1">
          <a:blip r:embed="rId4">
            <a:alphaModFix/>
          </a:blip>
          <a:srcRect/>
          <a:stretch/>
        </p:blipFill>
        <p:spPr>
          <a:xfrm>
            <a:off x="0" y="813829"/>
            <a:ext cx="460842" cy="916186"/>
          </a:xfrm>
          <a:prstGeom prst="rect">
            <a:avLst/>
          </a:prstGeom>
          <a:noFill/>
          <a:ln>
            <a:noFill/>
          </a:ln>
        </p:spPr>
      </p:pic>
      <p:pic>
        <p:nvPicPr>
          <p:cNvPr id="1295" name="Google Shape;1295;p31"/>
          <p:cNvPicPr preferRelativeResize="0"/>
          <p:nvPr/>
        </p:nvPicPr>
        <p:blipFill rotWithShape="1">
          <a:blip r:embed="rId5">
            <a:alphaModFix/>
          </a:blip>
          <a:srcRect/>
          <a:stretch/>
        </p:blipFill>
        <p:spPr>
          <a:xfrm>
            <a:off x="0" y="9841479"/>
            <a:ext cx="14609806" cy="95250"/>
          </a:xfrm>
          <a:prstGeom prst="rect">
            <a:avLst/>
          </a:prstGeom>
          <a:noFill/>
          <a:ln>
            <a:noFill/>
          </a:ln>
        </p:spPr>
      </p:pic>
      <p:pic>
        <p:nvPicPr>
          <p:cNvPr id="1296" name="Google Shape;1296;p31"/>
          <p:cNvPicPr preferRelativeResize="0"/>
          <p:nvPr/>
        </p:nvPicPr>
        <p:blipFill rotWithShape="1">
          <a:blip r:embed="rId6">
            <a:alphaModFix/>
          </a:blip>
          <a:srcRect/>
          <a:stretch/>
        </p:blipFill>
        <p:spPr>
          <a:xfrm>
            <a:off x="14426785" y="7899914"/>
            <a:ext cx="3819525" cy="3819525"/>
          </a:xfrm>
          <a:prstGeom prst="rect">
            <a:avLst/>
          </a:prstGeom>
          <a:noFill/>
          <a:ln>
            <a:noFill/>
          </a:ln>
        </p:spPr>
      </p:pic>
      <p:pic>
        <p:nvPicPr>
          <p:cNvPr id="1302" name="Google Shape;1302;p31"/>
          <p:cNvPicPr preferRelativeResize="0"/>
          <p:nvPr/>
        </p:nvPicPr>
        <p:blipFill rotWithShape="1">
          <a:blip r:embed="rId7">
            <a:alphaModFix/>
          </a:blip>
          <a:srcRect/>
          <a:stretch/>
        </p:blipFill>
        <p:spPr>
          <a:xfrm>
            <a:off x="2025696" y="2212804"/>
            <a:ext cx="6316861" cy="2399750"/>
          </a:xfrm>
          <a:prstGeom prst="rect">
            <a:avLst/>
          </a:prstGeom>
          <a:noFill/>
          <a:ln>
            <a:noFill/>
          </a:ln>
        </p:spPr>
      </p:pic>
      <p:sp>
        <p:nvSpPr>
          <p:cNvPr id="1303" name="Google Shape;1303;p31"/>
          <p:cNvSpPr txBox="1"/>
          <p:nvPr/>
        </p:nvSpPr>
        <p:spPr>
          <a:xfrm>
            <a:off x="770397" y="972208"/>
            <a:ext cx="6878486" cy="615553"/>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4000"/>
              <a:buFont typeface="Arial"/>
              <a:buNone/>
            </a:pPr>
            <a:r>
              <a:rPr lang="en-GB" sz="4000" b="0" i="0" u="none" strike="noStrike" cap="none" dirty="0">
                <a:solidFill>
                  <a:schemeClr val="dk1"/>
                </a:solidFill>
                <a:latin typeface="Century Gothic"/>
                <a:ea typeface="Century Gothic"/>
                <a:cs typeface="Century Gothic"/>
                <a:sym typeface="Century Gothic"/>
              </a:rPr>
              <a:t>MSME Support initiatives</a:t>
            </a:r>
            <a:endParaRPr sz="4000" b="0" i="0" u="none" strike="noStrike" cap="none" dirty="0">
              <a:solidFill>
                <a:schemeClr val="dk1"/>
              </a:solidFill>
              <a:latin typeface="Century Gothic"/>
              <a:ea typeface="Century Gothic"/>
              <a:cs typeface="Century Gothic"/>
              <a:sym typeface="Century Gothic"/>
            </a:endParaRPr>
          </a:p>
        </p:txBody>
      </p:sp>
      <p:sp>
        <p:nvSpPr>
          <p:cNvPr id="1319" name="Google Shape;1319;p31"/>
          <p:cNvSpPr/>
          <p:nvPr/>
        </p:nvSpPr>
        <p:spPr>
          <a:xfrm>
            <a:off x="1079252" y="2365785"/>
            <a:ext cx="28549" cy="73280"/>
          </a:xfrm>
          <a:custGeom>
            <a:avLst/>
            <a:gdLst/>
            <a:ahLst/>
            <a:cxnLst/>
            <a:rect l="l" t="t" r="r" b="b"/>
            <a:pathLst>
              <a:path w="28549" h="73280" extrusionOk="0">
                <a:moveTo>
                  <a:pt x="14275" y="73280"/>
                </a:moveTo>
                <a:cubicBezTo>
                  <a:pt x="6424" y="73280"/>
                  <a:pt x="0" y="66859"/>
                  <a:pt x="0" y="59010"/>
                </a:cubicBezTo>
                <a:lnTo>
                  <a:pt x="0" y="14270"/>
                </a:lnTo>
                <a:cubicBezTo>
                  <a:pt x="0" y="6422"/>
                  <a:pt x="6424" y="0"/>
                  <a:pt x="14275" y="0"/>
                </a:cubicBezTo>
                <a:cubicBezTo>
                  <a:pt x="22126" y="0"/>
                  <a:pt x="28549" y="6422"/>
                  <a:pt x="28549" y="14270"/>
                </a:cubicBezTo>
                <a:lnTo>
                  <a:pt x="28549" y="59010"/>
                </a:lnTo>
                <a:cubicBezTo>
                  <a:pt x="28549" y="66859"/>
                  <a:pt x="22126" y="73280"/>
                  <a:pt x="14275" y="73280"/>
                </a:cubicBezTo>
                <a:lnTo>
                  <a:pt x="14275" y="73280"/>
                </a:lnTo>
              </a:path>
            </a:pathLst>
          </a:custGeom>
          <a:solidFill>
            <a:srgbClr val="000000"/>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entury Gothic"/>
              <a:ea typeface="Century Gothic"/>
              <a:cs typeface="Century Gothic"/>
              <a:sym typeface="Century Gothic"/>
            </a:endParaRPr>
          </a:p>
        </p:txBody>
      </p:sp>
      <p:sp>
        <p:nvSpPr>
          <p:cNvPr id="1320" name="Google Shape;1320;p31"/>
          <p:cNvSpPr/>
          <p:nvPr/>
        </p:nvSpPr>
        <p:spPr>
          <a:xfrm>
            <a:off x="1284948" y="2575208"/>
            <a:ext cx="73299" cy="28542"/>
          </a:xfrm>
          <a:custGeom>
            <a:avLst/>
            <a:gdLst/>
            <a:ahLst/>
            <a:cxnLst/>
            <a:rect l="l" t="t" r="r" b="b"/>
            <a:pathLst>
              <a:path w="73299" h="28542" extrusionOk="0">
                <a:moveTo>
                  <a:pt x="59025" y="28542"/>
                </a:moveTo>
                <a:lnTo>
                  <a:pt x="14275" y="28542"/>
                </a:lnTo>
                <a:cubicBezTo>
                  <a:pt x="6424" y="28542"/>
                  <a:pt x="0" y="22119"/>
                  <a:pt x="0" y="14271"/>
                </a:cubicBezTo>
                <a:cubicBezTo>
                  <a:pt x="0" y="6422"/>
                  <a:pt x="6424" y="0"/>
                  <a:pt x="14275" y="0"/>
                </a:cubicBezTo>
                <a:lnTo>
                  <a:pt x="59025" y="0"/>
                </a:lnTo>
                <a:cubicBezTo>
                  <a:pt x="66876" y="0"/>
                  <a:pt x="73300" y="6422"/>
                  <a:pt x="73300" y="14271"/>
                </a:cubicBezTo>
                <a:cubicBezTo>
                  <a:pt x="73300" y="22119"/>
                  <a:pt x="66876" y="28542"/>
                  <a:pt x="59025" y="28542"/>
                </a:cubicBezTo>
                <a:lnTo>
                  <a:pt x="59025" y="28542"/>
                </a:lnTo>
              </a:path>
            </a:pathLst>
          </a:custGeom>
          <a:solidFill>
            <a:srgbClr val="000000"/>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entury Gothic"/>
              <a:ea typeface="Century Gothic"/>
              <a:cs typeface="Century Gothic"/>
              <a:sym typeface="Century Gothic"/>
            </a:endParaRPr>
          </a:p>
        </p:txBody>
      </p:sp>
      <p:sp>
        <p:nvSpPr>
          <p:cNvPr id="1321" name="Google Shape;1321;p31"/>
          <p:cNvSpPr/>
          <p:nvPr/>
        </p:nvSpPr>
        <p:spPr>
          <a:xfrm>
            <a:off x="834016" y="2575208"/>
            <a:ext cx="73299" cy="28542"/>
          </a:xfrm>
          <a:custGeom>
            <a:avLst/>
            <a:gdLst/>
            <a:ahLst/>
            <a:cxnLst/>
            <a:rect l="l" t="t" r="r" b="b"/>
            <a:pathLst>
              <a:path w="73299" h="28542" extrusionOk="0">
                <a:moveTo>
                  <a:pt x="59025" y="28542"/>
                </a:moveTo>
                <a:lnTo>
                  <a:pt x="14274" y="28542"/>
                </a:lnTo>
                <a:cubicBezTo>
                  <a:pt x="6423" y="28542"/>
                  <a:pt x="0" y="22119"/>
                  <a:pt x="0" y="14271"/>
                </a:cubicBezTo>
                <a:cubicBezTo>
                  <a:pt x="0" y="6422"/>
                  <a:pt x="6423" y="0"/>
                  <a:pt x="14274" y="0"/>
                </a:cubicBezTo>
                <a:lnTo>
                  <a:pt x="59025" y="0"/>
                </a:lnTo>
                <a:cubicBezTo>
                  <a:pt x="66876" y="0"/>
                  <a:pt x="73300" y="6422"/>
                  <a:pt x="73300" y="14271"/>
                </a:cubicBezTo>
                <a:cubicBezTo>
                  <a:pt x="73300" y="22119"/>
                  <a:pt x="66876" y="28542"/>
                  <a:pt x="59025" y="28542"/>
                </a:cubicBezTo>
                <a:lnTo>
                  <a:pt x="59025" y="28542"/>
                </a:lnTo>
              </a:path>
            </a:pathLst>
          </a:custGeom>
          <a:solidFill>
            <a:srgbClr val="000000"/>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entury Gothic"/>
              <a:ea typeface="Century Gothic"/>
              <a:cs typeface="Century Gothic"/>
              <a:sym typeface="Century Gothic"/>
            </a:endParaRPr>
          </a:p>
        </p:txBody>
      </p:sp>
      <p:sp>
        <p:nvSpPr>
          <p:cNvPr id="1322" name="Google Shape;1322;p31"/>
          <p:cNvSpPr/>
          <p:nvPr/>
        </p:nvSpPr>
        <p:spPr>
          <a:xfrm>
            <a:off x="901748" y="2438708"/>
            <a:ext cx="62950" cy="61578"/>
          </a:xfrm>
          <a:custGeom>
            <a:avLst/>
            <a:gdLst/>
            <a:ahLst/>
            <a:cxnLst/>
            <a:rect l="l" t="t" r="r" b="b"/>
            <a:pathLst>
              <a:path w="62950" h="61578" extrusionOk="0">
                <a:moveTo>
                  <a:pt x="47249" y="61579"/>
                </a:moveTo>
                <a:cubicBezTo>
                  <a:pt x="43609" y="61579"/>
                  <a:pt x="39969" y="60152"/>
                  <a:pt x="37186" y="57369"/>
                </a:cubicBezTo>
                <a:lnTo>
                  <a:pt x="5568" y="25759"/>
                </a:lnTo>
                <a:cubicBezTo>
                  <a:pt x="0" y="20194"/>
                  <a:pt x="0" y="11132"/>
                  <a:pt x="5568" y="5566"/>
                </a:cubicBezTo>
                <a:cubicBezTo>
                  <a:pt x="11135" y="0"/>
                  <a:pt x="20199" y="0"/>
                  <a:pt x="25766" y="5566"/>
                </a:cubicBezTo>
                <a:lnTo>
                  <a:pt x="57384" y="37176"/>
                </a:lnTo>
                <a:cubicBezTo>
                  <a:pt x="62951" y="42741"/>
                  <a:pt x="62951" y="51804"/>
                  <a:pt x="57384" y="57369"/>
                </a:cubicBezTo>
                <a:cubicBezTo>
                  <a:pt x="54529" y="60152"/>
                  <a:pt x="50889" y="61579"/>
                  <a:pt x="47249" y="61579"/>
                </a:cubicBezTo>
                <a:lnTo>
                  <a:pt x="47249" y="61579"/>
                </a:lnTo>
              </a:path>
            </a:pathLst>
          </a:custGeom>
          <a:solidFill>
            <a:srgbClr val="000000"/>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entury Gothic"/>
              <a:ea typeface="Century Gothic"/>
              <a:cs typeface="Century Gothic"/>
              <a:sym typeface="Century Gothic"/>
            </a:endParaRPr>
          </a:p>
        </p:txBody>
      </p:sp>
      <p:sp>
        <p:nvSpPr>
          <p:cNvPr id="1323" name="Google Shape;1323;p31"/>
          <p:cNvSpPr/>
          <p:nvPr/>
        </p:nvSpPr>
        <p:spPr>
          <a:xfrm>
            <a:off x="1225637" y="2438708"/>
            <a:ext cx="62950" cy="61578"/>
          </a:xfrm>
          <a:custGeom>
            <a:avLst/>
            <a:gdLst/>
            <a:ahLst/>
            <a:cxnLst/>
            <a:rect l="l" t="t" r="r" b="b"/>
            <a:pathLst>
              <a:path w="62950" h="61578" extrusionOk="0">
                <a:moveTo>
                  <a:pt x="15631" y="61579"/>
                </a:moveTo>
                <a:cubicBezTo>
                  <a:pt x="11991" y="61579"/>
                  <a:pt x="8351" y="60152"/>
                  <a:pt x="5567" y="57369"/>
                </a:cubicBezTo>
                <a:cubicBezTo>
                  <a:pt x="0" y="51804"/>
                  <a:pt x="0" y="42741"/>
                  <a:pt x="5567" y="37176"/>
                </a:cubicBezTo>
                <a:lnTo>
                  <a:pt x="37186" y="5566"/>
                </a:lnTo>
                <a:cubicBezTo>
                  <a:pt x="42753" y="0"/>
                  <a:pt x="51817" y="0"/>
                  <a:pt x="57384" y="5566"/>
                </a:cubicBezTo>
                <a:cubicBezTo>
                  <a:pt x="62951" y="11132"/>
                  <a:pt x="62951" y="20194"/>
                  <a:pt x="57384" y="25759"/>
                </a:cubicBezTo>
                <a:lnTo>
                  <a:pt x="25766" y="57369"/>
                </a:lnTo>
                <a:cubicBezTo>
                  <a:pt x="22982" y="60152"/>
                  <a:pt x="19342" y="61579"/>
                  <a:pt x="15631" y="61579"/>
                </a:cubicBezTo>
                <a:lnTo>
                  <a:pt x="15631" y="61579"/>
                </a:lnTo>
              </a:path>
            </a:pathLst>
          </a:custGeom>
          <a:solidFill>
            <a:srgbClr val="000000"/>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entury Gothic"/>
              <a:ea typeface="Century Gothic"/>
              <a:cs typeface="Century Gothic"/>
              <a:sym typeface="Century Gothic"/>
            </a:endParaRPr>
          </a:p>
        </p:txBody>
      </p:sp>
      <p:sp>
        <p:nvSpPr>
          <p:cNvPr id="2" name="TextBox 1">
            <a:extLst>
              <a:ext uri="{FF2B5EF4-FFF2-40B4-BE49-F238E27FC236}">
                <a16:creationId xmlns:a16="http://schemas.microsoft.com/office/drawing/2014/main" id="{FFA91A14-B0D2-2AA8-4153-498B96981A79}"/>
              </a:ext>
            </a:extLst>
          </p:cNvPr>
          <p:cNvSpPr txBox="1"/>
          <p:nvPr/>
        </p:nvSpPr>
        <p:spPr>
          <a:xfrm>
            <a:off x="2162387" y="2341805"/>
            <a:ext cx="6037822" cy="2246769"/>
          </a:xfrm>
          <a:prstGeom prst="rect">
            <a:avLst/>
          </a:prstGeom>
          <a:noFill/>
        </p:spPr>
        <p:txBody>
          <a:bodyPr wrap="square" rtlCol="0">
            <a:spAutoFit/>
          </a:bodyPr>
          <a:lstStyle/>
          <a:p>
            <a:r>
              <a:rPr lang="en-GB" sz="2000" b="1" dirty="0"/>
              <a:t>ECOSYSTEM OPTIMISATION (EO)</a:t>
            </a:r>
          </a:p>
          <a:p>
            <a:endParaRPr lang="en-GB" sz="2000" dirty="0"/>
          </a:p>
          <a:p>
            <a:pPr marL="285750" indent="-285750">
              <a:buFont typeface="Arial" panose="020B0604020202020204" pitchFamily="34" charset="0"/>
              <a:buChar char="•"/>
            </a:pPr>
            <a:r>
              <a:rPr lang="en-GB" sz="2000" dirty="0"/>
              <a:t>Landscape Assessment</a:t>
            </a:r>
          </a:p>
          <a:p>
            <a:pPr marL="285750" indent="-285750">
              <a:buFont typeface="Arial" panose="020B0604020202020204" pitchFamily="34" charset="0"/>
              <a:buChar char="•"/>
            </a:pPr>
            <a:r>
              <a:rPr lang="en-GB" sz="2000" dirty="0"/>
              <a:t>Business Support Organisation Mapping</a:t>
            </a:r>
          </a:p>
          <a:p>
            <a:pPr marL="285750" indent="-285750">
              <a:buFont typeface="Arial" panose="020B0604020202020204" pitchFamily="34" charset="0"/>
              <a:buChar char="•"/>
            </a:pPr>
            <a:r>
              <a:rPr lang="en-GB" sz="2000" dirty="0"/>
              <a:t>MSME Mapping</a:t>
            </a:r>
          </a:p>
          <a:p>
            <a:pPr marL="285750" indent="-285750">
              <a:buFont typeface="Arial" panose="020B0604020202020204" pitchFamily="34" charset="0"/>
              <a:buChar char="•"/>
            </a:pPr>
            <a:r>
              <a:rPr lang="en-GB" sz="2000" dirty="0" err="1"/>
              <a:t>Chelete</a:t>
            </a:r>
            <a:r>
              <a:rPr lang="en-GB" sz="2000" dirty="0"/>
              <a:t> Cage</a:t>
            </a:r>
          </a:p>
          <a:p>
            <a:pPr marL="285750" indent="-285750">
              <a:buFont typeface="Arial" panose="020B0604020202020204" pitchFamily="34" charset="0"/>
              <a:buChar char="•"/>
            </a:pPr>
            <a:r>
              <a:rPr lang="en-GB" sz="2000" dirty="0"/>
              <a:t>Policy Advocacy</a:t>
            </a:r>
            <a:endParaRPr lang="LID4096" sz="2000" dirty="0"/>
          </a:p>
        </p:txBody>
      </p:sp>
      <p:pic>
        <p:nvPicPr>
          <p:cNvPr id="4" name="Google Shape;1302;p31">
            <a:extLst>
              <a:ext uri="{FF2B5EF4-FFF2-40B4-BE49-F238E27FC236}">
                <a16:creationId xmlns:a16="http://schemas.microsoft.com/office/drawing/2014/main" id="{E63F4108-9D3F-A58A-135A-B0CD4914543B}"/>
              </a:ext>
            </a:extLst>
          </p:cNvPr>
          <p:cNvPicPr preferRelativeResize="0"/>
          <p:nvPr/>
        </p:nvPicPr>
        <p:blipFill rotWithShape="1">
          <a:blip r:embed="rId7">
            <a:alphaModFix/>
          </a:blip>
          <a:srcRect/>
          <a:stretch/>
        </p:blipFill>
        <p:spPr>
          <a:xfrm>
            <a:off x="10872639" y="2202477"/>
            <a:ext cx="6316861" cy="2683546"/>
          </a:xfrm>
          <a:prstGeom prst="rect">
            <a:avLst/>
          </a:prstGeom>
          <a:noFill/>
          <a:ln>
            <a:noFill/>
          </a:ln>
        </p:spPr>
      </p:pic>
      <p:sp>
        <p:nvSpPr>
          <p:cNvPr id="5" name="TextBox 4">
            <a:extLst>
              <a:ext uri="{FF2B5EF4-FFF2-40B4-BE49-F238E27FC236}">
                <a16:creationId xmlns:a16="http://schemas.microsoft.com/office/drawing/2014/main" id="{1C34659D-FC3C-156C-F0E6-F063AB55F524}"/>
              </a:ext>
            </a:extLst>
          </p:cNvPr>
          <p:cNvSpPr txBox="1"/>
          <p:nvPr/>
        </p:nvSpPr>
        <p:spPr>
          <a:xfrm>
            <a:off x="11074645" y="2331478"/>
            <a:ext cx="6037822" cy="2554545"/>
          </a:xfrm>
          <a:prstGeom prst="rect">
            <a:avLst/>
          </a:prstGeom>
          <a:noFill/>
        </p:spPr>
        <p:txBody>
          <a:bodyPr wrap="square" rtlCol="0">
            <a:spAutoFit/>
          </a:bodyPr>
          <a:lstStyle/>
          <a:p>
            <a:r>
              <a:rPr lang="en-GB" sz="2000" b="1" dirty="0"/>
              <a:t>BUSINESS ADVISORY SERVICES (BAS)</a:t>
            </a:r>
          </a:p>
          <a:p>
            <a:endParaRPr lang="en-GB" sz="2000" dirty="0"/>
          </a:p>
          <a:p>
            <a:pPr marL="285750" indent="-285750">
              <a:buFont typeface="Arial" panose="020B0604020202020204" pitchFamily="34" charset="0"/>
              <a:buChar char="•"/>
            </a:pPr>
            <a:r>
              <a:rPr lang="en-GB" sz="2000" dirty="0"/>
              <a:t>Digital Bootcamps</a:t>
            </a:r>
          </a:p>
          <a:p>
            <a:pPr marL="285750" indent="-285750">
              <a:buFont typeface="Arial" panose="020B0604020202020204" pitchFamily="34" charset="0"/>
              <a:buChar char="•"/>
            </a:pPr>
            <a:r>
              <a:rPr lang="en-GB" sz="2000" dirty="0"/>
              <a:t>Business Support Hubs</a:t>
            </a:r>
          </a:p>
          <a:p>
            <a:pPr marL="285750" indent="-285750">
              <a:buFont typeface="Arial" panose="020B0604020202020204" pitchFamily="34" charset="0"/>
              <a:buChar char="•"/>
            </a:pPr>
            <a:r>
              <a:rPr lang="en-GB" sz="2000" dirty="0"/>
              <a:t>Financial Symposiums</a:t>
            </a:r>
          </a:p>
          <a:p>
            <a:pPr marL="285750" indent="-285750">
              <a:buFont typeface="Arial" panose="020B0604020202020204" pitchFamily="34" charset="0"/>
              <a:buChar char="•"/>
            </a:pPr>
            <a:r>
              <a:rPr lang="en-GB" sz="2000" dirty="0"/>
              <a:t>Branding Master Class</a:t>
            </a:r>
          </a:p>
          <a:p>
            <a:pPr marL="285750" indent="-285750">
              <a:buFont typeface="Arial" panose="020B0604020202020204" pitchFamily="34" charset="0"/>
              <a:buChar char="•"/>
            </a:pPr>
            <a:r>
              <a:rPr lang="en-GB" sz="2000" dirty="0" err="1"/>
              <a:t>SheRebuilds</a:t>
            </a:r>
            <a:r>
              <a:rPr lang="en-GB" sz="2000" dirty="0"/>
              <a:t> Her World</a:t>
            </a:r>
          </a:p>
          <a:p>
            <a:pPr marL="285750" indent="-285750">
              <a:buFont typeface="Arial" panose="020B0604020202020204" pitchFamily="34" charset="0"/>
              <a:buChar char="•"/>
            </a:pPr>
            <a:r>
              <a:rPr lang="en-GB" sz="2000" dirty="0"/>
              <a:t>MSME Business Idea Generation</a:t>
            </a:r>
            <a:endParaRPr lang="LID4096" sz="2000" dirty="0"/>
          </a:p>
        </p:txBody>
      </p:sp>
      <p:pic>
        <p:nvPicPr>
          <p:cNvPr id="13" name="Google Shape;1302;p31">
            <a:extLst>
              <a:ext uri="{FF2B5EF4-FFF2-40B4-BE49-F238E27FC236}">
                <a16:creationId xmlns:a16="http://schemas.microsoft.com/office/drawing/2014/main" id="{A42EE8C1-B877-6341-85D2-9655A3BC4CAC}"/>
              </a:ext>
            </a:extLst>
          </p:cNvPr>
          <p:cNvPicPr preferRelativeResize="0"/>
          <p:nvPr/>
        </p:nvPicPr>
        <p:blipFill rotWithShape="1">
          <a:blip r:embed="rId7">
            <a:alphaModFix/>
          </a:blip>
          <a:srcRect/>
          <a:stretch/>
        </p:blipFill>
        <p:spPr>
          <a:xfrm>
            <a:off x="10797687" y="6175174"/>
            <a:ext cx="6316861" cy="2399750"/>
          </a:xfrm>
          <a:prstGeom prst="rect">
            <a:avLst/>
          </a:prstGeom>
          <a:noFill/>
          <a:ln>
            <a:noFill/>
          </a:ln>
        </p:spPr>
      </p:pic>
      <p:sp>
        <p:nvSpPr>
          <p:cNvPr id="14" name="TextBox 13">
            <a:extLst>
              <a:ext uri="{FF2B5EF4-FFF2-40B4-BE49-F238E27FC236}">
                <a16:creationId xmlns:a16="http://schemas.microsoft.com/office/drawing/2014/main" id="{2B995A8E-4142-FEE0-4529-07E089338F10}"/>
              </a:ext>
            </a:extLst>
          </p:cNvPr>
          <p:cNvSpPr txBox="1"/>
          <p:nvPr/>
        </p:nvSpPr>
        <p:spPr>
          <a:xfrm>
            <a:off x="10999694" y="6194384"/>
            <a:ext cx="5932306" cy="2246769"/>
          </a:xfrm>
          <a:prstGeom prst="rect">
            <a:avLst/>
          </a:prstGeom>
          <a:noFill/>
        </p:spPr>
        <p:txBody>
          <a:bodyPr wrap="square" rtlCol="0">
            <a:spAutoFit/>
          </a:bodyPr>
          <a:lstStyle/>
          <a:p>
            <a:r>
              <a:rPr lang="en-GB" sz="2000" b="1" dirty="0"/>
              <a:t>CAPACITY BUILDING AND MARKET ACCESS (CBMA)</a:t>
            </a:r>
          </a:p>
          <a:p>
            <a:endParaRPr lang="en-GB" sz="2000" dirty="0"/>
          </a:p>
          <a:p>
            <a:pPr marL="285750" indent="-285750">
              <a:buFont typeface="Arial" panose="020B0604020202020204" pitchFamily="34" charset="0"/>
              <a:buChar char="•"/>
            </a:pPr>
            <a:r>
              <a:rPr lang="en-GB" sz="2000" dirty="0"/>
              <a:t>NextGen Entrepreneurs Showcase</a:t>
            </a:r>
          </a:p>
          <a:p>
            <a:pPr marL="285750" indent="-285750">
              <a:buFont typeface="Arial" panose="020B0604020202020204" pitchFamily="34" charset="0"/>
              <a:buChar char="•"/>
            </a:pPr>
            <a:r>
              <a:rPr lang="en-GB" sz="2000" dirty="0" err="1"/>
              <a:t>Technovation</a:t>
            </a:r>
            <a:r>
              <a:rPr lang="en-GB" sz="2000" dirty="0"/>
              <a:t> Social</a:t>
            </a:r>
          </a:p>
          <a:p>
            <a:pPr marL="285750" indent="-285750">
              <a:buFont typeface="Arial" panose="020B0604020202020204" pitchFamily="34" charset="0"/>
              <a:buChar char="•"/>
            </a:pPr>
            <a:r>
              <a:rPr lang="en-GB" sz="2000" dirty="0"/>
              <a:t>High Potential Pool</a:t>
            </a:r>
          </a:p>
          <a:p>
            <a:pPr marL="285750" indent="-285750">
              <a:buFont typeface="Arial" panose="020B0604020202020204" pitchFamily="34" charset="0"/>
              <a:buChar char="•"/>
            </a:pPr>
            <a:r>
              <a:rPr lang="en-GB" sz="2000" dirty="0"/>
              <a:t>Namibia Department Store</a:t>
            </a:r>
            <a:endParaRPr lang="LID4096" sz="2000" dirty="0"/>
          </a:p>
        </p:txBody>
      </p:sp>
      <p:pic>
        <p:nvPicPr>
          <p:cNvPr id="15" name="Google Shape;1302;p31">
            <a:extLst>
              <a:ext uri="{FF2B5EF4-FFF2-40B4-BE49-F238E27FC236}">
                <a16:creationId xmlns:a16="http://schemas.microsoft.com/office/drawing/2014/main" id="{83CE0566-898A-4595-6E2F-ED9B5F6FF7D0}"/>
              </a:ext>
            </a:extLst>
          </p:cNvPr>
          <p:cNvPicPr preferRelativeResize="0"/>
          <p:nvPr/>
        </p:nvPicPr>
        <p:blipFill rotWithShape="1">
          <a:blip r:embed="rId7">
            <a:alphaModFix/>
          </a:blip>
          <a:srcRect/>
          <a:stretch/>
        </p:blipFill>
        <p:spPr>
          <a:xfrm>
            <a:off x="2050321" y="6194384"/>
            <a:ext cx="6316861" cy="2399750"/>
          </a:xfrm>
          <a:prstGeom prst="rect">
            <a:avLst/>
          </a:prstGeom>
          <a:noFill/>
          <a:ln>
            <a:noFill/>
          </a:ln>
        </p:spPr>
      </p:pic>
      <p:pic>
        <p:nvPicPr>
          <p:cNvPr id="18" name="Picture 17">
            <a:extLst>
              <a:ext uri="{FF2B5EF4-FFF2-40B4-BE49-F238E27FC236}">
                <a16:creationId xmlns:a16="http://schemas.microsoft.com/office/drawing/2014/main" id="{59073D33-55A6-9230-7A43-7EACCFC0FBFD}"/>
              </a:ext>
            </a:extLst>
          </p:cNvPr>
          <p:cNvPicPr>
            <a:picLocks noChangeAspect="1"/>
          </p:cNvPicPr>
          <p:nvPr/>
        </p:nvPicPr>
        <p:blipFill>
          <a:blip r:embed="rId8"/>
          <a:stretch>
            <a:fillRect/>
          </a:stretch>
        </p:blipFill>
        <p:spPr>
          <a:xfrm>
            <a:off x="430862" y="2272328"/>
            <a:ext cx="1505051" cy="1525298"/>
          </a:xfrm>
          <a:prstGeom prst="rect">
            <a:avLst/>
          </a:prstGeom>
        </p:spPr>
      </p:pic>
      <p:sp>
        <p:nvSpPr>
          <p:cNvPr id="16" name="TextBox 15">
            <a:extLst>
              <a:ext uri="{FF2B5EF4-FFF2-40B4-BE49-F238E27FC236}">
                <a16:creationId xmlns:a16="http://schemas.microsoft.com/office/drawing/2014/main" id="{2F732D87-126C-3528-0D4D-08C99C1817D4}"/>
              </a:ext>
            </a:extLst>
          </p:cNvPr>
          <p:cNvSpPr txBox="1"/>
          <p:nvPr/>
        </p:nvSpPr>
        <p:spPr>
          <a:xfrm>
            <a:off x="2252327" y="6323385"/>
            <a:ext cx="6037822" cy="2246769"/>
          </a:xfrm>
          <a:prstGeom prst="rect">
            <a:avLst/>
          </a:prstGeom>
          <a:noFill/>
        </p:spPr>
        <p:txBody>
          <a:bodyPr wrap="square" rtlCol="0">
            <a:spAutoFit/>
          </a:bodyPr>
          <a:lstStyle/>
          <a:p>
            <a:r>
              <a:rPr lang="en-GB" sz="2000" b="1" dirty="0"/>
              <a:t>START UPS</a:t>
            </a:r>
          </a:p>
          <a:p>
            <a:endParaRPr lang="en-GB" sz="2000" dirty="0"/>
          </a:p>
          <a:p>
            <a:pPr marL="285750" indent="-285750">
              <a:buFont typeface="Arial" panose="020B0604020202020204" pitchFamily="34" charset="0"/>
              <a:buChar char="•"/>
            </a:pPr>
            <a:r>
              <a:rPr lang="en-GB" sz="2000" dirty="0"/>
              <a:t>Engaged local and regional entrepreneurial and innovation stakeholders</a:t>
            </a:r>
          </a:p>
          <a:p>
            <a:pPr marL="285750" indent="-285750">
              <a:buFont typeface="Arial" panose="020B0604020202020204" pitchFamily="34" charset="0"/>
              <a:buChar char="•"/>
            </a:pPr>
            <a:r>
              <a:rPr lang="en-GB" sz="2000" dirty="0"/>
              <a:t>Strategically strengthening local (Namibia) and regional (Africa) innovation ecosystem players &amp; organisations</a:t>
            </a:r>
          </a:p>
        </p:txBody>
      </p:sp>
      <p:pic>
        <p:nvPicPr>
          <p:cNvPr id="24" name="Picture 23">
            <a:extLst>
              <a:ext uri="{FF2B5EF4-FFF2-40B4-BE49-F238E27FC236}">
                <a16:creationId xmlns:a16="http://schemas.microsoft.com/office/drawing/2014/main" id="{0CF70085-DD54-918F-5CE1-39046C81F082}"/>
              </a:ext>
            </a:extLst>
          </p:cNvPr>
          <p:cNvPicPr>
            <a:picLocks noChangeAspect="1"/>
          </p:cNvPicPr>
          <p:nvPr/>
        </p:nvPicPr>
        <p:blipFill rotWithShape="1">
          <a:blip r:embed="rId9"/>
          <a:srcRect l="21836" t="6675" r="20369" b="15365"/>
          <a:stretch/>
        </p:blipFill>
        <p:spPr>
          <a:xfrm>
            <a:off x="393278" y="6137343"/>
            <a:ext cx="1615354" cy="1634209"/>
          </a:xfrm>
          <a:prstGeom prst="rect">
            <a:avLst/>
          </a:prstGeom>
        </p:spPr>
      </p:pic>
      <p:pic>
        <p:nvPicPr>
          <p:cNvPr id="28" name="Picture 27">
            <a:extLst>
              <a:ext uri="{FF2B5EF4-FFF2-40B4-BE49-F238E27FC236}">
                <a16:creationId xmlns:a16="http://schemas.microsoft.com/office/drawing/2014/main" id="{45BBE6AF-FDFF-D792-ED06-0EC72F187A27}"/>
              </a:ext>
            </a:extLst>
          </p:cNvPr>
          <p:cNvPicPr>
            <a:picLocks noChangeAspect="1"/>
          </p:cNvPicPr>
          <p:nvPr/>
        </p:nvPicPr>
        <p:blipFill>
          <a:blip r:embed="rId10"/>
          <a:stretch>
            <a:fillRect/>
          </a:stretch>
        </p:blipFill>
        <p:spPr>
          <a:xfrm>
            <a:off x="8991410" y="6137343"/>
            <a:ext cx="1764588" cy="1764588"/>
          </a:xfrm>
          <a:prstGeom prst="rect">
            <a:avLst/>
          </a:prstGeom>
        </p:spPr>
      </p:pic>
      <p:pic>
        <p:nvPicPr>
          <p:cNvPr id="30" name="Picture 29">
            <a:extLst>
              <a:ext uri="{FF2B5EF4-FFF2-40B4-BE49-F238E27FC236}">
                <a16:creationId xmlns:a16="http://schemas.microsoft.com/office/drawing/2014/main" id="{43E50729-9BB3-FB30-C785-69AD19C4561F}"/>
              </a:ext>
            </a:extLst>
          </p:cNvPr>
          <p:cNvPicPr>
            <a:picLocks noChangeAspect="1"/>
          </p:cNvPicPr>
          <p:nvPr/>
        </p:nvPicPr>
        <p:blipFill rotWithShape="1">
          <a:blip r:embed="rId11"/>
          <a:srcRect l="17286" t="5548" r="16549" b="7120"/>
          <a:stretch/>
        </p:blipFill>
        <p:spPr>
          <a:xfrm>
            <a:off x="9315907" y="2255049"/>
            <a:ext cx="1515043" cy="1544893"/>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Shape 22"/>
        <p:cNvGrpSpPr/>
        <p:nvPr/>
      </p:nvGrpSpPr>
      <p:grpSpPr>
        <a:xfrm>
          <a:off x="0" y="0"/>
          <a:ext cx="0" cy="0"/>
          <a:chOff x="0" y="0"/>
          <a:chExt cx="0" cy="0"/>
        </a:xfrm>
      </p:grpSpPr>
      <p:sp>
        <p:nvSpPr>
          <p:cNvPr id="23" name="Google Shape;23;p9"/>
          <p:cNvSpPr/>
          <p:nvPr/>
        </p:nvSpPr>
        <p:spPr>
          <a:xfrm>
            <a:off x="0" y="1"/>
            <a:ext cx="18288000" cy="10287000"/>
          </a:xfrm>
          <a:custGeom>
            <a:avLst/>
            <a:gdLst/>
            <a:ahLst/>
            <a:cxnLst/>
            <a:rect l="l" t="t" r="r" b="b"/>
            <a:pathLst>
              <a:path w="18288000" h="10287000" extrusionOk="0">
                <a:moveTo>
                  <a:pt x="0" y="0"/>
                </a:moveTo>
                <a:lnTo>
                  <a:pt x="0" y="10287000"/>
                </a:lnTo>
                <a:lnTo>
                  <a:pt x="18288000" y="10287000"/>
                </a:lnTo>
                <a:lnTo>
                  <a:pt x="18288000" y="0"/>
                </a:lnTo>
                <a:lnTo>
                  <a:pt x="0" y="0"/>
                </a:lnTo>
                <a:close/>
              </a:path>
            </a:pathLst>
          </a:custGeom>
          <a:solidFill>
            <a:srgbClr val="FFFFFF"/>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entury Gothic"/>
              <a:ea typeface="Century Gothic"/>
              <a:cs typeface="Century Gothic"/>
              <a:sym typeface="Century Gothic"/>
            </a:endParaRPr>
          </a:p>
        </p:txBody>
      </p:sp>
      <p:sp>
        <p:nvSpPr>
          <p:cNvPr id="24" name="Google Shape;24;p9"/>
          <p:cNvSpPr/>
          <p:nvPr/>
        </p:nvSpPr>
        <p:spPr>
          <a:xfrm>
            <a:off x="0" y="0"/>
            <a:ext cx="18288000" cy="10287000"/>
          </a:xfrm>
          <a:custGeom>
            <a:avLst/>
            <a:gdLst/>
            <a:ahLst/>
            <a:cxnLst/>
            <a:rect l="l" t="t" r="r" b="b"/>
            <a:pathLst>
              <a:path w="18288000" h="10287000" extrusionOk="0">
                <a:moveTo>
                  <a:pt x="0" y="0"/>
                </a:moveTo>
                <a:lnTo>
                  <a:pt x="0" y="10287000"/>
                </a:lnTo>
                <a:lnTo>
                  <a:pt x="18288000" y="10287000"/>
                </a:lnTo>
                <a:lnTo>
                  <a:pt x="18288000" y="0"/>
                </a:lnTo>
                <a:lnTo>
                  <a:pt x="0" y="0"/>
                </a:lnTo>
                <a:close/>
              </a:path>
            </a:pathLst>
          </a:custGeom>
          <a:solidFill>
            <a:srgbClr val="FFFFFF"/>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entury Gothic"/>
              <a:ea typeface="Century Gothic"/>
              <a:cs typeface="Century Gothic"/>
              <a:sym typeface="Century Gothic"/>
            </a:endParaRPr>
          </a:p>
        </p:txBody>
      </p:sp>
      <p:pic>
        <p:nvPicPr>
          <p:cNvPr id="25" name="Google Shape;25;p9"/>
          <p:cNvPicPr preferRelativeResize="0"/>
          <p:nvPr/>
        </p:nvPicPr>
        <p:blipFill rotWithShape="1">
          <a:blip r:embed="rId3">
            <a:alphaModFix/>
          </a:blip>
          <a:srcRect/>
          <a:stretch/>
        </p:blipFill>
        <p:spPr>
          <a:xfrm>
            <a:off x="0" y="723796"/>
            <a:ext cx="510131" cy="916186"/>
          </a:xfrm>
          <a:prstGeom prst="rect">
            <a:avLst/>
          </a:prstGeom>
          <a:noFill/>
          <a:ln>
            <a:noFill/>
          </a:ln>
        </p:spPr>
      </p:pic>
      <p:pic>
        <p:nvPicPr>
          <p:cNvPr id="26" name="Google Shape;26;p9"/>
          <p:cNvPicPr preferRelativeResize="0"/>
          <p:nvPr/>
        </p:nvPicPr>
        <p:blipFill rotWithShape="1">
          <a:blip r:embed="rId4">
            <a:alphaModFix/>
          </a:blip>
          <a:srcRect/>
          <a:stretch/>
        </p:blipFill>
        <p:spPr>
          <a:xfrm>
            <a:off x="0" y="9751448"/>
            <a:ext cx="14659094" cy="95250"/>
          </a:xfrm>
          <a:prstGeom prst="rect">
            <a:avLst/>
          </a:prstGeom>
          <a:noFill/>
          <a:ln>
            <a:noFill/>
          </a:ln>
        </p:spPr>
      </p:pic>
      <p:pic>
        <p:nvPicPr>
          <p:cNvPr id="27" name="Google Shape;27;p9"/>
          <p:cNvPicPr preferRelativeResize="0"/>
          <p:nvPr/>
        </p:nvPicPr>
        <p:blipFill rotWithShape="1">
          <a:blip r:embed="rId5">
            <a:alphaModFix/>
          </a:blip>
          <a:srcRect/>
          <a:stretch/>
        </p:blipFill>
        <p:spPr>
          <a:xfrm>
            <a:off x="14476075" y="7809879"/>
            <a:ext cx="3819525" cy="3819525"/>
          </a:xfrm>
          <a:prstGeom prst="rect">
            <a:avLst/>
          </a:prstGeom>
          <a:noFill/>
          <a:ln>
            <a:noFill/>
          </a:ln>
        </p:spPr>
      </p:pic>
      <p:sp>
        <p:nvSpPr>
          <p:cNvPr id="28" name="Google Shape;28;p9"/>
          <p:cNvSpPr txBox="1"/>
          <p:nvPr/>
        </p:nvSpPr>
        <p:spPr>
          <a:xfrm>
            <a:off x="894172" y="804425"/>
            <a:ext cx="10048648" cy="615553"/>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4000"/>
              <a:buFont typeface="Arial"/>
              <a:buNone/>
            </a:pPr>
            <a:r>
              <a:rPr lang="en-GB" sz="4000" b="0" i="0" u="none" strike="noStrike" cap="none" dirty="0">
                <a:solidFill>
                  <a:schemeClr val="dk1"/>
                </a:solidFill>
                <a:latin typeface="Century Gothic"/>
                <a:ea typeface="Century Gothic"/>
                <a:cs typeface="Century Gothic"/>
                <a:sym typeface="Century Gothic"/>
              </a:rPr>
              <a:t>Gateway to international markets</a:t>
            </a:r>
            <a:endParaRPr sz="4000" b="0" i="0" u="none" strike="noStrike" cap="none" dirty="0">
              <a:solidFill>
                <a:schemeClr val="dk1"/>
              </a:solidFill>
              <a:latin typeface="Century Gothic"/>
              <a:ea typeface="Century Gothic"/>
              <a:cs typeface="Century Gothic"/>
              <a:sym typeface="Century Gothic"/>
            </a:endParaRPr>
          </a:p>
        </p:txBody>
      </p:sp>
      <p:sp>
        <p:nvSpPr>
          <p:cNvPr id="29" name="Google Shape;29;p9"/>
          <p:cNvSpPr txBox="1"/>
          <p:nvPr/>
        </p:nvSpPr>
        <p:spPr>
          <a:xfrm>
            <a:off x="894172" y="1924600"/>
            <a:ext cx="16839192" cy="7427324"/>
          </a:xfrm>
          <a:prstGeom prst="rect">
            <a:avLst/>
          </a:prstGeom>
          <a:noFill/>
          <a:ln>
            <a:noFill/>
          </a:ln>
        </p:spPr>
        <p:txBody>
          <a:bodyPr spcFirstLastPara="1" wrap="square" lIns="91425" tIns="91425" rIns="91425" bIns="91425" anchor="t" anchorCtr="0">
            <a:spAutoFit/>
          </a:bodyPr>
          <a:lstStyle/>
          <a:p>
            <a:pPr algn="just">
              <a:lnSpc>
                <a:spcPct val="107000"/>
              </a:lnSpc>
              <a:spcAft>
                <a:spcPts val="800"/>
              </a:spcAft>
            </a:pPr>
            <a:r>
              <a:rPr lang="en-GB" sz="2600" b="1" kern="100" dirty="0">
                <a:effectLst/>
                <a:latin typeface="Arial" panose="020B0604020202020204" pitchFamily="34" charset="0"/>
                <a:ea typeface="Calibri" panose="020F0502020204030204" pitchFamily="34" charset="0"/>
                <a:cs typeface="Times New Roman" panose="02020603050405020304" pitchFamily="18" charset="0"/>
              </a:rPr>
              <a:t>Southern African Development Community (SADC):</a:t>
            </a:r>
            <a:endParaRPr lang="en-GB" sz="2600" b="1"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n-GB" sz="2600" kern="100" dirty="0">
                <a:effectLst/>
                <a:latin typeface="Arial" panose="020B0604020202020204" pitchFamily="34" charset="0"/>
                <a:ea typeface="Calibri" panose="020F0502020204030204" pitchFamily="34" charset="0"/>
                <a:cs typeface="Times New Roman" panose="02020603050405020304" pitchFamily="18" charset="0"/>
              </a:rPr>
              <a:t>The SADC is a regional organization aiming to promote economic integration and cooperation among its member states. Namibian small businesses can benefit from improved market access, reduced trade barriers, and a more harmonized regulatory environment. Sectors such as agriculture, manufacturing, and services stand to gain by tapping into the regional market.</a:t>
            </a:r>
            <a:endParaRPr lang="en-GB" sz="26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n-GB" sz="2600" kern="100" dirty="0">
                <a:effectLst/>
                <a:latin typeface="Arial" panose="020B0604020202020204" pitchFamily="34" charset="0"/>
                <a:ea typeface="Calibri" panose="020F0502020204030204" pitchFamily="34" charset="0"/>
                <a:cs typeface="Times New Roman" panose="02020603050405020304" pitchFamily="18" charset="0"/>
              </a:rPr>
              <a:t> </a:t>
            </a:r>
            <a:endParaRPr lang="en-GB" sz="26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n-GB" sz="2600" b="1" kern="100" dirty="0">
                <a:effectLst/>
                <a:latin typeface="Arial" panose="020B0604020202020204" pitchFamily="34" charset="0"/>
                <a:ea typeface="Calibri" panose="020F0502020204030204" pitchFamily="34" charset="0"/>
                <a:cs typeface="Times New Roman" panose="02020603050405020304" pitchFamily="18" charset="0"/>
              </a:rPr>
              <a:t>Southern African Customs Union (SACU):</a:t>
            </a:r>
            <a:endParaRPr lang="en-GB" sz="2600" b="1"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n-GB" sz="2600" kern="100" dirty="0">
                <a:effectLst/>
                <a:latin typeface="Arial" panose="020B0604020202020204" pitchFamily="34" charset="0"/>
                <a:ea typeface="Calibri" panose="020F0502020204030204" pitchFamily="34" charset="0"/>
                <a:cs typeface="Times New Roman" panose="02020603050405020304" pitchFamily="18" charset="0"/>
              </a:rPr>
              <a:t>SACU, a customs union comprising Botswana, Lesotho, Namibia, South Africa, and Eswatini, eliminates internal tariffs and promotes a common external tariff. Namibian businesses can explore opportunities for intra-regional trade, particularly in industries such as mining, manufacturing, textile and agriculture.</a:t>
            </a:r>
            <a:endParaRPr lang="en-GB" sz="26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n-GB" sz="2600" kern="100" dirty="0">
                <a:effectLst/>
                <a:latin typeface="Arial" panose="020B0604020202020204" pitchFamily="34" charset="0"/>
                <a:ea typeface="Calibri" panose="020F0502020204030204" pitchFamily="34" charset="0"/>
                <a:cs typeface="Times New Roman" panose="02020603050405020304" pitchFamily="18" charset="0"/>
              </a:rPr>
              <a:t> </a:t>
            </a:r>
            <a:endParaRPr lang="en-GB" sz="26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n-GB" sz="2600" b="1" kern="100" dirty="0">
                <a:effectLst/>
                <a:latin typeface="Arial" panose="020B0604020202020204" pitchFamily="34" charset="0"/>
                <a:ea typeface="Calibri" panose="020F0502020204030204" pitchFamily="34" charset="0"/>
                <a:cs typeface="Times New Roman" panose="02020603050405020304" pitchFamily="18" charset="0"/>
              </a:rPr>
              <a:t>African Continental Free Trad Area (</a:t>
            </a:r>
            <a:r>
              <a:rPr lang="en-GB" sz="2600" b="1" kern="100" dirty="0" err="1">
                <a:effectLst/>
                <a:latin typeface="Arial" panose="020B0604020202020204" pitchFamily="34" charset="0"/>
                <a:ea typeface="Calibri" panose="020F0502020204030204" pitchFamily="34" charset="0"/>
                <a:cs typeface="Times New Roman" panose="02020603050405020304" pitchFamily="18" charset="0"/>
              </a:rPr>
              <a:t>AfCFTA</a:t>
            </a:r>
            <a:r>
              <a:rPr lang="en-GB" sz="2600" b="1" kern="100" dirty="0">
                <a:effectLst/>
                <a:latin typeface="Arial" panose="020B0604020202020204" pitchFamily="34" charset="0"/>
                <a:ea typeface="Calibri" panose="020F0502020204030204" pitchFamily="34" charset="0"/>
                <a:cs typeface="Times New Roman" panose="02020603050405020304" pitchFamily="18" charset="0"/>
              </a:rPr>
              <a:t>):</a:t>
            </a:r>
            <a:endParaRPr lang="en-GB" sz="2600" b="1"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n-GB" sz="2600" kern="100" dirty="0" err="1">
                <a:effectLst/>
                <a:latin typeface="Arial" panose="020B0604020202020204" pitchFamily="34" charset="0"/>
                <a:ea typeface="Calibri" panose="020F0502020204030204" pitchFamily="34" charset="0"/>
                <a:cs typeface="Times New Roman" panose="02020603050405020304" pitchFamily="18" charset="0"/>
              </a:rPr>
              <a:t>AfCFTA</a:t>
            </a:r>
            <a:r>
              <a:rPr lang="en-GB" sz="2600" kern="100" dirty="0">
                <a:effectLst/>
                <a:latin typeface="Arial" panose="020B0604020202020204" pitchFamily="34" charset="0"/>
                <a:ea typeface="Calibri" panose="020F0502020204030204" pitchFamily="34" charset="0"/>
                <a:cs typeface="Times New Roman" panose="02020603050405020304" pitchFamily="18" charset="0"/>
              </a:rPr>
              <a:t> is a game-changer for the entire African continent. Namibian small businesses can access a market of over a billion people, promoting diversification and expansion. Key sectors include agribusiness, renewable energy, and technology. Enhanced collaboration and market access can lead to sustainable economic growth.</a:t>
            </a:r>
            <a:endParaRPr lang="en-GB" sz="26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22667900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Shape 22"/>
        <p:cNvGrpSpPr/>
        <p:nvPr/>
      </p:nvGrpSpPr>
      <p:grpSpPr>
        <a:xfrm>
          <a:off x="0" y="0"/>
          <a:ext cx="0" cy="0"/>
          <a:chOff x="0" y="0"/>
          <a:chExt cx="0" cy="0"/>
        </a:xfrm>
      </p:grpSpPr>
      <p:sp>
        <p:nvSpPr>
          <p:cNvPr id="23" name="Google Shape;23;p9"/>
          <p:cNvSpPr/>
          <p:nvPr/>
        </p:nvSpPr>
        <p:spPr>
          <a:xfrm>
            <a:off x="0" y="1"/>
            <a:ext cx="18288000" cy="10287000"/>
          </a:xfrm>
          <a:custGeom>
            <a:avLst/>
            <a:gdLst/>
            <a:ahLst/>
            <a:cxnLst/>
            <a:rect l="l" t="t" r="r" b="b"/>
            <a:pathLst>
              <a:path w="18288000" h="10287000" extrusionOk="0">
                <a:moveTo>
                  <a:pt x="0" y="0"/>
                </a:moveTo>
                <a:lnTo>
                  <a:pt x="0" y="10287000"/>
                </a:lnTo>
                <a:lnTo>
                  <a:pt x="18288000" y="10287000"/>
                </a:lnTo>
                <a:lnTo>
                  <a:pt x="18288000" y="0"/>
                </a:lnTo>
                <a:lnTo>
                  <a:pt x="0" y="0"/>
                </a:lnTo>
                <a:close/>
              </a:path>
            </a:pathLst>
          </a:custGeom>
          <a:solidFill>
            <a:srgbClr val="FFFFFF"/>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entury Gothic"/>
              <a:ea typeface="Century Gothic"/>
              <a:cs typeface="Century Gothic"/>
              <a:sym typeface="Century Gothic"/>
            </a:endParaRPr>
          </a:p>
        </p:txBody>
      </p:sp>
      <p:sp>
        <p:nvSpPr>
          <p:cNvPr id="24" name="Google Shape;24;p9"/>
          <p:cNvSpPr/>
          <p:nvPr/>
        </p:nvSpPr>
        <p:spPr>
          <a:xfrm>
            <a:off x="0" y="0"/>
            <a:ext cx="18288000" cy="10287000"/>
          </a:xfrm>
          <a:custGeom>
            <a:avLst/>
            <a:gdLst/>
            <a:ahLst/>
            <a:cxnLst/>
            <a:rect l="l" t="t" r="r" b="b"/>
            <a:pathLst>
              <a:path w="18288000" h="10287000" extrusionOk="0">
                <a:moveTo>
                  <a:pt x="0" y="0"/>
                </a:moveTo>
                <a:lnTo>
                  <a:pt x="0" y="10287000"/>
                </a:lnTo>
                <a:lnTo>
                  <a:pt x="18288000" y="10287000"/>
                </a:lnTo>
                <a:lnTo>
                  <a:pt x="18288000" y="0"/>
                </a:lnTo>
                <a:lnTo>
                  <a:pt x="0" y="0"/>
                </a:lnTo>
                <a:close/>
              </a:path>
            </a:pathLst>
          </a:custGeom>
          <a:solidFill>
            <a:srgbClr val="FFFFFF"/>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2400" b="0" i="0" u="none" strike="noStrike" cap="none">
              <a:solidFill>
                <a:schemeClr val="dk1"/>
              </a:solidFill>
              <a:latin typeface="Century Gothic"/>
              <a:ea typeface="Century Gothic"/>
              <a:cs typeface="Century Gothic"/>
              <a:sym typeface="Century Gothic"/>
            </a:endParaRPr>
          </a:p>
        </p:txBody>
      </p:sp>
      <p:pic>
        <p:nvPicPr>
          <p:cNvPr id="25" name="Google Shape;25;p9"/>
          <p:cNvPicPr preferRelativeResize="0"/>
          <p:nvPr/>
        </p:nvPicPr>
        <p:blipFill rotWithShape="1">
          <a:blip r:embed="rId3">
            <a:alphaModFix/>
          </a:blip>
          <a:srcRect/>
          <a:stretch/>
        </p:blipFill>
        <p:spPr>
          <a:xfrm>
            <a:off x="0" y="723796"/>
            <a:ext cx="510131" cy="916186"/>
          </a:xfrm>
          <a:prstGeom prst="rect">
            <a:avLst/>
          </a:prstGeom>
          <a:noFill/>
          <a:ln>
            <a:noFill/>
          </a:ln>
        </p:spPr>
      </p:pic>
      <p:pic>
        <p:nvPicPr>
          <p:cNvPr id="26" name="Google Shape;26;p9"/>
          <p:cNvPicPr preferRelativeResize="0"/>
          <p:nvPr/>
        </p:nvPicPr>
        <p:blipFill rotWithShape="1">
          <a:blip r:embed="rId4">
            <a:alphaModFix/>
          </a:blip>
          <a:srcRect/>
          <a:stretch/>
        </p:blipFill>
        <p:spPr>
          <a:xfrm>
            <a:off x="0" y="9751448"/>
            <a:ext cx="14659094" cy="95250"/>
          </a:xfrm>
          <a:prstGeom prst="rect">
            <a:avLst/>
          </a:prstGeom>
          <a:noFill/>
          <a:ln>
            <a:noFill/>
          </a:ln>
        </p:spPr>
      </p:pic>
      <p:pic>
        <p:nvPicPr>
          <p:cNvPr id="27" name="Google Shape;27;p9"/>
          <p:cNvPicPr preferRelativeResize="0"/>
          <p:nvPr/>
        </p:nvPicPr>
        <p:blipFill rotWithShape="1">
          <a:blip r:embed="rId5">
            <a:alphaModFix/>
          </a:blip>
          <a:srcRect/>
          <a:stretch/>
        </p:blipFill>
        <p:spPr>
          <a:xfrm>
            <a:off x="14476075" y="7809879"/>
            <a:ext cx="3819525" cy="3819525"/>
          </a:xfrm>
          <a:prstGeom prst="rect">
            <a:avLst/>
          </a:prstGeom>
          <a:noFill/>
          <a:ln>
            <a:noFill/>
          </a:ln>
        </p:spPr>
      </p:pic>
      <p:sp>
        <p:nvSpPr>
          <p:cNvPr id="28" name="Google Shape;28;p9"/>
          <p:cNvSpPr txBox="1"/>
          <p:nvPr/>
        </p:nvSpPr>
        <p:spPr>
          <a:xfrm>
            <a:off x="894172" y="804425"/>
            <a:ext cx="10048648" cy="615553"/>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4000"/>
              <a:buFont typeface="Arial"/>
              <a:buNone/>
            </a:pPr>
            <a:r>
              <a:rPr lang="en-GB" sz="4000" b="0" i="0" u="none" strike="noStrike" cap="none" dirty="0">
                <a:solidFill>
                  <a:schemeClr val="dk1"/>
                </a:solidFill>
                <a:latin typeface="Century Gothic"/>
                <a:ea typeface="Century Gothic"/>
                <a:cs typeface="Century Gothic"/>
                <a:sym typeface="Century Gothic"/>
              </a:rPr>
              <a:t>Gateway to international markets</a:t>
            </a:r>
            <a:endParaRPr sz="4000" b="0" i="0" u="none" strike="noStrike" cap="none" dirty="0">
              <a:solidFill>
                <a:schemeClr val="dk1"/>
              </a:solidFill>
              <a:latin typeface="Century Gothic"/>
              <a:ea typeface="Century Gothic"/>
              <a:cs typeface="Century Gothic"/>
              <a:sym typeface="Century Gothic"/>
            </a:endParaRPr>
          </a:p>
        </p:txBody>
      </p:sp>
      <p:sp>
        <p:nvSpPr>
          <p:cNvPr id="29" name="Google Shape;29;p9"/>
          <p:cNvSpPr txBox="1"/>
          <p:nvPr/>
        </p:nvSpPr>
        <p:spPr>
          <a:xfrm>
            <a:off x="894172" y="1924600"/>
            <a:ext cx="16839192" cy="7459704"/>
          </a:xfrm>
          <a:prstGeom prst="rect">
            <a:avLst/>
          </a:prstGeom>
          <a:noFill/>
          <a:ln>
            <a:noFill/>
          </a:ln>
        </p:spPr>
        <p:txBody>
          <a:bodyPr spcFirstLastPara="1" wrap="square" lIns="91425" tIns="91425" rIns="91425" bIns="91425" anchor="t" anchorCtr="0">
            <a:spAutoFit/>
          </a:bodyPr>
          <a:lstStyle/>
          <a:p>
            <a:pPr algn="just">
              <a:lnSpc>
                <a:spcPct val="107000"/>
              </a:lnSpc>
              <a:spcAft>
                <a:spcPts val="800"/>
              </a:spcAft>
            </a:pPr>
            <a:r>
              <a:rPr lang="en-GB" sz="2800" b="1" kern="100" dirty="0">
                <a:effectLst/>
                <a:latin typeface="Arial" panose="020B0604020202020204" pitchFamily="34" charset="0"/>
                <a:ea typeface="Calibri" panose="020F0502020204030204" pitchFamily="34" charset="0"/>
                <a:cs typeface="Times New Roman" panose="02020603050405020304" pitchFamily="18" charset="0"/>
              </a:rPr>
              <a:t>African Growth and Opportunity Act (AGOA):</a:t>
            </a:r>
            <a:endParaRPr lang="en-GB" sz="2800" b="1"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n-GB" sz="2800" kern="100" dirty="0">
                <a:effectLst/>
                <a:latin typeface="Arial" panose="020B0604020202020204" pitchFamily="34" charset="0"/>
                <a:ea typeface="Calibri" panose="020F0502020204030204" pitchFamily="34" charset="0"/>
                <a:cs typeface="Times New Roman" panose="02020603050405020304" pitchFamily="18" charset="0"/>
              </a:rPr>
              <a:t>AGOA provides preferential trade benefits to eligible African countries. Namibian businesses, by complying with AGOA requirements, can access the U.S. market with reduced tariffs. Textiles, apparel, and agriculture are promising sectors, and the act promotes job creation and skill development.</a:t>
            </a:r>
            <a:endParaRPr lang="en-GB" sz="28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n-GB" sz="2800" kern="100" dirty="0">
                <a:effectLst/>
                <a:latin typeface="Arial" panose="020B0604020202020204" pitchFamily="34" charset="0"/>
                <a:ea typeface="Calibri" panose="020F0502020204030204" pitchFamily="34" charset="0"/>
                <a:cs typeface="Times New Roman" panose="02020603050405020304" pitchFamily="18" charset="0"/>
              </a:rPr>
              <a:t> </a:t>
            </a:r>
            <a:endParaRPr lang="en-GB" sz="28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n-GB" sz="2800" b="1" kern="100" dirty="0">
                <a:effectLst/>
                <a:latin typeface="Arial" panose="020B0604020202020204" pitchFamily="34" charset="0"/>
                <a:ea typeface="Calibri" panose="020F0502020204030204" pitchFamily="34" charset="0"/>
                <a:cs typeface="Times New Roman" panose="02020603050405020304" pitchFamily="18" charset="0"/>
              </a:rPr>
              <a:t>Economic Partnership Agreement (EPA):</a:t>
            </a:r>
            <a:endParaRPr lang="en-GB" sz="2800" b="1"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n-GB" sz="2800" kern="100" dirty="0">
                <a:effectLst/>
                <a:latin typeface="Arial" panose="020B0604020202020204" pitchFamily="34" charset="0"/>
                <a:ea typeface="Calibri" panose="020F0502020204030204" pitchFamily="34" charset="0"/>
                <a:cs typeface="Times New Roman" panose="02020603050405020304" pitchFamily="18" charset="0"/>
              </a:rPr>
              <a:t>Namibia, as part of the SADC-EU EPA, gains duty-free and quota-free access to the European Union market. Small businesses in Namibia, particularly in fisheries, agriculture, and manufacturing, can benefit from preferential access to one of the world's largest consumer markets.</a:t>
            </a:r>
            <a:endParaRPr lang="en-GB" sz="28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n-GB" sz="2800" kern="100" dirty="0">
                <a:effectLst/>
                <a:latin typeface="Arial" panose="020B0604020202020204" pitchFamily="34" charset="0"/>
                <a:ea typeface="Calibri" panose="020F0502020204030204" pitchFamily="34" charset="0"/>
                <a:cs typeface="Times New Roman" panose="02020603050405020304" pitchFamily="18" charset="0"/>
              </a:rPr>
              <a:t> </a:t>
            </a:r>
            <a:endParaRPr lang="en-GB" sz="28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n-GB" sz="2800" b="1" kern="100" dirty="0">
                <a:effectLst/>
                <a:latin typeface="Arial" panose="020B0604020202020204" pitchFamily="34" charset="0"/>
                <a:ea typeface="Calibri" panose="020F0502020204030204" pitchFamily="34" charset="0"/>
                <a:cs typeface="Times New Roman" panose="02020603050405020304" pitchFamily="18" charset="0"/>
              </a:rPr>
              <a:t>Southern Common Market (Mercosur):</a:t>
            </a:r>
            <a:endParaRPr lang="en-GB" sz="2800" b="1"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n-GB" sz="2800" kern="100" dirty="0">
                <a:effectLst/>
                <a:latin typeface="Arial" panose="020B0604020202020204" pitchFamily="34" charset="0"/>
                <a:ea typeface="Calibri" panose="020F0502020204030204" pitchFamily="34" charset="0"/>
                <a:cs typeface="Times New Roman" panose="02020603050405020304" pitchFamily="18" charset="0"/>
              </a:rPr>
              <a:t>Mercosur, a South American trade bloc, presents opportunities for Namibian businesses to access markets in countries like Brazil and Argentina. Agriculture, mining, and technology are sectors where partnerships and market exploration can yield fruitful results.</a:t>
            </a:r>
            <a:endParaRPr lang="en-GB" sz="28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57023436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Shape 1461"/>
        <p:cNvGrpSpPr/>
        <p:nvPr/>
      </p:nvGrpSpPr>
      <p:grpSpPr>
        <a:xfrm>
          <a:off x="0" y="0"/>
          <a:ext cx="0" cy="0"/>
          <a:chOff x="0" y="0"/>
          <a:chExt cx="0" cy="0"/>
        </a:xfrm>
      </p:grpSpPr>
      <p:sp>
        <p:nvSpPr>
          <p:cNvPr id="1462" name="Google Shape;1462;p38"/>
          <p:cNvSpPr/>
          <p:nvPr/>
        </p:nvSpPr>
        <p:spPr>
          <a:xfrm>
            <a:off x="0" y="1"/>
            <a:ext cx="18288000" cy="10287000"/>
          </a:xfrm>
          <a:custGeom>
            <a:avLst/>
            <a:gdLst/>
            <a:ahLst/>
            <a:cxnLst/>
            <a:rect l="l" t="t" r="r" b="b"/>
            <a:pathLst>
              <a:path w="18288000" h="10287000" extrusionOk="0">
                <a:moveTo>
                  <a:pt x="0" y="0"/>
                </a:moveTo>
                <a:lnTo>
                  <a:pt x="0" y="10287000"/>
                </a:lnTo>
                <a:lnTo>
                  <a:pt x="18288000" y="10287000"/>
                </a:lnTo>
                <a:lnTo>
                  <a:pt x="18288000" y="0"/>
                </a:lnTo>
                <a:lnTo>
                  <a:pt x="0" y="0"/>
                </a:lnTo>
                <a:close/>
              </a:path>
            </a:pathLst>
          </a:custGeom>
          <a:solidFill>
            <a:srgbClr val="FFFFFF"/>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463" name="Google Shape;1463;p38"/>
          <p:cNvSpPr/>
          <p:nvPr/>
        </p:nvSpPr>
        <p:spPr>
          <a:xfrm>
            <a:off x="0" y="2"/>
            <a:ext cx="18288000" cy="10287000"/>
          </a:xfrm>
          <a:custGeom>
            <a:avLst/>
            <a:gdLst/>
            <a:ahLst/>
            <a:cxnLst/>
            <a:rect l="l" t="t" r="r" b="b"/>
            <a:pathLst>
              <a:path w="18288000" h="10287000" extrusionOk="0">
                <a:moveTo>
                  <a:pt x="0" y="0"/>
                </a:moveTo>
                <a:lnTo>
                  <a:pt x="0" y="10287000"/>
                </a:lnTo>
                <a:lnTo>
                  <a:pt x="18288000" y="10287000"/>
                </a:lnTo>
                <a:lnTo>
                  <a:pt x="18288000" y="0"/>
                </a:lnTo>
                <a:lnTo>
                  <a:pt x="0" y="0"/>
                </a:lnTo>
                <a:close/>
              </a:path>
            </a:pathLst>
          </a:custGeom>
          <a:solidFill>
            <a:srgbClr val="FFFFFF"/>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pic>
        <p:nvPicPr>
          <p:cNvPr id="1464" name="Google Shape;1464;p38"/>
          <p:cNvPicPr preferRelativeResize="0"/>
          <p:nvPr/>
        </p:nvPicPr>
        <p:blipFill rotWithShape="1">
          <a:blip r:embed="rId3">
            <a:alphaModFix/>
          </a:blip>
          <a:srcRect/>
          <a:stretch/>
        </p:blipFill>
        <p:spPr>
          <a:xfrm>
            <a:off x="0" y="813831"/>
            <a:ext cx="460842" cy="916186"/>
          </a:xfrm>
          <a:prstGeom prst="rect">
            <a:avLst/>
          </a:prstGeom>
          <a:noFill/>
          <a:ln>
            <a:noFill/>
          </a:ln>
        </p:spPr>
      </p:pic>
      <p:pic>
        <p:nvPicPr>
          <p:cNvPr id="1465" name="Google Shape;1465;p38"/>
          <p:cNvPicPr preferRelativeResize="0"/>
          <p:nvPr/>
        </p:nvPicPr>
        <p:blipFill rotWithShape="1">
          <a:blip r:embed="rId4">
            <a:alphaModFix/>
          </a:blip>
          <a:srcRect/>
          <a:stretch/>
        </p:blipFill>
        <p:spPr>
          <a:xfrm>
            <a:off x="0" y="9841479"/>
            <a:ext cx="14609806" cy="95250"/>
          </a:xfrm>
          <a:prstGeom prst="rect">
            <a:avLst/>
          </a:prstGeom>
          <a:noFill/>
          <a:ln>
            <a:noFill/>
          </a:ln>
        </p:spPr>
      </p:pic>
      <p:pic>
        <p:nvPicPr>
          <p:cNvPr id="1466" name="Google Shape;1466;p38"/>
          <p:cNvPicPr preferRelativeResize="0"/>
          <p:nvPr/>
        </p:nvPicPr>
        <p:blipFill rotWithShape="1">
          <a:blip r:embed="rId5">
            <a:alphaModFix/>
          </a:blip>
          <a:srcRect/>
          <a:stretch/>
        </p:blipFill>
        <p:spPr>
          <a:xfrm>
            <a:off x="14426785" y="7899916"/>
            <a:ext cx="3819525" cy="3819525"/>
          </a:xfrm>
          <a:prstGeom prst="rect">
            <a:avLst/>
          </a:prstGeom>
          <a:noFill/>
          <a:ln>
            <a:noFill/>
          </a:ln>
        </p:spPr>
      </p:pic>
      <p:pic>
        <p:nvPicPr>
          <p:cNvPr id="1467" name="Google Shape;1467;p38"/>
          <p:cNvPicPr preferRelativeResize="0"/>
          <p:nvPr/>
        </p:nvPicPr>
        <p:blipFill rotWithShape="1">
          <a:blip r:embed="rId6">
            <a:alphaModFix/>
          </a:blip>
          <a:srcRect/>
          <a:stretch/>
        </p:blipFill>
        <p:spPr>
          <a:xfrm>
            <a:off x="1028700" y="1519837"/>
            <a:ext cx="16392524" cy="7820025"/>
          </a:xfrm>
          <a:prstGeom prst="rect">
            <a:avLst/>
          </a:prstGeom>
          <a:noFill/>
          <a:ln>
            <a:noFill/>
          </a:ln>
        </p:spPr>
      </p:pic>
      <p:sp>
        <p:nvSpPr>
          <p:cNvPr id="1468" name="Google Shape;1468;p38"/>
          <p:cNvSpPr/>
          <p:nvPr/>
        </p:nvSpPr>
        <p:spPr>
          <a:xfrm>
            <a:off x="14558597" y="8543248"/>
            <a:ext cx="3086099" cy="819745"/>
          </a:xfrm>
          <a:custGeom>
            <a:avLst/>
            <a:gdLst/>
            <a:ahLst/>
            <a:cxnLst/>
            <a:rect l="l" t="t" r="r" b="b"/>
            <a:pathLst>
              <a:path w="3086099" h="819745" extrusionOk="0">
                <a:moveTo>
                  <a:pt x="0" y="0"/>
                </a:moveTo>
                <a:lnTo>
                  <a:pt x="0" y="805089"/>
                </a:lnTo>
                <a:lnTo>
                  <a:pt x="3086099" y="805089"/>
                </a:lnTo>
                <a:lnTo>
                  <a:pt x="3086099" y="0"/>
                </a:lnTo>
                <a:lnTo>
                  <a:pt x="0" y="0"/>
                </a:lnTo>
                <a:close/>
              </a:path>
            </a:pathLst>
          </a:custGeom>
          <a:solidFill>
            <a:srgbClr val="FEFEFE"/>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469" name="Google Shape;1469;p38"/>
          <p:cNvSpPr txBox="1"/>
          <p:nvPr/>
        </p:nvSpPr>
        <p:spPr>
          <a:xfrm>
            <a:off x="844896" y="894456"/>
            <a:ext cx="5198369" cy="67188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4000"/>
              <a:buFont typeface="Arial"/>
              <a:buNone/>
            </a:pPr>
            <a:r>
              <a:rPr lang="en-GB" sz="4000" b="0" i="0" u="none" strike="noStrike" cap="none">
                <a:solidFill>
                  <a:schemeClr val="dk1"/>
                </a:solidFill>
                <a:latin typeface="Arial"/>
                <a:ea typeface="Arial"/>
                <a:cs typeface="Arial"/>
                <a:sym typeface="Arial"/>
              </a:rPr>
              <a:t>Our Fellow Enablers</a:t>
            </a:r>
            <a:endParaRPr sz="4000" b="0" i="0" u="none" strike="noStrike" cap="none">
              <a:solidFill>
                <a:schemeClr val="dk1"/>
              </a:solidFill>
              <a:latin typeface="Arial"/>
              <a:ea typeface="Arial"/>
              <a:cs typeface="Arial"/>
              <a:sym typeface="Arial"/>
            </a:endParaRPr>
          </a:p>
        </p:txBody>
      </p:sp>
      <p:sp>
        <p:nvSpPr>
          <p:cNvPr id="1470" name="Google Shape;1470;p38"/>
          <p:cNvSpPr txBox="1"/>
          <p:nvPr/>
        </p:nvSpPr>
        <p:spPr>
          <a:xfrm>
            <a:off x="10049189" y="7504004"/>
            <a:ext cx="3571505" cy="509359"/>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3050"/>
              <a:buFont typeface="Arial"/>
              <a:buNone/>
            </a:pPr>
            <a:r>
              <a:rPr lang="en-GB" sz="3050" b="0" i="0" u="none" strike="noStrike" cap="none">
                <a:solidFill>
                  <a:srgbClr val="FEFEFE"/>
                </a:solidFill>
                <a:latin typeface="Arial"/>
                <a:ea typeface="Arial"/>
                <a:cs typeface="Arial"/>
                <a:sym typeface="Arial"/>
              </a:rPr>
              <a:t>Ryunosuke Satoro</a:t>
            </a:r>
            <a:endParaRPr sz="3000" b="0" i="0" u="none" strike="noStrike" cap="none">
              <a:solidFill>
                <a:schemeClr val="dk1"/>
              </a:solidFill>
              <a:latin typeface="Arial"/>
              <a:ea typeface="Arial"/>
              <a:cs typeface="Arial"/>
              <a:sym typeface="Arial"/>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Shape 1487"/>
        <p:cNvGrpSpPr/>
        <p:nvPr/>
      </p:nvGrpSpPr>
      <p:grpSpPr>
        <a:xfrm>
          <a:off x="0" y="0"/>
          <a:ext cx="0" cy="0"/>
          <a:chOff x="0" y="0"/>
          <a:chExt cx="0" cy="0"/>
        </a:xfrm>
      </p:grpSpPr>
      <p:sp>
        <p:nvSpPr>
          <p:cNvPr id="1488" name="Google Shape;1488;p39"/>
          <p:cNvSpPr/>
          <p:nvPr/>
        </p:nvSpPr>
        <p:spPr>
          <a:xfrm>
            <a:off x="0" y="1"/>
            <a:ext cx="18288000" cy="10287000"/>
          </a:xfrm>
          <a:custGeom>
            <a:avLst/>
            <a:gdLst/>
            <a:ahLst/>
            <a:cxnLst/>
            <a:rect l="l" t="t" r="r" b="b"/>
            <a:pathLst>
              <a:path w="18288000" h="10287000" extrusionOk="0">
                <a:moveTo>
                  <a:pt x="0" y="0"/>
                </a:moveTo>
                <a:lnTo>
                  <a:pt x="0" y="10287000"/>
                </a:lnTo>
                <a:lnTo>
                  <a:pt x="18288000" y="10287000"/>
                </a:lnTo>
                <a:lnTo>
                  <a:pt x="18288000" y="0"/>
                </a:lnTo>
                <a:lnTo>
                  <a:pt x="0" y="0"/>
                </a:lnTo>
                <a:close/>
              </a:path>
            </a:pathLst>
          </a:custGeom>
          <a:solidFill>
            <a:srgbClr val="FFFFFF"/>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entury Gothic"/>
              <a:ea typeface="Century Gothic"/>
              <a:cs typeface="Century Gothic"/>
              <a:sym typeface="Century Gothic"/>
            </a:endParaRPr>
          </a:p>
        </p:txBody>
      </p:sp>
      <p:sp>
        <p:nvSpPr>
          <p:cNvPr id="1489" name="Google Shape;1489;p39"/>
          <p:cNvSpPr/>
          <p:nvPr/>
        </p:nvSpPr>
        <p:spPr>
          <a:xfrm>
            <a:off x="0" y="0"/>
            <a:ext cx="18288000" cy="10287000"/>
          </a:xfrm>
          <a:custGeom>
            <a:avLst/>
            <a:gdLst/>
            <a:ahLst/>
            <a:cxnLst/>
            <a:rect l="l" t="t" r="r" b="b"/>
            <a:pathLst>
              <a:path w="18288000" h="10287000" extrusionOk="0">
                <a:moveTo>
                  <a:pt x="0" y="0"/>
                </a:moveTo>
                <a:lnTo>
                  <a:pt x="0" y="10287000"/>
                </a:lnTo>
                <a:lnTo>
                  <a:pt x="18288000" y="10287000"/>
                </a:lnTo>
                <a:lnTo>
                  <a:pt x="18288000" y="0"/>
                </a:lnTo>
                <a:lnTo>
                  <a:pt x="0" y="0"/>
                </a:lnTo>
                <a:close/>
              </a:path>
            </a:pathLst>
          </a:custGeom>
          <a:solidFill>
            <a:srgbClr val="FFFFFF"/>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entury Gothic"/>
              <a:ea typeface="Century Gothic"/>
              <a:cs typeface="Century Gothic"/>
              <a:sym typeface="Century Gothic"/>
            </a:endParaRPr>
          </a:p>
        </p:txBody>
      </p:sp>
      <p:pic>
        <p:nvPicPr>
          <p:cNvPr id="1490" name="Google Shape;1490;p39"/>
          <p:cNvPicPr preferRelativeResize="0"/>
          <p:nvPr/>
        </p:nvPicPr>
        <p:blipFill rotWithShape="1">
          <a:blip r:embed="rId3">
            <a:alphaModFix/>
          </a:blip>
          <a:srcRect/>
          <a:stretch/>
        </p:blipFill>
        <p:spPr>
          <a:xfrm>
            <a:off x="0" y="0"/>
            <a:ext cx="18288000" cy="10287000"/>
          </a:xfrm>
          <a:prstGeom prst="rect">
            <a:avLst/>
          </a:prstGeom>
          <a:noFill/>
          <a:ln>
            <a:noFill/>
          </a:ln>
        </p:spPr>
      </p:pic>
      <p:pic>
        <p:nvPicPr>
          <p:cNvPr id="1491" name="Google Shape;1491;p39"/>
          <p:cNvPicPr preferRelativeResize="0"/>
          <p:nvPr/>
        </p:nvPicPr>
        <p:blipFill rotWithShape="1">
          <a:blip r:embed="rId4">
            <a:alphaModFix/>
          </a:blip>
          <a:srcRect/>
          <a:stretch/>
        </p:blipFill>
        <p:spPr>
          <a:xfrm>
            <a:off x="0" y="6953914"/>
            <a:ext cx="11754140" cy="2651036"/>
          </a:xfrm>
          <a:prstGeom prst="rect">
            <a:avLst/>
          </a:prstGeom>
          <a:noFill/>
          <a:ln>
            <a:noFill/>
          </a:ln>
        </p:spPr>
      </p:pic>
      <p:sp>
        <p:nvSpPr>
          <p:cNvPr id="1492" name="Google Shape;1492;p39"/>
          <p:cNvSpPr txBox="1"/>
          <p:nvPr/>
        </p:nvSpPr>
        <p:spPr>
          <a:xfrm>
            <a:off x="921390" y="7308902"/>
            <a:ext cx="5284538" cy="110799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000"/>
              <a:buFont typeface="Arial"/>
              <a:buNone/>
            </a:pPr>
            <a:r>
              <a:rPr lang="en-GB" sz="7200" b="0" i="0" u="none" strike="noStrike" cap="none" dirty="0">
                <a:solidFill>
                  <a:schemeClr val="dk1"/>
                </a:solidFill>
                <a:latin typeface="Century Gothic"/>
                <a:ea typeface="Century Gothic"/>
                <a:cs typeface="Century Gothic"/>
                <a:sym typeface="Century Gothic"/>
              </a:rPr>
              <a:t>Thank You</a:t>
            </a:r>
            <a:endParaRPr sz="7200" b="0" i="0" u="none" strike="noStrike" cap="none" dirty="0">
              <a:solidFill>
                <a:schemeClr val="dk1"/>
              </a:solidFill>
              <a:latin typeface="Century Gothic"/>
              <a:ea typeface="Century Gothic"/>
              <a:cs typeface="Century Gothic"/>
              <a:sym typeface="Century Gothic"/>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Shape 109"/>
        <p:cNvGrpSpPr/>
        <p:nvPr/>
      </p:nvGrpSpPr>
      <p:grpSpPr>
        <a:xfrm>
          <a:off x="0" y="0"/>
          <a:ext cx="0" cy="0"/>
          <a:chOff x="0" y="0"/>
          <a:chExt cx="0" cy="0"/>
        </a:xfrm>
      </p:grpSpPr>
      <p:sp>
        <p:nvSpPr>
          <p:cNvPr id="110" name="Google Shape;110;p4"/>
          <p:cNvSpPr/>
          <p:nvPr/>
        </p:nvSpPr>
        <p:spPr>
          <a:xfrm>
            <a:off x="0" y="1"/>
            <a:ext cx="18288000" cy="10287000"/>
          </a:xfrm>
          <a:custGeom>
            <a:avLst/>
            <a:gdLst/>
            <a:ahLst/>
            <a:cxnLst/>
            <a:rect l="l" t="t" r="r" b="b"/>
            <a:pathLst>
              <a:path w="18288000" h="10287000" extrusionOk="0">
                <a:moveTo>
                  <a:pt x="0" y="0"/>
                </a:moveTo>
                <a:lnTo>
                  <a:pt x="0" y="10287000"/>
                </a:lnTo>
                <a:lnTo>
                  <a:pt x="18288000" y="10287000"/>
                </a:lnTo>
                <a:lnTo>
                  <a:pt x="18288000" y="0"/>
                </a:lnTo>
                <a:lnTo>
                  <a:pt x="0" y="0"/>
                </a:lnTo>
                <a:close/>
              </a:path>
            </a:pathLst>
          </a:custGeom>
          <a:solidFill>
            <a:srgbClr val="FFFFFF"/>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entury Gothic"/>
              <a:ea typeface="Century Gothic"/>
              <a:cs typeface="Century Gothic"/>
              <a:sym typeface="Century Gothic"/>
            </a:endParaRPr>
          </a:p>
        </p:txBody>
      </p:sp>
      <p:sp>
        <p:nvSpPr>
          <p:cNvPr id="111" name="Google Shape;111;p4"/>
          <p:cNvSpPr/>
          <p:nvPr/>
        </p:nvSpPr>
        <p:spPr>
          <a:xfrm>
            <a:off x="-152400" y="-120332"/>
            <a:ext cx="18288000" cy="10287000"/>
          </a:xfrm>
          <a:custGeom>
            <a:avLst/>
            <a:gdLst/>
            <a:ahLst/>
            <a:cxnLst/>
            <a:rect l="l" t="t" r="r" b="b"/>
            <a:pathLst>
              <a:path w="18288000" h="10287000" extrusionOk="0">
                <a:moveTo>
                  <a:pt x="0" y="0"/>
                </a:moveTo>
                <a:lnTo>
                  <a:pt x="0" y="10287000"/>
                </a:lnTo>
                <a:lnTo>
                  <a:pt x="18288000" y="10287000"/>
                </a:lnTo>
                <a:lnTo>
                  <a:pt x="18288000" y="0"/>
                </a:lnTo>
                <a:lnTo>
                  <a:pt x="0" y="0"/>
                </a:lnTo>
                <a:close/>
              </a:path>
            </a:pathLst>
          </a:custGeom>
          <a:solidFill>
            <a:srgbClr val="FFFFFF"/>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entury Gothic"/>
              <a:ea typeface="Century Gothic"/>
              <a:cs typeface="Century Gothic"/>
              <a:sym typeface="Century Gothic"/>
            </a:endParaRPr>
          </a:p>
        </p:txBody>
      </p:sp>
      <p:pic>
        <p:nvPicPr>
          <p:cNvPr id="112" name="Google Shape;112;p4"/>
          <p:cNvPicPr preferRelativeResize="0"/>
          <p:nvPr/>
        </p:nvPicPr>
        <p:blipFill rotWithShape="1">
          <a:blip r:embed="rId3">
            <a:alphaModFix/>
          </a:blip>
          <a:srcRect/>
          <a:stretch/>
        </p:blipFill>
        <p:spPr>
          <a:xfrm>
            <a:off x="0" y="723796"/>
            <a:ext cx="510131" cy="916186"/>
          </a:xfrm>
          <a:prstGeom prst="rect">
            <a:avLst/>
          </a:prstGeom>
          <a:noFill/>
          <a:ln>
            <a:noFill/>
          </a:ln>
        </p:spPr>
      </p:pic>
      <p:pic>
        <p:nvPicPr>
          <p:cNvPr id="113" name="Google Shape;113;p4"/>
          <p:cNvPicPr preferRelativeResize="0"/>
          <p:nvPr/>
        </p:nvPicPr>
        <p:blipFill rotWithShape="1">
          <a:blip r:embed="rId4">
            <a:alphaModFix/>
          </a:blip>
          <a:srcRect/>
          <a:stretch/>
        </p:blipFill>
        <p:spPr>
          <a:xfrm>
            <a:off x="0" y="9751448"/>
            <a:ext cx="14659094" cy="95250"/>
          </a:xfrm>
          <a:prstGeom prst="rect">
            <a:avLst/>
          </a:prstGeom>
          <a:noFill/>
          <a:ln>
            <a:noFill/>
          </a:ln>
        </p:spPr>
      </p:pic>
      <p:pic>
        <p:nvPicPr>
          <p:cNvPr id="114" name="Google Shape;114;p4"/>
          <p:cNvPicPr preferRelativeResize="0"/>
          <p:nvPr/>
        </p:nvPicPr>
        <p:blipFill rotWithShape="1">
          <a:blip r:embed="rId5">
            <a:alphaModFix/>
          </a:blip>
          <a:srcRect/>
          <a:stretch/>
        </p:blipFill>
        <p:spPr>
          <a:xfrm>
            <a:off x="14476075" y="7809879"/>
            <a:ext cx="3819525" cy="3819525"/>
          </a:xfrm>
          <a:prstGeom prst="rect">
            <a:avLst/>
          </a:prstGeom>
          <a:noFill/>
          <a:ln>
            <a:noFill/>
          </a:ln>
        </p:spPr>
      </p:pic>
      <p:sp>
        <p:nvSpPr>
          <p:cNvPr id="115" name="Google Shape;115;p4"/>
          <p:cNvSpPr/>
          <p:nvPr/>
        </p:nvSpPr>
        <p:spPr>
          <a:xfrm>
            <a:off x="4673910" y="1767565"/>
            <a:ext cx="9104187" cy="4915563"/>
          </a:xfrm>
          <a:custGeom>
            <a:avLst/>
            <a:gdLst/>
            <a:ahLst/>
            <a:cxnLst/>
            <a:rect l="l" t="t" r="r" b="b"/>
            <a:pathLst>
              <a:path w="5237091" h="3502158" extrusionOk="0">
                <a:moveTo>
                  <a:pt x="4779127" y="0"/>
                </a:moveTo>
                <a:lnTo>
                  <a:pt x="455819" y="0"/>
                </a:lnTo>
                <a:cubicBezTo>
                  <a:pt x="203777" y="0"/>
                  <a:pt x="0" y="203864"/>
                  <a:pt x="0" y="456010"/>
                </a:cubicBezTo>
                <a:lnTo>
                  <a:pt x="0" y="2471039"/>
                </a:lnTo>
                <a:cubicBezTo>
                  <a:pt x="0" y="2723185"/>
                  <a:pt x="203777" y="2927049"/>
                  <a:pt x="455819" y="2927049"/>
                </a:cubicBezTo>
                <a:lnTo>
                  <a:pt x="1939107" y="2927049"/>
                </a:lnTo>
                <a:lnTo>
                  <a:pt x="2388491" y="3375548"/>
                </a:lnTo>
                <a:cubicBezTo>
                  <a:pt x="2515048" y="3502158"/>
                  <a:pt x="2720970" y="3502158"/>
                  <a:pt x="2848600" y="3375548"/>
                </a:cubicBezTo>
                <a:lnTo>
                  <a:pt x="3297983" y="2927049"/>
                </a:lnTo>
                <a:lnTo>
                  <a:pt x="4781272" y="2927049"/>
                </a:lnTo>
                <a:cubicBezTo>
                  <a:pt x="5033313" y="2927049"/>
                  <a:pt x="5237091" y="2723185"/>
                  <a:pt x="5237091" y="2471038"/>
                </a:cubicBezTo>
                <a:lnTo>
                  <a:pt x="5237091" y="456010"/>
                </a:lnTo>
                <a:cubicBezTo>
                  <a:pt x="5234946" y="203864"/>
                  <a:pt x="5031167" y="0"/>
                  <a:pt x="4779127" y="0"/>
                </a:cubicBezTo>
                <a:lnTo>
                  <a:pt x="4779127" y="0"/>
                </a:lnTo>
              </a:path>
            </a:pathLst>
          </a:custGeom>
          <a:solidFill>
            <a:srgbClr val="010101"/>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entury Gothic"/>
              <a:ea typeface="Century Gothic"/>
              <a:cs typeface="Century Gothic"/>
              <a:sym typeface="Century Gothic"/>
            </a:endParaRPr>
          </a:p>
        </p:txBody>
      </p:sp>
      <p:sp>
        <p:nvSpPr>
          <p:cNvPr id="116" name="Google Shape;116;p4"/>
          <p:cNvSpPr/>
          <p:nvPr/>
        </p:nvSpPr>
        <p:spPr>
          <a:xfrm>
            <a:off x="4597710" y="1495259"/>
            <a:ext cx="9104187" cy="4975183"/>
          </a:xfrm>
          <a:custGeom>
            <a:avLst/>
            <a:gdLst/>
            <a:ahLst/>
            <a:cxnLst/>
            <a:rect l="l" t="t" r="r" b="b"/>
            <a:pathLst>
              <a:path w="5291789" h="3527909" extrusionOk="0">
                <a:moveTo>
                  <a:pt x="2645895" y="3527909"/>
                </a:moveTo>
                <a:cubicBezTo>
                  <a:pt x="2555803" y="3527909"/>
                  <a:pt x="2464640" y="3493574"/>
                  <a:pt x="2395998" y="3424904"/>
                </a:cubicBezTo>
                <a:lnTo>
                  <a:pt x="1955195" y="2983916"/>
                </a:lnTo>
                <a:lnTo>
                  <a:pt x="483704" y="2983916"/>
                </a:lnTo>
                <a:cubicBezTo>
                  <a:pt x="216648" y="2983916"/>
                  <a:pt x="0" y="2767177"/>
                  <a:pt x="0" y="2500008"/>
                </a:cubicBezTo>
                <a:lnTo>
                  <a:pt x="0" y="483907"/>
                </a:lnTo>
                <a:cubicBezTo>
                  <a:pt x="0" y="216739"/>
                  <a:pt x="217720" y="0"/>
                  <a:pt x="483704" y="0"/>
                </a:cubicBezTo>
                <a:lnTo>
                  <a:pt x="4807012" y="0"/>
                </a:lnTo>
                <a:cubicBezTo>
                  <a:pt x="5075140" y="0"/>
                  <a:pt x="5291789" y="216739"/>
                  <a:pt x="5291789" y="483907"/>
                </a:cubicBezTo>
                <a:lnTo>
                  <a:pt x="5291789" y="2500009"/>
                </a:lnTo>
                <a:cubicBezTo>
                  <a:pt x="5291789" y="2767177"/>
                  <a:pt x="5075140" y="2983916"/>
                  <a:pt x="4808085" y="2983916"/>
                </a:cubicBezTo>
                <a:lnTo>
                  <a:pt x="3336594" y="2983916"/>
                </a:lnTo>
                <a:lnTo>
                  <a:pt x="2895790" y="3424905"/>
                </a:lnTo>
                <a:cubicBezTo>
                  <a:pt x="2827150" y="3493574"/>
                  <a:pt x="2735986" y="3527909"/>
                  <a:pt x="2645895" y="3527909"/>
                </a:cubicBezTo>
                <a:lnTo>
                  <a:pt x="2645895" y="3527909"/>
                </a:lnTo>
                <a:moveTo>
                  <a:pt x="483704" y="56867"/>
                </a:moveTo>
                <a:cubicBezTo>
                  <a:pt x="247751" y="56867"/>
                  <a:pt x="55771" y="248929"/>
                  <a:pt x="55771" y="484981"/>
                </a:cubicBezTo>
                <a:lnTo>
                  <a:pt x="55771" y="2500009"/>
                </a:lnTo>
                <a:cubicBezTo>
                  <a:pt x="55771" y="2736061"/>
                  <a:pt x="247751" y="2928121"/>
                  <a:pt x="483704" y="2928121"/>
                </a:cubicBezTo>
                <a:lnTo>
                  <a:pt x="1978790" y="2928121"/>
                </a:lnTo>
                <a:lnTo>
                  <a:pt x="2435681" y="3385205"/>
                </a:lnTo>
                <a:cubicBezTo>
                  <a:pt x="2551513" y="3501085"/>
                  <a:pt x="2740276" y="3501085"/>
                  <a:pt x="2855035" y="3385205"/>
                </a:cubicBezTo>
                <a:lnTo>
                  <a:pt x="3311926" y="2928121"/>
                </a:lnTo>
                <a:lnTo>
                  <a:pt x="4807012" y="2928121"/>
                </a:lnTo>
                <a:cubicBezTo>
                  <a:pt x="5042965" y="2928121"/>
                  <a:pt x="5234946" y="2736061"/>
                  <a:pt x="5234946" y="2500009"/>
                </a:cubicBezTo>
                <a:lnTo>
                  <a:pt x="5234946" y="483907"/>
                </a:lnTo>
                <a:cubicBezTo>
                  <a:pt x="5234946" y="247855"/>
                  <a:pt x="5042965" y="55795"/>
                  <a:pt x="4807012" y="55795"/>
                </a:cubicBezTo>
                <a:lnTo>
                  <a:pt x="483704" y="55795"/>
                </a:lnTo>
                <a:lnTo>
                  <a:pt x="483704" y="56867"/>
                </a:lnTo>
                <a:lnTo>
                  <a:pt x="2645895" y="3527909"/>
                </a:lnTo>
                <a:moveTo>
                  <a:pt x="599536" y="768243"/>
                </a:moveTo>
                <a:lnTo>
                  <a:pt x="599536" y="889488"/>
                </a:lnTo>
                <a:cubicBezTo>
                  <a:pt x="717512" y="830475"/>
                  <a:pt x="802241" y="762878"/>
                  <a:pt x="855867" y="685625"/>
                </a:cubicBezTo>
                <a:cubicBezTo>
                  <a:pt x="908420" y="608371"/>
                  <a:pt x="935233" y="532191"/>
                  <a:pt x="935233" y="457083"/>
                </a:cubicBezTo>
                <a:cubicBezTo>
                  <a:pt x="935233" y="395924"/>
                  <a:pt x="919145" y="347641"/>
                  <a:pt x="885897" y="314379"/>
                </a:cubicBezTo>
                <a:cubicBezTo>
                  <a:pt x="852649" y="280044"/>
                  <a:pt x="812966" y="263950"/>
                  <a:pt x="764703" y="263950"/>
                </a:cubicBezTo>
                <a:cubicBezTo>
                  <a:pt x="718585" y="263950"/>
                  <a:pt x="679974" y="278971"/>
                  <a:pt x="647799" y="310088"/>
                </a:cubicBezTo>
                <a:cubicBezTo>
                  <a:pt x="615623" y="341204"/>
                  <a:pt x="599536" y="379830"/>
                  <a:pt x="599536" y="429187"/>
                </a:cubicBezTo>
                <a:cubicBezTo>
                  <a:pt x="599536" y="469959"/>
                  <a:pt x="611334" y="504293"/>
                  <a:pt x="632783" y="530044"/>
                </a:cubicBezTo>
                <a:cubicBezTo>
                  <a:pt x="655307" y="555796"/>
                  <a:pt x="689627" y="572964"/>
                  <a:pt x="735745" y="580474"/>
                </a:cubicBezTo>
                <a:cubicBezTo>
                  <a:pt x="721803" y="626611"/>
                  <a:pt x="703570" y="664166"/>
                  <a:pt x="683192" y="692062"/>
                </a:cubicBezTo>
                <a:cubicBezTo>
                  <a:pt x="661741" y="719960"/>
                  <a:pt x="633856" y="744638"/>
                  <a:pt x="599536" y="768243"/>
                </a:cubicBezTo>
                <a:lnTo>
                  <a:pt x="2645895" y="3527909"/>
                </a:lnTo>
                <a:moveTo>
                  <a:pt x="222011" y="768243"/>
                </a:moveTo>
                <a:lnTo>
                  <a:pt x="222011" y="889488"/>
                </a:lnTo>
                <a:cubicBezTo>
                  <a:pt x="339987" y="830475"/>
                  <a:pt x="424716" y="762878"/>
                  <a:pt x="478342" y="685625"/>
                </a:cubicBezTo>
                <a:cubicBezTo>
                  <a:pt x="530895" y="608371"/>
                  <a:pt x="557707" y="532191"/>
                  <a:pt x="557707" y="457083"/>
                </a:cubicBezTo>
                <a:cubicBezTo>
                  <a:pt x="557707" y="395924"/>
                  <a:pt x="541620" y="347641"/>
                  <a:pt x="508372" y="314379"/>
                </a:cubicBezTo>
                <a:cubicBezTo>
                  <a:pt x="475124" y="280044"/>
                  <a:pt x="435441" y="263950"/>
                  <a:pt x="387178" y="263950"/>
                </a:cubicBezTo>
                <a:cubicBezTo>
                  <a:pt x="341060" y="263950"/>
                  <a:pt x="302449" y="278971"/>
                  <a:pt x="270274" y="310088"/>
                </a:cubicBezTo>
                <a:cubicBezTo>
                  <a:pt x="238098" y="341204"/>
                  <a:pt x="222011" y="379830"/>
                  <a:pt x="222011" y="429187"/>
                </a:cubicBezTo>
                <a:cubicBezTo>
                  <a:pt x="222011" y="469959"/>
                  <a:pt x="233809" y="504293"/>
                  <a:pt x="255258" y="530044"/>
                </a:cubicBezTo>
                <a:cubicBezTo>
                  <a:pt x="277781" y="555796"/>
                  <a:pt x="312102" y="572964"/>
                  <a:pt x="358220" y="580474"/>
                </a:cubicBezTo>
                <a:cubicBezTo>
                  <a:pt x="344277" y="626611"/>
                  <a:pt x="326045" y="664166"/>
                  <a:pt x="305667" y="692062"/>
                </a:cubicBezTo>
                <a:cubicBezTo>
                  <a:pt x="283144" y="719960"/>
                  <a:pt x="256331" y="744638"/>
                  <a:pt x="222011" y="768243"/>
                </a:cubicBezTo>
                <a:lnTo>
                  <a:pt x="2645895" y="3527909"/>
                </a:lnTo>
              </a:path>
            </a:pathLst>
          </a:custGeom>
          <a:solidFill>
            <a:srgbClr val="FBB021"/>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entury Gothic"/>
              <a:ea typeface="Century Gothic"/>
              <a:cs typeface="Century Gothic"/>
              <a:sym typeface="Century Gothic"/>
            </a:endParaRPr>
          </a:p>
        </p:txBody>
      </p:sp>
      <p:sp>
        <p:nvSpPr>
          <p:cNvPr id="117" name="Google Shape;117;p4"/>
          <p:cNvSpPr txBox="1"/>
          <p:nvPr/>
        </p:nvSpPr>
        <p:spPr>
          <a:xfrm>
            <a:off x="1203339" y="882176"/>
            <a:ext cx="2481449" cy="615553"/>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4000"/>
              <a:buFont typeface="Arial"/>
              <a:buNone/>
            </a:pPr>
            <a:r>
              <a:rPr lang="en-GB" sz="4000" b="0" i="0" u="none" strike="noStrike" cap="none">
                <a:solidFill>
                  <a:schemeClr val="dk1"/>
                </a:solidFill>
                <a:latin typeface="Century Gothic"/>
                <a:ea typeface="Century Gothic"/>
                <a:cs typeface="Century Gothic"/>
                <a:sym typeface="Century Gothic"/>
              </a:rPr>
              <a:t>Our Vision</a:t>
            </a:r>
            <a:endParaRPr sz="4000" b="0" i="0" u="none" strike="noStrike" cap="none">
              <a:solidFill>
                <a:schemeClr val="dk1"/>
              </a:solidFill>
              <a:latin typeface="Century Gothic"/>
              <a:ea typeface="Century Gothic"/>
              <a:cs typeface="Century Gothic"/>
              <a:sym typeface="Century Gothic"/>
            </a:endParaRPr>
          </a:p>
        </p:txBody>
      </p:sp>
      <p:sp>
        <p:nvSpPr>
          <p:cNvPr id="118" name="Google Shape;118;p4"/>
          <p:cNvSpPr txBox="1"/>
          <p:nvPr/>
        </p:nvSpPr>
        <p:spPr>
          <a:xfrm>
            <a:off x="5551861" y="2530871"/>
            <a:ext cx="7704896" cy="307776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750"/>
              <a:buFont typeface="Arial"/>
              <a:buNone/>
            </a:pPr>
            <a:r>
              <a:rPr lang="en-GB" sz="4000" b="0" i="0" u="none" strike="noStrike" cap="none" dirty="0">
                <a:solidFill>
                  <a:srgbClr val="FEFEFE"/>
                </a:solidFill>
                <a:latin typeface="Century Gothic"/>
                <a:ea typeface="Century Gothic"/>
                <a:cs typeface="Century Gothic"/>
                <a:sym typeface="Century Gothic"/>
              </a:rPr>
              <a:t>We  exist  to  unlock  opportunities  and</a:t>
            </a:r>
            <a:endParaRPr sz="4000" b="0" i="0" u="none" strike="noStrike" cap="none" dirty="0">
              <a:solidFill>
                <a:schemeClr val="dk1"/>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rgbClr val="000000"/>
              </a:buClr>
              <a:buSzPts val="1750"/>
              <a:buFont typeface="Arial"/>
              <a:buNone/>
            </a:pPr>
            <a:r>
              <a:rPr lang="en-GB" sz="4000" b="0" i="0" u="none" strike="noStrike" cap="none" dirty="0">
                <a:solidFill>
                  <a:srgbClr val="FEFEFE"/>
                </a:solidFill>
                <a:latin typeface="Century Gothic"/>
                <a:ea typeface="Century Gothic"/>
                <a:cs typeface="Century Gothic"/>
                <a:sym typeface="Century Gothic"/>
              </a:rPr>
              <a:t>enable  a  better  quality  of  life  for  all</a:t>
            </a:r>
            <a:endParaRPr sz="4000" b="0" i="0" u="none" strike="noStrike" cap="none" dirty="0">
              <a:solidFill>
                <a:schemeClr val="dk1"/>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rgbClr val="000000"/>
              </a:buClr>
              <a:buSzPts val="1750"/>
              <a:buFont typeface="Arial"/>
              <a:buNone/>
            </a:pPr>
            <a:r>
              <a:rPr lang="en-GB" sz="4000" b="0" i="0" u="none" strike="noStrike" cap="none" dirty="0">
                <a:solidFill>
                  <a:srgbClr val="FEFEFE"/>
                </a:solidFill>
                <a:latin typeface="Century Gothic"/>
                <a:ea typeface="Century Gothic"/>
                <a:cs typeface="Century Gothic"/>
                <a:sym typeface="Century Gothic"/>
              </a:rPr>
              <a:t>Namibians</a:t>
            </a:r>
            <a:endParaRPr sz="4000" b="0" i="0" u="none" strike="noStrike" cap="none" dirty="0">
              <a:solidFill>
                <a:schemeClr val="dk1"/>
              </a:solidFill>
              <a:latin typeface="Century Gothic"/>
              <a:ea typeface="Century Gothic"/>
              <a:cs typeface="Century Gothic"/>
              <a:sym typeface="Century Gothic"/>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Shape 273"/>
        <p:cNvGrpSpPr/>
        <p:nvPr/>
      </p:nvGrpSpPr>
      <p:grpSpPr>
        <a:xfrm>
          <a:off x="0" y="0"/>
          <a:ext cx="0" cy="0"/>
          <a:chOff x="0" y="0"/>
          <a:chExt cx="0" cy="0"/>
        </a:xfrm>
      </p:grpSpPr>
      <p:grpSp>
        <p:nvGrpSpPr>
          <p:cNvPr id="274" name="Google Shape;274;p12"/>
          <p:cNvGrpSpPr/>
          <p:nvPr/>
        </p:nvGrpSpPr>
        <p:grpSpPr>
          <a:xfrm>
            <a:off x="642" y="9648147"/>
            <a:ext cx="18286716" cy="638245"/>
            <a:chOff x="0" y="10607006"/>
            <a:chExt cx="20104100" cy="701675"/>
          </a:xfrm>
        </p:grpSpPr>
        <p:sp>
          <p:nvSpPr>
            <p:cNvPr id="275" name="Google Shape;275;p12"/>
            <p:cNvSpPr/>
            <p:nvPr/>
          </p:nvSpPr>
          <p:spPr>
            <a:xfrm>
              <a:off x="0" y="10607006"/>
              <a:ext cx="20104100" cy="701675"/>
            </a:xfrm>
            <a:custGeom>
              <a:avLst/>
              <a:gdLst/>
              <a:ahLst/>
              <a:cxnLst/>
              <a:rect l="l" t="t" r="r" b="b"/>
              <a:pathLst>
                <a:path w="20104100" h="701675" extrusionOk="0">
                  <a:moveTo>
                    <a:pt x="20104099" y="0"/>
                  </a:moveTo>
                  <a:lnTo>
                    <a:pt x="0" y="0"/>
                  </a:lnTo>
                  <a:lnTo>
                    <a:pt x="0" y="701549"/>
                  </a:lnTo>
                  <a:lnTo>
                    <a:pt x="20104099" y="701549"/>
                  </a:lnTo>
                  <a:lnTo>
                    <a:pt x="20104099" y="0"/>
                  </a:lnTo>
                  <a:close/>
                </a:path>
              </a:pathLst>
            </a:custGeom>
            <a:solidFill>
              <a:srgbClr val="000000"/>
            </a:solidFill>
            <a:ln>
              <a:noFill/>
            </a:ln>
          </p:spPr>
          <p:txBody>
            <a:bodyPr spcFirstLastPara="1" wrap="square" lIns="0" tIns="0" rIns="0" bIns="0" anchor="t" anchorCtr="0">
              <a:noAutofit/>
            </a:bodyPr>
            <a:lstStyle/>
            <a:p>
              <a:endParaRPr sz="1273"/>
            </a:p>
          </p:txBody>
        </p:sp>
        <p:pic>
          <p:nvPicPr>
            <p:cNvPr id="276" name="Google Shape;276;p12"/>
            <p:cNvPicPr preferRelativeResize="0"/>
            <p:nvPr/>
          </p:nvPicPr>
          <p:blipFill rotWithShape="1">
            <a:blip r:embed="rId3">
              <a:alphaModFix/>
            </a:blip>
            <a:srcRect/>
            <a:stretch/>
          </p:blipFill>
          <p:spPr>
            <a:xfrm>
              <a:off x="18119831" y="10820644"/>
              <a:ext cx="221890" cy="243102"/>
            </a:xfrm>
            <a:prstGeom prst="rect">
              <a:avLst/>
            </a:prstGeom>
            <a:noFill/>
            <a:ln>
              <a:noFill/>
            </a:ln>
          </p:spPr>
        </p:pic>
        <p:sp>
          <p:nvSpPr>
            <p:cNvPr id="277" name="Google Shape;277;p12"/>
            <p:cNvSpPr/>
            <p:nvPr/>
          </p:nvSpPr>
          <p:spPr>
            <a:xfrm>
              <a:off x="18204062" y="10820648"/>
              <a:ext cx="194310" cy="288290"/>
            </a:xfrm>
            <a:custGeom>
              <a:avLst/>
              <a:gdLst/>
              <a:ahLst/>
              <a:cxnLst/>
              <a:rect l="l" t="t" r="r" b="b"/>
              <a:pathLst>
                <a:path w="194309" h="288290" extrusionOk="0">
                  <a:moveTo>
                    <a:pt x="193816" y="0"/>
                  </a:moveTo>
                  <a:lnTo>
                    <a:pt x="165733" y="0"/>
                  </a:lnTo>
                  <a:lnTo>
                    <a:pt x="0" y="265478"/>
                  </a:lnTo>
                  <a:lnTo>
                    <a:pt x="14146" y="287865"/>
                  </a:lnTo>
                  <a:lnTo>
                    <a:pt x="193816" y="0"/>
                  </a:lnTo>
                  <a:close/>
                </a:path>
              </a:pathLst>
            </a:custGeom>
            <a:solidFill>
              <a:srgbClr val="D31F35"/>
            </a:solidFill>
            <a:ln>
              <a:noFill/>
            </a:ln>
          </p:spPr>
          <p:txBody>
            <a:bodyPr spcFirstLastPara="1" wrap="square" lIns="0" tIns="0" rIns="0" bIns="0" anchor="t" anchorCtr="0">
              <a:noAutofit/>
            </a:bodyPr>
            <a:lstStyle/>
            <a:p>
              <a:endParaRPr sz="1273"/>
            </a:p>
          </p:txBody>
        </p:sp>
        <p:pic>
          <p:nvPicPr>
            <p:cNvPr id="278" name="Google Shape;278;p12"/>
            <p:cNvPicPr preferRelativeResize="0"/>
            <p:nvPr/>
          </p:nvPicPr>
          <p:blipFill rotWithShape="1">
            <a:blip r:embed="rId4">
              <a:alphaModFix/>
            </a:blip>
            <a:srcRect/>
            <a:stretch/>
          </p:blipFill>
          <p:spPr>
            <a:xfrm>
              <a:off x="17882030" y="10930808"/>
              <a:ext cx="322034" cy="200490"/>
            </a:xfrm>
            <a:prstGeom prst="rect">
              <a:avLst/>
            </a:prstGeom>
            <a:noFill/>
            <a:ln>
              <a:noFill/>
            </a:ln>
          </p:spPr>
        </p:pic>
        <p:pic>
          <p:nvPicPr>
            <p:cNvPr id="279" name="Google Shape;279;p12"/>
            <p:cNvPicPr preferRelativeResize="0"/>
            <p:nvPr/>
          </p:nvPicPr>
          <p:blipFill rotWithShape="1">
            <a:blip r:embed="rId5">
              <a:alphaModFix/>
            </a:blip>
            <a:srcRect/>
            <a:stretch/>
          </p:blipFill>
          <p:spPr>
            <a:xfrm>
              <a:off x="17882026" y="10707346"/>
              <a:ext cx="322044" cy="200297"/>
            </a:xfrm>
            <a:prstGeom prst="rect">
              <a:avLst/>
            </a:prstGeom>
            <a:noFill/>
            <a:ln>
              <a:noFill/>
            </a:ln>
          </p:spPr>
        </p:pic>
        <p:pic>
          <p:nvPicPr>
            <p:cNvPr id="280" name="Google Shape;280;p12"/>
            <p:cNvPicPr preferRelativeResize="0"/>
            <p:nvPr/>
          </p:nvPicPr>
          <p:blipFill rotWithShape="1">
            <a:blip r:embed="rId6">
              <a:alphaModFix/>
            </a:blip>
            <a:srcRect/>
            <a:stretch/>
          </p:blipFill>
          <p:spPr>
            <a:xfrm>
              <a:off x="18468768" y="10821630"/>
              <a:ext cx="986133" cy="360526"/>
            </a:xfrm>
            <a:prstGeom prst="rect">
              <a:avLst/>
            </a:prstGeom>
            <a:noFill/>
            <a:ln>
              <a:noFill/>
            </a:ln>
          </p:spPr>
        </p:pic>
      </p:grpSp>
      <p:grpSp>
        <p:nvGrpSpPr>
          <p:cNvPr id="281" name="Google Shape;281;p12"/>
          <p:cNvGrpSpPr/>
          <p:nvPr/>
        </p:nvGrpSpPr>
        <p:grpSpPr>
          <a:xfrm>
            <a:off x="15129098" y="0"/>
            <a:ext cx="3158363" cy="5770376"/>
            <a:chOff x="16631963" y="0"/>
            <a:chExt cx="3472250" cy="6343852"/>
          </a:xfrm>
        </p:grpSpPr>
        <p:sp>
          <p:nvSpPr>
            <p:cNvPr id="282" name="Google Shape;282;p12"/>
            <p:cNvSpPr/>
            <p:nvPr/>
          </p:nvSpPr>
          <p:spPr>
            <a:xfrm>
              <a:off x="17428006" y="0"/>
              <a:ext cx="1852930" cy="955040"/>
            </a:xfrm>
            <a:custGeom>
              <a:avLst/>
              <a:gdLst/>
              <a:ahLst/>
              <a:cxnLst/>
              <a:rect l="l" t="t" r="r" b="b"/>
              <a:pathLst>
                <a:path w="1852930" h="955040" extrusionOk="0">
                  <a:moveTo>
                    <a:pt x="1852753" y="0"/>
                  </a:moveTo>
                  <a:lnTo>
                    <a:pt x="0" y="0"/>
                  </a:lnTo>
                  <a:lnTo>
                    <a:pt x="1482463" y="954714"/>
                  </a:lnTo>
                  <a:lnTo>
                    <a:pt x="1852753" y="0"/>
                  </a:lnTo>
                  <a:close/>
                </a:path>
              </a:pathLst>
            </a:custGeom>
            <a:solidFill>
              <a:srgbClr val="B0B0B0">
                <a:alpha val="48627"/>
              </a:srgbClr>
            </a:solidFill>
            <a:ln>
              <a:noFill/>
            </a:ln>
          </p:spPr>
          <p:txBody>
            <a:bodyPr spcFirstLastPara="1" wrap="square" lIns="0" tIns="0" rIns="0" bIns="0" anchor="t" anchorCtr="0">
              <a:noAutofit/>
            </a:bodyPr>
            <a:lstStyle/>
            <a:p>
              <a:endParaRPr sz="1273"/>
            </a:p>
          </p:txBody>
        </p:sp>
        <p:sp>
          <p:nvSpPr>
            <p:cNvPr id="283" name="Google Shape;283;p12"/>
            <p:cNvSpPr/>
            <p:nvPr/>
          </p:nvSpPr>
          <p:spPr>
            <a:xfrm>
              <a:off x="17735028" y="954710"/>
              <a:ext cx="2369185" cy="3121660"/>
            </a:xfrm>
            <a:custGeom>
              <a:avLst/>
              <a:gdLst/>
              <a:ahLst/>
              <a:cxnLst/>
              <a:rect l="l" t="t" r="r" b="b"/>
              <a:pathLst>
                <a:path w="2369184" h="3121660" extrusionOk="0">
                  <a:moveTo>
                    <a:pt x="1175440" y="0"/>
                  </a:moveTo>
                  <a:lnTo>
                    <a:pt x="0" y="1888392"/>
                  </a:lnTo>
                  <a:lnTo>
                    <a:pt x="2369049" y="3121046"/>
                  </a:lnTo>
                  <a:lnTo>
                    <a:pt x="2369049" y="2995884"/>
                  </a:lnTo>
                  <a:lnTo>
                    <a:pt x="1175440" y="0"/>
                  </a:lnTo>
                  <a:close/>
                </a:path>
              </a:pathLst>
            </a:custGeom>
            <a:solidFill>
              <a:srgbClr val="D2D2D2">
                <a:alpha val="48627"/>
              </a:srgbClr>
            </a:solidFill>
            <a:ln>
              <a:noFill/>
            </a:ln>
          </p:spPr>
          <p:txBody>
            <a:bodyPr spcFirstLastPara="1" wrap="square" lIns="0" tIns="0" rIns="0" bIns="0" anchor="t" anchorCtr="0">
              <a:noAutofit/>
            </a:bodyPr>
            <a:lstStyle/>
            <a:p>
              <a:endParaRPr sz="1273"/>
            </a:p>
          </p:txBody>
        </p:sp>
        <p:sp>
          <p:nvSpPr>
            <p:cNvPr id="284" name="Google Shape;284;p12"/>
            <p:cNvSpPr/>
            <p:nvPr/>
          </p:nvSpPr>
          <p:spPr>
            <a:xfrm>
              <a:off x="16631963" y="0"/>
              <a:ext cx="2279015" cy="2843530"/>
            </a:xfrm>
            <a:custGeom>
              <a:avLst/>
              <a:gdLst/>
              <a:ahLst/>
              <a:cxnLst/>
              <a:rect l="l" t="t" r="r" b="b"/>
              <a:pathLst>
                <a:path w="2279015" h="2843530" extrusionOk="0">
                  <a:moveTo>
                    <a:pt x="796052" y="0"/>
                  </a:moveTo>
                  <a:lnTo>
                    <a:pt x="0" y="0"/>
                  </a:lnTo>
                  <a:lnTo>
                    <a:pt x="1103071" y="2843092"/>
                  </a:lnTo>
                  <a:lnTo>
                    <a:pt x="2278501" y="954709"/>
                  </a:lnTo>
                  <a:lnTo>
                    <a:pt x="796052" y="0"/>
                  </a:lnTo>
                  <a:close/>
                </a:path>
              </a:pathLst>
            </a:custGeom>
            <a:solidFill>
              <a:srgbClr val="BDBDBD">
                <a:alpha val="48627"/>
              </a:srgbClr>
            </a:solidFill>
            <a:ln>
              <a:noFill/>
            </a:ln>
          </p:spPr>
          <p:txBody>
            <a:bodyPr spcFirstLastPara="1" wrap="square" lIns="0" tIns="0" rIns="0" bIns="0" anchor="t" anchorCtr="0">
              <a:noAutofit/>
            </a:bodyPr>
            <a:lstStyle/>
            <a:p>
              <a:endParaRPr sz="1273"/>
            </a:p>
          </p:txBody>
        </p:sp>
        <p:sp>
          <p:nvSpPr>
            <p:cNvPr id="285" name="Google Shape;285;p12"/>
            <p:cNvSpPr/>
            <p:nvPr/>
          </p:nvSpPr>
          <p:spPr>
            <a:xfrm>
              <a:off x="17735024" y="2843098"/>
              <a:ext cx="2369185" cy="3500754"/>
            </a:xfrm>
            <a:custGeom>
              <a:avLst/>
              <a:gdLst/>
              <a:ahLst/>
              <a:cxnLst/>
              <a:rect l="l" t="t" r="r" b="b"/>
              <a:pathLst>
                <a:path w="2369184" h="3500754" extrusionOk="0">
                  <a:moveTo>
                    <a:pt x="0" y="0"/>
                  </a:moveTo>
                  <a:lnTo>
                    <a:pt x="1219303" y="3500699"/>
                  </a:lnTo>
                  <a:lnTo>
                    <a:pt x="2369052" y="1381356"/>
                  </a:lnTo>
                  <a:lnTo>
                    <a:pt x="2369052" y="1232650"/>
                  </a:lnTo>
                  <a:lnTo>
                    <a:pt x="0" y="0"/>
                  </a:lnTo>
                  <a:close/>
                </a:path>
              </a:pathLst>
            </a:custGeom>
            <a:solidFill>
              <a:srgbClr val="E4E4E4">
                <a:alpha val="48627"/>
              </a:srgbClr>
            </a:solidFill>
            <a:ln>
              <a:noFill/>
            </a:ln>
          </p:spPr>
          <p:txBody>
            <a:bodyPr spcFirstLastPara="1" wrap="square" lIns="0" tIns="0" rIns="0" bIns="0" anchor="t" anchorCtr="0">
              <a:noAutofit/>
            </a:bodyPr>
            <a:lstStyle/>
            <a:p>
              <a:endParaRPr sz="1273"/>
            </a:p>
          </p:txBody>
        </p:sp>
      </p:grpSp>
      <p:grpSp>
        <p:nvGrpSpPr>
          <p:cNvPr id="286" name="Google Shape;286;p12"/>
          <p:cNvGrpSpPr/>
          <p:nvPr/>
        </p:nvGrpSpPr>
        <p:grpSpPr>
          <a:xfrm>
            <a:off x="642" y="0"/>
            <a:ext cx="18287180" cy="9591553"/>
            <a:chOff x="0" y="0"/>
            <a:chExt cx="20104610" cy="10544788"/>
          </a:xfrm>
        </p:grpSpPr>
        <p:sp>
          <p:nvSpPr>
            <p:cNvPr id="287" name="Google Shape;287;p12"/>
            <p:cNvSpPr/>
            <p:nvPr/>
          </p:nvSpPr>
          <p:spPr>
            <a:xfrm>
              <a:off x="13636040" y="0"/>
              <a:ext cx="1925320" cy="1327150"/>
            </a:xfrm>
            <a:custGeom>
              <a:avLst/>
              <a:gdLst/>
              <a:ahLst/>
              <a:cxnLst/>
              <a:rect l="l" t="t" r="r" b="b"/>
              <a:pathLst>
                <a:path w="1925319" h="1327150" extrusionOk="0">
                  <a:moveTo>
                    <a:pt x="1924955" y="0"/>
                  </a:moveTo>
                  <a:lnTo>
                    <a:pt x="0" y="0"/>
                  </a:lnTo>
                  <a:lnTo>
                    <a:pt x="360625" y="1326738"/>
                  </a:lnTo>
                  <a:lnTo>
                    <a:pt x="1924955" y="0"/>
                  </a:lnTo>
                  <a:close/>
                </a:path>
              </a:pathLst>
            </a:custGeom>
            <a:solidFill>
              <a:srgbClr val="989898">
                <a:alpha val="48627"/>
              </a:srgbClr>
            </a:solidFill>
            <a:ln>
              <a:noFill/>
            </a:ln>
          </p:spPr>
          <p:txBody>
            <a:bodyPr spcFirstLastPara="1" wrap="square" lIns="0" tIns="0" rIns="0" bIns="0" anchor="t" anchorCtr="0">
              <a:noAutofit/>
            </a:bodyPr>
            <a:lstStyle/>
            <a:p>
              <a:endParaRPr sz="1273"/>
            </a:p>
          </p:txBody>
        </p:sp>
        <p:sp>
          <p:nvSpPr>
            <p:cNvPr id="288" name="Google Shape;288;p12"/>
            <p:cNvSpPr/>
            <p:nvPr/>
          </p:nvSpPr>
          <p:spPr>
            <a:xfrm>
              <a:off x="13996669" y="0"/>
              <a:ext cx="3738879" cy="2843530"/>
            </a:xfrm>
            <a:custGeom>
              <a:avLst/>
              <a:gdLst/>
              <a:ahLst/>
              <a:cxnLst/>
              <a:rect l="l" t="t" r="r" b="b"/>
              <a:pathLst>
                <a:path w="3738880" h="2843530" extrusionOk="0">
                  <a:moveTo>
                    <a:pt x="2635282" y="0"/>
                  </a:moveTo>
                  <a:lnTo>
                    <a:pt x="1564323" y="0"/>
                  </a:lnTo>
                  <a:lnTo>
                    <a:pt x="0" y="1326738"/>
                  </a:lnTo>
                  <a:lnTo>
                    <a:pt x="3738357" y="2843100"/>
                  </a:lnTo>
                  <a:lnTo>
                    <a:pt x="2635282" y="0"/>
                  </a:lnTo>
                  <a:close/>
                </a:path>
              </a:pathLst>
            </a:custGeom>
            <a:solidFill>
              <a:srgbClr val="ACACAC">
                <a:alpha val="48627"/>
              </a:srgbClr>
            </a:solidFill>
            <a:ln>
              <a:noFill/>
            </a:ln>
          </p:spPr>
          <p:txBody>
            <a:bodyPr spcFirstLastPara="1" wrap="square" lIns="0" tIns="0" rIns="0" bIns="0" anchor="t" anchorCtr="0">
              <a:noAutofit/>
            </a:bodyPr>
            <a:lstStyle/>
            <a:p>
              <a:endParaRPr sz="1273"/>
            </a:p>
          </p:txBody>
        </p:sp>
        <p:sp>
          <p:nvSpPr>
            <p:cNvPr id="289" name="Google Shape;289;p12"/>
            <p:cNvSpPr/>
            <p:nvPr/>
          </p:nvSpPr>
          <p:spPr>
            <a:xfrm>
              <a:off x="12452308" y="0"/>
              <a:ext cx="1544955" cy="1327150"/>
            </a:xfrm>
            <a:custGeom>
              <a:avLst/>
              <a:gdLst/>
              <a:ahLst/>
              <a:cxnLst/>
              <a:rect l="l" t="t" r="r" b="b"/>
              <a:pathLst>
                <a:path w="1544955" h="1327150" extrusionOk="0">
                  <a:moveTo>
                    <a:pt x="1183731" y="0"/>
                  </a:moveTo>
                  <a:lnTo>
                    <a:pt x="0" y="0"/>
                  </a:lnTo>
                  <a:lnTo>
                    <a:pt x="1544357" y="1326742"/>
                  </a:lnTo>
                  <a:lnTo>
                    <a:pt x="1183731" y="0"/>
                  </a:lnTo>
                  <a:close/>
                </a:path>
              </a:pathLst>
            </a:custGeom>
            <a:solidFill>
              <a:srgbClr val="828282">
                <a:alpha val="48627"/>
              </a:srgbClr>
            </a:solidFill>
            <a:ln>
              <a:noFill/>
            </a:ln>
          </p:spPr>
          <p:txBody>
            <a:bodyPr spcFirstLastPara="1" wrap="square" lIns="0" tIns="0" rIns="0" bIns="0" anchor="t" anchorCtr="0">
              <a:noAutofit/>
            </a:bodyPr>
            <a:lstStyle/>
            <a:p>
              <a:endParaRPr sz="1273"/>
            </a:p>
          </p:txBody>
        </p:sp>
        <p:sp>
          <p:nvSpPr>
            <p:cNvPr id="290" name="Google Shape;290;p12"/>
            <p:cNvSpPr/>
            <p:nvPr/>
          </p:nvSpPr>
          <p:spPr>
            <a:xfrm>
              <a:off x="9962177" y="0"/>
              <a:ext cx="4034790" cy="1327150"/>
            </a:xfrm>
            <a:custGeom>
              <a:avLst/>
              <a:gdLst/>
              <a:ahLst/>
              <a:cxnLst/>
              <a:rect l="l" t="t" r="r" b="b"/>
              <a:pathLst>
                <a:path w="4034790" h="1327150" extrusionOk="0">
                  <a:moveTo>
                    <a:pt x="2490133" y="0"/>
                  </a:moveTo>
                  <a:lnTo>
                    <a:pt x="505403" y="0"/>
                  </a:lnTo>
                  <a:lnTo>
                    <a:pt x="0" y="859095"/>
                  </a:lnTo>
                  <a:lnTo>
                    <a:pt x="4034494" y="1326735"/>
                  </a:lnTo>
                  <a:lnTo>
                    <a:pt x="2490133" y="0"/>
                  </a:lnTo>
                  <a:close/>
                </a:path>
              </a:pathLst>
            </a:custGeom>
            <a:solidFill>
              <a:srgbClr val="888888">
                <a:alpha val="48627"/>
              </a:srgbClr>
            </a:solidFill>
            <a:ln>
              <a:noFill/>
            </a:ln>
          </p:spPr>
          <p:txBody>
            <a:bodyPr spcFirstLastPara="1" wrap="square" lIns="0" tIns="0" rIns="0" bIns="0" anchor="t" anchorCtr="0">
              <a:noAutofit/>
            </a:bodyPr>
            <a:lstStyle/>
            <a:p>
              <a:endParaRPr sz="1273"/>
            </a:p>
          </p:txBody>
        </p:sp>
        <p:sp>
          <p:nvSpPr>
            <p:cNvPr id="291" name="Google Shape;291;p12"/>
            <p:cNvSpPr/>
            <p:nvPr/>
          </p:nvSpPr>
          <p:spPr>
            <a:xfrm>
              <a:off x="9962177" y="859094"/>
              <a:ext cx="4034790" cy="3060065"/>
            </a:xfrm>
            <a:custGeom>
              <a:avLst/>
              <a:gdLst/>
              <a:ahLst/>
              <a:cxnLst/>
              <a:rect l="l" t="t" r="r" b="b"/>
              <a:pathLst>
                <a:path w="4034790" h="3060065" extrusionOk="0">
                  <a:moveTo>
                    <a:pt x="0" y="0"/>
                  </a:moveTo>
                  <a:lnTo>
                    <a:pt x="2221241" y="3059812"/>
                  </a:lnTo>
                  <a:lnTo>
                    <a:pt x="4034494" y="467640"/>
                  </a:lnTo>
                  <a:lnTo>
                    <a:pt x="0" y="0"/>
                  </a:lnTo>
                  <a:close/>
                </a:path>
              </a:pathLst>
            </a:custGeom>
            <a:solidFill>
              <a:srgbClr val="9F9F9F">
                <a:alpha val="48627"/>
              </a:srgbClr>
            </a:solidFill>
            <a:ln>
              <a:noFill/>
            </a:ln>
          </p:spPr>
          <p:txBody>
            <a:bodyPr spcFirstLastPara="1" wrap="square" lIns="0" tIns="0" rIns="0" bIns="0" anchor="t" anchorCtr="0">
              <a:noAutofit/>
            </a:bodyPr>
            <a:lstStyle/>
            <a:p>
              <a:endParaRPr sz="1273"/>
            </a:p>
          </p:txBody>
        </p:sp>
        <p:sp>
          <p:nvSpPr>
            <p:cNvPr id="292" name="Google Shape;292;p12"/>
            <p:cNvSpPr/>
            <p:nvPr/>
          </p:nvSpPr>
          <p:spPr>
            <a:xfrm>
              <a:off x="12183426" y="1326738"/>
              <a:ext cx="5551805" cy="2592705"/>
            </a:xfrm>
            <a:custGeom>
              <a:avLst/>
              <a:gdLst/>
              <a:ahLst/>
              <a:cxnLst/>
              <a:rect l="l" t="t" r="r" b="b"/>
              <a:pathLst>
                <a:path w="5551805" h="2592704" extrusionOk="0">
                  <a:moveTo>
                    <a:pt x="1813243" y="0"/>
                  </a:moveTo>
                  <a:lnTo>
                    <a:pt x="0" y="2592172"/>
                  </a:lnTo>
                  <a:lnTo>
                    <a:pt x="5551600" y="1516362"/>
                  </a:lnTo>
                  <a:lnTo>
                    <a:pt x="1813243" y="0"/>
                  </a:lnTo>
                  <a:close/>
                </a:path>
              </a:pathLst>
            </a:custGeom>
            <a:solidFill>
              <a:srgbClr val="B4B4B4">
                <a:alpha val="48627"/>
              </a:srgbClr>
            </a:solidFill>
            <a:ln>
              <a:noFill/>
            </a:ln>
          </p:spPr>
          <p:txBody>
            <a:bodyPr spcFirstLastPara="1" wrap="square" lIns="0" tIns="0" rIns="0" bIns="0" anchor="t" anchorCtr="0">
              <a:noAutofit/>
            </a:bodyPr>
            <a:lstStyle/>
            <a:p>
              <a:endParaRPr sz="1273"/>
            </a:p>
          </p:txBody>
        </p:sp>
        <p:sp>
          <p:nvSpPr>
            <p:cNvPr id="293" name="Google Shape;293;p12"/>
            <p:cNvSpPr/>
            <p:nvPr/>
          </p:nvSpPr>
          <p:spPr>
            <a:xfrm>
              <a:off x="16267366" y="2843096"/>
              <a:ext cx="2687320" cy="3500754"/>
            </a:xfrm>
            <a:custGeom>
              <a:avLst/>
              <a:gdLst/>
              <a:ahLst/>
              <a:cxnLst/>
              <a:rect l="l" t="t" r="r" b="b"/>
              <a:pathLst>
                <a:path w="2687319" h="3500754" extrusionOk="0">
                  <a:moveTo>
                    <a:pt x="1467662" y="0"/>
                  </a:moveTo>
                  <a:lnTo>
                    <a:pt x="0" y="1954516"/>
                  </a:lnTo>
                  <a:lnTo>
                    <a:pt x="2686965" y="3500699"/>
                  </a:lnTo>
                  <a:lnTo>
                    <a:pt x="1467662" y="0"/>
                  </a:lnTo>
                  <a:close/>
                </a:path>
              </a:pathLst>
            </a:custGeom>
            <a:solidFill>
              <a:srgbClr val="D6D5D5">
                <a:alpha val="48627"/>
              </a:srgbClr>
            </a:solidFill>
            <a:ln>
              <a:noFill/>
            </a:ln>
          </p:spPr>
          <p:txBody>
            <a:bodyPr spcFirstLastPara="1" wrap="square" lIns="0" tIns="0" rIns="0" bIns="0" anchor="t" anchorCtr="0">
              <a:noAutofit/>
            </a:bodyPr>
            <a:lstStyle/>
            <a:p>
              <a:endParaRPr sz="1273"/>
            </a:p>
          </p:txBody>
        </p:sp>
        <p:sp>
          <p:nvSpPr>
            <p:cNvPr id="294" name="Google Shape;294;p12"/>
            <p:cNvSpPr/>
            <p:nvPr/>
          </p:nvSpPr>
          <p:spPr>
            <a:xfrm>
              <a:off x="12183420" y="2843101"/>
              <a:ext cx="5551805" cy="1954530"/>
            </a:xfrm>
            <a:custGeom>
              <a:avLst/>
              <a:gdLst/>
              <a:ahLst/>
              <a:cxnLst/>
              <a:rect l="l" t="t" r="r" b="b"/>
              <a:pathLst>
                <a:path w="5551805" h="1954529" extrusionOk="0">
                  <a:moveTo>
                    <a:pt x="5551600" y="0"/>
                  </a:moveTo>
                  <a:lnTo>
                    <a:pt x="0" y="1075810"/>
                  </a:lnTo>
                  <a:lnTo>
                    <a:pt x="4083948" y="1954505"/>
                  </a:lnTo>
                  <a:lnTo>
                    <a:pt x="5551600" y="0"/>
                  </a:lnTo>
                  <a:close/>
                </a:path>
              </a:pathLst>
            </a:custGeom>
            <a:solidFill>
              <a:srgbClr val="C2C1C1">
                <a:alpha val="48627"/>
              </a:srgbClr>
            </a:solidFill>
            <a:ln>
              <a:noFill/>
            </a:ln>
          </p:spPr>
          <p:txBody>
            <a:bodyPr spcFirstLastPara="1" wrap="square" lIns="0" tIns="0" rIns="0" bIns="0" anchor="t" anchorCtr="0">
              <a:noAutofit/>
            </a:bodyPr>
            <a:lstStyle/>
            <a:p>
              <a:endParaRPr sz="1273"/>
            </a:p>
          </p:txBody>
        </p:sp>
        <p:sp>
          <p:nvSpPr>
            <p:cNvPr id="295" name="Google Shape;295;p12"/>
            <p:cNvSpPr/>
            <p:nvPr/>
          </p:nvSpPr>
          <p:spPr>
            <a:xfrm>
              <a:off x="16267369" y="4797608"/>
              <a:ext cx="2687320" cy="2772410"/>
            </a:xfrm>
            <a:custGeom>
              <a:avLst/>
              <a:gdLst/>
              <a:ahLst/>
              <a:cxnLst/>
              <a:rect l="l" t="t" r="r" b="b"/>
              <a:pathLst>
                <a:path w="2687319" h="2772409" extrusionOk="0">
                  <a:moveTo>
                    <a:pt x="0" y="0"/>
                  </a:moveTo>
                  <a:lnTo>
                    <a:pt x="1095621" y="2772229"/>
                  </a:lnTo>
                  <a:lnTo>
                    <a:pt x="2686965" y="1546183"/>
                  </a:lnTo>
                  <a:lnTo>
                    <a:pt x="0" y="0"/>
                  </a:lnTo>
                  <a:close/>
                </a:path>
              </a:pathLst>
            </a:custGeom>
            <a:solidFill>
              <a:srgbClr val="E5E5E5">
                <a:alpha val="48627"/>
              </a:srgbClr>
            </a:solidFill>
            <a:ln>
              <a:noFill/>
            </a:ln>
          </p:spPr>
          <p:txBody>
            <a:bodyPr spcFirstLastPara="1" wrap="square" lIns="0" tIns="0" rIns="0" bIns="0" anchor="t" anchorCtr="0">
              <a:noAutofit/>
            </a:bodyPr>
            <a:lstStyle/>
            <a:p>
              <a:endParaRPr sz="1273"/>
            </a:p>
          </p:txBody>
        </p:sp>
        <p:sp>
          <p:nvSpPr>
            <p:cNvPr id="296" name="Google Shape;296;p12"/>
            <p:cNvSpPr/>
            <p:nvPr/>
          </p:nvSpPr>
          <p:spPr>
            <a:xfrm>
              <a:off x="17362997" y="6343796"/>
              <a:ext cx="1591945" cy="2529205"/>
            </a:xfrm>
            <a:custGeom>
              <a:avLst/>
              <a:gdLst/>
              <a:ahLst/>
              <a:cxnLst/>
              <a:rect l="l" t="t" r="r" b="b"/>
              <a:pathLst>
                <a:path w="1591944" h="2529204" extrusionOk="0">
                  <a:moveTo>
                    <a:pt x="1591333" y="0"/>
                  </a:moveTo>
                  <a:lnTo>
                    <a:pt x="0" y="1226046"/>
                  </a:lnTo>
                  <a:lnTo>
                    <a:pt x="738689" y="2529190"/>
                  </a:lnTo>
                  <a:lnTo>
                    <a:pt x="1591333" y="0"/>
                  </a:lnTo>
                  <a:close/>
                </a:path>
              </a:pathLst>
            </a:custGeom>
            <a:solidFill>
              <a:srgbClr val="F1F0F0">
                <a:alpha val="48627"/>
              </a:srgbClr>
            </a:solidFill>
            <a:ln>
              <a:noFill/>
            </a:ln>
          </p:spPr>
          <p:txBody>
            <a:bodyPr spcFirstLastPara="1" wrap="square" lIns="0" tIns="0" rIns="0" bIns="0" anchor="t" anchorCtr="0">
              <a:noAutofit/>
            </a:bodyPr>
            <a:lstStyle/>
            <a:p>
              <a:endParaRPr sz="1273"/>
            </a:p>
          </p:txBody>
        </p:sp>
        <p:sp>
          <p:nvSpPr>
            <p:cNvPr id="297" name="Google Shape;297;p12"/>
            <p:cNvSpPr/>
            <p:nvPr/>
          </p:nvSpPr>
          <p:spPr>
            <a:xfrm>
              <a:off x="12183420" y="3918912"/>
              <a:ext cx="4084320" cy="4181475"/>
            </a:xfrm>
            <a:custGeom>
              <a:avLst/>
              <a:gdLst/>
              <a:ahLst/>
              <a:cxnLst/>
              <a:rect l="l" t="t" r="r" b="b"/>
              <a:pathLst>
                <a:path w="4084319" h="4181475" extrusionOk="0">
                  <a:moveTo>
                    <a:pt x="0" y="0"/>
                  </a:moveTo>
                  <a:lnTo>
                    <a:pt x="1997038" y="4181003"/>
                  </a:lnTo>
                  <a:lnTo>
                    <a:pt x="4083948" y="878695"/>
                  </a:lnTo>
                  <a:lnTo>
                    <a:pt x="0" y="0"/>
                  </a:lnTo>
                  <a:close/>
                </a:path>
              </a:pathLst>
            </a:custGeom>
            <a:solidFill>
              <a:srgbClr val="CACACA">
                <a:alpha val="48627"/>
              </a:srgbClr>
            </a:solidFill>
            <a:ln>
              <a:noFill/>
            </a:ln>
          </p:spPr>
          <p:txBody>
            <a:bodyPr spcFirstLastPara="1" wrap="square" lIns="0" tIns="0" rIns="0" bIns="0" anchor="t" anchorCtr="0">
              <a:noAutofit/>
            </a:bodyPr>
            <a:lstStyle/>
            <a:p>
              <a:endParaRPr sz="1273"/>
            </a:p>
          </p:txBody>
        </p:sp>
        <p:sp>
          <p:nvSpPr>
            <p:cNvPr id="298" name="Google Shape;298;p12"/>
            <p:cNvSpPr/>
            <p:nvPr/>
          </p:nvSpPr>
          <p:spPr>
            <a:xfrm>
              <a:off x="16305534" y="8872982"/>
              <a:ext cx="3798570" cy="1671320"/>
            </a:xfrm>
            <a:custGeom>
              <a:avLst/>
              <a:gdLst/>
              <a:ahLst/>
              <a:cxnLst/>
              <a:rect l="l" t="t" r="r" b="b"/>
              <a:pathLst>
                <a:path w="3798569" h="1671320" extrusionOk="0">
                  <a:moveTo>
                    <a:pt x="1796149" y="0"/>
                  </a:moveTo>
                  <a:lnTo>
                    <a:pt x="0" y="1671199"/>
                  </a:lnTo>
                  <a:lnTo>
                    <a:pt x="2187264" y="1671199"/>
                  </a:lnTo>
                  <a:lnTo>
                    <a:pt x="3798544" y="1259573"/>
                  </a:lnTo>
                  <a:lnTo>
                    <a:pt x="3798544" y="1205621"/>
                  </a:lnTo>
                  <a:lnTo>
                    <a:pt x="1796149" y="0"/>
                  </a:lnTo>
                  <a:close/>
                </a:path>
              </a:pathLst>
            </a:custGeom>
            <a:solidFill>
              <a:srgbClr val="F5F6F6">
                <a:alpha val="48627"/>
              </a:srgbClr>
            </a:solidFill>
            <a:ln>
              <a:noFill/>
            </a:ln>
          </p:spPr>
          <p:txBody>
            <a:bodyPr spcFirstLastPara="1" wrap="square" lIns="0" tIns="0" rIns="0" bIns="0" anchor="t" anchorCtr="0">
              <a:noAutofit/>
            </a:bodyPr>
            <a:lstStyle/>
            <a:p>
              <a:endParaRPr sz="1273"/>
            </a:p>
          </p:txBody>
        </p:sp>
        <p:sp>
          <p:nvSpPr>
            <p:cNvPr id="299" name="Google Shape;299;p12"/>
            <p:cNvSpPr/>
            <p:nvPr/>
          </p:nvSpPr>
          <p:spPr>
            <a:xfrm>
              <a:off x="15865501" y="7569838"/>
              <a:ext cx="2236470" cy="2974340"/>
            </a:xfrm>
            <a:custGeom>
              <a:avLst/>
              <a:gdLst/>
              <a:ahLst/>
              <a:cxnLst/>
              <a:rect l="l" t="t" r="r" b="b"/>
              <a:pathLst>
                <a:path w="2236469" h="2974340" extrusionOk="0">
                  <a:moveTo>
                    <a:pt x="1497492" y="0"/>
                  </a:moveTo>
                  <a:lnTo>
                    <a:pt x="0" y="2974342"/>
                  </a:lnTo>
                  <a:lnTo>
                    <a:pt x="440037" y="2974342"/>
                  </a:lnTo>
                  <a:lnTo>
                    <a:pt x="2236182" y="1303133"/>
                  </a:lnTo>
                  <a:lnTo>
                    <a:pt x="1497492" y="0"/>
                  </a:lnTo>
                  <a:close/>
                </a:path>
              </a:pathLst>
            </a:custGeom>
            <a:solidFill>
              <a:srgbClr val="E1E2E1">
                <a:alpha val="48627"/>
              </a:srgbClr>
            </a:solidFill>
            <a:ln>
              <a:noFill/>
            </a:ln>
          </p:spPr>
          <p:txBody>
            <a:bodyPr spcFirstLastPara="1" wrap="square" lIns="0" tIns="0" rIns="0" bIns="0" anchor="t" anchorCtr="0">
              <a:noAutofit/>
            </a:bodyPr>
            <a:lstStyle/>
            <a:p>
              <a:endParaRPr sz="1273"/>
            </a:p>
          </p:txBody>
        </p:sp>
        <p:sp>
          <p:nvSpPr>
            <p:cNvPr id="300" name="Google Shape;300;p12"/>
            <p:cNvSpPr/>
            <p:nvPr/>
          </p:nvSpPr>
          <p:spPr>
            <a:xfrm>
              <a:off x="14180458" y="7569845"/>
              <a:ext cx="3182620" cy="2974340"/>
            </a:xfrm>
            <a:custGeom>
              <a:avLst/>
              <a:gdLst/>
              <a:ahLst/>
              <a:cxnLst/>
              <a:rect l="l" t="t" r="r" b="b"/>
              <a:pathLst>
                <a:path w="3182619" h="2974340" extrusionOk="0">
                  <a:moveTo>
                    <a:pt x="3182541" y="0"/>
                  </a:moveTo>
                  <a:lnTo>
                    <a:pt x="0" y="530067"/>
                  </a:lnTo>
                  <a:lnTo>
                    <a:pt x="986390" y="2974335"/>
                  </a:lnTo>
                  <a:lnTo>
                    <a:pt x="1685031" y="2974335"/>
                  </a:lnTo>
                  <a:lnTo>
                    <a:pt x="3182541" y="0"/>
                  </a:lnTo>
                  <a:close/>
                </a:path>
              </a:pathLst>
            </a:custGeom>
            <a:solidFill>
              <a:srgbClr val="EBEBEB">
                <a:alpha val="48627"/>
              </a:srgbClr>
            </a:solidFill>
            <a:ln>
              <a:noFill/>
            </a:ln>
          </p:spPr>
          <p:txBody>
            <a:bodyPr spcFirstLastPara="1" wrap="square" lIns="0" tIns="0" rIns="0" bIns="0" anchor="t" anchorCtr="0">
              <a:noAutofit/>
            </a:bodyPr>
            <a:lstStyle/>
            <a:p>
              <a:endParaRPr sz="1273"/>
            </a:p>
          </p:txBody>
        </p:sp>
        <p:sp>
          <p:nvSpPr>
            <p:cNvPr id="301" name="Google Shape;301;p12"/>
            <p:cNvSpPr/>
            <p:nvPr/>
          </p:nvSpPr>
          <p:spPr>
            <a:xfrm>
              <a:off x="13993358" y="8099911"/>
              <a:ext cx="1174115" cy="2444750"/>
            </a:xfrm>
            <a:custGeom>
              <a:avLst/>
              <a:gdLst/>
              <a:ahLst/>
              <a:cxnLst/>
              <a:rect l="l" t="t" r="r" b="b"/>
              <a:pathLst>
                <a:path w="1174115" h="2444750" extrusionOk="0">
                  <a:moveTo>
                    <a:pt x="187104" y="0"/>
                  </a:moveTo>
                  <a:lnTo>
                    <a:pt x="0" y="2141673"/>
                  </a:lnTo>
                  <a:lnTo>
                    <a:pt x="418656" y="2444270"/>
                  </a:lnTo>
                  <a:lnTo>
                    <a:pt x="1173495" y="2444270"/>
                  </a:lnTo>
                  <a:lnTo>
                    <a:pt x="187104" y="0"/>
                  </a:lnTo>
                  <a:close/>
                </a:path>
              </a:pathLst>
            </a:custGeom>
            <a:solidFill>
              <a:srgbClr val="F5F6F6">
                <a:alpha val="48627"/>
              </a:srgbClr>
            </a:solidFill>
            <a:ln>
              <a:noFill/>
            </a:ln>
          </p:spPr>
          <p:txBody>
            <a:bodyPr spcFirstLastPara="1" wrap="square" lIns="0" tIns="0" rIns="0" bIns="0" anchor="t" anchorCtr="0">
              <a:noAutofit/>
            </a:bodyPr>
            <a:lstStyle/>
            <a:p>
              <a:endParaRPr sz="1273"/>
            </a:p>
          </p:txBody>
        </p:sp>
        <p:sp>
          <p:nvSpPr>
            <p:cNvPr id="302" name="Google Shape;302;p12"/>
            <p:cNvSpPr/>
            <p:nvPr/>
          </p:nvSpPr>
          <p:spPr>
            <a:xfrm>
              <a:off x="11594035" y="3918912"/>
              <a:ext cx="2586990" cy="4181475"/>
            </a:xfrm>
            <a:custGeom>
              <a:avLst/>
              <a:gdLst/>
              <a:ahLst/>
              <a:cxnLst/>
              <a:rect l="l" t="t" r="r" b="b"/>
              <a:pathLst>
                <a:path w="2586990" h="4181475" extrusionOk="0">
                  <a:moveTo>
                    <a:pt x="589385" y="0"/>
                  </a:moveTo>
                  <a:lnTo>
                    <a:pt x="0" y="2613407"/>
                  </a:lnTo>
                  <a:lnTo>
                    <a:pt x="2586423" y="4181003"/>
                  </a:lnTo>
                  <a:lnTo>
                    <a:pt x="589385" y="0"/>
                  </a:lnTo>
                  <a:close/>
                </a:path>
              </a:pathLst>
            </a:custGeom>
            <a:solidFill>
              <a:srgbClr val="C0BFBF">
                <a:alpha val="48627"/>
              </a:srgbClr>
            </a:solidFill>
            <a:ln>
              <a:noFill/>
            </a:ln>
          </p:spPr>
          <p:txBody>
            <a:bodyPr spcFirstLastPara="1" wrap="square" lIns="0" tIns="0" rIns="0" bIns="0" anchor="t" anchorCtr="0">
              <a:noAutofit/>
            </a:bodyPr>
            <a:lstStyle/>
            <a:p>
              <a:endParaRPr sz="1273"/>
            </a:p>
          </p:txBody>
        </p:sp>
        <p:sp>
          <p:nvSpPr>
            <p:cNvPr id="303" name="Google Shape;303;p12"/>
            <p:cNvSpPr/>
            <p:nvPr/>
          </p:nvSpPr>
          <p:spPr>
            <a:xfrm>
              <a:off x="10730557" y="6532325"/>
              <a:ext cx="3449954" cy="3584575"/>
            </a:xfrm>
            <a:custGeom>
              <a:avLst/>
              <a:gdLst/>
              <a:ahLst/>
              <a:cxnLst/>
              <a:rect l="l" t="t" r="r" b="b"/>
              <a:pathLst>
                <a:path w="3449955" h="3584575" extrusionOk="0">
                  <a:moveTo>
                    <a:pt x="863481" y="0"/>
                  </a:moveTo>
                  <a:lnTo>
                    <a:pt x="0" y="3584466"/>
                  </a:lnTo>
                  <a:lnTo>
                    <a:pt x="3449905" y="1567585"/>
                  </a:lnTo>
                  <a:lnTo>
                    <a:pt x="863481" y="0"/>
                  </a:lnTo>
                  <a:close/>
                </a:path>
              </a:pathLst>
            </a:custGeom>
            <a:solidFill>
              <a:srgbClr val="CCCCCC">
                <a:alpha val="48627"/>
              </a:srgbClr>
            </a:solidFill>
            <a:ln>
              <a:noFill/>
            </a:ln>
          </p:spPr>
          <p:txBody>
            <a:bodyPr spcFirstLastPara="1" wrap="square" lIns="0" tIns="0" rIns="0" bIns="0" anchor="t" anchorCtr="0">
              <a:noAutofit/>
            </a:bodyPr>
            <a:lstStyle/>
            <a:p>
              <a:endParaRPr sz="1273"/>
            </a:p>
          </p:txBody>
        </p:sp>
        <p:sp>
          <p:nvSpPr>
            <p:cNvPr id="304" name="Google Shape;304;p12"/>
            <p:cNvSpPr/>
            <p:nvPr/>
          </p:nvSpPr>
          <p:spPr>
            <a:xfrm>
              <a:off x="8922684" y="0"/>
              <a:ext cx="1544955" cy="859155"/>
            </a:xfrm>
            <a:custGeom>
              <a:avLst/>
              <a:gdLst/>
              <a:ahLst/>
              <a:cxnLst/>
              <a:rect l="l" t="t" r="r" b="b"/>
              <a:pathLst>
                <a:path w="1544954" h="859155" extrusionOk="0">
                  <a:moveTo>
                    <a:pt x="1544895" y="0"/>
                  </a:moveTo>
                  <a:lnTo>
                    <a:pt x="0" y="0"/>
                  </a:lnTo>
                  <a:lnTo>
                    <a:pt x="1039493" y="859092"/>
                  </a:lnTo>
                  <a:lnTo>
                    <a:pt x="1544895" y="0"/>
                  </a:lnTo>
                  <a:close/>
                </a:path>
              </a:pathLst>
            </a:custGeom>
            <a:solidFill>
              <a:srgbClr val="606161">
                <a:alpha val="48627"/>
              </a:srgbClr>
            </a:solidFill>
            <a:ln>
              <a:noFill/>
            </a:ln>
          </p:spPr>
          <p:txBody>
            <a:bodyPr spcFirstLastPara="1" wrap="square" lIns="0" tIns="0" rIns="0" bIns="0" anchor="t" anchorCtr="0">
              <a:noAutofit/>
            </a:bodyPr>
            <a:lstStyle/>
            <a:p>
              <a:endParaRPr sz="1273"/>
            </a:p>
          </p:txBody>
        </p:sp>
        <p:sp>
          <p:nvSpPr>
            <p:cNvPr id="305" name="Google Shape;305;p12"/>
            <p:cNvSpPr/>
            <p:nvPr/>
          </p:nvSpPr>
          <p:spPr>
            <a:xfrm>
              <a:off x="9962179" y="859086"/>
              <a:ext cx="2221865" cy="3060065"/>
            </a:xfrm>
            <a:custGeom>
              <a:avLst/>
              <a:gdLst/>
              <a:ahLst/>
              <a:cxnLst/>
              <a:rect l="l" t="t" r="r" b="b"/>
              <a:pathLst>
                <a:path w="2221865" h="3060065" extrusionOk="0">
                  <a:moveTo>
                    <a:pt x="0" y="0"/>
                  </a:moveTo>
                  <a:lnTo>
                    <a:pt x="346345" y="2509169"/>
                  </a:lnTo>
                  <a:lnTo>
                    <a:pt x="2221241" y="3059823"/>
                  </a:lnTo>
                  <a:lnTo>
                    <a:pt x="0" y="0"/>
                  </a:lnTo>
                  <a:close/>
                </a:path>
              </a:pathLst>
            </a:custGeom>
            <a:solidFill>
              <a:srgbClr val="969696">
                <a:alpha val="48627"/>
              </a:srgbClr>
            </a:solidFill>
            <a:ln>
              <a:noFill/>
            </a:ln>
          </p:spPr>
          <p:txBody>
            <a:bodyPr spcFirstLastPara="1" wrap="square" lIns="0" tIns="0" rIns="0" bIns="0" anchor="t" anchorCtr="0">
              <a:noAutofit/>
            </a:bodyPr>
            <a:lstStyle/>
            <a:p>
              <a:endParaRPr sz="1273"/>
            </a:p>
          </p:txBody>
        </p:sp>
        <p:sp>
          <p:nvSpPr>
            <p:cNvPr id="306" name="Google Shape;306;p12"/>
            <p:cNvSpPr/>
            <p:nvPr/>
          </p:nvSpPr>
          <p:spPr>
            <a:xfrm>
              <a:off x="7128810" y="3918912"/>
              <a:ext cx="5055235" cy="2613660"/>
            </a:xfrm>
            <a:custGeom>
              <a:avLst/>
              <a:gdLst/>
              <a:ahLst/>
              <a:cxnLst/>
              <a:rect l="l" t="t" r="r" b="b"/>
              <a:pathLst>
                <a:path w="5055234" h="2613659" extrusionOk="0">
                  <a:moveTo>
                    <a:pt x="5054610" y="0"/>
                  </a:moveTo>
                  <a:lnTo>
                    <a:pt x="0" y="1901690"/>
                  </a:lnTo>
                  <a:lnTo>
                    <a:pt x="4465225" y="2613407"/>
                  </a:lnTo>
                  <a:lnTo>
                    <a:pt x="5054610" y="0"/>
                  </a:lnTo>
                  <a:close/>
                </a:path>
              </a:pathLst>
            </a:custGeom>
            <a:solidFill>
              <a:srgbClr val="ABABAB">
                <a:alpha val="48627"/>
              </a:srgbClr>
            </a:solidFill>
            <a:ln>
              <a:noFill/>
            </a:ln>
          </p:spPr>
          <p:txBody>
            <a:bodyPr spcFirstLastPara="1" wrap="square" lIns="0" tIns="0" rIns="0" bIns="0" anchor="t" anchorCtr="0">
              <a:noAutofit/>
            </a:bodyPr>
            <a:lstStyle/>
            <a:p>
              <a:endParaRPr sz="1273"/>
            </a:p>
          </p:txBody>
        </p:sp>
        <p:sp>
          <p:nvSpPr>
            <p:cNvPr id="307" name="Google Shape;307;p12"/>
            <p:cNvSpPr/>
            <p:nvPr/>
          </p:nvSpPr>
          <p:spPr>
            <a:xfrm>
              <a:off x="7128802" y="5820606"/>
              <a:ext cx="4465320" cy="4296410"/>
            </a:xfrm>
            <a:custGeom>
              <a:avLst/>
              <a:gdLst/>
              <a:ahLst/>
              <a:cxnLst/>
              <a:rect l="l" t="t" r="r" b="b"/>
              <a:pathLst>
                <a:path w="4465320" h="4296409" extrusionOk="0">
                  <a:moveTo>
                    <a:pt x="4465231" y="711720"/>
                  </a:moveTo>
                  <a:lnTo>
                    <a:pt x="0" y="0"/>
                  </a:lnTo>
                  <a:lnTo>
                    <a:pt x="813854" y="1890979"/>
                  </a:lnTo>
                  <a:lnTo>
                    <a:pt x="4465231" y="711720"/>
                  </a:lnTo>
                  <a:close/>
                </a:path>
                <a:path w="4465320" h="4296409" extrusionOk="0">
                  <a:moveTo>
                    <a:pt x="4465231" y="711720"/>
                  </a:moveTo>
                  <a:lnTo>
                    <a:pt x="3205416" y="2162721"/>
                  </a:lnTo>
                  <a:lnTo>
                    <a:pt x="3601745" y="4296194"/>
                  </a:lnTo>
                  <a:lnTo>
                    <a:pt x="4465231" y="711720"/>
                  </a:lnTo>
                  <a:close/>
                </a:path>
              </a:pathLst>
            </a:custGeom>
            <a:solidFill>
              <a:srgbClr val="BCBCBC">
                <a:alpha val="48627"/>
              </a:srgbClr>
            </a:solidFill>
            <a:ln>
              <a:noFill/>
            </a:ln>
          </p:spPr>
          <p:txBody>
            <a:bodyPr spcFirstLastPara="1" wrap="square" lIns="0" tIns="0" rIns="0" bIns="0" anchor="t" anchorCtr="0">
              <a:noAutofit/>
            </a:bodyPr>
            <a:lstStyle/>
            <a:p>
              <a:endParaRPr sz="1273"/>
            </a:p>
          </p:txBody>
        </p:sp>
        <p:sp>
          <p:nvSpPr>
            <p:cNvPr id="308" name="Google Shape;308;p12"/>
            <p:cNvSpPr/>
            <p:nvPr/>
          </p:nvSpPr>
          <p:spPr>
            <a:xfrm>
              <a:off x="7942652" y="6532321"/>
              <a:ext cx="3651885" cy="1451610"/>
            </a:xfrm>
            <a:custGeom>
              <a:avLst/>
              <a:gdLst/>
              <a:ahLst/>
              <a:cxnLst/>
              <a:rect l="l" t="t" r="r" b="b"/>
              <a:pathLst>
                <a:path w="3651884" h="1451609" extrusionOk="0">
                  <a:moveTo>
                    <a:pt x="3651386" y="0"/>
                  </a:moveTo>
                  <a:lnTo>
                    <a:pt x="0" y="1179262"/>
                  </a:lnTo>
                  <a:lnTo>
                    <a:pt x="2391571" y="1450992"/>
                  </a:lnTo>
                  <a:lnTo>
                    <a:pt x="3651386" y="0"/>
                  </a:lnTo>
                  <a:close/>
                </a:path>
              </a:pathLst>
            </a:custGeom>
            <a:solidFill>
              <a:srgbClr val="C4C4C4">
                <a:alpha val="48627"/>
              </a:srgbClr>
            </a:solidFill>
            <a:ln>
              <a:noFill/>
            </a:ln>
          </p:spPr>
          <p:txBody>
            <a:bodyPr spcFirstLastPara="1" wrap="square" lIns="0" tIns="0" rIns="0" bIns="0" anchor="t" anchorCtr="0">
              <a:noAutofit/>
            </a:bodyPr>
            <a:lstStyle/>
            <a:p>
              <a:endParaRPr sz="1273"/>
            </a:p>
          </p:txBody>
        </p:sp>
        <p:sp>
          <p:nvSpPr>
            <p:cNvPr id="309" name="Google Shape;309;p12"/>
            <p:cNvSpPr/>
            <p:nvPr/>
          </p:nvSpPr>
          <p:spPr>
            <a:xfrm>
              <a:off x="7942650" y="7711590"/>
              <a:ext cx="2788285" cy="2405380"/>
            </a:xfrm>
            <a:custGeom>
              <a:avLst/>
              <a:gdLst/>
              <a:ahLst/>
              <a:cxnLst/>
              <a:rect l="l" t="t" r="r" b="b"/>
              <a:pathLst>
                <a:path w="2788284" h="2405379" extrusionOk="0">
                  <a:moveTo>
                    <a:pt x="0" y="0"/>
                  </a:moveTo>
                  <a:lnTo>
                    <a:pt x="2787915" y="2405204"/>
                  </a:lnTo>
                  <a:lnTo>
                    <a:pt x="2391581" y="271729"/>
                  </a:lnTo>
                  <a:lnTo>
                    <a:pt x="0" y="0"/>
                  </a:lnTo>
                  <a:close/>
                </a:path>
              </a:pathLst>
            </a:custGeom>
            <a:solidFill>
              <a:srgbClr val="D4D4D4">
                <a:alpha val="48627"/>
              </a:srgbClr>
            </a:solidFill>
            <a:ln>
              <a:noFill/>
            </a:ln>
          </p:spPr>
          <p:txBody>
            <a:bodyPr spcFirstLastPara="1" wrap="square" lIns="0" tIns="0" rIns="0" bIns="0" anchor="t" anchorCtr="0">
              <a:noAutofit/>
            </a:bodyPr>
            <a:lstStyle/>
            <a:p>
              <a:endParaRPr sz="1273"/>
            </a:p>
          </p:txBody>
        </p:sp>
        <p:sp>
          <p:nvSpPr>
            <p:cNvPr id="310" name="Google Shape;310;p12"/>
            <p:cNvSpPr/>
            <p:nvPr/>
          </p:nvSpPr>
          <p:spPr>
            <a:xfrm>
              <a:off x="6472383" y="7711584"/>
              <a:ext cx="4258310" cy="2405380"/>
            </a:xfrm>
            <a:custGeom>
              <a:avLst/>
              <a:gdLst/>
              <a:ahLst/>
              <a:cxnLst/>
              <a:rect l="l" t="t" r="r" b="b"/>
              <a:pathLst>
                <a:path w="4258309" h="2405379" extrusionOk="0">
                  <a:moveTo>
                    <a:pt x="1470269" y="0"/>
                  </a:moveTo>
                  <a:lnTo>
                    <a:pt x="0" y="1716429"/>
                  </a:lnTo>
                  <a:lnTo>
                    <a:pt x="4258174" y="2405214"/>
                  </a:lnTo>
                  <a:lnTo>
                    <a:pt x="1470269" y="0"/>
                  </a:lnTo>
                  <a:close/>
                </a:path>
              </a:pathLst>
            </a:custGeom>
            <a:solidFill>
              <a:srgbClr val="C4C4C4">
                <a:alpha val="48627"/>
              </a:srgbClr>
            </a:solidFill>
            <a:ln>
              <a:noFill/>
            </a:ln>
          </p:spPr>
          <p:txBody>
            <a:bodyPr spcFirstLastPara="1" wrap="square" lIns="0" tIns="0" rIns="0" bIns="0" anchor="t" anchorCtr="0">
              <a:noAutofit/>
            </a:bodyPr>
            <a:lstStyle/>
            <a:p>
              <a:endParaRPr sz="1273"/>
            </a:p>
          </p:txBody>
        </p:sp>
        <p:sp>
          <p:nvSpPr>
            <p:cNvPr id="311" name="Google Shape;311;p12"/>
            <p:cNvSpPr/>
            <p:nvPr/>
          </p:nvSpPr>
          <p:spPr>
            <a:xfrm>
              <a:off x="7128807" y="3368257"/>
              <a:ext cx="5055235" cy="2452370"/>
            </a:xfrm>
            <a:custGeom>
              <a:avLst/>
              <a:gdLst/>
              <a:ahLst/>
              <a:cxnLst/>
              <a:rect l="l" t="t" r="r" b="b"/>
              <a:pathLst>
                <a:path w="5055234" h="2452370" extrusionOk="0">
                  <a:moveTo>
                    <a:pt x="3179725" y="0"/>
                  </a:moveTo>
                  <a:lnTo>
                    <a:pt x="0" y="2452344"/>
                  </a:lnTo>
                  <a:lnTo>
                    <a:pt x="5054610" y="550653"/>
                  </a:lnTo>
                  <a:lnTo>
                    <a:pt x="3179725" y="0"/>
                  </a:lnTo>
                  <a:close/>
                </a:path>
              </a:pathLst>
            </a:custGeom>
            <a:solidFill>
              <a:srgbClr val="9C9C9D">
                <a:alpha val="48627"/>
              </a:srgbClr>
            </a:solidFill>
            <a:ln>
              <a:noFill/>
            </a:ln>
          </p:spPr>
          <p:txBody>
            <a:bodyPr spcFirstLastPara="1" wrap="square" lIns="0" tIns="0" rIns="0" bIns="0" anchor="t" anchorCtr="0">
              <a:noAutofit/>
            </a:bodyPr>
            <a:lstStyle/>
            <a:p>
              <a:endParaRPr sz="1273"/>
            </a:p>
          </p:txBody>
        </p:sp>
        <p:sp>
          <p:nvSpPr>
            <p:cNvPr id="312" name="Google Shape;312;p12"/>
            <p:cNvSpPr/>
            <p:nvPr/>
          </p:nvSpPr>
          <p:spPr>
            <a:xfrm>
              <a:off x="7128799" y="859086"/>
              <a:ext cx="3180080" cy="4961890"/>
            </a:xfrm>
            <a:custGeom>
              <a:avLst/>
              <a:gdLst/>
              <a:ahLst/>
              <a:cxnLst/>
              <a:rect l="l" t="t" r="r" b="b"/>
              <a:pathLst>
                <a:path w="3180079" h="4961890" extrusionOk="0">
                  <a:moveTo>
                    <a:pt x="2833379" y="0"/>
                  </a:moveTo>
                  <a:lnTo>
                    <a:pt x="0" y="4961513"/>
                  </a:lnTo>
                  <a:lnTo>
                    <a:pt x="3179725" y="2509169"/>
                  </a:lnTo>
                  <a:lnTo>
                    <a:pt x="2833379" y="0"/>
                  </a:lnTo>
                  <a:close/>
                </a:path>
              </a:pathLst>
            </a:custGeom>
            <a:solidFill>
              <a:srgbClr val="878787">
                <a:alpha val="48627"/>
              </a:srgbClr>
            </a:solidFill>
            <a:ln>
              <a:noFill/>
            </a:ln>
          </p:spPr>
          <p:txBody>
            <a:bodyPr spcFirstLastPara="1" wrap="square" lIns="0" tIns="0" rIns="0" bIns="0" anchor="t" anchorCtr="0">
              <a:noAutofit/>
            </a:bodyPr>
            <a:lstStyle/>
            <a:p>
              <a:endParaRPr sz="1273"/>
            </a:p>
          </p:txBody>
        </p:sp>
        <p:sp>
          <p:nvSpPr>
            <p:cNvPr id="313" name="Google Shape;313;p12"/>
            <p:cNvSpPr/>
            <p:nvPr/>
          </p:nvSpPr>
          <p:spPr>
            <a:xfrm>
              <a:off x="4808192" y="6315619"/>
              <a:ext cx="3134995" cy="3112770"/>
            </a:xfrm>
            <a:custGeom>
              <a:avLst/>
              <a:gdLst/>
              <a:ahLst/>
              <a:cxnLst/>
              <a:rect l="l" t="t" r="r" b="b"/>
              <a:pathLst>
                <a:path w="3134995" h="3112770" extrusionOk="0">
                  <a:moveTo>
                    <a:pt x="0" y="0"/>
                  </a:moveTo>
                  <a:lnTo>
                    <a:pt x="1664190" y="3112397"/>
                  </a:lnTo>
                  <a:lnTo>
                    <a:pt x="3134459" y="1395967"/>
                  </a:lnTo>
                  <a:lnTo>
                    <a:pt x="0" y="0"/>
                  </a:lnTo>
                  <a:close/>
                </a:path>
              </a:pathLst>
            </a:custGeom>
            <a:solidFill>
              <a:srgbClr val="B9B9B9">
                <a:alpha val="48627"/>
              </a:srgbClr>
            </a:solidFill>
            <a:ln>
              <a:noFill/>
            </a:ln>
          </p:spPr>
          <p:txBody>
            <a:bodyPr spcFirstLastPara="1" wrap="square" lIns="0" tIns="0" rIns="0" bIns="0" anchor="t" anchorCtr="0">
              <a:noAutofit/>
            </a:bodyPr>
            <a:lstStyle/>
            <a:p>
              <a:endParaRPr sz="1273"/>
            </a:p>
          </p:txBody>
        </p:sp>
        <p:sp>
          <p:nvSpPr>
            <p:cNvPr id="314" name="Google Shape;314;p12"/>
            <p:cNvSpPr/>
            <p:nvPr/>
          </p:nvSpPr>
          <p:spPr>
            <a:xfrm>
              <a:off x="2628594" y="6315619"/>
              <a:ext cx="3844290" cy="3250565"/>
            </a:xfrm>
            <a:custGeom>
              <a:avLst/>
              <a:gdLst/>
              <a:ahLst/>
              <a:cxnLst/>
              <a:rect l="l" t="t" r="r" b="b"/>
              <a:pathLst>
                <a:path w="3844290" h="3250565" extrusionOk="0">
                  <a:moveTo>
                    <a:pt x="2179598" y="0"/>
                  </a:moveTo>
                  <a:lnTo>
                    <a:pt x="0" y="3250005"/>
                  </a:lnTo>
                  <a:lnTo>
                    <a:pt x="3843788" y="3112397"/>
                  </a:lnTo>
                  <a:lnTo>
                    <a:pt x="2179598" y="0"/>
                  </a:lnTo>
                  <a:close/>
                </a:path>
              </a:pathLst>
            </a:custGeom>
            <a:solidFill>
              <a:srgbClr val="AFAFAE">
                <a:alpha val="48627"/>
              </a:srgbClr>
            </a:solidFill>
            <a:ln>
              <a:noFill/>
            </a:ln>
          </p:spPr>
          <p:txBody>
            <a:bodyPr spcFirstLastPara="1" wrap="square" lIns="0" tIns="0" rIns="0" bIns="0" anchor="t" anchorCtr="0">
              <a:noAutofit/>
            </a:bodyPr>
            <a:lstStyle/>
            <a:p>
              <a:endParaRPr sz="1273"/>
            </a:p>
          </p:txBody>
        </p:sp>
        <p:sp>
          <p:nvSpPr>
            <p:cNvPr id="315" name="Google Shape;315;p12"/>
            <p:cNvSpPr/>
            <p:nvPr/>
          </p:nvSpPr>
          <p:spPr>
            <a:xfrm>
              <a:off x="4808197" y="5820601"/>
              <a:ext cx="3134995" cy="1891030"/>
            </a:xfrm>
            <a:custGeom>
              <a:avLst/>
              <a:gdLst/>
              <a:ahLst/>
              <a:cxnLst/>
              <a:rect l="l" t="t" r="r" b="b"/>
              <a:pathLst>
                <a:path w="3134995" h="1891029" extrusionOk="0">
                  <a:moveTo>
                    <a:pt x="2320609" y="0"/>
                  </a:moveTo>
                  <a:lnTo>
                    <a:pt x="0" y="495011"/>
                  </a:lnTo>
                  <a:lnTo>
                    <a:pt x="3134459" y="1890979"/>
                  </a:lnTo>
                  <a:lnTo>
                    <a:pt x="2320609" y="0"/>
                  </a:lnTo>
                  <a:close/>
                </a:path>
              </a:pathLst>
            </a:custGeom>
            <a:solidFill>
              <a:srgbClr val="ACACAC">
                <a:alpha val="48627"/>
              </a:srgbClr>
            </a:solidFill>
            <a:ln>
              <a:noFill/>
            </a:ln>
          </p:spPr>
          <p:txBody>
            <a:bodyPr spcFirstLastPara="1" wrap="square" lIns="0" tIns="0" rIns="0" bIns="0" anchor="t" anchorCtr="0">
              <a:noAutofit/>
            </a:bodyPr>
            <a:lstStyle/>
            <a:p>
              <a:endParaRPr sz="1273"/>
            </a:p>
          </p:txBody>
        </p:sp>
        <p:sp>
          <p:nvSpPr>
            <p:cNvPr id="316" name="Google Shape;316;p12"/>
            <p:cNvSpPr/>
            <p:nvPr/>
          </p:nvSpPr>
          <p:spPr>
            <a:xfrm>
              <a:off x="4268935" y="2852111"/>
              <a:ext cx="2860040" cy="3463925"/>
            </a:xfrm>
            <a:custGeom>
              <a:avLst/>
              <a:gdLst/>
              <a:ahLst/>
              <a:cxnLst/>
              <a:rect l="l" t="t" r="r" b="b"/>
              <a:pathLst>
                <a:path w="2860040" h="3463925" extrusionOk="0">
                  <a:moveTo>
                    <a:pt x="0" y="0"/>
                  </a:moveTo>
                  <a:lnTo>
                    <a:pt x="539261" y="3463507"/>
                  </a:lnTo>
                  <a:lnTo>
                    <a:pt x="2859871" y="2968496"/>
                  </a:lnTo>
                  <a:lnTo>
                    <a:pt x="0" y="0"/>
                  </a:lnTo>
                  <a:close/>
                </a:path>
              </a:pathLst>
            </a:custGeom>
            <a:solidFill>
              <a:srgbClr val="818181">
                <a:alpha val="48627"/>
              </a:srgbClr>
            </a:solidFill>
            <a:ln>
              <a:noFill/>
            </a:ln>
          </p:spPr>
          <p:txBody>
            <a:bodyPr spcFirstLastPara="1" wrap="square" lIns="0" tIns="0" rIns="0" bIns="0" anchor="t" anchorCtr="0">
              <a:noAutofit/>
            </a:bodyPr>
            <a:lstStyle/>
            <a:p>
              <a:endParaRPr sz="1273"/>
            </a:p>
          </p:txBody>
        </p:sp>
        <p:sp>
          <p:nvSpPr>
            <p:cNvPr id="317" name="Google Shape;317;p12"/>
            <p:cNvSpPr/>
            <p:nvPr/>
          </p:nvSpPr>
          <p:spPr>
            <a:xfrm>
              <a:off x="973993" y="2852105"/>
              <a:ext cx="3834765" cy="3463925"/>
            </a:xfrm>
            <a:custGeom>
              <a:avLst/>
              <a:gdLst/>
              <a:ahLst/>
              <a:cxnLst/>
              <a:rect l="l" t="t" r="r" b="b"/>
              <a:pathLst>
                <a:path w="3834765" h="3463925" extrusionOk="0">
                  <a:moveTo>
                    <a:pt x="3294946" y="0"/>
                  </a:moveTo>
                  <a:lnTo>
                    <a:pt x="0" y="2751361"/>
                  </a:lnTo>
                  <a:lnTo>
                    <a:pt x="3834207" y="3463507"/>
                  </a:lnTo>
                  <a:lnTo>
                    <a:pt x="3294946" y="0"/>
                  </a:lnTo>
                  <a:close/>
                </a:path>
              </a:pathLst>
            </a:custGeom>
            <a:solidFill>
              <a:srgbClr val="797979">
                <a:alpha val="48627"/>
              </a:srgbClr>
            </a:solidFill>
            <a:ln>
              <a:noFill/>
            </a:ln>
          </p:spPr>
          <p:txBody>
            <a:bodyPr spcFirstLastPara="1" wrap="square" lIns="0" tIns="0" rIns="0" bIns="0" anchor="t" anchorCtr="0">
              <a:noAutofit/>
            </a:bodyPr>
            <a:lstStyle/>
            <a:p>
              <a:endParaRPr sz="1273"/>
            </a:p>
          </p:txBody>
        </p:sp>
        <p:sp>
          <p:nvSpPr>
            <p:cNvPr id="318" name="Google Shape;318;p12"/>
            <p:cNvSpPr/>
            <p:nvPr/>
          </p:nvSpPr>
          <p:spPr>
            <a:xfrm>
              <a:off x="973998" y="5603461"/>
              <a:ext cx="3834765" cy="2557145"/>
            </a:xfrm>
            <a:custGeom>
              <a:avLst/>
              <a:gdLst/>
              <a:ahLst/>
              <a:cxnLst/>
              <a:rect l="l" t="t" r="r" b="b"/>
              <a:pathLst>
                <a:path w="3834765" h="2557145" extrusionOk="0">
                  <a:moveTo>
                    <a:pt x="0" y="0"/>
                  </a:moveTo>
                  <a:lnTo>
                    <a:pt x="264138" y="2556581"/>
                  </a:lnTo>
                  <a:lnTo>
                    <a:pt x="3834197" y="712156"/>
                  </a:lnTo>
                  <a:lnTo>
                    <a:pt x="0" y="0"/>
                  </a:lnTo>
                  <a:close/>
                </a:path>
              </a:pathLst>
            </a:custGeom>
            <a:solidFill>
              <a:srgbClr val="939393">
                <a:alpha val="48627"/>
              </a:srgbClr>
            </a:solidFill>
            <a:ln>
              <a:noFill/>
            </a:ln>
          </p:spPr>
          <p:txBody>
            <a:bodyPr spcFirstLastPara="1" wrap="square" lIns="0" tIns="0" rIns="0" bIns="0" anchor="t" anchorCtr="0">
              <a:noAutofit/>
            </a:bodyPr>
            <a:lstStyle/>
            <a:p>
              <a:endParaRPr sz="1273"/>
            </a:p>
          </p:txBody>
        </p:sp>
        <p:sp>
          <p:nvSpPr>
            <p:cNvPr id="319" name="Google Shape;319;p12"/>
            <p:cNvSpPr/>
            <p:nvPr/>
          </p:nvSpPr>
          <p:spPr>
            <a:xfrm>
              <a:off x="6847726" y="0"/>
              <a:ext cx="3114675" cy="2355215"/>
            </a:xfrm>
            <a:custGeom>
              <a:avLst/>
              <a:gdLst/>
              <a:ahLst/>
              <a:cxnLst/>
              <a:rect l="l" t="t" r="r" b="b"/>
              <a:pathLst>
                <a:path w="3114675" h="2355215" extrusionOk="0">
                  <a:moveTo>
                    <a:pt x="2074968" y="0"/>
                  </a:moveTo>
                  <a:lnTo>
                    <a:pt x="0" y="0"/>
                  </a:lnTo>
                  <a:lnTo>
                    <a:pt x="710884" y="2354883"/>
                  </a:lnTo>
                  <a:lnTo>
                    <a:pt x="3114454" y="859086"/>
                  </a:lnTo>
                  <a:lnTo>
                    <a:pt x="2074968" y="0"/>
                  </a:lnTo>
                  <a:close/>
                </a:path>
              </a:pathLst>
            </a:custGeom>
            <a:solidFill>
              <a:srgbClr val="737374">
                <a:alpha val="48627"/>
              </a:srgbClr>
            </a:solidFill>
            <a:ln>
              <a:noFill/>
            </a:ln>
          </p:spPr>
          <p:txBody>
            <a:bodyPr spcFirstLastPara="1" wrap="square" lIns="0" tIns="0" rIns="0" bIns="0" anchor="t" anchorCtr="0">
              <a:noAutofit/>
            </a:bodyPr>
            <a:lstStyle/>
            <a:p>
              <a:endParaRPr sz="1273"/>
            </a:p>
          </p:txBody>
        </p:sp>
        <p:sp>
          <p:nvSpPr>
            <p:cNvPr id="320" name="Google Shape;320;p12"/>
            <p:cNvSpPr/>
            <p:nvPr/>
          </p:nvSpPr>
          <p:spPr>
            <a:xfrm>
              <a:off x="7128807" y="859088"/>
              <a:ext cx="2834005" cy="4961890"/>
            </a:xfrm>
            <a:custGeom>
              <a:avLst/>
              <a:gdLst/>
              <a:ahLst/>
              <a:cxnLst/>
              <a:rect l="l" t="t" r="r" b="b"/>
              <a:pathLst>
                <a:path w="2834004" h="4961890" extrusionOk="0">
                  <a:moveTo>
                    <a:pt x="2833379" y="0"/>
                  </a:moveTo>
                  <a:lnTo>
                    <a:pt x="429808" y="1495797"/>
                  </a:lnTo>
                  <a:lnTo>
                    <a:pt x="0" y="4961513"/>
                  </a:lnTo>
                  <a:lnTo>
                    <a:pt x="2833379" y="0"/>
                  </a:lnTo>
                  <a:close/>
                </a:path>
              </a:pathLst>
            </a:custGeom>
            <a:solidFill>
              <a:srgbClr val="818181">
                <a:alpha val="48627"/>
              </a:srgbClr>
            </a:solidFill>
            <a:ln>
              <a:noFill/>
            </a:ln>
          </p:spPr>
          <p:txBody>
            <a:bodyPr spcFirstLastPara="1" wrap="square" lIns="0" tIns="0" rIns="0" bIns="0" anchor="t" anchorCtr="0">
              <a:noAutofit/>
            </a:bodyPr>
            <a:lstStyle/>
            <a:p>
              <a:endParaRPr sz="1273"/>
            </a:p>
          </p:txBody>
        </p:sp>
        <p:sp>
          <p:nvSpPr>
            <p:cNvPr id="321" name="Google Shape;321;p12"/>
            <p:cNvSpPr/>
            <p:nvPr/>
          </p:nvSpPr>
          <p:spPr>
            <a:xfrm>
              <a:off x="5118511" y="0"/>
              <a:ext cx="2440305" cy="2355215"/>
            </a:xfrm>
            <a:custGeom>
              <a:avLst/>
              <a:gdLst/>
              <a:ahLst/>
              <a:cxnLst/>
              <a:rect l="l" t="t" r="r" b="b"/>
              <a:pathLst>
                <a:path w="2440304" h="2355215" extrusionOk="0">
                  <a:moveTo>
                    <a:pt x="1729217" y="0"/>
                  </a:moveTo>
                  <a:lnTo>
                    <a:pt x="0" y="0"/>
                  </a:lnTo>
                  <a:lnTo>
                    <a:pt x="2440103" y="2354889"/>
                  </a:lnTo>
                  <a:lnTo>
                    <a:pt x="1729217" y="0"/>
                  </a:lnTo>
                  <a:close/>
                </a:path>
              </a:pathLst>
            </a:custGeom>
            <a:solidFill>
              <a:srgbClr val="636363">
                <a:alpha val="48627"/>
              </a:srgbClr>
            </a:solidFill>
            <a:ln>
              <a:noFill/>
            </a:ln>
          </p:spPr>
          <p:txBody>
            <a:bodyPr spcFirstLastPara="1" wrap="square" lIns="0" tIns="0" rIns="0" bIns="0" anchor="t" anchorCtr="0">
              <a:noAutofit/>
            </a:bodyPr>
            <a:lstStyle/>
            <a:p>
              <a:endParaRPr sz="1273"/>
            </a:p>
          </p:txBody>
        </p:sp>
        <p:sp>
          <p:nvSpPr>
            <p:cNvPr id="322" name="Google Shape;322;p12"/>
            <p:cNvSpPr/>
            <p:nvPr/>
          </p:nvSpPr>
          <p:spPr>
            <a:xfrm>
              <a:off x="4268936" y="2354880"/>
              <a:ext cx="3289935" cy="3465829"/>
            </a:xfrm>
            <a:custGeom>
              <a:avLst/>
              <a:gdLst/>
              <a:ahLst/>
              <a:cxnLst/>
              <a:rect l="l" t="t" r="r" b="b"/>
              <a:pathLst>
                <a:path w="3289934" h="3465829" extrusionOk="0">
                  <a:moveTo>
                    <a:pt x="3289679" y="0"/>
                  </a:moveTo>
                  <a:lnTo>
                    <a:pt x="0" y="497220"/>
                  </a:lnTo>
                  <a:lnTo>
                    <a:pt x="2859871" y="3465716"/>
                  </a:lnTo>
                  <a:lnTo>
                    <a:pt x="3289679" y="0"/>
                  </a:lnTo>
                  <a:close/>
                </a:path>
              </a:pathLst>
            </a:custGeom>
            <a:solidFill>
              <a:srgbClr val="868686">
                <a:alpha val="48627"/>
              </a:srgbClr>
            </a:solidFill>
            <a:ln>
              <a:noFill/>
            </a:ln>
          </p:spPr>
          <p:txBody>
            <a:bodyPr spcFirstLastPara="1" wrap="square" lIns="0" tIns="0" rIns="0" bIns="0" anchor="t" anchorCtr="0">
              <a:noAutofit/>
            </a:bodyPr>
            <a:lstStyle/>
            <a:p>
              <a:endParaRPr sz="1273"/>
            </a:p>
          </p:txBody>
        </p:sp>
        <p:sp>
          <p:nvSpPr>
            <p:cNvPr id="323" name="Google Shape;323;p12"/>
            <p:cNvSpPr/>
            <p:nvPr/>
          </p:nvSpPr>
          <p:spPr>
            <a:xfrm>
              <a:off x="4268936" y="994513"/>
              <a:ext cx="3289935" cy="1858010"/>
            </a:xfrm>
            <a:custGeom>
              <a:avLst/>
              <a:gdLst/>
              <a:ahLst/>
              <a:cxnLst/>
              <a:rect l="l" t="t" r="r" b="b"/>
              <a:pathLst>
                <a:path w="3289934" h="1858010" extrusionOk="0">
                  <a:moveTo>
                    <a:pt x="746574" y="0"/>
                  </a:moveTo>
                  <a:lnTo>
                    <a:pt x="0" y="1857587"/>
                  </a:lnTo>
                  <a:lnTo>
                    <a:pt x="3289679" y="1360366"/>
                  </a:lnTo>
                  <a:lnTo>
                    <a:pt x="746574" y="0"/>
                  </a:lnTo>
                  <a:close/>
                </a:path>
              </a:pathLst>
            </a:custGeom>
            <a:solidFill>
              <a:srgbClr val="818181">
                <a:alpha val="48627"/>
              </a:srgbClr>
            </a:solidFill>
            <a:ln>
              <a:noFill/>
            </a:ln>
          </p:spPr>
          <p:txBody>
            <a:bodyPr spcFirstLastPara="1" wrap="square" lIns="0" tIns="0" rIns="0" bIns="0" anchor="t" anchorCtr="0">
              <a:noAutofit/>
            </a:bodyPr>
            <a:lstStyle/>
            <a:p>
              <a:endParaRPr sz="1273"/>
            </a:p>
          </p:txBody>
        </p:sp>
        <p:sp>
          <p:nvSpPr>
            <p:cNvPr id="324" name="Google Shape;324;p12"/>
            <p:cNvSpPr/>
            <p:nvPr/>
          </p:nvSpPr>
          <p:spPr>
            <a:xfrm>
              <a:off x="4268939" y="0"/>
              <a:ext cx="746760" cy="2852420"/>
            </a:xfrm>
            <a:custGeom>
              <a:avLst/>
              <a:gdLst/>
              <a:ahLst/>
              <a:cxnLst/>
              <a:rect l="l" t="t" r="r" b="b"/>
              <a:pathLst>
                <a:path w="746760" h="2852420" extrusionOk="0">
                  <a:moveTo>
                    <a:pt x="403548" y="0"/>
                  </a:moveTo>
                  <a:lnTo>
                    <a:pt x="147607" y="0"/>
                  </a:lnTo>
                  <a:lnTo>
                    <a:pt x="0" y="2852107"/>
                  </a:lnTo>
                  <a:lnTo>
                    <a:pt x="746574" y="994509"/>
                  </a:lnTo>
                  <a:lnTo>
                    <a:pt x="403548" y="0"/>
                  </a:lnTo>
                  <a:close/>
                </a:path>
              </a:pathLst>
            </a:custGeom>
            <a:solidFill>
              <a:srgbClr val="757575">
                <a:alpha val="48627"/>
              </a:srgbClr>
            </a:solidFill>
            <a:ln>
              <a:noFill/>
            </a:ln>
          </p:spPr>
          <p:txBody>
            <a:bodyPr spcFirstLastPara="1" wrap="square" lIns="0" tIns="0" rIns="0" bIns="0" anchor="t" anchorCtr="0">
              <a:noAutofit/>
            </a:bodyPr>
            <a:lstStyle/>
            <a:p>
              <a:endParaRPr sz="1273"/>
            </a:p>
          </p:txBody>
        </p:sp>
        <p:sp>
          <p:nvSpPr>
            <p:cNvPr id="325" name="Google Shape;325;p12"/>
            <p:cNvSpPr/>
            <p:nvPr/>
          </p:nvSpPr>
          <p:spPr>
            <a:xfrm>
              <a:off x="4672489" y="0"/>
              <a:ext cx="2886710" cy="2355215"/>
            </a:xfrm>
            <a:custGeom>
              <a:avLst/>
              <a:gdLst/>
              <a:ahLst/>
              <a:cxnLst/>
              <a:rect l="l" t="t" r="r" b="b"/>
              <a:pathLst>
                <a:path w="2886709" h="2355215" extrusionOk="0">
                  <a:moveTo>
                    <a:pt x="446023" y="0"/>
                  </a:moveTo>
                  <a:lnTo>
                    <a:pt x="0" y="0"/>
                  </a:lnTo>
                  <a:lnTo>
                    <a:pt x="343020" y="994513"/>
                  </a:lnTo>
                  <a:lnTo>
                    <a:pt x="2886126" y="2354880"/>
                  </a:lnTo>
                  <a:lnTo>
                    <a:pt x="446023" y="0"/>
                  </a:lnTo>
                  <a:close/>
                </a:path>
              </a:pathLst>
            </a:custGeom>
            <a:solidFill>
              <a:srgbClr val="6F6F6F">
                <a:alpha val="48627"/>
              </a:srgbClr>
            </a:solidFill>
            <a:ln>
              <a:noFill/>
            </a:ln>
          </p:spPr>
          <p:txBody>
            <a:bodyPr spcFirstLastPara="1" wrap="square" lIns="0" tIns="0" rIns="0" bIns="0" anchor="t" anchorCtr="0">
              <a:noAutofit/>
            </a:bodyPr>
            <a:lstStyle/>
            <a:p>
              <a:endParaRPr sz="1273"/>
            </a:p>
          </p:txBody>
        </p:sp>
        <p:sp>
          <p:nvSpPr>
            <p:cNvPr id="326" name="Google Shape;326;p12"/>
            <p:cNvSpPr/>
            <p:nvPr/>
          </p:nvSpPr>
          <p:spPr>
            <a:xfrm>
              <a:off x="2232299" y="0"/>
              <a:ext cx="2184400" cy="2852420"/>
            </a:xfrm>
            <a:custGeom>
              <a:avLst/>
              <a:gdLst/>
              <a:ahLst/>
              <a:cxnLst/>
              <a:rect l="l" t="t" r="r" b="b"/>
              <a:pathLst>
                <a:path w="2184400" h="2852420" extrusionOk="0">
                  <a:moveTo>
                    <a:pt x="2184246" y="0"/>
                  </a:moveTo>
                  <a:lnTo>
                    <a:pt x="1448255" y="0"/>
                  </a:lnTo>
                  <a:lnTo>
                    <a:pt x="0" y="1214534"/>
                  </a:lnTo>
                  <a:lnTo>
                    <a:pt x="2036639" y="2852107"/>
                  </a:lnTo>
                  <a:lnTo>
                    <a:pt x="2184246" y="0"/>
                  </a:lnTo>
                  <a:close/>
                </a:path>
              </a:pathLst>
            </a:custGeom>
            <a:solidFill>
              <a:srgbClr val="686969">
                <a:alpha val="48627"/>
              </a:srgbClr>
            </a:solidFill>
            <a:ln>
              <a:noFill/>
            </a:ln>
          </p:spPr>
          <p:txBody>
            <a:bodyPr spcFirstLastPara="1" wrap="square" lIns="0" tIns="0" rIns="0" bIns="0" anchor="t" anchorCtr="0">
              <a:noAutofit/>
            </a:bodyPr>
            <a:lstStyle/>
            <a:p>
              <a:endParaRPr sz="1273"/>
            </a:p>
          </p:txBody>
        </p:sp>
        <p:sp>
          <p:nvSpPr>
            <p:cNvPr id="327" name="Google Shape;327;p12"/>
            <p:cNvSpPr/>
            <p:nvPr/>
          </p:nvSpPr>
          <p:spPr>
            <a:xfrm>
              <a:off x="0" y="1214541"/>
              <a:ext cx="4269105" cy="1637664"/>
            </a:xfrm>
            <a:custGeom>
              <a:avLst/>
              <a:gdLst/>
              <a:ahLst/>
              <a:cxnLst/>
              <a:rect l="l" t="t" r="r" b="b"/>
              <a:pathLst>
                <a:path w="4269105" h="1637664" extrusionOk="0">
                  <a:moveTo>
                    <a:pt x="2232304" y="0"/>
                  </a:moveTo>
                  <a:lnTo>
                    <a:pt x="0" y="770131"/>
                  </a:lnTo>
                  <a:lnTo>
                    <a:pt x="0" y="890790"/>
                  </a:lnTo>
                  <a:lnTo>
                    <a:pt x="4268944" y="1637562"/>
                  </a:lnTo>
                  <a:lnTo>
                    <a:pt x="2232304" y="0"/>
                  </a:lnTo>
                  <a:close/>
                </a:path>
              </a:pathLst>
            </a:custGeom>
            <a:solidFill>
              <a:srgbClr val="5D5D5D">
                <a:alpha val="48627"/>
              </a:srgbClr>
            </a:solidFill>
            <a:ln>
              <a:noFill/>
            </a:ln>
          </p:spPr>
          <p:txBody>
            <a:bodyPr spcFirstLastPara="1" wrap="square" lIns="0" tIns="0" rIns="0" bIns="0" anchor="t" anchorCtr="0">
              <a:noAutofit/>
            </a:bodyPr>
            <a:lstStyle/>
            <a:p>
              <a:endParaRPr sz="1273"/>
            </a:p>
          </p:txBody>
        </p:sp>
        <p:sp>
          <p:nvSpPr>
            <p:cNvPr id="328" name="Google Shape;328;p12"/>
            <p:cNvSpPr/>
            <p:nvPr/>
          </p:nvSpPr>
          <p:spPr>
            <a:xfrm>
              <a:off x="0" y="2105331"/>
              <a:ext cx="4269105" cy="3498215"/>
            </a:xfrm>
            <a:custGeom>
              <a:avLst/>
              <a:gdLst/>
              <a:ahLst/>
              <a:cxnLst/>
              <a:rect l="l" t="t" r="r" b="b"/>
              <a:pathLst>
                <a:path w="4269105" h="3498215" extrusionOk="0">
                  <a:moveTo>
                    <a:pt x="0" y="0"/>
                  </a:moveTo>
                  <a:lnTo>
                    <a:pt x="0" y="640329"/>
                  </a:lnTo>
                  <a:lnTo>
                    <a:pt x="973987" y="3498143"/>
                  </a:lnTo>
                  <a:lnTo>
                    <a:pt x="4268944" y="746782"/>
                  </a:lnTo>
                  <a:lnTo>
                    <a:pt x="0" y="0"/>
                  </a:lnTo>
                  <a:close/>
                </a:path>
              </a:pathLst>
            </a:custGeom>
            <a:solidFill>
              <a:srgbClr val="676767">
                <a:alpha val="48627"/>
              </a:srgbClr>
            </a:solidFill>
            <a:ln>
              <a:noFill/>
            </a:ln>
          </p:spPr>
          <p:txBody>
            <a:bodyPr spcFirstLastPara="1" wrap="square" lIns="0" tIns="0" rIns="0" bIns="0" anchor="t" anchorCtr="0">
              <a:noAutofit/>
            </a:bodyPr>
            <a:lstStyle/>
            <a:p>
              <a:endParaRPr sz="1273"/>
            </a:p>
          </p:txBody>
        </p:sp>
        <p:sp>
          <p:nvSpPr>
            <p:cNvPr id="329" name="Google Shape;329;p12"/>
            <p:cNvSpPr/>
            <p:nvPr/>
          </p:nvSpPr>
          <p:spPr>
            <a:xfrm>
              <a:off x="0" y="5603472"/>
              <a:ext cx="1238250" cy="2557145"/>
            </a:xfrm>
            <a:custGeom>
              <a:avLst/>
              <a:gdLst/>
              <a:ahLst/>
              <a:cxnLst/>
              <a:rect l="l" t="t" r="r" b="b"/>
              <a:pathLst>
                <a:path w="1238250" h="2557145" extrusionOk="0">
                  <a:moveTo>
                    <a:pt x="973987" y="0"/>
                  </a:moveTo>
                  <a:lnTo>
                    <a:pt x="0" y="330006"/>
                  </a:lnTo>
                  <a:lnTo>
                    <a:pt x="0" y="747685"/>
                  </a:lnTo>
                  <a:lnTo>
                    <a:pt x="1238136" y="2556571"/>
                  </a:lnTo>
                  <a:lnTo>
                    <a:pt x="973987" y="0"/>
                  </a:lnTo>
                  <a:close/>
                </a:path>
              </a:pathLst>
            </a:custGeom>
            <a:solidFill>
              <a:srgbClr val="8B8B8B">
                <a:alpha val="48627"/>
              </a:srgbClr>
            </a:solidFill>
            <a:ln>
              <a:noFill/>
            </a:ln>
          </p:spPr>
          <p:txBody>
            <a:bodyPr spcFirstLastPara="1" wrap="square" lIns="0" tIns="0" rIns="0" bIns="0" anchor="t" anchorCtr="0">
              <a:noAutofit/>
            </a:bodyPr>
            <a:lstStyle/>
            <a:p>
              <a:endParaRPr sz="1273"/>
            </a:p>
          </p:txBody>
        </p:sp>
        <p:sp>
          <p:nvSpPr>
            <p:cNvPr id="330" name="Google Shape;330;p12"/>
            <p:cNvSpPr/>
            <p:nvPr/>
          </p:nvSpPr>
          <p:spPr>
            <a:xfrm>
              <a:off x="0" y="2730418"/>
              <a:ext cx="979805" cy="3204845"/>
            </a:xfrm>
            <a:custGeom>
              <a:avLst/>
              <a:gdLst/>
              <a:ahLst/>
              <a:cxnLst/>
              <a:rect l="l" t="t" r="r" b="b"/>
              <a:pathLst>
                <a:path w="979805" h="3204845" extrusionOk="0">
                  <a:moveTo>
                    <a:pt x="0" y="0"/>
                  </a:moveTo>
                  <a:lnTo>
                    <a:pt x="0" y="3204818"/>
                  </a:lnTo>
                  <a:lnTo>
                    <a:pt x="979180" y="2873052"/>
                  </a:lnTo>
                  <a:lnTo>
                    <a:pt x="0" y="0"/>
                  </a:lnTo>
                  <a:close/>
                </a:path>
              </a:pathLst>
            </a:custGeom>
            <a:solidFill>
              <a:srgbClr val="828282">
                <a:alpha val="48627"/>
              </a:srgbClr>
            </a:solidFill>
            <a:ln>
              <a:noFill/>
            </a:ln>
          </p:spPr>
          <p:txBody>
            <a:bodyPr spcFirstLastPara="1" wrap="square" lIns="0" tIns="0" rIns="0" bIns="0" anchor="t" anchorCtr="0">
              <a:noAutofit/>
            </a:bodyPr>
            <a:lstStyle/>
            <a:p>
              <a:endParaRPr sz="1273"/>
            </a:p>
          </p:txBody>
        </p:sp>
        <p:sp>
          <p:nvSpPr>
            <p:cNvPr id="331" name="Google Shape;331;p12"/>
            <p:cNvSpPr/>
            <p:nvPr/>
          </p:nvSpPr>
          <p:spPr>
            <a:xfrm>
              <a:off x="18101681" y="6343795"/>
              <a:ext cx="2002789" cy="3735070"/>
            </a:xfrm>
            <a:custGeom>
              <a:avLst/>
              <a:gdLst/>
              <a:ahLst/>
              <a:cxnLst/>
              <a:rect l="l" t="t" r="r" b="b"/>
              <a:pathLst>
                <a:path w="2002790" h="3735070" extrusionOk="0">
                  <a:moveTo>
                    <a:pt x="852644" y="0"/>
                  </a:moveTo>
                  <a:lnTo>
                    <a:pt x="0" y="2529190"/>
                  </a:lnTo>
                  <a:lnTo>
                    <a:pt x="2002396" y="3734822"/>
                  </a:lnTo>
                  <a:lnTo>
                    <a:pt x="2002396" y="3576977"/>
                  </a:lnTo>
                  <a:lnTo>
                    <a:pt x="852644" y="0"/>
                  </a:lnTo>
                  <a:close/>
                </a:path>
              </a:pathLst>
            </a:custGeom>
            <a:solidFill>
              <a:srgbClr val="FAFBFC">
                <a:alpha val="48627"/>
              </a:srgbClr>
            </a:solidFill>
            <a:ln>
              <a:noFill/>
            </a:ln>
          </p:spPr>
          <p:txBody>
            <a:bodyPr spcFirstLastPara="1" wrap="square" lIns="0" tIns="0" rIns="0" bIns="0" anchor="t" anchorCtr="0">
              <a:noAutofit/>
            </a:bodyPr>
            <a:lstStyle/>
            <a:p>
              <a:endParaRPr sz="1273"/>
            </a:p>
          </p:txBody>
        </p:sp>
        <p:sp>
          <p:nvSpPr>
            <p:cNvPr id="332" name="Google Shape;332;p12"/>
            <p:cNvSpPr/>
            <p:nvPr/>
          </p:nvSpPr>
          <p:spPr>
            <a:xfrm>
              <a:off x="0" y="0"/>
              <a:ext cx="2232660" cy="1985010"/>
            </a:xfrm>
            <a:custGeom>
              <a:avLst/>
              <a:gdLst/>
              <a:ahLst/>
              <a:cxnLst/>
              <a:rect l="l" t="t" r="r" b="b"/>
              <a:pathLst>
                <a:path w="2232660" h="1985010" extrusionOk="0">
                  <a:moveTo>
                    <a:pt x="1780295" y="0"/>
                  </a:moveTo>
                  <a:lnTo>
                    <a:pt x="802041" y="0"/>
                  </a:lnTo>
                  <a:lnTo>
                    <a:pt x="0" y="1601376"/>
                  </a:lnTo>
                  <a:lnTo>
                    <a:pt x="0" y="1984671"/>
                  </a:lnTo>
                  <a:lnTo>
                    <a:pt x="2232304" y="1214530"/>
                  </a:lnTo>
                  <a:lnTo>
                    <a:pt x="1780295" y="0"/>
                  </a:lnTo>
                  <a:close/>
                </a:path>
              </a:pathLst>
            </a:custGeom>
            <a:solidFill>
              <a:srgbClr val="4A4A4A">
                <a:alpha val="48627"/>
              </a:srgbClr>
            </a:solidFill>
            <a:ln>
              <a:noFill/>
            </a:ln>
          </p:spPr>
          <p:txBody>
            <a:bodyPr spcFirstLastPara="1" wrap="square" lIns="0" tIns="0" rIns="0" bIns="0" anchor="t" anchorCtr="0">
              <a:noAutofit/>
            </a:bodyPr>
            <a:lstStyle/>
            <a:p>
              <a:endParaRPr sz="1273"/>
            </a:p>
          </p:txBody>
        </p:sp>
        <p:sp>
          <p:nvSpPr>
            <p:cNvPr id="333" name="Google Shape;333;p12"/>
            <p:cNvSpPr/>
            <p:nvPr/>
          </p:nvSpPr>
          <p:spPr>
            <a:xfrm>
              <a:off x="1780289" y="0"/>
              <a:ext cx="1900555" cy="1214755"/>
            </a:xfrm>
            <a:custGeom>
              <a:avLst/>
              <a:gdLst/>
              <a:ahLst/>
              <a:cxnLst/>
              <a:rect l="l" t="t" r="r" b="b"/>
              <a:pathLst>
                <a:path w="1900554" h="1214755" extrusionOk="0">
                  <a:moveTo>
                    <a:pt x="1900265" y="0"/>
                  </a:moveTo>
                  <a:lnTo>
                    <a:pt x="0" y="0"/>
                  </a:lnTo>
                  <a:lnTo>
                    <a:pt x="452010" y="1214534"/>
                  </a:lnTo>
                  <a:lnTo>
                    <a:pt x="1900265" y="0"/>
                  </a:lnTo>
                  <a:close/>
                </a:path>
              </a:pathLst>
            </a:custGeom>
            <a:solidFill>
              <a:srgbClr val="535454">
                <a:alpha val="48627"/>
              </a:srgbClr>
            </a:solidFill>
            <a:ln>
              <a:noFill/>
            </a:ln>
          </p:spPr>
          <p:txBody>
            <a:bodyPr spcFirstLastPara="1" wrap="square" lIns="0" tIns="0" rIns="0" bIns="0" anchor="t" anchorCtr="0">
              <a:noAutofit/>
            </a:bodyPr>
            <a:lstStyle/>
            <a:p>
              <a:endParaRPr sz="1273"/>
            </a:p>
          </p:txBody>
        </p:sp>
        <p:sp>
          <p:nvSpPr>
            <p:cNvPr id="334" name="Google Shape;334;p12"/>
            <p:cNvSpPr/>
            <p:nvPr/>
          </p:nvSpPr>
          <p:spPr>
            <a:xfrm>
              <a:off x="1238137" y="6315618"/>
              <a:ext cx="3570604" cy="3250565"/>
            </a:xfrm>
            <a:custGeom>
              <a:avLst/>
              <a:gdLst/>
              <a:ahLst/>
              <a:cxnLst/>
              <a:rect l="l" t="t" r="r" b="b"/>
              <a:pathLst>
                <a:path w="3570604" h="3250565" extrusionOk="0">
                  <a:moveTo>
                    <a:pt x="3570058" y="0"/>
                  </a:moveTo>
                  <a:lnTo>
                    <a:pt x="0" y="1844425"/>
                  </a:lnTo>
                  <a:lnTo>
                    <a:pt x="1390460" y="3250016"/>
                  </a:lnTo>
                  <a:lnTo>
                    <a:pt x="3570058" y="0"/>
                  </a:lnTo>
                  <a:close/>
                </a:path>
              </a:pathLst>
            </a:custGeom>
            <a:solidFill>
              <a:srgbClr val="9F9F9F">
                <a:alpha val="48627"/>
              </a:srgbClr>
            </a:solidFill>
            <a:ln>
              <a:noFill/>
            </a:ln>
          </p:spPr>
          <p:txBody>
            <a:bodyPr spcFirstLastPara="1" wrap="square" lIns="0" tIns="0" rIns="0" bIns="0" anchor="t" anchorCtr="0">
              <a:noAutofit/>
            </a:bodyPr>
            <a:lstStyle/>
            <a:p>
              <a:endParaRPr sz="1273"/>
            </a:p>
          </p:txBody>
        </p:sp>
        <p:sp>
          <p:nvSpPr>
            <p:cNvPr id="335" name="Google Shape;335;p12"/>
            <p:cNvSpPr/>
            <p:nvPr/>
          </p:nvSpPr>
          <p:spPr>
            <a:xfrm>
              <a:off x="10730557" y="8099915"/>
              <a:ext cx="3449954" cy="2141855"/>
            </a:xfrm>
            <a:custGeom>
              <a:avLst/>
              <a:gdLst/>
              <a:ahLst/>
              <a:cxnLst/>
              <a:rect l="l" t="t" r="r" b="b"/>
              <a:pathLst>
                <a:path w="3449955" h="2141854" extrusionOk="0">
                  <a:moveTo>
                    <a:pt x="3449905" y="0"/>
                  </a:moveTo>
                  <a:lnTo>
                    <a:pt x="0" y="2016880"/>
                  </a:lnTo>
                  <a:lnTo>
                    <a:pt x="3262801" y="2141673"/>
                  </a:lnTo>
                  <a:lnTo>
                    <a:pt x="3449905" y="0"/>
                  </a:lnTo>
                  <a:close/>
                </a:path>
              </a:pathLst>
            </a:custGeom>
            <a:solidFill>
              <a:srgbClr val="DCDCDC">
                <a:alpha val="48627"/>
              </a:srgbClr>
            </a:solidFill>
            <a:ln>
              <a:noFill/>
            </a:ln>
          </p:spPr>
          <p:txBody>
            <a:bodyPr spcFirstLastPara="1" wrap="square" lIns="0" tIns="0" rIns="0" bIns="0" anchor="t" anchorCtr="0">
              <a:noAutofit/>
            </a:bodyPr>
            <a:lstStyle/>
            <a:p>
              <a:endParaRPr sz="1273"/>
            </a:p>
          </p:txBody>
        </p:sp>
        <p:sp>
          <p:nvSpPr>
            <p:cNvPr id="336" name="Google Shape;336;p12"/>
            <p:cNvSpPr/>
            <p:nvPr/>
          </p:nvSpPr>
          <p:spPr>
            <a:xfrm>
              <a:off x="2628598" y="9428016"/>
              <a:ext cx="4252595" cy="1116330"/>
            </a:xfrm>
            <a:custGeom>
              <a:avLst/>
              <a:gdLst/>
              <a:ahLst/>
              <a:cxnLst/>
              <a:rect l="l" t="t" r="r" b="b"/>
              <a:pathLst>
                <a:path w="4252595" h="1116329" extrusionOk="0">
                  <a:moveTo>
                    <a:pt x="3843788" y="0"/>
                  </a:moveTo>
                  <a:lnTo>
                    <a:pt x="0" y="137608"/>
                  </a:lnTo>
                  <a:lnTo>
                    <a:pt x="2536819" y="1116164"/>
                  </a:lnTo>
                  <a:lnTo>
                    <a:pt x="4251979" y="1116164"/>
                  </a:lnTo>
                  <a:lnTo>
                    <a:pt x="3843788" y="0"/>
                  </a:lnTo>
                  <a:close/>
                </a:path>
              </a:pathLst>
            </a:custGeom>
            <a:solidFill>
              <a:srgbClr val="C4C4C4">
                <a:alpha val="48627"/>
              </a:srgbClr>
            </a:solidFill>
            <a:ln>
              <a:noFill/>
            </a:ln>
          </p:spPr>
          <p:txBody>
            <a:bodyPr spcFirstLastPara="1" wrap="square" lIns="0" tIns="0" rIns="0" bIns="0" anchor="t" anchorCtr="0">
              <a:noAutofit/>
            </a:bodyPr>
            <a:lstStyle/>
            <a:p>
              <a:endParaRPr sz="1273"/>
            </a:p>
          </p:txBody>
        </p:sp>
        <p:sp>
          <p:nvSpPr>
            <p:cNvPr id="337" name="Google Shape;337;p12"/>
            <p:cNvSpPr/>
            <p:nvPr/>
          </p:nvSpPr>
          <p:spPr>
            <a:xfrm>
              <a:off x="6472389" y="9428022"/>
              <a:ext cx="4258310" cy="1116330"/>
            </a:xfrm>
            <a:custGeom>
              <a:avLst/>
              <a:gdLst/>
              <a:ahLst/>
              <a:cxnLst/>
              <a:rect l="l" t="t" r="r" b="b"/>
              <a:pathLst>
                <a:path w="4258309" h="1116329" extrusionOk="0">
                  <a:moveTo>
                    <a:pt x="0" y="0"/>
                  </a:moveTo>
                  <a:lnTo>
                    <a:pt x="408191" y="1116159"/>
                  </a:lnTo>
                  <a:lnTo>
                    <a:pt x="2984812" y="1116159"/>
                  </a:lnTo>
                  <a:lnTo>
                    <a:pt x="4258163" y="688774"/>
                  </a:lnTo>
                  <a:lnTo>
                    <a:pt x="0" y="0"/>
                  </a:lnTo>
                  <a:close/>
                </a:path>
              </a:pathLst>
            </a:custGeom>
            <a:solidFill>
              <a:srgbClr val="D2D2D2">
                <a:alpha val="48627"/>
              </a:srgbClr>
            </a:solidFill>
            <a:ln>
              <a:noFill/>
            </a:ln>
          </p:spPr>
          <p:txBody>
            <a:bodyPr spcFirstLastPara="1" wrap="square" lIns="0" tIns="0" rIns="0" bIns="0" anchor="t" anchorCtr="0">
              <a:noAutofit/>
            </a:bodyPr>
            <a:lstStyle/>
            <a:p>
              <a:endParaRPr sz="1273"/>
            </a:p>
          </p:txBody>
        </p:sp>
        <p:sp>
          <p:nvSpPr>
            <p:cNvPr id="338" name="Google Shape;338;p12"/>
            <p:cNvSpPr/>
            <p:nvPr/>
          </p:nvSpPr>
          <p:spPr>
            <a:xfrm>
              <a:off x="2628597" y="9559740"/>
              <a:ext cx="2552700" cy="984885"/>
            </a:xfrm>
            <a:custGeom>
              <a:avLst/>
              <a:gdLst/>
              <a:ahLst/>
              <a:cxnLst/>
              <a:rect l="l" t="t" r="r" b="b"/>
              <a:pathLst>
                <a:path w="2552700" h="984884" extrusionOk="0">
                  <a:moveTo>
                    <a:pt x="0" y="0"/>
                  </a:moveTo>
                  <a:lnTo>
                    <a:pt x="249067" y="984441"/>
                  </a:lnTo>
                  <a:lnTo>
                    <a:pt x="2552089" y="984441"/>
                  </a:lnTo>
                  <a:lnTo>
                    <a:pt x="0" y="0"/>
                  </a:lnTo>
                  <a:close/>
                </a:path>
              </a:pathLst>
            </a:custGeom>
            <a:solidFill>
              <a:srgbClr val="B9B9B9">
                <a:alpha val="48627"/>
              </a:srgbClr>
            </a:solidFill>
            <a:ln>
              <a:noFill/>
            </a:ln>
          </p:spPr>
          <p:txBody>
            <a:bodyPr spcFirstLastPara="1" wrap="square" lIns="0" tIns="0" rIns="0" bIns="0" anchor="t" anchorCtr="0">
              <a:noAutofit/>
            </a:bodyPr>
            <a:lstStyle/>
            <a:p>
              <a:endParaRPr sz="1273"/>
            </a:p>
          </p:txBody>
        </p:sp>
        <p:sp>
          <p:nvSpPr>
            <p:cNvPr id="339" name="Google Shape;339;p12"/>
            <p:cNvSpPr/>
            <p:nvPr/>
          </p:nvSpPr>
          <p:spPr>
            <a:xfrm>
              <a:off x="126935" y="8160050"/>
              <a:ext cx="2501900" cy="2384425"/>
            </a:xfrm>
            <a:custGeom>
              <a:avLst/>
              <a:gdLst/>
              <a:ahLst/>
              <a:cxnLst/>
              <a:rect l="l" t="t" r="r" b="b"/>
              <a:pathLst>
                <a:path w="2501900" h="2384425" extrusionOk="0">
                  <a:moveTo>
                    <a:pt x="1111200" y="0"/>
                  </a:moveTo>
                  <a:lnTo>
                    <a:pt x="0" y="2384131"/>
                  </a:lnTo>
                  <a:lnTo>
                    <a:pt x="900972" y="2384131"/>
                  </a:lnTo>
                  <a:lnTo>
                    <a:pt x="2501660" y="1405580"/>
                  </a:lnTo>
                  <a:lnTo>
                    <a:pt x="1111200" y="0"/>
                  </a:lnTo>
                  <a:close/>
                </a:path>
              </a:pathLst>
            </a:custGeom>
            <a:solidFill>
              <a:srgbClr val="9F9F9F">
                <a:alpha val="48627"/>
              </a:srgbClr>
            </a:solidFill>
            <a:ln>
              <a:noFill/>
            </a:ln>
          </p:spPr>
          <p:txBody>
            <a:bodyPr spcFirstLastPara="1" wrap="square" lIns="0" tIns="0" rIns="0" bIns="0" anchor="t" anchorCtr="0">
              <a:noAutofit/>
            </a:bodyPr>
            <a:lstStyle/>
            <a:p>
              <a:endParaRPr sz="1273"/>
            </a:p>
          </p:txBody>
        </p:sp>
        <p:sp>
          <p:nvSpPr>
            <p:cNvPr id="340" name="Google Shape;340;p12"/>
            <p:cNvSpPr/>
            <p:nvPr/>
          </p:nvSpPr>
          <p:spPr>
            <a:xfrm>
              <a:off x="1018273" y="9559740"/>
              <a:ext cx="1859914" cy="984885"/>
            </a:xfrm>
            <a:custGeom>
              <a:avLst/>
              <a:gdLst/>
              <a:ahLst/>
              <a:cxnLst/>
              <a:rect l="l" t="t" r="r" b="b"/>
              <a:pathLst>
                <a:path w="1859914" h="984884" extrusionOk="0">
                  <a:moveTo>
                    <a:pt x="1610322" y="0"/>
                  </a:moveTo>
                  <a:lnTo>
                    <a:pt x="0" y="984441"/>
                  </a:lnTo>
                  <a:lnTo>
                    <a:pt x="1859396" y="984441"/>
                  </a:lnTo>
                  <a:lnTo>
                    <a:pt x="1610322" y="0"/>
                  </a:lnTo>
                  <a:close/>
                </a:path>
              </a:pathLst>
            </a:custGeom>
            <a:solidFill>
              <a:srgbClr val="ADADAD">
                <a:alpha val="48627"/>
              </a:srgbClr>
            </a:solidFill>
            <a:ln>
              <a:noFill/>
            </a:ln>
          </p:spPr>
          <p:txBody>
            <a:bodyPr spcFirstLastPara="1" wrap="square" lIns="0" tIns="0" rIns="0" bIns="0" anchor="t" anchorCtr="0">
              <a:noAutofit/>
            </a:bodyPr>
            <a:lstStyle/>
            <a:p>
              <a:endParaRPr sz="1273"/>
            </a:p>
          </p:txBody>
        </p:sp>
        <p:sp>
          <p:nvSpPr>
            <p:cNvPr id="341" name="Google Shape;341;p12"/>
            <p:cNvSpPr/>
            <p:nvPr/>
          </p:nvSpPr>
          <p:spPr>
            <a:xfrm>
              <a:off x="0" y="6343569"/>
              <a:ext cx="1243330" cy="4201160"/>
            </a:xfrm>
            <a:custGeom>
              <a:avLst/>
              <a:gdLst/>
              <a:ahLst/>
              <a:cxnLst/>
              <a:rect l="l" t="t" r="r" b="b"/>
              <a:pathLst>
                <a:path w="1243330" h="4201159" extrusionOk="0">
                  <a:moveTo>
                    <a:pt x="0" y="0"/>
                  </a:moveTo>
                  <a:lnTo>
                    <a:pt x="0" y="4200612"/>
                  </a:lnTo>
                  <a:lnTo>
                    <a:pt x="132128" y="4200612"/>
                  </a:lnTo>
                  <a:lnTo>
                    <a:pt x="1243328" y="1816480"/>
                  </a:lnTo>
                  <a:lnTo>
                    <a:pt x="0" y="0"/>
                  </a:lnTo>
                  <a:close/>
                </a:path>
              </a:pathLst>
            </a:custGeom>
            <a:solidFill>
              <a:srgbClr val="959595">
                <a:alpha val="48627"/>
              </a:srgbClr>
            </a:solidFill>
            <a:ln>
              <a:noFill/>
            </a:ln>
          </p:spPr>
          <p:txBody>
            <a:bodyPr spcFirstLastPara="1" wrap="square" lIns="0" tIns="0" rIns="0" bIns="0" anchor="t" anchorCtr="0">
              <a:noAutofit/>
            </a:bodyPr>
            <a:lstStyle/>
            <a:p>
              <a:endParaRPr sz="1273"/>
            </a:p>
          </p:txBody>
        </p:sp>
        <p:sp>
          <p:nvSpPr>
            <p:cNvPr id="342" name="Google Shape;342;p12"/>
            <p:cNvSpPr/>
            <p:nvPr/>
          </p:nvSpPr>
          <p:spPr>
            <a:xfrm>
              <a:off x="10730557" y="10116798"/>
              <a:ext cx="3681729" cy="427990"/>
            </a:xfrm>
            <a:custGeom>
              <a:avLst/>
              <a:gdLst/>
              <a:ahLst/>
              <a:cxnLst/>
              <a:rect l="l" t="t" r="r" b="b"/>
              <a:pathLst>
                <a:path w="3681730" h="427990" extrusionOk="0">
                  <a:moveTo>
                    <a:pt x="0" y="0"/>
                  </a:moveTo>
                  <a:lnTo>
                    <a:pt x="1694043" y="427383"/>
                  </a:lnTo>
                  <a:lnTo>
                    <a:pt x="3681453" y="427383"/>
                  </a:lnTo>
                  <a:lnTo>
                    <a:pt x="3262801" y="124792"/>
                  </a:lnTo>
                  <a:lnTo>
                    <a:pt x="0" y="0"/>
                  </a:lnTo>
                  <a:close/>
                </a:path>
              </a:pathLst>
            </a:custGeom>
            <a:solidFill>
              <a:srgbClr val="EBEBEB">
                <a:alpha val="48627"/>
              </a:srgbClr>
            </a:solidFill>
            <a:ln>
              <a:noFill/>
            </a:ln>
          </p:spPr>
          <p:txBody>
            <a:bodyPr spcFirstLastPara="1" wrap="square" lIns="0" tIns="0" rIns="0" bIns="0" anchor="t" anchorCtr="0">
              <a:noAutofit/>
            </a:bodyPr>
            <a:lstStyle/>
            <a:p>
              <a:endParaRPr sz="1273"/>
            </a:p>
          </p:txBody>
        </p:sp>
        <p:sp>
          <p:nvSpPr>
            <p:cNvPr id="343" name="Google Shape;343;p12"/>
            <p:cNvSpPr/>
            <p:nvPr/>
          </p:nvSpPr>
          <p:spPr>
            <a:xfrm>
              <a:off x="18475802" y="10128213"/>
              <a:ext cx="1628775" cy="416559"/>
            </a:xfrm>
            <a:custGeom>
              <a:avLst/>
              <a:gdLst/>
              <a:ahLst/>
              <a:cxnLst/>
              <a:rect l="l" t="t" r="r" b="b"/>
              <a:pathLst>
                <a:path w="1628775" h="416559" extrusionOk="0">
                  <a:moveTo>
                    <a:pt x="1628276" y="0"/>
                  </a:moveTo>
                  <a:lnTo>
                    <a:pt x="0" y="415967"/>
                  </a:lnTo>
                  <a:lnTo>
                    <a:pt x="1628276" y="415967"/>
                  </a:lnTo>
                  <a:lnTo>
                    <a:pt x="1628276" y="0"/>
                  </a:lnTo>
                  <a:close/>
                </a:path>
              </a:pathLst>
            </a:custGeom>
            <a:solidFill>
              <a:srgbClr val="FFFFFF">
                <a:alpha val="48627"/>
              </a:srgbClr>
            </a:solidFill>
            <a:ln>
              <a:noFill/>
            </a:ln>
          </p:spPr>
          <p:txBody>
            <a:bodyPr spcFirstLastPara="1" wrap="square" lIns="0" tIns="0" rIns="0" bIns="0" anchor="t" anchorCtr="0">
              <a:noAutofit/>
            </a:bodyPr>
            <a:lstStyle/>
            <a:p>
              <a:endParaRPr sz="1273"/>
            </a:p>
          </p:txBody>
        </p:sp>
        <p:sp>
          <p:nvSpPr>
            <p:cNvPr id="344" name="Google Shape;344;p12"/>
            <p:cNvSpPr/>
            <p:nvPr/>
          </p:nvSpPr>
          <p:spPr>
            <a:xfrm>
              <a:off x="18960340" y="4235511"/>
              <a:ext cx="1144270" cy="5666740"/>
            </a:xfrm>
            <a:custGeom>
              <a:avLst/>
              <a:gdLst/>
              <a:ahLst/>
              <a:cxnLst/>
              <a:rect l="l" t="t" r="r" b="b"/>
              <a:pathLst>
                <a:path w="1144269" h="5666740" extrusionOk="0">
                  <a:moveTo>
                    <a:pt x="1143738" y="0"/>
                  </a:moveTo>
                  <a:lnTo>
                    <a:pt x="0" y="2108286"/>
                  </a:lnTo>
                  <a:lnTo>
                    <a:pt x="1143738" y="5666586"/>
                  </a:lnTo>
                  <a:lnTo>
                    <a:pt x="1143738" y="0"/>
                  </a:lnTo>
                  <a:close/>
                </a:path>
              </a:pathLst>
            </a:custGeom>
            <a:solidFill>
              <a:srgbClr val="F3F3F3">
                <a:alpha val="48627"/>
              </a:srgbClr>
            </a:solidFill>
            <a:ln>
              <a:noFill/>
            </a:ln>
          </p:spPr>
          <p:txBody>
            <a:bodyPr spcFirstLastPara="1" wrap="square" lIns="0" tIns="0" rIns="0" bIns="0" anchor="t" anchorCtr="0">
              <a:noAutofit/>
            </a:bodyPr>
            <a:lstStyle/>
            <a:p>
              <a:endParaRPr sz="1273"/>
            </a:p>
          </p:txBody>
        </p:sp>
        <p:sp>
          <p:nvSpPr>
            <p:cNvPr id="345" name="Google Shape;345;p12"/>
            <p:cNvSpPr/>
            <p:nvPr/>
          </p:nvSpPr>
          <p:spPr>
            <a:xfrm>
              <a:off x="18916482" y="0"/>
              <a:ext cx="1188085" cy="3935729"/>
            </a:xfrm>
            <a:custGeom>
              <a:avLst/>
              <a:gdLst/>
              <a:ahLst/>
              <a:cxnLst/>
              <a:rect l="l" t="t" r="r" b="b"/>
              <a:pathLst>
                <a:path w="1188084" h="3935729" extrusionOk="0">
                  <a:moveTo>
                    <a:pt x="370289" y="0"/>
                  </a:moveTo>
                  <a:lnTo>
                    <a:pt x="0" y="954714"/>
                  </a:lnTo>
                  <a:lnTo>
                    <a:pt x="1187597" y="3935479"/>
                  </a:lnTo>
                  <a:lnTo>
                    <a:pt x="370289" y="0"/>
                  </a:lnTo>
                  <a:close/>
                </a:path>
              </a:pathLst>
            </a:custGeom>
            <a:solidFill>
              <a:srgbClr val="C0BFBF">
                <a:alpha val="48627"/>
              </a:srgbClr>
            </a:solidFill>
            <a:ln>
              <a:noFill/>
            </a:ln>
          </p:spPr>
          <p:txBody>
            <a:bodyPr spcFirstLastPara="1" wrap="square" lIns="0" tIns="0" rIns="0" bIns="0" anchor="t" anchorCtr="0">
              <a:noAutofit/>
            </a:bodyPr>
            <a:lstStyle/>
            <a:p>
              <a:endParaRPr sz="1273"/>
            </a:p>
          </p:txBody>
        </p:sp>
        <p:sp>
          <p:nvSpPr>
            <p:cNvPr id="346" name="Google Shape;346;p12"/>
            <p:cNvSpPr/>
            <p:nvPr/>
          </p:nvSpPr>
          <p:spPr>
            <a:xfrm>
              <a:off x="0" y="0"/>
              <a:ext cx="807720" cy="1612265"/>
            </a:xfrm>
            <a:custGeom>
              <a:avLst/>
              <a:gdLst/>
              <a:ahLst/>
              <a:cxnLst/>
              <a:rect l="l" t="t" r="r" b="b"/>
              <a:pathLst>
                <a:path w="807720" h="1612265" extrusionOk="0">
                  <a:moveTo>
                    <a:pt x="807257" y="0"/>
                  </a:moveTo>
                  <a:lnTo>
                    <a:pt x="0" y="0"/>
                  </a:lnTo>
                  <a:lnTo>
                    <a:pt x="0" y="1611754"/>
                  </a:lnTo>
                  <a:lnTo>
                    <a:pt x="807257" y="0"/>
                  </a:lnTo>
                  <a:close/>
                </a:path>
              </a:pathLst>
            </a:custGeom>
            <a:solidFill>
              <a:srgbClr val="464646">
                <a:alpha val="48627"/>
              </a:srgbClr>
            </a:solidFill>
            <a:ln>
              <a:noFill/>
            </a:ln>
          </p:spPr>
          <p:txBody>
            <a:bodyPr spcFirstLastPara="1" wrap="square" lIns="0" tIns="0" rIns="0" bIns="0" anchor="t" anchorCtr="0">
              <a:noAutofit/>
            </a:bodyPr>
            <a:lstStyle/>
            <a:p>
              <a:endParaRPr sz="1273"/>
            </a:p>
          </p:txBody>
        </p:sp>
        <p:sp>
          <p:nvSpPr>
            <p:cNvPr id="347" name="Google Shape;347;p12"/>
            <p:cNvSpPr/>
            <p:nvPr/>
          </p:nvSpPr>
          <p:spPr>
            <a:xfrm>
              <a:off x="9439655" y="10110906"/>
              <a:ext cx="3008630" cy="433705"/>
            </a:xfrm>
            <a:custGeom>
              <a:avLst/>
              <a:gdLst/>
              <a:ahLst/>
              <a:cxnLst/>
              <a:rect l="l" t="t" r="r" b="b"/>
              <a:pathLst>
                <a:path w="3008629" h="433704" extrusionOk="0">
                  <a:moveTo>
                    <a:pt x="1290899" y="0"/>
                  </a:moveTo>
                  <a:lnTo>
                    <a:pt x="0" y="433274"/>
                  </a:lnTo>
                  <a:lnTo>
                    <a:pt x="3008278" y="433274"/>
                  </a:lnTo>
                  <a:lnTo>
                    <a:pt x="1290899" y="0"/>
                  </a:lnTo>
                  <a:close/>
                </a:path>
              </a:pathLst>
            </a:custGeom>
            <a:solidFill>
              <a:srgbClr val="DDDDDD">
                <a:alpha val="48627"/>
              </a:srgbClr>
            </a:solidFill>
            <a:ln>
              <a:noFill/>
            </a:ln>
          </p:spPr>
          <p:txBody>
            <a:bodyPr spcFirstLastPara="1" wrap="square" lIns="0" tIns="0" rIns="0" bIns="0" anchor="t" anchorCtr="0">
              <a:noAutofit/>
            </a:bodyPr>
            <a:lstStyle/>
            <a:p>
              <a:endParaRPr sz="1273"/>
            </a:p>
          </p:txBody>
        </p:sp>
        <p:sp>
          <p:nvSpPr>
            <p:cNvPr id="348" name="Google Shape;348;p12"/>
            <p:cNvSpPr/>
            <p:nvPr/>
          </p:nvSpPr>
          <p:spPr>
            <a:xfrm>
              <a:off x="14180464" y="4797612"/>
              <a:ext cx="3182620" cy="3302635"/>
            </a:xfrm>
            <a:custGeom>
              <a:avLst/>
              <a:gdLst/>
              <a:ahLst/>
              <a:cxnLst/>
              <a:rect l="l" t="t" r="r" b="b"/>
              <a:pathLst>
                <a:path w="3182619" h="3302634" extrusionOk="0">
                  <a:moveTo>
                    <a:pt x="2086910" y="0"/>
                  </a:moveTo>
                  <a:lnTo>
                    <a:pt x="0" y="3302297"/>
                  </a:lnTo>
                  <a:lnTo>
                    <a:pt x="3182531" y="2772229"/>
                  </a:lnTo>
                  <a:lnTo>
                    <a:pt x="2086910" y="0"/>
                  </a:lnTo>
                  <a:close/>
                </a:path>
              </a:pathLst>
            </a:custGeom>
            <a:solidFill>
              <a:srgbClr val="E0E1E0">
                <a:alpha val="48627"/>
              </a:srgbClr>
            </a:solidFill>
            <a:ln>
              <a:noFill/>
            </a:ln>
          </p:spPr>
          <p:txBody>
            <a:bodyPr spcFirstLastPara="1" wrap="square" lIns="0" tIns="0" rIns="0" bIns="0" anchor="t" anchorCtr="0">
              <a:noAutofit/>
            </a:bodyPr>
            <a:lstStyle/>
            <a:p>
              <a:endParaRPr sz="1273"/>
            </a:p>
          </p:txBody>
        </p:sp>
        <p:sp>
          <p:nvSpPr>
            <p:cNvPr id="349" name="Google Shape;349;p12"/>
            <p:cNvSpPr/>
            <p:nvPr/>
          </p:nvSpPr>
          <p:spPr>
            <a:xfrm>
              <a:off x="1238136" y="6315621"/>
              <a:ext cx="3570604" cy="3250565"/>
            </a:xfrm>
            <a:custGeom>
              <a:avLst/>
              <a:gdLst/>
              <a:ahLst/>
              <a:cxnLst/>
              <a:rect l="l" t="t" r="r" b="b"/>
              <a:pathLst>
                <a:path w="3570604" h="3250565" extrusionOk="0">
                  <a:moveTo>
                    <a:pt x="3570058" y="0"/>
                  </a:moveTo>
                  <a:lnTo>
                    <a:pt x="0" y="1844425"/>
                  </a:lnTo>
                  <a:lnTo>
                    <a:pt x="1390449" y="3250005"/>
                  </a:lnTo>
                  <a:lnTo>
                    <a:pt x="3570058" y="0"/>
                  </a:lnTo>
                  <a:close/>
                </a:path>
              </a:pathLst>
            </a:custGeom>
            <a:solidFill>
              <a:srgbClr val="8B8B8B">
                <a:alpha val="14509"/>
              </a:srgbClr>
            </a:solidFill>
            <a:ln>
              <a:noFill/>
            </a:ln>
          </p:spPr>
          <p:txBody>
            <a:bodyPr spcFirstLastPara="1" wrap="square" lIns="0" tIns="0" rIns="0" bIns="0" anchor="t" anchorCtr="0">
              <a:noAutofit/>
            </a:bodyPr>
            <a:lstStyle/>
            <a:p>
              <a:endParaRPr sz="1273"/>
            </a:p>
          </p:txBody>
        </p:sp>
        <p:pic>
          <p:nvPicPr>
            <p:cNvPr id="350" name="Google Shape;350;p12"/>
            <p:cNvPicPr preferRelativeResize="0"/>
            <p:nvPr/>
          </p:nvPicPr>
          <p:blipFill rotWithShape="1">
            <a:blip r:embed="rId7">
              <a:alphaModFix/>
            </a:blip>
            <a:srcRect/>
            <a:stretch/>
          </p:blipFill>
          <p:spPr>
            <a:xfrm>
              <a:off x="0" y="0"/>
              <a:ext cx="20075944" cy="10544182"/>
            </a:xfrm>
            <a:prstGeom prst="rect">
              <a:avLst/>
            </a:prstGeom>
            <a:noFill/>
            <a:ln>
              <a:noFill/>
            </a:ln>
          </p:spPr>
        </p:pic>
        <p:pic>
          <p:nvPicPr>
            <p:cNvPr id="351" name="Google Shape;351;p12"/>
            <p:cNvPicPr preferRelativeResize="0"/>
            <p:nvPr/>
          </p:nvPicPr>
          <p:blipFill rotWithShape="1">
            <a:blip r:embed="rId8">
              <a:alphaModFix/>
            </a:blip>
            <a:srcRect/>
            <a:stretch/>
          </p:blipFill>
          <p:spPr>
            <a:xfrm>
              <a:off x="0" y="0"/>
              <a:ext cx="19896217" cy="10544181"/>
            </a:xfrm>
            <a:prstGeom prst="rect">
              <a:avLst/>
            </a:prstGeom>
            <a:noFill/>
            <a:ln>
              <a:noFill/>
            </a:ln>
          </p:spPr>
        </p:pic>
        <p:pic>
          <p:nvPicPr>
            <p:cNvPr id="352" name="Google Shape;352;p12"/>
            <p:cNvPicPr preferRelativeResize="0"/>
            <p:nvPr/>
          </p:nvPicPr>
          <p:blipFill rotWithShape="1">
            <a:blip r:embed="rId9">
              <a:alphaModFix/>
            </a:blip>
            <a:srcRect/>
            <a:stretch/>
          </p:blipFill>
          <p:spPr>
            <a:xfrm>
              <a:off x="0" y="0"/>
              <a:ext cx="20104099" cy="3083225"/>
            </a:xfrm>
            <a:prstGeom prst="rect">
              <a:avLst/>
            </a:prstGeom>
            <a:noFill/>
            <a:ln>
              <a:noFill/>
            </a:ln>
          </p:spPr>
        </p:pic>
      </p:grpSp>
      <p:sp>
        <p:nvSpPr>
          <p:cNvPr id="353" name="Google Shape;353;p12"/>
          <p:cNvSpPr txBox="1">
            <a:spLocks noGrp="1"/>
          </p:cNvSpPr>
          <p:nvPr>
            <p:ph type="title"/>
          </p:nvPr>
        </p:nvSpPr>
        <p:spPr>
          <a:xfrm>
            <a:off x="3431062" y="736851"/>
            <a:ext cx="11425874" cy="818820"/>
          </a:xfrm>
          <a:prstGeom prst="rect">
            <a:avLst/>
          </a:prstGeom>
          <a:noFill/>
          <a:ln>
            <a:noFill/>
          </a:ln>
        </p:spPr>
        <p:txBody>
          <a:bodyPr spcFirstLastPara="1" wrap="square" lIns="0" tIns="13849" rIns="0" bIns="0" anchor="t" anchorCtr="0">
            <a:spAutoFit/>
          </a:bodyPr>
          <a:lstStyle/>
          <a:p>
            <a:pPr marL="1495974"/>
            <a:r>
              <a:rPr lang="en-US"/>
              <a:t>OUR PRIORITY SECTORS</a:t>
            </a:r>
            <a:endParaRPr/>
          </a:p>
        </p:txBody>
      </p:sp>
      <p:sp>
        <p:nvSpPr>
          <p:cNvPr id="354" name="Google Shape;354;p12"/>
          <p:cNvSpPr txBox="1"/>
          <p:nvPr/>
        </p:nvSpPr>
        <p:spPr>
          <a:xfrm>
            <a:off x="859174" y="4231797"/>
            <a:ext cx="1940725" cy="254212"/>
          </a:xfrm>
          <a:prstGeom prst="rect">
            <a:avLst/>
          </a:prstGeom>
          <a:noFill/>
          <a:ln>
            <a:noFill/>
          </a:ln>
        </p:spPr>
        <p:txBody>
          <a:bodyPr spcFirstLastPara="1" wrap="square" lIns="0" tIns="16168" rIns="0" bIns="0" anchor="t" anchorCtr="0">
            <a:spAutoFit/>
          </a:bodyPr>
          <a:lstStyle/>
          <a:p>
            <a:r>
              <a:rPr lang="en-US" sz="1546" b="1">
                <a:solidFill>
                  <a:srgbClr val="FFFFFF"/>
                </a:solidFill>
                <a:latin typeface="Montserrat SemiBold"/>
                <a:ea typeface="Montserrat SemiBold"/>
                <a:cs typeface="Montserrat SemiBold"/>
                <a:sym typeface="Montserrat SemiBold"/>
              </a:rPr>
              <a:t>Renewable Energy</a:t>
            </a:r>
            <a:endParaRPr sz="1546">
              <a:latin typeface="Montserrat SemiBold"/>
              <a:ea typeface="Montserrat SemiBold"/>
              <a:cs typeface="Montserrat SemiBold"/>
              <a:sym typeface="Montserrat SemiBold"/>
            </a:endParaRPr>
          </a:p>
        </p:txBody>
      </p:sp>
      <p:grpSp>
        <p:nvGrpSpPr>
          <p:cNvPr id="355" name="Google Shape;355;p12"/>
          <p:cNvGrpSpPr/>
          <p:nvPr/>
        </p:nvGrpSpPr>
        <p:grpSpPr>
          <a:xfrm>
            <a:off x="642" y="2804497"/>
            <a:ext cx="3657343" cy="3417448"/>
            <a:chOff x="0" y="3083215"/>
            <a:chExt cx="4020820" cy="3757083"/>
          </a:xfrm>
        </p:grpSpPr>
        <p:pic>
          <p:nvPicPr>
            <p:cNvPr id="356" name="Google Shape;356;p12"/>
            <p:cNvPicPr preferRelativeResize="0"/>
            <p:nvPr/>
          </p:nvPicPr>
          <p:blipFill rotWithShape="1">
            <a:blip r:embed="rId10">
              <a:alphaModFix/>
            </a:blip>
            <a:srcRect/>
            <a:stretch/>
          </p:blipFill>
          <p:spPr>
            <a:xfrm>
              <a:off x="0" y="3083215"/>
              <a:ext cx="4020819" cy="3756660"/>
            </a:xfrm>
            <a:prstGeom prst="rect">
              <a:avLst/>
            </a:prstGeom>
            <a:noFill/>
            <a:ln>
              <a:noFill/>
            </a:ln>
          </p:spPr>
        </p:pic>
        <p:sp>
          <p:nvSpPr>
            <p:cNvPr id="357" name="Google Shape;357;p12"/>
            <p:cNvSpPr/>
            <p:nvPr/>
          </p:nvSpPr>
          <p:spPr>
            <a:xfrm>
              <a:off x="0" y="5905579"/>
              <a:ext cx="4020820" cy="934719"/>
            </a:xfrm>
            <a:custGeom>
              <a:avLst/>
              <a:gdLst/>
              <a:ahLst/>
              <a:cxnLst/>
              <a:rect l="l" t="t" r="r" b="b"/>
              <a:pathLst>
                <a:path w="4020820" h="934720" extrusionOk="0">
                  <a:moveTo>
                    <a:pt x="4020819" y="0"/>
                  </a:moveTo>
                  <a:lnTo>
                    <a:pt x="0" y="0"/>
                  </a:lnTo>
                  <a:lnTo>
                    <a:pt x="0" y="934296"/>
                  </a:lnTo>
                  <a:lnTo>
                    <a:pt x="4020819" y="934296"/>
                  </a:lnTo>
                  <a:lnTo>
                    <a:pt x="4020819" y="0"/>
                  </a:lnTo>
                  <a:close/>
                </a:path>
              </a:pathLst>
            </a:custGeom>
            <a:solidFill>
              <a:srgbClr val="4F4C4C"/>
            </a:solidFill>
            <a:ln>
              <a:noFill/>
            </a:ln>
          </p:spPr>
          <p:txBody>
            <a:bodyPr spcFirstLastPara="1" wrap="square" lIns="0" tIns="0" rIns="0" bIns="0" anchor="t" anchorCtr="0">
              <a:noAutofit/>
            </a:bodyPr>
            <a:lstStyle/>
            <a:p>
              <a:endParaRPr sz="1273"/>
            </a:p>
          </p:txBody>
        </p:sp>
      </p:grpSp>
      <p:sp>
        <p:nvSpPr>
          <p:cNvPr id="358" name="Google Shape;358;p12"/>
          <p:cNvSpPr txBox="1"/>
          <p:nvPr/>
        </p:nvSpPr>
        <p:spPr>
          <a:xfrm>
            <a:off x="662834" y="5489481"/>
            <a:ext cx="2333400" cy="299815"/>
          </a:xfrm>
          <a:prstGeom prst="rect">
            <a:avLst/>
          </a:prstGeom>
          <a:noFill/>
          <a:ln>
            <a:noFill/>
          </a:ln>
        </p:spPr>
        <p:txBody>
          <a:bodyPr spcFirstLastPara="1" wrap="square" lIns="0" tIns="12689" rIns="0" bIns="0" anchor="t" anchorCtr="0">
            <a:spAutoFit/>
          </a:bodyPr>
          <a:lstStyle/>
          <a:p>
            <a:pPr marL="11552" algn="ctr"/>
            <a:r>
              <a:rPr lang="en-US" sz="1865" b="1">
                <a:solidFill>
                  <a:srgbClr val="FFFFFF"/>
                </a:solidFill>
                <a:latin typeface="Montserrat SemiBold"/>
                <a:ea typeface="Montserrat SemiBold"/>
                <a:cs typeface="Montserrat SemiBold"/>
                <a:sym typeface="Montserrat SemiBold"/>
              </a:rPr>
              <a:t>Renewable Energy</a:t>
            </a:r>
            <a:endParaRPr sz="1865">
              <a:latin typeface="Montserrat SemiBold"/>
              <a:ea typeface="Montserrat SemiBold"/>
              <a:cs typeface="Montserrat SemiBold"/>
              <a:sym typeface="Montserrat SemiBold"/>
            </a:endParaRPr>
          </a:p>
        </p:txBody>
      </p:sp>
      <p:sp>
        <p:nvSpPr>
          <p:cNvPr id="359" name="Google Shape;359;p12"/>
          <p:cNvSpPr txBox="1"/>
          <p:nvPr/>
        </p:nvSpPr>
        <p:spPr>
          <a:xfrm>
            <a:off x="4766227" y="4231797"/>
            <a:ext cx="1441104" cy="254212"/>
          </a:xfrm>
          <a:prstGeom prst="rect">
            <a:avLst/>
          </a:prstGeom>
          <a:noFill/>
          <a:ln>
            <a:noFill/>
          </a:ln>
        </p:spPr>
        <p:txBody>
          <a:bodyPr spcFirstLastPara="1" wrap="square" lIns="0" tIns="16168" rIns="0" bIns="0" anchor="t" anchorCtr="0">
            <a:spAutoFit/>
          </a:bodyPr>
          <a:lstStyle/>
          <a:p>
            <a:r>
              <a:rPr lang="en-US" sz="1546" b="1">
                <a:solidFill>
                  <a:srgbClr val="FFFFFF"/>
                </a:solidFill>
                <a:latin typeface="Montserrat SemiBold"/>
                <a:ea typeface="Montserrat SemiBold"/>
                <a:cs typeface="Montserrat SemiBold"/>
                <a:sym typeface="Montserrat SemiBold"/>
              </a:rPr>
              <a:t>Food Industry</a:t>
            </a:r>
            <a:endParaRPr sz="1546">
              <a:latin typeface="Montserrat SemiBold"/>
              <a:ea typeface="Montserrat SemiBold"/>
              <a:cs typeface="Montserrat SemiBold"/>
              <a:sym typeface="Montserrat SemiBold"/>
            </a:endParaRPr>
          </a:p>
        </p:txBody>
      </p:sp>
      <p:grpSp>
        <p:nvGrpSpPr>
          <p:cNvPr id="360" name="Google Shape;360;p12"/>
          <p:cNvGrpSpPr/>
          <p:nvPr/>
        </p:nvGrpSpPr>
        <p:grpSpPr>
          <a:xfrm>
            <a:off x="3657985" y="2804506"/>
            <a:ext cx="3657343" cy="3417439"/>
            <a:chOff x="4020820" y="3083225"/>
            <a:chExt cx="4020820" cy="3757073"/>
          </a:xfrm>
        </p:grpSpPr>
        <p:pic>
          <p:nvPicPr>
            <p:cNvPr id="361" name="Google Shape;361;p12"/>
            <p:cNvPicPr preferRelativeResize="0"/>
            <p:nvPr/>
          </p:nvPicPr>
          <p:blipFill rotWithShape="1">
            <a:blip r:embed="rId11">
              <a:alphaModFix/>
            </a:blip>
            <a:srcRect/>
            <a:stretch/>
          </p:blipFill>
          <p:spPr>
            <a:xfrm>
              <a:off x="4020820" y="3083225"/>
              <a:ext cx="4020819" cy="3013439"/>
            </a:xfrm>
            <a:prstGeom prst="rect">
              <a:avLst/>
            </a:prstGeom>
            <a:noFill/>
            <a:ln>
              <a:noFill/>
            </a:ln>
          </p:spPr>
        </p:pic>
        <p:sp>
          <p:nvSpPr>
            <p:cNvPr id="362" name="Google Shape;362;p12"/>
            <p:cNvSpPr/>
            <p:nvPr/>
          </p:nvSpPr>
          <p:spPr>
            <a:xfrm>
              <a:off x="4020820" y="5905579"/>
              <a:ext cx="4020820" cy="934719"/>
            </a:xfrm>
            <a:custGeom>
              <a:avLst/>
              <a:gdLst/>
              <a:ahLst/>
              <a:cxnLst/>
              <a:rect l="l" t="t" r="r" b="b"/>
              <a:pathLst>
                <a:path w="4020820" h="934720" extrusionOk="0">
                  <a:moveTo>
                    <a:pt x="4020819" y="0"/>
                  </a:moveTo>
                  <a:lnTo>
                    <a:pt x="0" y="0"/>
                  </a:lnTo>
                  <a:lnTo>
                    <a:pt x="0" y="934296"/>
                  </a:lnTo>
                  <a:lnTo>
                    <a:pt x="4020819" y="934296"/>
                  </a:lnTo>
                  <a:lnTo>
                    <a:pt x="4020819" y="0"/>
                  </a:lnTo>
                  <a:close/>
                </a:path>
              </a:pathLst>
            </a:custGeom>
            <a:solidFill>
              <a:srgbClr val="4F4C4C"/>
            </a:solidFill>
            <a:ln>
              <a:noFill/>
            </a:ln>
          </p:spPr>
          <p:txBody>
            <a:bodyPr spcFirstLastPara="1" wrap="square" lIns="0" tIns="0" rIns="0" bIns="0" anchor="t" anchorCtr="0">
              <a:noAutofit/>
            </a:bodyPr>
            <a:lstStyle/>
            <a:p>
              <a:endParaRPr sz="1273"/>
            </a:p>
          </p:txBody>
        </p:sp>
      </p:grpSp>
      <p:sp>
        <p:nvSpPr>
          <p:cNvPr id="363" name="Google Shape;363;p12"/>
          <p:cNvSpPr txBox="1"/>
          <p:nvPr/>
        </p:nvSpPr>
        <p:spPr>
          <a:xfrm>
            <a:off x="4617371" y="5489481"/>
            <a:ext cx="1738521" cy="299815"/>
          </a:xfrm>
          <a:prstGeom prst="rect">
            <a:avLst/>
          </a:prstGeom>
          <a:noFill/>
          <a:ln>
            <a:noFill/>
          </a:ln>
        </p:spPr>
        <p:txBody>
          <a:bodyPr spcFirstLastPara="1" wrap="square" lIns="0" tIns="12689" rIns="0" bIns="0" anchor="t" anchorCtr="0">
            <a:spAutoFit/>
          </a:bodyPr>
          <a:lstStyle/>
          <a:p>
            <a:pPr marL="11552" algn="ctr"/>
            <a:r>
              <a:rPr lang="en-US" sz="1865" b="1">
                <a:solidFill>
                  <a:srgbClr val="FFFFFF"/>
                </a:solidFill>
                <a:latin typeface="Montserrat SemiBold"/>
                <a:ea typeface="Montserrat SemiBold"/>
                <a:cs typeface="Montserrat SemiBold"/>
                <a:sym typeface="Montserrat SemiBold"/>
              </a:rPr>
              <a:t>Food Industry</a:t>
            </a:r>
            <a:endParaRPr sz="1865">
              <a:latin typeface="Montserrat SemiBold"/>
              <a:ea typeface="Montserrat SemiBold"/>
              <a:cs typeface="Montserrat SemiBold"/>
              <a:sym typeface="Montserrat SemiBold"/>
            </a:endParaRPr>
          </a:p>
        </p:txBody>
      </p:sp>
      <p:sp>
        <p:nvSpPr>
          <p:cNvPr id="364" name="Google Shape;364;p12"/>
          <p:cNvSpPr txBox="1"/>
          <p:nvPr/>
        </p:nvSpPr>
        <p:spPr>
          <a:xfrm>
            <a:off x="8370667" y="4231797"/>
            <a:ext cx="1547381" cy="497499"/>
          </a:xfrm>
          <a:prstGeom prst="rect">
            <a:avLst/>
          </a:prstGeom>
          <a:noFill/>
          <a:ln>
            <a:noFill/>
          </a:ln>
        </p:spPr>
        <p:txBody>
          <a:bodyPr spcFirstLastPara="1" wrap="square" lIns="0" tIns="12120" rIns="0" bIns="0" anchor="t" anchorCtr="0">
            <a:spAutoFit/>
          </a:bodyPr>
          <a:lstStyle/>
          <a:p>
            <a:pPr indent="137468">
              <a:lnSpc>
                <a:spcPct val="101800"/>
              </a:lnSpc>
            </a:pPr>
            <a:r>
              <a:rPr lang="en-US" sz="1546" b="1">
                <a:solidFill>
                  <a:srgbClr val="FFFFFF"/>
                </a:solidFill>
                <a:latin typeface="Montserrat SemiBold"/>
                <a:ea typeface="Montserrat SemiBold"/>
                <a:cs typeface="Montserrat SemiBold"/>
                <a:sym typeface="Montserrat SemiBold"/>
              </a:rPr>
              <a:t>Chemicals &amp; Basic Materials</a:t>
            </a:r>
            <a:endParaRPr sz="1546">
              <a:latin typeface="Montserrat SemiBold"/>
              <a:ea typeface="Montserrat SemiBold"/>
              <a:cs typeface="Montserrat SemiBold"/>
              <a:sym typeface="Montserrat SemiBold"/>
            </a:endParaRPr>
          </a:p>
        </p:txBody>
      </p:sp>
      <p:grpSp>
        <p:nvGrpSpPr>
          <p:cNvPr id="365" name="Google Shape;365;p12"/>
          <p:cNvGrpSpPr/>
          <p:nvPr/>
        </p:nvGrpSpPr>
        <p:grpSpPr>
          <a:xfrm>
            <a:off x="7315329" y="2804506"/>
            <a:ext cx="3657343" cy="3417439"/>
            <a:chOff x="8041640" y="3083225"/>
            <a:chExt cx="4020820" cy="3757073"/>
          </a:xfrm>
        </p:grpSpPr>
        <p:pic>
          <p:nvPicPr>
            <p:cNvPr id="366" name="Google Shape;366;p12"/>
            <p:cNvPicPr preferRelativeResize="0"/>
            <p:nvPr/>
          </p:nvPicPr>
          <p:blipFill rotWithShape="1">
            <a:blip r:embed="rId12">
              <a:alphaModFix/>
            </a:blip>
            <a:srcRect/>
            <a:stretch/>
          </p:blipFill>
          <p:spPr>
            <a:xfrm>
              <a:off x="8041640" y="3083225"/>
              <a:ext cx="4020819" cy="3469526"/>
            </a:xfrm>
            <a:prstGeom prst="rect">
              <a:avLst/>
            </a:prstGeom>
            <a:noFill/>
            <a:ln>
              <a:noFill/>
            </a:ln>
          </p:spPr>
        </p:pic>
        <p:sp>
          <p:nvSpPr>
            <p:cNvPr id="367" name="Google Shape;367;p12"/>
            <p:cNvSpPr/>
            <p:nvPr/>
          </p:nvSpPr>
          <p:spPr>
            <a:xfrm>
              <a:off x="8041640" y="5905579"/>
              <a:ext cx="4020820" cy="934719"/>
            </a:xfrm>
            <a:custGeom>
              <a:avLst/>
              <a:gdLst/>
              <a:ahLst/>
              <a:cxnLst/>
              <a:rect l="l" t="t" r="r" b="b"/>
              <a:pathLst>
                <a:path w="4020820" h="934720" extrusionOk="0">
                  <a:moveTo>
                    <a:pt x="4020819" y="0"/>
                  </a:moveTo>
                  <a:lnTo>
                    <a:pt x="0" y="0"/>
                  </a:lnTo>
                  <a:lnTo>
                    <a:pt x="0" y="934296"/>
                  </a:lnTo>
                  <a:lnTo>
                    <a:pt x="4020819" y="934296"/>
                  </a:lnTo>
                  <a:lnTo>
                    <a:pt x="4020819" y="0"/>
                  </a:lnTo>
                  <a:close/>
                </a:path>
              </a:pathLst>
            </a:custGeom>
            <a:solidFill>
              <a:srgbClr val="4F4C4C"/>
            </a:solidFill>
            <a:ln>
              <a:noFill/>
            </a:ln>
          </p:spPr>
          <p:txBody>
            <a:bodyPr spcFirstLastPara="1" wrap="square" lIns="0" tIns="0" rIns="0" bIns="0" anchor="t" anchorCtr="0">
              <a:noAutofit/>
            </a:bodyPr>
            <a:lstStyle/>
            <a:p>
              <a:endParaRPr sz="1273"/>
            </a:p>
          </p:txBody>
        </p:sp>
      </p:grpSp>
      <p:sp>
        <p:nvSpPr>
          <p:cNvPr id="368" name="Google Shape;368;p12"/>
          <p:cNvSpPr txBox="1"/>
          <p:nvPr/>
        </p:nvSpPr>
        <p:spPr>
          <a:xfrm>
            <a:off x="7389903" y="5489481"/>
            <a:ext cx="3461215" cy="298070"/>
          </a:xfrm>
          <a:prstGeom prst="rect">
            <a:avLst/>
          </a:prstGeom>
          <a:noFill/>
          <a:ln>
            <a:noFill/>
          </a:ln>
        </p:spPr>
        <p:txBody>
          <a:bodyPr spcFirstLastPara="1" wrap="square" lIns="0" tIns="10961" rIns="0" bIns="0" anchor="t" anchorCtr="0">
            <a:spAutoFit/>
          </a:bodyPr>
          <a:lstStyle/>
          <a:p>
            <a:pPr marL="11552" marR="4621" algn="ctr">
              <a:lnSpc>
                <a:spcPct val="100499"/>
              </a:lnSpc>
            </a:pPr>
            <a:r>
              <a:rPr lang="en-US" sz="1865" b="1">
                <a:solidFill>
                  <a:srgbClr val="FFFFFF"/>
                </a:solidFill>
                <a:latin typeface="Montserrat SemiBold"/>
                <a:ea typeface="Montserrat SemiBold"/>
                <a:cs typeface="Montserrat SemiBold"/>
                <a:sym typeface="Montserrat SemiBold"/>
              </a:rPr>
              <a:t>Chemicals &amp; Basic Materials</a:t>
            </a:r>
            <a:endParaRPr sz="1865">
              <a:latin typeface="Montserrat SemiBold"/>
              <a:ea typeface="Montserrat SemiBold"/>
              <a:cs typeface="Montserrat SemiBold"/>
              <a:sym typeface="Montserrat SemiBold"/>
            </a:endParaRPr>
          </a:p>
        </p:txBody>
      </p:sp>
      <p:sp>
        <p:nvSpPr>
          <p:cNvPr id="369" name="Google Shape;369;p12"/>
          <p:cNvSpPr txBox="1"/>
          <p:nvPr/>
        </p:nvSpPr>
        <p:spPr>
          <a:xfrm>
            <a:off x="11593290" y="4231797"/>
            <a:ext cx="2416665" cy="254212"/>
          </a:xfrm>
          <a:prstGeom prst="rect">
            <a:avLst/>
          </a:prstGeom>
          <a:noFill/>
          <a:ln>
            <a:noFill/>
          </a:ln>
        </p:spPr>
        <p:txBody>
          <a:bodyPr spcFirstLastPara="1" wrap="square" lIns="0" tIns="16168" rIns="0" bIns="0" anchor="t" anchorCtr="0">
            <a:spAutoFit/>
          </a:bodyPr>
          <a:lstStyle/>
          <a:p>
            <a:r>
              <a:rPr lang="en-US" sz="1546" b="1">
                <a:solidFill>
                  <a:srgbClr val="FFFFFF"/>
                </a:solidFill>
                <a:latin typeface="Montserrat SemiBold"/>
                <a:ea typeface="Montserrat SemiBold"/>
                <a:cs typeface="Montserrat SemiBold"/>
                <a:sym typeface="Montserrat SemiBold"/>
              </a:rPr>
              <a:t>Transport and Logistics</a:t>
            </a:r>
            <a:endParaRPr sz="1546">
              <a:latin typeface="Montserrat SemiBold"/>
              <a:ea typeface="Montserrat SemiBold"/>
              <a:cs typeface="Montserrat SemiBold"/>
              <a:sym typeface="Montserrat SemiBold"/>
            </a:endParaRPr>
          </a:p>
        </p:txBody>
      </p:sp>
      <p:grpSp>
        <p:nvGrpSpPr>
          <p:cNvPr id="370" name="Google Shape;370;p12"/>
          <p:cNvGrpSpPr/>
          <p:nvPr/>
        </p:nvGrpSpPr>
        <p:grpSpPr>
          <a:xfrm>
            <a:off x="10972671" y="2804497"/>
            <a:ext cx="3657343" cy="3417448"/>
            <a:chOff x="12062459" y="3083215"/>
            <a:chExt cx="4020820" cy="3757083"/>
          </a:xfrm>
        </p:grpSpPr>
        <p:pic>
          <p:nvPicPr>
            <p:cNvPr id="371" name="Google Shape;371;p12"/>
            <p:cNvPicPr preferRelativeResize="0"/>
            <p:nvPr/>
          </p:nvPicPr>
          <p:blipFill rotWithShape="1">
            <a:blip r:embed="rId13">
              <a:alphaModFix/>
            </a:blip>
            <a:srcRect/>
            <a:stretch/>
          </p:blipFill>
          <p:spPr>
            <a:xfrm>
              <a:off x="12062459" y="3083215"/>
              <a:ext cx="4020819" cy="3756660"/>
            </a:xfrm>
            <a:prstGeom prst="rect">
              <a:avLst/>
            </a:prstGeom>
            <a:noFill/>
            <a:ln>
              <a:noFill/>
            </a:ln>
          </p:spPr>
        </p:pic>
        <p:sp>
          <p:nvSpPr>
            <p:cNvPr id="372" name="Google Shape;372;p12"/>
            <p:cNvSpPr/>
            <p:nvPr/>
          </p:nvSpPr>
          <p:spPr>
            <a:xfrm>
              <a:off x="12062459" y="5905579"/>
              <a:ext cx="4020820" cy="934719"/>
            </a:xfrm>
            <a:custGeom>
              <a:avLst/>
              <a:gdLst/>
              <a:ahLst/>
              <a:cxnLst/>
              <a:rect l="l" t="t" r="r" b="b"/>
              <a:pathLst>
                <a:path w="4020819" h="934720" extrusionOk="0">
                  <a:moveTo>
                    <a:pt x="4020819" y="0"/>
                  </a:moveTo>
                  <a:lnTo>
                    <a:pt x="0" y="0"/>
                  </a:lnTo>
                  <a:lnTo>
                    <a:pt x="0" y="934296"/>
                  </a:lnTo>
                  <a:lnTo>
                    <a:pt x="4020819" y="934296"/>
                  </a:lnTo>
                  <a:lnTo>
                    <a:pt x="4020819" y="0"/>
                  </a:lnTo>
                  <a:close/>
                </a:path>
              </a:pathLst>
            </a:custGeom>
            <a:solidFill>
              <a:srgbClr val="4F4C4C"/>
            </a:solidFill>
            <a:ln>
              <a:noFill/>
            </a:ln>
          </p:spPr>
          <p:txBody>
            <a:bodyPr spcFirstLastPara="1" wrap="square" lIns="0" tIns="0" rIns="0" bIns="0" anchor="t" anchorCtr="0">
              <a:noAutofit/>
            </a:bodyPr>
            <a:lstStyle/>
            <a:p>
              <a:endParaRPr sz="1273"/>
            </a:p>
          </p:txBody>
        </p:sp>
      </p:grpSp>
      <p:sp>
        <p:nvSpPr>
          <p:cNvPr id="373" name="Google Shape;373;p12"/>
          <p:cNvSpPr txBox="1"/>
          <p:nvPr/>
        </p:nvSpPr>
        <p:spPr>
          <a:xfrm>
            <a:off x="11092797" y="5657334"/>
            <a:ext cx="3158318" cy="299815"/>
          </a:xfrm>
          <a:prstGeom prst="rect">
            <a:avLst/>
          </a:prstGeom>
          <a:noFill/>
          <a:ln>
            <a:noFill/>
          </a:ln>
        </p:spPr>
        <p:txBody>
          <a:bodyPr spcFirstLastPara="1" wrap="square" lIns="0" tIns="12689" rIns="0" bIns="0" anchor="t" anchorCtr="0">
            <a:spAutoFit/>
          </a:bodyPr>
          <a:lstStyle/>
          <a:p>
            <a:pPr marL="11552"/>
            <a:r>
              <a:rPr lang="en-US" sz="1865" b="1">
                <a:solidFill>
                  <a:srgbClr val="FFFFFF"/>
                </a:solidFill>
                <a:latin typeface="Montserrat SemiBold"/>
                <a:ea typeface="Montserrat SemiBold"/>
                <a:cs typeface="Montserrat SemiBold"/>
                <a:sym typeface="Montserrat SemiBold"/>
              </a:rPr>
              <a:t>Transport and Logistics</a:t>
            </a:r>
            <a:endParaRPr sz="1865">
              <a:latin typeface="Montserrat SemiBold"/>
              <a:ea typeface="Montserrat SemiBold"/>
              <a:cs typeface="Montserrat SemiBold"/>
              <a:sym typeface="Montserrat SemiBold"/>
            </a:endParaRPr>
          </a:p>
        </p:txBody>
      </p:sp>
      <p:sp>
        <p:nvSpPr>
          <p:cNvPr id="374" name="Google Shape;374;p12"/>
          <p:cNvSpPr txBox="1"/>
          <p:nvPr/>
        </p:nvSpPr>
        <p:spPr>
          <a:xfrm>
            <a:off x="14979310" y="4231798"/>
            <a:ext cx="2959028" cy="492097"/>
          </a:xfrm>
          <a:prstGeom prst="rect">
            <a:avLst/>
          </a:prstGeom>
          <a:noFill/>
          <a:ln>
            <a:noFill/>
          </a:ln>
        </p:spPr>
        <p:txBody>
          <a:bodyPr spcFirstLastPara="1" wrap="square" lIns="0" tIns="16168" rIns="0" bIns="0" anchor="t" anchorCtr="0">
            <a:spAutoFit/>
          </a:bodyPr>
          <a:lstStyle/>
          <a:p>
            <a:pPr algn="ctr"/>
            <a:r>
              <a:rPr lang="en-US" sz="1546" b="1">
                <a:solidFill>
                  <a:srgbClr val="FFFFFF"/>
                </a:solidFill>
                <a:latin typeface="Montserrat SemiBold"/>
                <a:ea typeface="Montserrat SemiBold"/>
                <a:cs typeface="Montserrat SemiBold"/>
                <a:sym typeface="Montserrat SemiBold"/>
              </a:rPr>
              <a:t>Services</a:t>
            </a:r>
            <a:endParaRPr sz="1546">
              <a:latin typeface="Montserrat SemiBold"/>
              <a:ea typeface="Montserrat SemiBold"/>
              <a:cs typeface="Montserrat SemiBold"/>
              <a:sym typeface="Montserrat SemiBold"/>
            </a:endParaRPr>
          </a:p>
          <a:p>
            <a:pPr algn="ctr">
              <a:spcBef>
                <a:spcPts val="36"/>
              </a:spcBef>
            </a:pPr>
            <a:r>
              <a:rPr lang="en-US" sz="1546" b="1">
                <a:solidFill>
                  <a:srgbClr val="FFFFFF"/>
                </a:solidFill>
                <a:latin typeface="Montserrat SemiBold"/>
                <a:ea typeface="Montserrat SemiBold"/>
                <a:cs typeface="Montserrat SemiBold"/>
                <a:sym typeface="Montserrat SemiBold"/>
              </a:rPr>
              <a:t>(Digital and Global Business)</a:t>
            </a:r>
            <a:endParaRPr sz="1546">
              <a:latin typeface="Montserrat SemiBold"/>
              <a:ea typeface="Montserrat SemiBold"/>
              <a:cs typeface="Montserrat SemiBold"/>
              <a:sym typeface="Montserrat SemiBold"/>
            </a:endParaRPr>
          </a:p>
        </p:txBody>
      </p:sp>
      <p:grpSp>
        <p:nvGrpSpPr>
          <p:cNvPr id="375" name="Google Shape;375;p12"/>
          <p:cNvGrpSpPr/>
          <p:nvPr/>
        </p:nvGrpSpPr>
        <p:grpSpPr>
          <a:xfrm>
            <a:off x="14630015" y="2804497"/>
            <a:ext cx="3657343" cy="3417448"/>
            <a:chOff x="16083280" y="3083215"/>
            <a:chExt cx="4020820" cy="3757083"/>
          </a:xfrm>
        </p:grpSpPr>
        <p:pic>
          <p:nvPicPr>
            <p:cNvPr id="376" name="Google Shape;376;p12"/>
            <p:cNvPicPr preferRelativeResize="0"/>
            <p:nvPr/>
          </p:nvPicPr>
          <p:blipFill rotWithShape="1">
            <a:blip r:embed="rId14">
              <a:alphaModFix/>
            </a:blip>
            <a:srcRect/>
            <a:stretch/>
          </p:blipFill>
          <p:spPr>
            <a:xfrm>
              <a:off x="16083280" y="3083215"/>
              <a:ext cx="4020819" cy="3220257"/>
            </a:xfrm>
            <a:prstGeom prst="rect">
              <a:avLst/>
            </a:prstGeom>
            <a:noFill/>
            <a:ln>
              <a:noFill/>
            </a:ln>
          </p:spPr>
        </p:pic>
        <p:sp>
          <p:nvSpPr>
            <p:cNvPr id="377" name="Google Shape;377;p12"/>
            <p:cNvSpPr/>
            <p:nvPr/>
          </p:nvSpPr>
          <p:spPr>
            <a:xfrm>
              <a:off x="16083280" y="5905579"/>
              <a:ext cx="4020820" cy="934719"/>
            </a:xfrm>
            <a:custGeom>
              <a:avLst/>
              <a:gdLst/>
              <a:ahLst/>
              <a:cxnLst/>
              <a:rect l="l" t="t" r="r" b="b"/>
              <a:pathLst>
                <a:path w="4020819" h="934720" extrusionOk="0">
                  <a:moveTo>
                    <a:pt x="4020809" y="0"/>
                  </a:moveTo>
                  <a:lnTo>
                    <a:pt x="0" y="0"/>
                  </a:lnTo>
                  <a:lnTo>
                    <a:pt x="0" y="934296"/>
                  </a:lnTo>
                  <a:lnTo>
                    <a:pt x="4020809" y="934296"/>
                  </a:lnTo>
                  <a:lnTo>
                    <a:pt x="4020809" y="0"/>
                  </a:lnTo>
                  <a:close/>
                </a:path>
              </a:pathLst>
            </a:custGeom>
            <a:solidFill>
              <a:srgbClr val="4F4C4C"/>
            </a:solidFill>
            <a:ln>
              <a:noFill/>
            </a:ln>
          </p:spPr>
          <p:txBody>
            <a:bodyPr spcFirstLastPara="1" wrap="square" lIns="0" tIns="0" rIns="0" bIns="0" anchor="t" anchorCtr="0">
              <a:noAutofit/>
            </a:bodyPr>
            <a:lstStyle/>
            <a:p>
              <a:endParaRPr sz="1273"/>
            </a:p>
          </p:txBody>
        </p:sp>
      </p:grpSp>
      <p:sp>
        <p:nvSpPr>
          <p:cNvPr id="378" name="Google Shape;378;p12"/>
          <p:cNvSpPr txBox="1"/>
          <p:nvPr/>
        </p:nvSpPr>
        <p:spPr>
          <a:xfrm>
            <a:off x="14770316" y="5486261"/>
            <a:ext cx="3461215" cy="585071"/>
          </a:xfrm>
          <a:prstGeom prst="rect">
            <a:avLst/>
          </a:prstGeom>
          <a:noFill/>
          <a:ln>
            <a:noFill/>
          </a:ln>
        </p:spPr>
        <p:txBody>
          <a:bodyPr spcFirstLastPara="1" wrap="square" lIns="0" tIns="10961" rIns="0" bIns="0" anchor="t" anchorCtr="0">
            <a:spAutoFit/>
          </a:bodyPr>
          <a:lstStyle/>
          <a:p>
            <a:pPr marR="4621" algn="ctr">
              <a:lnSpc>
                <a:spcPct val="100499"/>
              </a:lnSpc>
            </a:pPr>
            <a:r>
              <a:rPr lang="en-US" sz="1865" b="1">
                <a:solidFill>
                  <a:srgbClr val="FFFFFF"/>
                </a:solidFill>
                <a:latin typeface="Montserrat SemiBold"/>
                <a:ea typeface="Montserrat SemiBold"/>
                <a:cs typeface="Montserrat SemiBold"/>
                <a:sym typeface="Montserrat SemiBold"/>
              </a:rPr>
              <a:t>Services (Digital and Global Business)</a:t>
            </a:r>
            <a:endParaRPr sz="1865">
              <a:latin typeface="Montserrat SemiBold"/>
              <a:ea typeface="Montserrat SemiBold"/>
              <a:cs typeface="Montserrat SemiBold"/>
              <a:sym typeface="Montserrat SemiBold"/>
            </a:endParaRPr>
          </a:p>
        </p:txBody>
      </p:sp>
      <p:sp>
        <p:nvSpPr>
          <p:cNvPr id="379" name="Google Shape;379;p12"/>
          <p:cNvSpPr txBox="1"/>
          <p:nvPr/>
        </p:nvSpPr>
        <p:spPr>
          <a:xfrm>
            <a:off x="485860" y="7648858"/>
            <a:ext cx="2686981" cy="254212"/>
          </a:xfrm>
          <a:prstGeom prst="rect">
            <a:avLst/>
          </a:prstGeom>
          <a:noFill/>
          <a:ln>
            <a:noFill/>
          </a:ln>
        </p:spPr>
        <p:txBody>
          <a:bodyPr spcFirstLastPara="1" wrap="square" lIns="0" tIns="16168" rIns="0" bIns="0" anchor="t" anchorCtr="0">
            <a:spAutoFit/>
          </a:bodyPr>
          <a:lstStyle/>
          <a:p>
            <a:r>
              <a:rPr lang="en-US" sz="1546" b="1">
                <a:solidFill>
                  <a:srgbClr val="FFFFFF"/>
                </a:solidFill>
                <a:latin typeface="Montserrat SemiBold"/>
                <a:ea typeface="Montserrat SemiBold"/>
                <a:cs typeface="Montserrat SemiBold"/>
                <a:sym typeface="Montserrat SemiBold"/>
              </a:rPr>
              <a:t>Metals, Mining &amp; Adjacent</a:t>
            </a:r>
            <a:endParaRPr sz="1546">
              <a:latin typeface="Montserrat SemiBold"/>
              <a:ea typeface="Montserrat SemiBold"/>
              <a:cs typeface="Montserrat SemiBold"/>
              <a:sym typeface="Montserrat SemiBold"/>
            </a:endParaRPr>
          </a:p>
        </p:txBody>
      </p:sp>
      <p:grpSp>
        <p:nvGrpSpPr>
          <p:cNvPr id="380" name="Google Shape;380;p12"/>
          <p:cNvGrpSpPr/>
          <p:nvPr/>
        </p:nvGrpSpPr>
        <p:grpSpPr>
          <a:xfrm>
            <a:off x="642" y="6221560"/>
            <a:ext cx="3657343" cy="3417448"/>
            <a:chOff x="0" y="6839875"/>
            <a:chExt cx="4020820" cy="3757083"/>
          </a:xfrm>
        </p:grpSpPr>
        <p:pic>
          <p:nvPicPr>
            <p:cNvPr id="381" name="Google Shape;381;p12"/>
            <p:cNvPicPr preferRelativeResize="0"/>
            <p:nvPr/>
          </p:nvPicPr>
          <p:blipFill rotWithShape="1">
            <a:blip r:embed="rId15">
              <a:alphaModFix/>
            </a:blip>
            <a:srcRect/>
            <a:stretch/>
          </p:blipFill>
          <p:spPr>
            <a:xfrm>
              <a:off x="0" y="6839875"/>
              <a:ext cx="4020819" cy="2891241"/>
            </a:xfrm>
            <a:prstGeom prst="rect">
              <a:avLst/>
            </a:prstGeom>
            <a:noFill/>
            <a:ln>
              <a:noFill/>
            </a:ln>
          </p:spPr>
        </p:pic>
        <p:sp>
          <p:nvSpPr>
            <p:cNvPr id="382" name="Google Shape;382;p12"/>
            <p:cNvSpPr/>
            <p:nvPr/>
          </p:nvSpPr>
          <p:spPr>
            <a:xfrm>
              <a:off x="0" y="9662239"/>
              <a:ext cx="4020820" cy="934719"/>
            </a:xfrm>
            <a:custGeom>
              <a:avLst/>
              <a:gdLst/>
              <a:ahLst/>
              <a:cxnLst/>
              <a:rect l="l" t="t" r="r" b="b"/>
              <a:pathLst>
                <a:path w="4020820" h="934720" extrusionOk="0">
                  <a:moveTo>
                    <a:pt x="4020819" y="0"/>
                  </a:moveTo>
                  <a:lnTo>
                    <a:pt x="0" y="0"/>
                  </a:lnTo>
                  <a:lnTo>
                    <a:pt x="0" y="934296"/>
                  </a:lnTo>
                  <a:lnTo>
                    <a:pt x="4020819" y="934296"/>
                  </a:lnTo>
                  <a:lnTo>
                    <a:pt x="4020819" y="0"/>
                  </a:lnTo>
                  <a:close/>
                </a:path>
              </a:pathLst>
            </a:custGeom>
            <a:solidFill>
              <a:srgbClr val="4F4C4C"/>
            </a:solidFill>
            <a:ln>
              <a:noFill/>
            </a:ln>
          </p:spPr>
          <p:txBody>
            <a:bodyPr spcFirstLastPara="1" wrap="square" lIns="0" tIns="0" rIns="0" bIns="0" anchor="t" anchorCtr="0">
              <a:noAutofit/>
            </a:bodyPr>
            <a:lstStyle/>
            <a:p>
              <a:endParaRPr sz="1273"/>
            </a:p>
          </p:txBody>
        </p:sp>
      </p:grpSp>
      <p:sp>
        <p:nvSpPr>
          <p:cNvPr id="383" name="Google Shape;383;p12"/>
          <p:cNvSpPr txBox="1"/>
          <p:nvPr/>
        </p:nvSpPr>
        <p:spPr>
          <a:xfrm>
            <a:off x="-677" y="8935378"/>
            <a:ext cx="3461215" cy="586816"/>
          </a:xfrm>
          <a:prstGeom prst="rect">
            <a:avLst/>
          </a:prstGeom>
          <a:noFill/>
          <a:ln>
            <a:noFill/>
          </a:ln>
        </p:spPr>
        <p:txBody>
          <a:bodyPr spcFirstLastPara="1" wrap="square" lIns="0" tIns="12689" rIns="0" bIns="0" anchor="t" anchorCtr="0">
            <a:spAutoFit/>
          </a:bodyPr>
          <a:lstStyle/>
          <a:p>
            <a:pPr algn="ctr"/>
            <a:r>
              <a:rPr lang="en-US" sz="1865" b="1">
                <a:solidFill>
                  <a:srgbClr val="FFFFFF"/>
                </a:solidFill>
                <a:latin typeface="Montserrat SemiBold"/>
                <a:ea typeface="Montserrat SemiBold"/>
                <a:cs typeface="Montserrat SemiBold"/>
                <a:sym typeface="Montserrat SemiBold"/>
              </a:rPr>
              <a:t>Metals, Mining</a:t>
            </a:r>
            <a:endParaRPr sz="1865">
              <a:latin typeface="Montserrat SemiBold"/>
              <a:ea typeface="Montserrat SemiBold"/>
              <a:cs typeface="Montserrat SemiBold"/>
              <a:sym typeface="Montserrat SemiBold"/>
            </a:endParaRPr>
          </a:p>
          <a:p>
            <a:pPr algn="ctr">
              <a:spcBef>
                <a:spcPts val="14"/>
              </a:spcBef>
            </a:pPr>
            <a:r>
              <a:rPr lang="en-US" sz="1865" b="1">
                <a:solidFill>
                  <a:srgbClr val="FFFFFF"/>
                </a:solidFill>
                <a:latin typeface="Montserrat SemiBold"/>
                <a:ea typeface="Montserrat SemiBold"/>
                <a:cs typeface="Montserrat SemiBold"/>
                <a:sym typeface="Montserrat SemiBold"/>
              </a:rPr>
              <a:t>&amp; Adjacent Industries</a:t>
            </a:r>
            <a:endParaRPr sz="1865">
              <a:latin typeface="Montserrat SemiBold"/>
              <a:ea typeface="Montserrat SemiBold"/>
              <a:cs typeface="Montserrat SemiBold"/>
              <a:sym typeface="Montserrat SemiBold"/>
            </a:endParaRPr>
          </a:p>
        </p:txBody>
      </p:sp>
      <p:sp>
        <p:nvSpPr>
          <p:cNvPr id="384" name="Google Shape;384;p12"/>
          <p:cNvSpPr txBox="1"/>
          <p:nvPr/>
        </p:nvSpPr>
        <p:spPr>
          <a:xfrm>
            <a:off x="4296310" y="7648858"/>
            <a:ext cx="2380854" cy="254212"/>
          </a:xfrm>
          <a:prstGeom prst="rect">
            <a:avLst/>
          </a:prstGeom>
          <a:noFill/>
          <a:ln>
            <a:noFill/>
          </a:ln>
        </p:spPr>
        <p:txBody>
          <a:bodyPr spcFirstLastPara="1" wrap="square" lIns="0" tIns="16168" rIns="0" bIns="0" anchor="t" anchorCtr="0">
            <a:spAutoFit/>
          </a:bodyPr>
          <a:lstStyle/>
          <a:p>
            <a:r>
              <a:rPr lang="en-US" sz="1546" b="1">
                <a:solidFill>
                  <a:srgbClr val="FFFFFF"/>
                </a:solidFill>
                <a:latin typeface="Montserrat SemiBold"/>
                <a:ea typeface="Montserrat SemiBold"/>
                <a:cs typeface="Montserrat SemiBold"/>
                <a:sym typeface="Montserrat SemiBold"/>
              </a:rPr>
              <a:t>Machinery &amp; Electronic</a:t>
            </a:r>
            <a:endParaRPr sz="1546">
              <a:latin typeface="Montserrat SemiBold"/>
              <a:ea typeface="Montserrat SemiBold"/>
              <a:cs typeface="Montserrat SemiBold"/>
              <a:sym typeface="Montserrat SemiBold"/>
            </a:endParaRPr>
          </a:p>
        </p:txBody>
      </p:sp>
      <p:grpSp>
        <p:nvGrpSpPr>
          <p:cNvPr id="385" name="Google Shape;385;p12"/>
          <p:cNvGrpSpPr/>
          <p:nvPr/>
        </p:nvGrpSpPr>
        <p:grpSpPr>
          <a:xfrm>
            <a:off x="3657985" y="6221570"/>
            <a:ext cx="3657343" cy="3417439"/>
            <a:chOff x="4020820" y="6839886"/>
            <a:chExt cx="4020820" cy="3757073"/>
          </a:xfrm>
        </p:grpSpPr>
        <p:pic>
          <p:nvPicPr>
            <p:cNvPr id="386" name="Google Shape;386;p12"/>
            <p:cNvPicPr preferRelativeResize="0"/>
            <p:nvPr/>
          </p:nvPicPr>
          <p:blipFill rotWithShape="1">
            <a:blip r:embed="rId16">
              <a:alphaModFix/>
            </a:blip>
            <a:srcRect/>
            <a:stretch/>
          </p:blipFill>
          <p:spPr>
            <a:xfrm>
              <a:off x="4020820" y="6839886"/>
              <a:ext cx="4020819" cy="2924339"/>
            </a:xfrm>
            <a:prstGeom prst="rect">
              <a:avLst/>
            </a:prstGeom>
            <a:noFill/>
            <a:ln>
              <a:noFill/>
            </a:ln>
          </p:spPr>
        </p:pic>
        <p:sp>
          <p:nvSpPr>
            <p:cNvPr id="387" name="Google Shape;387;p12"/>
            <p:cNvSpPr/>
            <p:nvPr/>
          </p:nvSpPr>
          <p:spPr>
            <a:xfrm>
              <a:off x="4020820" y="9662240"/>
              <a:ext cx="4020820" cy="934719"/>
            </a:xfrm>
            <a:custGeom>
              <a:avLst/>
              <a:gdLst/>
              <a:ahLst/>
              <a:cxnLst/>
              <a:rect l="l" t="t" r="r" b="b"/>
              <a:pathLst>
                <a:path w="4020820" h="934720" extrusionOk="0">
                  <a:moveTo>
                    <a:pt x="4020819" y="0"/>
                  </a:moveTo>
                  <a:lnTo>
                    <a:pt x="0" y="0"/>
                  </a:lnTo>
                  <a:lnTo>
                    <a:pt x="0" y="934296"/>
                  </a:lnTo>
                  <a:lnTo>
                    <a:pt x="4020819" y="934296"/>
                  </a:lnTo>
                  <a:lnTo>
                    <a:pt x="4020819" y="0"/>
                  </a:lnTo>
                  <a:close/>
                </a:path>
              </a:pathLst>
            </a:custGeom>
            <a:solidFill>
              <a:srgbClr val="4F4C4C"/>
            </a:solidFill>
            <a:ln>
              <a:noFill/>
            </a:ln>
          </p:spPr>
          <p:txBody>
            <a:bodyPr spcFirstLastPara="1" wrap="square" lIns="0" tIns="0" rIns="0" bIns="0" anchor="t" anchorCtr="0">
              <a:noAutofit/>
            </a:bodyPr>
            <a:lstStyle/>
            <a:p>
              <a:endParaRPr sz="1273"/>
            </a:p>
          </p:txBody>
        </p:sp>
      </p:grpSp>
      <p:sp>
        <p:nvSpPr>
          <p:cNvPr id="388" name="Google Shape;388;p12"/>
          <p:cNvSpPr txBox="1"/>
          <p:nvPr/>
        </p:nvSpPr>
        <p:spPr>
          <a:xfrm>
            <a:off x="3818738" y="9064632"/>
            <a:ext cx="3158318" cy="299815"/>
          </a:xfrm>
          <a:prstGeom prst="rect">
            <a:avLst/>
          </a:prstGeom>
          <a:noFill/>
          <a:ln>
            <a:noFill/>
          </a:ln>
        </p:spPr>
        <p:txBody>
          <a:bodyPr spcFirstLastPara="1" wrap="square" lIns="0" tIns="12689" rIns="0" bIns="0" anchor="t" anchorCtr="0">
            <a:spAutoFit/>
          </a:bodyPr>
          <a:lstStyle/>
          <a:p>
            <a:pPr marL="11552"/>
            <a:r>
              <a:rPr lang="en-US" sz="1865" b="1">
                <a:solidFill>
                  <a:srgbClr val="FFFFFF"/>
                </a:solidFill>
                <a:latin typeface="Montserrat SemiBold"/>
                <a:ea typeface="Montserrat SemiBold"/>
                <a:cs typeface="Montserrat SemiBold"/>
                <a:sym typeface="Montserrat SemiBold"/>
              </a:rPr>
              <a:t>Machinery &amp; Electronics</a:t>
            </a:r>
            <a:endParaRPr sz="1865">
              <a:latin typeface="Montserrat SemiBold"/>
              <a:ea typeface="Montserrat SemiBold"/>
              <a:cs typeface="Montserrat SemiBold"/>
              <a:sym typeface="Montserrat SemiBold"/>
            </a:endParaRPr>
          </a:p>
        </p:txBody>
      </p:sp>
      <p:sp>
        <p:nvSpPr>
          <p:cNvPr id="389" name="Google Shape;389;p12"/>
          <p:cNvSpPr txBox="1"/>
          <p:nvPr/>
        </p:nvSpPr>
        <p:spPr>
          <a:xfrm>
            <a:off x="8754981" y="7648858"/>
            <a:ext cx="778601" cy="254212"/>
          </a:xfrm>
          <a:prstGeom prst="rect">
            <a:avLst/>
          </a:prstGeom>
          <a:noFill/>
          <a:ln>
            <a:noFill/>
          </a:ln>
        </p:spPr>
        <p:txBody>
          <a:bodyPr spcFirstLastPara="1" wrap="square" lIns="0" tIns="16168" rIns="0" bIns="0" anchor="t" anchorCtr="0">
            <a:spAutoFit/>
          </a:bodyPr>
          <a:lstStyle/>
          <a:p>
            <a:r>
              <a:rPr lang="en-US" sz="1546" b="1">
                <a:solidFill>
                  <a:srgbClr val="FFFFFF"/>
                </a:solidFill>
                <a:latin typeface="Montserrat SemiBold"/>
                <a:ea typeface="Montserrat SemiBold"/>
                <a:cs typeface="Montserrat SemiBold"/>
                <a:sym typeface="Montserrat SemiBold"/>
              </a:rPr>
              <a:t>Fintech</a:t>
            </a:r>
            <a:endParaRPr sz="1546">
              <a:latin typeface="Montserrat SemiBold"/>
              <a:ea typeface="Montserrat SemiBold"/>
              <a:cs typeface="Montserrat SemiBold"/>
              <a:sym typeface="Montserrat SemiBold"/>
            </a:endParaRPr>
          </a:p>
        </p:txBody>
      </p:sp>
      <p:grpSp>
        <p:nvGrpSpPr>
          <p:cNvPr id="390" name="Google Shape;390;p12"/>
          <p:cNvGrpSpPr/>
          <p:nvPr/>
        </p:nvGrpSpPr>
        <p:grpSpPr>
          <a:xfrm>
            <a:off x="7315329" y="6221570"/>
            <a:ext cx="3657343" cy="3417439"/>
            <a:chOff x="8041640" y="6839886"/>
            <a:chExt cx="4020820" cy="3757073"/>
          </a:xfrm>
        </p:grpSpPr>
        <p:pic>
          <p:nvPicPr>
            <p:cNvPr id="391" name="Google Shape;391;p12"/>
            <p:cNvPicPr preferRelativeResize="0"/>
            <p:nvPr/>
          </p:nvPicPr>
          <p:blipFill rotWithShape="1">
            <a:blip r:embed="rId17">
              <a:alphaModFix/>
            </a:blip>
            <a:srcRect/>
            <a:stretch/>
          </p:blipFill>
          <p:spPr>
            <a:xfrm>
              <a:off x="8041640" y="6839886"/>
              <a:ext cx="4020819" cy="3756650"/>
            </a:xfrm>
            <a:prstGeom prst="rect">
              <a:avLst/>
            </a:prstGeom>
            <a:noFill/>
            <a:ln>
              <a:noFill/>
            </a:ln>
          </p:spPr>
        </p:pic>
        <p:sp>
          <p:nvSpPr>
            <p:cNvPr id="392" name="Google Shape;392;p12"/>
            <p:cNvSpPr/>
            <p:nvPr/>
          </p:nvSpPr>
          <p:spPr>
            <a:xfrm>
              <a:off x="8041640" y="9662240"/>
              <a:ext cx="4020820" cy="934719"/>
            </a:xfrm>
            <a:custGeom>
              <a:avLst/>
              <a:gdLst/>
              <a:ahLst/>
              <a:cxnLst/>
              <a:rect l="l" t="t" r="r" b="b"/>
              <a:pathLst>
                <a:path w="4020820" h="934720" extrusionOk="0">
                  <a:moveTo>
                    <a:pt x="4020819" y="0"/>
                  </a:moveTo>
                  <a:lnTo>
                    <a:pt x="0" y="0"/>
                  </a:lnTo>
                  <a:lnTo>
                    <a:pt x="0" y="934296"/>
                  </a:lnTo>
                  <a:lnTo>
                    <a:pt x="4020819" y="934296"/>
                  </a:lnTo>
                  <a:lnTo>
                    <a:pt x="4020819" y="0"/>
                  </a:lnTo>
                  <a:close/>
                </a:path>
              </a:pathLst>
            </a:custGeom>
            <a:solidFill>
              <a:srgbClr val="4F4C4C"/>
            </a:solidFill>
            <a:ln>
              <a:noFill/>
            </a:ln>
          </p:spPr>
          <p:txBody>
            <a:bodyPr spcFirstLastPara="1" wrap="square" lIns="0" tIns="0" rIns="0" bIns="0" anchor="t" anchorCtr="0">
              <a:noAutofit/>
            </a:bodyPr>
            <a:lstStyle/>
            <a:p>
              <a:endParaRPr sz="1273"/>
            </a:p>
          </p:txBody>
        </p:sp>
      </p:grpSp>
      <p:sp>
        <p:nvSpPr>
          <p:cNvPr id="393" name="Google Shape;393;p12"/>
          <p:cNvSpPr txBox="1"/>
          <p:nvPr/>
        </p:nvSpPr>
        <p:spPr>
          <a:xfrm>
            <a:off x="8669329" y="9064638"/>
            <a:ext cx="949569" cy="299815"/>
          </a:xfrm>
          <a:prstGeom prst="rect">
            <a:avLst/>
          </a:prstGeom>
          <a:noFill/>
          <a:ln>
            <a:noFill/>
          </a:ln>
        </p:spPr>
        <p:txBody>
          <a:bodyPr spcFirstLastPara="1" wrap="square" lIns="0" tIns="12689" rIns="0" bIns="0" anchor="t" anchorCtr="0">
            <a:spAutoFit/>
          </a:bodyPr>
          <a:lstStyle/>
          <a:p>
            <a:pPr marL="11552"/>
            <a:r>
              <a:rPr lang="en-US" sz="1865" b="1">
                <a:solidFill>
                  <a:srgbClr val="FFFFFF"/>
                </a:solidFill>
                <a:latin typeface="Montserrat SemiBold"/>
                <a:ea typeface="Montserrat SemiBold"/>
                <a:cs typeface="Montserrat SemiBold"/>
                <a:sym typeface="Montserrat SemiBold"/>
              </a:rPr>
              <a:t>Fintech</a:t>
            </a:r>
            <a:endParaRPr sz="1865">
              <a:latin typeface="Montserrat SemiBold"/>
              <a:ea typeface="Montserrat SemiBold"/>
              <a:cs typeface="Montserrat SemiBold"/>
              <a:sym typeface="Montserrat SemiBold"/>
            </a:endParaRPr>
          </a:p>
        </p:txBody>
      </p:sp>
      <p:sp>
        <p:nvSpPr>
          <p:cNvPr id="394" name="Google Shape;394;p12"/>
          <p:cNvSpPr txBox="1"/>
          <p:nvPr/>
        </p:nvSpPr>
        <p:spPr>
          <a:xfrm>
            <a:off x="12386823" y="7648858"/>
            <a:ext cx="829429" cy="254212"/>
          </a:xfrm>
          <a:prstGeom prst="rect">
            <a:avLst/>
          </a:prstGeom>
          <a:noFill/>
          <a:ln>
            <a:noFill/>
          </a:ln>
        </p:spPr>
        <p:txBody>
          <a:bodyPr spcFirstLastPara="1" wrap="square" lIns="0" tIns="16168" rIns="0" bIns="0" anchor="t" anchorCtr="0">
            <a:spAutoFit/>
          </a:bodyPr>
          <a:lstStyle/>
          <a:p>
            <a:r>
              <a:rPr lang="en-US" sz="1546" b="1">
                <a:solidFill>
                  <a:srgbClr val="FFFFFF"/>
                </a:solidFill>
                <a:latin typeface="Montserrat SemiBold"/>
                <a:ea typeface="Montserrat SemiBold"/>
                <a:cs typeface="Montserrat SemiBold"/>
                <a:sym typeface="Montserrat SemiBold"/>
              </a:rPr>
              <a:t>Tourism</a:t>
            </a:r>
            <a:endParaRPr sz="1546">
              <a:latin typeface="Montserrat SemiBold"/>
              <a:ea typeface="Montserrat SemiBold"/>
              <a:cs typeface="Montserrat SemiBold"/>
              <a:sym typeface="Montserrat SemiBold"/>
            </a:endParaRPr>
          </a:p>
        </p:txBody>
      </p:sp>
      <p:grpSp>
        <p:nvGrpSpPr>
          <p:cNvPr id="395" name="Google Shape;395;p12"/>
          <p:cNvGrpSpPr/>
          <p:nvPr/>
        </p:nvGrpSpPr>
        <p:grpSpPr>
          <a:xfrm>
            <a:off x="10972671" y="6221560"/>
            <a:ext cx="3657343" cy="3417448"/>
            <a:chOff x="12062459" y="6839875"/>
            <a:chExt cx="4020820" cy="3757083"/>
          </a:xfrm>
        </p:grpSpPr>
        <p:pic>
          <p:nvPicPr>
            <p:cNvPr id="396" name="Google Shape;396;p12"/>
            <p:cNvPicPr preferRelativeResize="0"/>
            <p:nvPr/>
          </p:nvPicPr>
          <p:blipFill rotWithShape="1">
            <a:blip r:embed="rId18">
              <a:alphaModFix/>
            </a:blip>
            <a:srcRect/>
            <a:stretch/>
          </p:blipFill>
          <p:spPr>
            <a:xfrm>
              <a:off x="12062459" y="6839875"/>
              <a:ext cx="4020819" cy="3704306"/>
            </a:xfrm>
            <a:prstGeom prst="rect">
              <a:avLst/>
            </a:prstGeom>
            <a:noFill/>
            <a:ln>
              <a:noFill/>
            </a:ln>
          </p:spPr>
        </p:pic>
        <p:sp>
          <p:nvSpPr>
            <p:cNvPr id="397" name="Google Shape;397;p12"/>
            <p:cNvSpPr/>
            <p:nvPr/>
          </p:nvSpPr>
          <p:spPr>
            <a:xfrm>
              <a:off x="12062459" y="9662239"/>
              <a:ext cx="4020820" cy="934719"/>
            </a:xfrm>
            <a:custGeom>
              <a:avLst/>
              <a:gdLst/>
              <a:ahLst/>
              <a:cxnLst/>
              <a:rect l="l" t="t" r="r" b="b"/>
              <a:pathLst>
                <a:path w="4020819" h="934720" extrusionOk="0">
                  <a:moveTo>
                    <a:pt x="4020819" y="0"/>
                  </a:moveTo>
                  <a:lnTo>
                    <a:pt x="0" y="0"/>
                  </a:lnTo>
                  <a:lnTo>
                    <a:pt x="0" y="934296"/>
                  </a:lnTo>
                  <a:lnTo>
                    <a:pt x="4020819" y="934296"/>
                  </a:lnTo>
                  <a:lnTo>
                    <a:pt x="4020819" y="0"/>
                  </a:lnTo>
                  <a:close/>
                </a:path>
              </a:pathLst>
            </a:custGeom>
            <a:solidFill>
              <a:srgbClr val="4F4C4C"/>
            </a:solidFill>
            <a:ln>
              <a:noFill/>
            </a:ln>
          </p:spPr>
          <p:txBody>
            <a:bodyPr spcFirstLastPara="1" wrap="square" lIns="0" tIns="0" rIns="0" bIns="0" anchor="t" anchorCtr="0">
              <a:noAutofit/>
            </a:bodyPr>
            <a:lstStyle/>
            <a:p>
              <a:endParaRPr sz="1273"/>
            </a:p>
          </p:txBody>
        </p:sp>
      </p:grpSp>
      <p:sp>
        <p:nvSpPr>
          <p:cNvPr id="398" name="Google Shape;398;p12"/>
          <p:cNvSpPr txBox="1"/>
          <p:nvPr/>
        </p:nvSpPr>
        <p:spPr>
          <a:xfrm>
            <a:off x="12296315" y="9064638"/>
            <a:ext cx="1010217" cy="299815"/>
          </a:xfrm>
          <a:prstGeom prst="rect">
            <a:avLst/>
          </a:prstGeom>
          <a:noFill/>
          <a:ln>
            <a:noFill/>
          </a:ln>
        </p:spPr>
        <p:txBody>
          <a:bodyPr spcFirstLastPara="1" wrap="square" lIns="0" tIns="12689" rIns="0" bIns="0" anchor="t" anchorCtr="0">
            <a:spAutoFit/>
          </a:bodyPr>
          <a:lstStyle/>
          <a:p>
            <a:pPr marL="11552"/>
            <a:r>
              <a:rPr lang="en-US" sz="1865" b="1">
                <a:solidFill>
                  <a:srgbClr val="FFFFFF"/>
                </a:solidFill>
                <a:latin typeface="Montserrat SemiBold"/>
                <a:ea typeface="Montserrat SemiBold"/>
                <a:cs typeface="Montserrat SemiBold"/>
                <a:sym typeface="Montserrat SemiBold"/>
              </a:rPr>
              <a:t>Tourism</a:t>
            </a:r>
            <a:endParaRPr sz="1865">
              <a:latin typeface="Montserrat SemiBold"/>
              <a:ea typeface="Montserrat SemiBold"/>
              <a:cs typeface="Montserrat SemiBold"/>
              <a:sym typeface="Montserrat SemiBold"/>
            </a:endParaRPr>
          </a:p>
        </p:txBody>
      </p:sp>
      <p:sp>
        <p:nvSpPr>
          <p:cNvPr id="399" name="Google Shape;399;p12"/>
          <p:cNvSpPr txBox="1"/>
          <p:nvPr/>
        </p:nvSpPr>
        <p:spPr>
          <a:xfrm>
            <a:off x="15318130" y="7648858"/>
            <a:ext cx="2281508" cy="497499"/>
          </a:xfrm>
          <a:prstGeom prst="rect">
            <a:avLst/>
          </a:prstGeom>
          <a:noFill/>
          <a:ln>
            <a:noFill/>
          </a:ln>
        </p:spPr>
        <p:txBody>
          <a:bodyPr spcFirstLastPara="1" wrap="square" lIns="0" tIns="12120" rIns="0" bIns="0" anchor="t" anchorCtr="0">
            <a:spAutoFit/>
          </a:bodyPr>
          <a:lstStyle/>
          <a:p>
            <a:pPr indent="548716">
              <a:lnSpc>
                <a:spcPct val="101800"/>
              </a:lnSpc>
            </a:pPr>
            <a:r>
              <a:rPr lang="en-US" sz="1546" b="1">
                <a:solidFill>
                  <a:srgbClr val="FFFFFF"/>
                </a:solidFill>
                <a:latin typeface="Montserrat SemiBold"/>
                <a:ea typeface="Montserrat SemiBold"/>
                <a:cs typeface="Montserrat SemiBold"/>
                <a:sym typeface="Montserrat SemiBold"/>
              </a:rPr>
              <a:t>Exploration (Mining and Oil &amp; Gas)</a:t>
            </a:r>
            <a:endParaRPr sz="1546">
              <a:latin typeface="Montserrat SemiBold"/>
              <a:ea typeface="Montserrat SemiBold"/>
              <a:cs typeface="Montserrat SemiBold"/>
              <a:sym typeface="Montserrat SemiBold"/>
            </a:endParaRPr>
          </a:p>
        </p:txBody>
      </p:sp>
      <p:grpSp>
        <p:nvGrpSpPr>
          <p:cNvPr id="400" name="Google Shape;400;p12"/>
          <p:cNvGrpSpPr/>
          <p:nvPr/>
        </p:nvGrpSpPr>
        <p:grpSpPr>
          <a:xfrm>
            <a:off x="14630015" y="6221560"/>
            <a:ext cx="3657343" cy="3417448"/>
            <a:chOff x="16083280" y="6839875"/>
            <a:chExt cx="4020820" cy="3757083"/>
          </a:xfrm>
        </p:grpSpPr>
        <p:pic>
          <p:nvPicPr>
            <p:cNvPr id="401" name="Google Shape;401;p12"/>
            <p:cNvPicPr preferRelativeResize="0"/>
            <p:nvPr/>
          </p:nvPicPr>
          <p:blipFill rotWithShape="1">
            <a:blip r:embed="rId19">
              <a:alphaModFix/>
            </a:blip>
            <a:srcRect/>
            <a:stretch/>
          </p:blipFill>
          <p:spPr>
            <a:xfrm>
              <a:off x="16083280" y="6839875"/>
              <a:ext cx="4020819" cy="3487262"/>
            </a:xfrm>
            <a:prstGeom prst="rect">
              <a:avLst/>
            </a:prstGeom>
            <a:noFill/>
            <a:ln>
              <a:noFill/>
            </a:ln>
          </p:spPr>
        </p:pic>
        <p:sp>
          <p:nvSpPr>
            <p:cNvPr id="402" name="Google Shape;402;p12"/>
            <p:cNvSpPr/>
            <p:nvPr/>
          </p:nvSpPr>
          <p:spPr>
            <a:xfrm>
              <a:off x="16083280" y="9662239"/>
              <a:ext cx="4020820" cy="934719"/>
            </a:xfrm>
            <a:custGeom>
              <a:avLst/>
              <a:gdLst/>
              <a:ahLst/>
              <a:cxnLst/>
              <a:rect l="l" t="t" r="r" b="b"/>
              <a:pathLst>
                <a:path w="4020819" h="934720" extrusionOk="0">
                  <a:moveTo>
                    <a:pt x="4020809" y="0"/>
                  </a:moveTo>
                  <a:lnTo>
                    <a:pt x="0" y="0"/>
                  </a:lnTo>
                  <a:lnTo>
                    <a:pt x="0" y="934296"/>
                  </a:lnTo>
                  <a:lnTo>
                    <a:pt x="4020809" y="934296"/>
                  </a:lnTo>
                  <a:lnTo>
                    <a:pt x="4020809" y="0"/>
                  </a:lnTo>
                  <a:close/>
                </a:path>
              </a:pathLst>
            </a:custGeom>
            <a:solidFill>
              <a:srgbClr val="4F4C4C"/>
            </a:solidFill>
            <a:ln>
              <a:noFill/>
            </a:ln>
          </p:spPr>
          <p:txBody>
            <a:bodyPr spcFirstLastPara="1" wrap="square" lIns="0" tIns="0" rIns="0" bIns="0" anchor="t" anchorCtr="0">
              <a:noAutofit/>
            </a:bodyPr>
            <a:lstStyle/>
            <a:p>
              <a:endParaRPr sz="1273"/>
            </a:p>
          </p:txBody>
        </p:sp>
      </p:grpSp>
      <p:sp>
        <p:nvSpPr>
          <p:cNvPr id="403" name="Google Shape;403;p12"/>
          <p:cNvSpPr txBox="1"/>
          <p:nvPr/>
        </p:nvSpPr>
        <p:spPr>
          <a:xfrm>
            <a:off x="15089330" y="8932882"/>
            <a:ext cx="2738901" cy="585071"/>
          </a:xfrm>
          <a:prstGeom prst="rect">
            <a:avLst/>
          </a:prstGeom>
          <a:noFill/>
          <a:ln>
            <a:noFill/>
          </a:ln>
        </p:spPr>
        <p:txBody>
          <a:bodyPr spcFirstLastPara="1" wrap="square" lIns="0" tIns="10961" rIns="0" bIns="0" anchor="t" anchorCtr="0">
            <a:spAutoFit/>
          </a:bodyPr>
          <a:lstStyle/>
          <a:p>
            <a:pPr marL="11552" marR="4621" algn="ctr">
              <a:lnSpc>
                <a:spcPct val="100499"/>
              </a:lnSpc>
            </a:pPr>
            <a:r>
              <a:rPr lang="en-US" sz="1865" b="1">
                <a:solidFill>
                  <a:srgbClr val="FFFFFF"/>
                </a:solidFill>
                <a:latin typeface="Montserrat SemiBold"/>
                <a:ea typeface="Montserrat SemiBold"/>
                <a:cs typeface="Montserrat SemiBold"/>
                <a:sym typeface="Montserrat SemiBold"/>
              </a:rPr>
              <a:t>Exploration (Mining and Oil &amp; Gas)</a:t>
            </a:r>
            <a:endParaRPr sz="1865">
              <a:latin typeface="Montserrat SemiBold"/>
              <a:ea typeface="Montserrat SemiBold"/>
              <a:cs typeface="Montserrat SemiBold"/>
              <a:sym typeface="Montserrat SemiBold"/>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2"/>
        <p:cNvGrpSpPr/>
        <p:nvPr/>
      </p:nvGrpSpPr>
      <p:grpSpPr>
        <a:xfrm>
          <a:off x="0" y="0"/>
          <a:ext cx="0" cy="0"/>
          <a:chOff x="0" y="0"/>
          <a:chExt cx="0" cy="0"/>
        </a:xfrm>
      </p:grpSpPr>
      <p:sp>
        <p:nvSpPr>
          <p:cNvPr id="23" name="Google Shape;23;p9"/>
          <p:cNvSpPr/>
          <p:nvPr/>
        </p:nvSpPr>
        <p:spPr>
          <a:xfrm>
            <a:off x="0" y="1"/>
            <a:ext cx="18288000" cy="10287000"/>
          </a:xfrm>
          <a:custGeom>
            <a:avLst/>
            <a:gdLst/>
            <a:ahLst/>
            <a:cxnLst/>
            <a:rect l="l" t="t" r="r" b="b"/>
            <a:pathLst>
              <a:path w="18288000" h="10287000" extrusionOk="0">
                <a:moveTo>
                  <a:pt x="0" y="0"/>
                </a:moveTo>
                <a:lnTo>
                  <a:pt x="0" y="10287000"/>
                </a:lnTo>
                <a:lnTo>
                  <a:pt x="18288000" y="10287000"/>
                </a:lnTo>
                <a:lnTo>
                  <a:pt x="18288000" y="0"/>
                </a:lnTo>
                <a:lnTo>
                  <a:pt x="0" y="0"/>
                </a:lnTo>
                <a:close/>
              </a:path>
            </a:pathLst>
          </a:custGeom>
          <a:solidFill>
            <a:srgbClr val="FFFFFF"/>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entury Gothic"/>
              <a:ea typeface="Century Gothic"/>
              <a:cs typeface="Century Gothic"/>
              <a:sym typeface="Century Gothic"/>
            </a:endParaRPr>
          </a:p>
        </p:txBody>
      </p:sp>
      <p:sp>
        <p:nvSpPr>
          <p:cNvPr id="24" name="Google Shape;24;p9"/>
          <p:cNvSpPr/>
          <p:nvPr/>
        </p:nvSpPr>
        <p:spPr>
          <a:xfrm>
            <a:off x="0" y="0"/>
            <a:ext cx="18288000" cy="10287000"/>
          </a:xfrm>
          <a:custGeom>
            <a:avLst/>
            <a:gdLst/>
            <a:ahLst/>
            <a:cxnLst/>
            <a:rect l="l" t="t" r="r" b="b"/>
            <a:pathLst>
              <a:path w="18288000" h="10287000" extrusionOk="0">
                <a:moveTo>
                  <a:pt x="0" y="0"/>
                </a:moveTo>
                <a:lnTo>
                  <a:pt x="0" y="10287000"/>
                </a:lnTo>
                <a:lnTo>
                  <a:pt x="18288000" y="10287000"/>
                </a:lnTo>
                <a:lnTo>
                  <a:pt x="18288000" y="0"/>
                </a:lnTo>
                <a:lnTo>
                  <a:pt x="0" y="0"/>
                </a:lnTo>
                <a:close/>
              </a:path>
            </a:pathLst>
          </a:custGeom>
          <a:solidFill>
            <a:srgbClr val="FFFFFF"/>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entury Gothic"/>
              <a:ea typeface="Century Gothic"/>
              <a:cs typeface="Century Gothic"/>
              <a:sym typeface="Century Gothic"/>
            </a:endParaRPr>
          </a:p>
        </p:txBody>
      </p:sp>
      <p:pic>
        <p:nvPicPr>
          <p:cNvPr id="25" name="Google Shape;25;p9"/>
          <p:cNvPicPr preferRelativeResize="0"/>
          <p:nvPr/>
        </p:nvPicPr>
        <p:blipFill rotWithShape="1">
          <a:blip r:embed="rId3">
            <a:alphaModFix/>
          </a:blip>
          <a:srcRect/>
          <a:stretch/>
        </p:blipFill>
        <p:spPr>
          <a:xfrm>
            <a:off x="0" y="723796"/>
            <a:ext cx="510131" cy="916186"/>
          </a:xfrm>
          <a:prstGeom prst="rect">
            <a:avLst/>
          </a:prstGeom>
          <a:noFill/>
          <a:ln>
            <a:noFill/>
          </a:ln>
        </p:spPr>
      </p:pic>
      <p:pic>
        <p:nvPicPr>
          <p:cNvPr id="26" name="Google Shape;26;p9"/>
          <p:cNvPicPr preferRelativeResize="0"/>
          <p:nvPr/>
        </p:nvPicPr>
        <p:blipFill rotWithShape="1">
          <a:blip r:embed="rId4">
            <a:alphaModFix/>
          </a:blip>
          <a:srcRect/>
          <a:stretch/>
        </p:blipFill>
        <p:spPr>
          <a:xfrm>
            <a:off x="0" y="9751448"/>
            <a:ext cx="14659094" cy="95250"/>
          </a:xfrm>
          <a:prstGeom prst="rect">
            <a:avLst/>
          </a:prstGeom>
          <a:noFill/>
          <a:ln>
            <a:noFill/>
          </a:ln>
        </p:spPr>
      </p:pic>
      <p:pic>
        <p:nvPicPr>
          <p:cNvPr id="27" name="Google Shape;27;p9"/>
          <p:cNvPicPr preferRelativeResize="0"/>
          <p:nvPr/>
        </p:nvPicPr>
        <p:blipFill rotWithShape="1">
          <a:blip r:embed="rId5">
            <a:alphaModFix/>
          </a:blip>
          <a:srcRect/>
          <a:stretch/>
        </p:blipFill>
        <p:spPr>
          <a:xfrm>
            <a:off x="14476075" y="7809879"/>
            <a:ext cx="3819525" cy="3819525"/>
          </a:xfrm>
          <a:prstGeom prst="rect">
            <a:avLst/>
          </a:prstGeom>
          <a:noFill/>
          <a:ln>
            <a:noFill/>
          </a:ln>
        </p:spPr>
      </p:pic>
      <p:sp>
        <p:nvSpPr>
          <p:cNvPr id="28" name="Google Shape;28;p9"/>
          <p:cNvSpPr txBox="1"/>
          <p:nvPr/>
        </p:nvSpPr>
        <p:spPr>
          <a:xfrm>
            <a:off x="894172" y="804425"/>
            <a:ext cx="10048648" cy="615553"/>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4000"/>
              <a:buFont typeface="Arial"/>
              <a:buNone/>
            </a:pPr>
            <a:r>
              <a:rPr lang="en-GB" sz="4000" b="0" i="0" u="none" strike="noStrike" cap="none" dirty="0">
                <a:solidFill>
                  <a:schemeClr val="dk1"/>
                </a:solidFill>
                <a:latin typeface="Century Gothic"/>
                <a:ea typeface="Century Gothic"/>
                <a:cs typeface="Century Gothic"/>
                <a:sym typeface="Century Gothic"/>
              </a:rPr>
              <a:t>Common marke</a:t>
            </a:r>
            <a:r>
              <a:rPr lang="en-GB" sz="4000" dirty="0">
                <a:solidFill>
                  <a:schemeClr val="dk1"/>
                </a:solidFill>
                <a:latin typeface="Century Gothic"/>
                <a:ea typeface="Century Gothic"/>
                <a:cs typeface="Century Gothic"/>
                <a:sym typeface="Century Gothic"/>
              </a:rPr>
              <a:t>t access challenges</a:t>
            </a:r>
            <a:endParaRPr sz="4000" b="0" i="0" u="none" strike="noStrike" cap="none" dirty="0">
              <a:solidFill>
                <a:schemeClr val="dk1"/>
              </a:solidFill>
              <a:latin typeface="Century Gothic"/>
              <a:ea typeface="Century Gothic"/>
              <a:cs typeface="Century Gothic"/>
              <a:sym typeface="Century Gothic"/>
            </a:endParaRPr>
          </a:p>
        </p:txBody>
      </p:sp>
      <p:sp>
        <p:nvSpPr>
          <p:cNvPr id="29" name="Google Shape;29;p9"/>
          <p:cNvSpPr txBox="1"/>
          <p:nvPr/>
        </p:nvSpPr>
        <p:spPr>
          <a:xfrm>
            <a:off x="894171" y="2059512"/>
            <a:ext cx="16044714" cy="7928487"/>
          </a:xfrm>
          <a:prstGeom prst="rect">
            <a:avLst/>
          </a:prstGeom>
          <a:noFill/>
          <a:ln>
            <a:noFill/>
          </a:ln>
        </p:spPr>
        <p:txBody>
          <a:bodyPr spcFirstLastPara="1" wrap="square" lIns="91425" tIns="91425" rIns="91425" bIns="91425" anchor="t" anchorCtr="0">
            <a:spAutoFit/>
          </a:bodyPr>
          <a:lstStyle/>
          <a:p>
            <a:pPr lvl="0" algn="just">
              <a:lnSpc>
                <a:spcPct val="107000"/>
              </a:lnSpc>
              <a:spcAft>
                <a:spcPts val="800"/>
              </a:spcAft>
              <a:tabLst>
                <a:tab pos="457200" algn="l"/>
              </a:tabLst>
            </a:pPr>
            <a:r>
              <a:rPr lang="en-GB" sz="2400" b="1" kern="100" dirty="0">
                <a:effectLst/>
                <a:latin typeface="Arial" panose="020B0604020202020204" pitchFamily="34" charset="0"/>
                <a:ea typeface="Calibri" panose="020F0502020204030204" pitchFamily="34" charset="0"/>
                <a:cs typeface="Times New Roman" panose="02020603050405020304" pitchFamily="18" charset="0"/>
              </a:rPr>
              <a:t>Limited Financial Resources:</a:t>
            </a:r>
            <a:endParaRPr lang="en-GB" sz="2400" kern="100" dirty="0">
              <a:effectLst/>
              <a:latin typeface="Calibri" panose="020F0502020204030204" pitchFamily="34" charset="0"/>
              <a:ea typeface="Calibri" panose="020F0502020204030204" pitchFamily="34" charset="0"/>
              <a:cs typeface="Times New Roman" panose="02020603050405020304" pitchFamily="18" charset="0"/>
            </a:endParaRPr>
          </a:p>
          <a:p>
            <a:pPr marL="742950" lvl="1" indent="-285750" algn="just">
              <a:lnSpc>
                <a:spcPct val="107000"/>
              </a:lnSpc>
              <a:spcAft>
                <a:spcPts val="800"/>
              </a:spcAft>
              <a:buSzPts val="1000"/>
              <a:buFont typeface="Symbol" panose="05050102010706020507" pitchFamily="18" charset="2"/>
              <a:buChar char=""/>
              <a:tabLst>
                <a:tab pos="914400" algn="l"/>
              </a:tabLst>
            </a:pPr>
            <a:r>
              <a:rPr lang="en-GB" sz="2400" kern="100" dirty="0">
                <a:effectLst/>
                <a:latin typeface="Arial" panose="020B0604020202020204" pitchFamily="34" charset="0"/>
                <a:ea typeface="Calibri" panose="020F0502020204030204" pitchFamily="34" charset="0"/>
                <a:cs typeface="Times New Roman" panose="02020603050405020304" pitchFamily="18" charset="0"/>
              </a:rPr>
              <a:t>Small businesses often struggle with limited financial resources, making it difficult to invest in marketing, distribution, and meeting regulatory requirements for market access.</a:t>
            </a:r>
            <a:endParaRPr lang="en-GB" sz="2400" kern="100" dirty="0">
              <a:effectLst/>
              <a:latin typeface="Calibri" panose="020F0502020204030204" pitchFamily="34" charset="0"/>
              <a:ea typeface="Calibri" panose="020F0502020204030204" pitchFamily="34" charset="0"/>
              <a:cs typeface="Times New Roman" panose="02020603050405020304" pitchFamily="18" charset="0"/>
            </a:endParaRPr>
          </a:p>
          <a:p>
            <a:pPr lvl="0" algn="just">
              <a:lnSpc>
                <a:spcPct val="107000"/>
              </a:lnSpc>
              <a:spcAft>
                <a:spcPts val="800"/>
              </a:spcAft>
              <a:tabLst>
                <a:tab pos="457200" algn="l"/>
              </a:tabLst>
            </a:pPr>
            <a:r>
              <a:rPr lang="en-GB" sz="2400" b="1" kern="100" dirty="0">
                <a:effectLst/>
                <a:latin typeface="Arial" panose="020B0604020202020204" pitchFamily="34" charset="0"/>
                <a:ea typeface="Calibri" panose="020F0502020204030204" pitchFamily="34" charset="0"/>
                <a:cs typeface="Times New Roman" panose="02020603050405020304" pitchFamily="18" charset="0"/>
              </a:rPr>
              <a:t>Market Information and Research:</a:t>
            </a:r>
            <a:endParaRPr lang="en-GB" sz="2400" kern="100" dirty="0">
              <a:effectLst/>
              <a:latin typeface="Calibri" panose="020F0502020204030204" pitchFamily="34" charset="0"/>
              <a:ea typeface="Calibri" panose="020F0502020204030204" pitchFamily="34" charset="0"/>
              <a:cs typeface="Times New Roman" panose="02020603050405020304" pitchFamily="18" charset="0"/>
            </a:endParaRPr>
          </a:p>
          <a:p>
            <a:pPr marL="742950" lvl="1" indent="-285750" algn="just">
              <a:lnSpc>
                <a:spcPct val="107000"/>
              </a:lnSpc>
              <a:spcAft>
                <a:spcPts val="800"/>
              </a:spcAft>
              <a:buSzPts val="1000"/>
              <a:buFont typeface="Symbol" panose="05050102010706020507" pitchFamily="18" charset="2"/>
              <a:buChar char=""/>
              <a:tabLst>
                <a:tab pos="914400" algn="l"/>
              </a:tabLst>
            </a:pPr>
            <a:r>
              <a:rPr lang="en-GB" sz="2400" kern="100" dirty="0">
                <a:effectLst/>
                <a:latin typeface="Arial" panose="020B0604020202020204" pitchFamily="34" charset="0"/>
                <a:ea typeface="Calibri" panose="020F0502020204030204" pitchFamily="34" charset="0"/>
                <a:cs typeface="Times New Roman" panose="02020603050405020304" pitchFamily="18" charset="0"/>
              </a:rPr>
              <a:t>Limited access to market information and research can make it challenging for small businesses to understand customer needs, market trends, and competitive dynamics, hindering their ability to tailor products and services effectively.</a:t>
            </a:r>
            <a:endParaRPr lang="en-GB" sz="2400" kern="100" dirty="0">
              <a:effectLst/>
              <a:latin typeface="Calibri" panose="020F0502020204030204" pitchFamily="34" charset="0"/>
              <a:ea typeface="Calibri" panose="020F0502020204030204" pitchFamily="34" charset="0"/>
              <a:cs typeface="Times New Roman" panose="02020603050405020304" pitchFamily="18" charset="0"/>
            </a:endParaRPr>
          </a:p>
          <a:p>
            <a:pPr lvl="0" algn="just">
              <a:lnSpc>
                <a:spcPct val="107000"/>
              </a:lnSpc>
              <a:spcAft>
                <a:spcPts val="800"/>
              </a:spcAft>
              <a:tabLst>
                <a:tab pos="457200" algn="l"/>
              </a:tabLst>
            </a:pPr>
            <a:r>
              <a:rPr lang="en-GB" sz="2400" b="1" kern="100" dirty="0">
                <a:effectLst/>
                <a:latin typeface="Arial" panose="020B0604020202020204" pitchFamily="34" charset="0"/>
                <a:ea typeface="Calibri" panose="020F0502020204030204" pitchFamily="34" charset="0"/>
                <a:cs typeface="Times New Roman" panose="02020603050405020304" pitchFamily="18" charset="0"/>
              </a:rPr>
              <a:t>Regulatory Barriers:</a:t>
            </a:r>
            <a:endParaRPr lang="en-GB" sz="2400" kern="100" dirty="0">
              <a:effectLst/>
              <a:latin typeface="Calibri" panose="020F0502020204030204" pitchFamily="34" charset="0"/>
              <a:ea typeface="Calibri" panose="020F0502020204030204" pitchFamily="34" charset="0"/>
              <a:cs typeface="Times New Roman" panose="02020603050405020304" pitchFamily="18" charset="0"/>
            </a:endParaRPr>
          </a:p>
          <a:p>
            <a:pPr marL="742950" lvl="1" indent="-285750" algn="just">
              <a:lnSpc>
                <a:spcPct val="107000"/>
              </a:lnSpc>
              <a:spcAft>
                <a:spcPts val="800"/>
              </a:spcAft>
              <a:buSzPts val="1000"/>
              <a:buFont typeface="Symbol" panose="05050102010706020507" pitchFamily="18" charset="2"/>
              <a:buChar char=""/>
              <a:tabLst>
                <a:tab pos="914400" algn="l"/>
              </a:tabLst>
            </a:pPr>
            <a:r>
              <a:rPr lang="en-GB" sz="2400" kern="100" dirty="0">
                <a:effectLst/>
                <a:latin typeface="Arial" panose="020B0604020202020204" pitchFamily="34" charset="0"/>
                <a:ea typeface="Calibri" panose="020F0502020204030204" pitchFamily="34" charset="0"/>
                <a:cs typeface="Times New Roman" panose="02020603050405020304" pitchFamily="18" charset="0"/>
              </a:rPr>
              <a:t>Compliance with regulations, licensing, and certification requirements can be cumbersome and costly for small businesses. Navigating through bureaucratic processes may pose challenges for startups and smaller enterprises.</a:t>
            </a:r>
            <a:endParaRPr lang="en-GB" sz="2400" kern="100" dirty="0">
              <a:effectLst/>
              <a:latin typeface="Calibri" panose="020F0502020204030204" pitchFamily="34" charset="0"/>
              <a:ea typeface="Calibri" panose="020F0502020204030204" pitchFamily="34" charset="0"/>
              <a:cs typeface="Times New Roman" panose="02020603050405020304" pitchFamily="18" charset="0"/>
            </a:endParaRPr>
          </a:p>
          <a:p>
            <a:pPr lvl="0" algn="just">
              <a:lnSpc>
                <a:spcPct val="107000"/>
              </a:lnSpc>
              <a:spcAft>
                <a:spcPts val="800"/>
              </a:spcAft>
              <a:tabLst>
                <a:tab pos="457200" algn="l"/>
              </a:tabLst>
            </a:pPr>
            <a:r>
              <a:rPr lang="en-GB" sz="2400" b="1" kern="100" dirty="0">
                <a:effectLst/>
                <a:latin typeface="Arial" panose="020B0604020202020204" pitchFamily="34" charset="0"/>
                <a:ea typeface="Calibri" panose="020F0502020204030204" pitchFamily="34" charset="0"/>
                <a:cs typeface="Times New Roman" panose="02020603050405020304" pitchFamily="18" charset="0"/>
              </a:rPr>
              <a:t>Limited Access to Technology:</a:t>
            </a:r>
            <a:endParaRPr lang="en-GB" sz="2400" kern="100" dirty="0">
              <a:effectLst/>
              <a:latin typeface="Calibri" panose="020F0502020204030204" pitchFamily="34" charset="0"/>
              <a:ea typeface="Calibri" panose="020F0502020204030204" pitchFamily="34" charset="0"/>
              <a:cs typeface="Times New Roman" panose="02020603050405020304" pitchFamily="18" charset="0"/>
            </a:endParaRPr>
          </a:p>
          <a:p>
            <a:pPr marL="742950" lvl="1" indent="-285750" algn="just">
              <a:lnSpc>
                <a:spcPct val="107000"/>
              </a:lnSpc>
              <a:spcAft>
                <a:spcPts val="800"/>
              </a:spcAft>
              <a:buSzPts val="1000"/>
              <a:buFont typeface="Symbol" panose="05050102010706020507" pitchFamily="18" charset="2"/>
              <a:buChar char=""/>
              <a:tabLst>
                <a:tab pos="914400" algn="l"/>
              </a:tabLst>
            </a:pPr>
            <a:r>
              <a:rPr lang="en-GB" sz="2400" kern="100" dirty="0">
                <a:effectLst/>
                <a:latin typeface="Arial" panose="020B0604020202020204" pitchFamily="34" charset="0"/>
                <a:ea typeface="Calibri" panose="020F0502020204030204" pitchFamily="34" charset="0"/>
                <a:cs typeface="Times New Roman" panose="02020603050405020304" pitchFamily="18" charset="0"/>
              </a:rPr>
              <a:t>Many small businesses may lack access to modern technologies that could enhance their productivity, marketing efforts, and overall competitiveness in the market.</a:t>
            </a:r>
            <a:endParaRPr lang="en-GB" sz="2400" kern="100" dirty="0">
              <a:effectLst/>
              <a:latin typeface="Calibri" panose="020F0502020204030204" pitchFamily="34" charset="0"/>
              <a:ea typeface="Calibri" panose="020F0502020204030204" pitchFamily="34" charset="0"/>
              <a:cs typeface="Times New Roman" panose="02020603050405020304" pitchFamily="18" charset="0"/>
            </a:endParaRPr>
          </a:p>
          <a:p>
            <a:pPr lvl="0" algn="just">
              <a:lnSpc>
                <a:spcPct val="107000"/>
              </a:lnSpc>
              <a:spcAft>
                <a:spcPts val="800"/>
              </a:spcAft>
              <a:tabLst>
                <a:tab pos="457200" algn="l"/>
              </a:tabLst>
            </a:pPr>
            <a:r>
              <a:rPr lang="en-GB" sz="2400" b="1" kern="100" dirty="0">
                <a:effectLst/>
                <a:latin typeface="Arial" panose="020B0604020202020204" pitchFamily="34" charset="0"/>
                <a:ea typeface="Calibri" panose="020F0502020204030204" pitchFamily="34" charset="0"/>
                <a:cs typeface="Times New Roman" panose="02020603050405020304" pitchFamily="18" charset="0"/>
              </a:rPr>
              <a:t>Skills and Training:</a:t>
            </a:r>
          </a:p>
          <a:p>
            <a:pPr marL="742950" lvl="1" indent="-285750" algn="just">
              <a:lnSpc>
                <a:spcPct val="107000"/>
              </a:lnSpc>
              <a:spcAft>
                <a:spcPts val="800"/>
              </a:spcAft>
              <a:buSzPts val="1000"/>
              <a:buFont typeface="Symbol" panose="05050102010706020507" pitchFamily="18" charset="2"/>
              <a:buChar char=""/>
              <a:tabLst>
                <a:tab pos="914400" algn="l"/>
              </a:tabLst>
            </a:pPr>
            <a:r>
              <a:rPr lang="en-GB" sz="2400" kern="100" dirty="0">
                <a:effectLst/>
                <a:latin typeface="Arial" panose="020B0604020202020204" pitchFamily="34" charset="0"/>
                <a:ea typeface="Calibri" panose="020F0502020204030204" pitchFamily="34" charset="0"/>
                <a:cs typeface="Times New Roman" panose="02020603050405020304" pitchFamily="18" charset="0"/>
              </a:rPr>
              <a:t>The skills gap among the workforce may be a challenge for small businesses. Limited access to training programs and a shortage of skilled labour can affect the quality of products and services.</a:t>
            </a:r>
            <a:endParaRPr lang="en-GB" sz="24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98902938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2"/>
        <p:cNvGrpSpPr/>
        <p:nvPr/>
      </p:nvGrpSpPr>
      <p:grpSpPr>
        <a:xfrm>
          <a:off x="0" y="0"/>
          <a:ext cx="0" cy="0"/>
          <a:chOff x="0" y="0"/>
          <a:chExt cx="0" cy="0"/>
        </a:xfrm>
      </p:grpSpPr>
      <p:sp>
        <p:nvSpPr>
          <p:cNvPr id="23" name="Google Shape;23;p9"/>
          <p:cNvSpPr/>
          <p:nvPr/>
        </p:nvSpPr>
        <p:spPr>
          <a:xfrm>
            <a:off x="0" y="1"/>
            <a:ext cx="18288000" cy="10287000"/>
          </a:xfrm>
          <a:custGeom>
            <a:avLst/>
            <a:gdLst/>
            <a:ahLst/>
            <a:cxnLst/>
            <a:rect l="l" t="t" r="r" b="b"/>
            <a:pathLst>
              <a:path w="18288000" h="10287000" extrusionOk="0">
                <a:moveTo>
                  <a:pt x="0" y="0"/>
                </a:moveTo>
                <a:lnTo>
                  <a:pt x="0" y="10287000"/>
                </a:lnTo>
                <a:lnTo>
                  <a:pt x="18288000" y="10287000"/>
                </a:lnTo>
                <a:lnTo>
                  <a:pt x="18288000" y="0"/>
                </a:lnTo>
                <a:lnTo>
                  <a:pt x="0" y="0"/>
                </a:lnTo>
                <a:close/>
              </a:path>
            </a:pathLst>
          </a:custGeom>
          <a:solidFill>
            <a:srgbClr val="FFFFFF"/>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entury Gothic"/>
              <a:ea typeface="Century Gothic"/>
              <a:cs typeface="Century Gothic"/>
              <a:sym typeface="Century Gothic"/>
            </a:endParaRPr>
          </a:p>
        </p:txBody>
      </p:sp>
      <p:sp>
        <p:nvSpPr>
          <p:cNvPr id="24" name="Google Shape;24;p9"/>
          <p:cNvSpPr/>
          <p:nvPr/>
        </p:nvSpPr>
        <p:spPr>
          <a:xfrm>
            <a:off x="0" y="0"/>
            <a:ext cx="18288000" cy="10287000"/>
          </a:xfrm>
          <a:custGeom>
            <a:avLst/>
            <a:gdLst/>
            <a:ahLst/>
            <a:cxnLst/>
            <a:rect l="l" t="t" r="r" b="b"/>
            <a:pathLst>
              <a:path w="18288000" h="10287000" extrusionOk="0">
                <a:moveTo>
                  <a:pt x="0" y="0"/>
                </a:moveTo>
                <a:lnTo>
                  <a:pt x="0" y="10287000"/>
                </a:lnTo>
                <a:lnTo>
                  <a:pt x="18288000" y="10287000"/>
                </a:lnTo>
                <a:lnTo>
                  <a:pt x="18288000" y="0"/>
                </a:lnTo>
                <a:lnTo>
                  <a:pt x="0" y="0"/>
                </a:lnTo>
                <a:close/>
              </a:path>
            </a:pathLst>
          </a:custGeom>
          <a:solidFill>
            <a:srgbClr val="FFFFFF"/>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entury Gothic"/>
              <a:ea typeface="Century Gothic"/>
              <a:cs typeface="Century Gothic"/>
              <a:sym typeface="Century Gothic"/>
            </a:endParaRPr>
          </a:p>
        </p:txBody>
      </p:sp>
      <p:pic>
        <p:nvPicPr>
          <p:cNvPr id="25" name="Google Shape;25;p9"/>
          <p:cNvPicPr preferRelativeResize="0"/>
          <p:nvPr/>
        </p:nvPicPr>
        <p:blipFill rotWithShape="1">
          <a:blip r:embed="rId3">
            <a:alphaModFix/>
          </a:blip>
          <a:srcRect/>
          <a:stretch/>
        </p:blipFill>
        <p:spPr>
          <a:xfrm>
            <a:off x="0" y="723796"/>
            <a:ext cx="510131" cy="916186"/>
          </a:xfrm>
          <a:prstGeom prst="rect">
            <a:avLst/>
          </a:prstGeom>
          <a:noFill/>
          <a:ln>
            <a:noFill/>
          </a:ln>
        </p:spPr>
      </p:pic>
      <p:pic>
        <p:nvPicPr>
          <p:cNvPr id="26" name="Google Shape;26;p9"/>
          <p:cNvPicPr preferRelativeResize="0"/>
          <p:nvPr/>
        </p:nvPicPr>
        <p:blipFill rotWithShape="1">
          <a:blip r:embed="rId4">
            <a:alphaModFix/>
          </a:blip>
          <a:srcRect/>
          <a:stretch/>
        </p:blipFill>
        <p:spPr>
          <a:xfrm>
            <a:off x="0" y="9751448"/>
            <a:ext cx="14659094" cy="95250"/>
          </a:xfrm>
          <a:prstGeom prst="rect">
            <a:avLst/>
          </a:prstGeom>
          <a:noFill/>
          <a:ln>
            <a:noFill/>
          </a:ln>
        </p:spPr>
      </p:pic>
      <p:pic>
        <p:nvPicPr>
          <p:cNvPr id="27" name="Google Shape;27;p9"/>
          <p:cNvPicPr preferRelativeResize="0"/>
          <p:nvPr/>
        </p:nvPicPr>
        <p:blipFill rotWithShape="1">
          <a:blip r:embed="rId5">
            <a:alphaModFix/>
          </a:blip>
          <a:srcRect/>
          <a:stretch/>
        </p:blipFill>
        <p:spPr>
          <a:xfrm>
            <a:off x="14476075" y="7809879"/>
            <a:ext cx="3819525" cy="3819525"/>
          </a:xfrm>
          <a:prstGeom prst="rect">
            <a:avLst/>
          </a:prstGeom>
          <a:noFill/>
          <a:ln>
            <a:noFill/>
          </a:ln>
        </p:spPr>
      </p:pic>
      <p:sp>
        <p:nvSpPr>
          <p:cNvPr id="28" name="Google Shape;28;p9"/>
          <p:cNvSpPr txBox="1"/>
          <p:nvPr/>
        </p:nvSpPr>
        <p:spPr>
          <a:xfrm>
            <a:off x="894172" y="804425"/>
            <a:ext cx="10048648" cy="615553"/>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4000"/>
              <a:buFont typeface="Arial"/>
              <a:buNone/>
            </a:pPr>
            <a:r>
              <a:rPr lang="en-GB" sz="4000" b="0" i="0" u="none" strike="noStrike" cap="none" dirty="0">
                <a:solidFill>
                  <a:schemeClr val="dk1"/>
                </a:solidFill>
                <a:latin typeface="Century Gothic"/>
                <a:ea typeface="Century Gothic"/>
                <a:cs typeface="Century Gothic"/>
                <a:sym typeface="Century Gothic"/>
              </a:rPr>
              <a:t>Common marke</a:t>
            </a:r>
            <a:r>
              <a:rPr lang="en-GB" sz="4000" dirty="0">
                <a:solidFill>
                  <a:schemeClr val="dk1"/>
                </a:solidFill>
                <a:latin typeface="Century Gothic"/>
                <a:ea typeface="Century Gothic"/>
                <a:cs typeface="Century Gothic"/>
                <a:sym typeface="Century Gothic"/>
              </a:rPr>
              <a:t>t access challenges</a:t>
            </a:r>
            <a:endParaRPr sz="4000" b="0" i="0" u="none" strike="noStrike" cap="none" dirty="0">
              <a:solidFill>
                <a:schemeClr val="dk1"/>
              </a:solidFill>
              <a:latin typeface="Century Gothic"/>
              <a:ea typeface="Century Gothic"/>
              <a:cs typeface="Century Gothic"/>
              <a:sym typeface="Century Gothic"/>
            </a:endParaRPr>
          </a:p>
        </p:txBody>
      </p:sp>
      <p:sp>
        <p:nvSpPr>
          <p:cNvPr id="29" name="Google Shape;29;p9"/>
          <p:cNvSpPr txBox="1"/>
          <p:nvPr/>
        </p:nvSpPr>
        <p:spPr>
          <a:xfrm>
            <a:off x="894172" y="1924600"/>
            <a:ext cx="16839192" cy="5747441"/>
          </a:xfrm>
          <a:prstGeom prst="rect">
            <a:avLst/>
          </a:prstGeom>
          <a:noFill/>
          <a:ln>
            <a:noFill/>
          </a:ln>
        </p:spPr>
        <p:txBody>
          <a:bodyPr spcFirstLastPara="1" wrap="square" lIns="91425" tIns="91425" rIns="91425" bIns="91425" anchor="t" anchorCtr="0">
            <a:spAutoFit/>
          </a:bodyPr>
          <a:lstStyle/>
          <a:p>
            <a:pPr lvl="0" algn="just">
              <a:lnSpc>
                <a:spcPct val="107000"/>
              </a:lnSpc>
              <a:spcAft>
                <a:spcPts val="800"/>
              </a:spcAft>
              <a:tabLst>
                <a:tab pos="457200" algn="l"/>
              </a:tabLst>
            </a:pPr>
            <a:r>
              <a:rPr lang="en-GB" sz="2400" b="1" kern="100" dirty="0">
                <a:effectLst/>
                <a:latin typeface="Arial" panose="020B0604020202020204" pitchFamily="34" charset="0"/>
                <a:ea typeface="Calibri" panose="020F0502020204030204" pitchFamily="34" charset="0"/>
                <a:cs typeface="Times New Roman" panose="02020603050405020304" pitchFamily="18" charset="0"/>
              </a:rPr>
              <a:t>Access to Finance:</a:t>
            </a:r>
            <a:endParaRPr lang="en-GB" sz="2400" kern="100" dirty="0">
              <a:effectLst/>
              <a:latin typeface="Calibri" panose="020F0502020204030204" pitchFamily="34" charset="0"/>
              <a:ea typeface="Calibri" panose="020F0502020204030204" pitchFamily="34" charset="0"/>
              <a:cs typeface="Times New Roman" panose="02020603050405020304" pitchFamily="18" charset="0"/>
            </a:endParaRPr>
          </a:p>
          <a:p>
            <a:pPr marL="742950" lvl="1" indent="-285750" algn="just">
              <a:lnSpc>
                <a:spcPct val="107000"/>
              </a:lnSpc>
              <a:spcAft>
                <a:spcPts val="800"/>
              </a:spcAft>
              <a:buSzPts val="1000"/>
              <a:buFont typeface="Symbol" panose="05050102010706020507" pitchFamily="18" charset="2"/>
              <a:buChar char=""/>
              <a:tabLst>
                <a:tab pos="914400" algn="l"/>
              </a:tabLst>
            </a:pPr>
            <a:r>
              <a:rPr lang="en-GB" sz="2400" kern="100" dirty="0">
                <a:effectLst/>
                <a:latin typeface="Arial" panose="020B0604020202020204" pitchFamily="34" charset="0"/>
                <a:ea typeface="Calibri" panose="020F0502020204030204" pitchFamily="34" charset="0"/>
                <a:cs typeface="Times New Roman" panose="02020603050405020304" pitchFamily="18" charset="0"/>
              </a:rPr>
              <a:t>Limited access to financing options can hinder the growth and development of small businesses. Financial institutions may perceive them as risky, making it challenging to secure loans or other forms of capital.</a:t>
            </a:r>
            <a:endParaRPr lang="en-GB" sz="2400" kern="100" dirty="0">
              <a:effectLst/>
              <a:latin typeface="Calibri" panose="020F0502020204030204" pitchFamily="34" charset="0"/>
              <a:ea typeface="Calibri" panose="020F0502020204030204" pitchFamily="34" charset="0"/>
              <a:cs typeface="Times New Roman" panose="02020603050405020304" pitchFamily="18" charset="0"/>
            </a:endParaRPr>
          </a:p>
          <a:p>
            <a:pPr lvl="0" algn="just">
              <a:lnSpc>
                <a:spcPct val="107000"/>
              </a:lnSpc>
              <a:spcAft>
                <a:spcPts val="800"/>
              </a:spcAft>
              <a:tabLst>
                <a:tab pos="457200" algn="l"/>
              </a:tabLst>
            </a:pPr>
            <a:r>
              <a:rPr lang="en-GB" sz="2400" b="1" kern="100" dirty="0">
                <a:effectLst/>
                <a:latin typeface="Arial" panose="020B0604020202020204" pitchFamily="34" charset="0"/>
                <a:ea typeface="Calibri" panose="020F0502020204030204" pitchFamily="34" charset="0"/>
                <a:cs typeface="Times New Roman" panose="02020603050405020304" pitchFamily="18" charset="0"/>
              </a:rPr>
              <a:t>Competition from Larger Enterprises:</a:t>
            </a:r>
            <a:endParaRPr lang="en-GB" sz="2400" kern="100" dirty="0">
              <a:effectLst/>
              <a:latin typeface="Calibri" panose="020F0502020204030204" pitchFamily="34" charset="0"/>
              <a:ea typeface="Calibri" panose="020F0502020204030204" pitchFamily="34" charset="0"/>
              <a:cs typeface="Times New Roman" panose="02020603050405020304" pitchFamily="18" charset="0"/>
            </a:endParaRPr>
          </a:p>
          <a:p>
            <a:pPr marL="742950" lvl="1" indent="-285750" algn="just">
              <a:lnSpc>
                <a:spcPct val="107000"/>
              </a:lnSpc>
              <a:spcAft>
                <a:spcPts val="800"/>
              </a:spcAft>
              <a:buSzPts val="1000"/>
              <a:buFont typeface="Symbol" panose="05050102010706020507" pitchFamily="18" charset="2"/>
              <a:buChar char=""/>
              <a:tabLst>
                <a:tab pos="914400" algn="l"/>
              </a:tabLst>
            </a:pPr>
            <a:r>
              <a:rPr lang="en-GB" sz="2400" kern="100" dirty="0">
                <a:effectLst/>
                <a:latin typeface="Arial" panose="020B0604020202020204" pitchFamily="34" charset="0"/>
                <a:ea typeface="Calibri" panose="020F0502020204030204" pitchFamily="34" charset="0"/>
                <a:cs typeface="Times New Roman" panose="02020603050405020304" pitchFamily="18" charset="0"/>
              </a:rPr>
              <a:t>Small businesses often face intense competition from larger, more established enterprises. This can make it difficult for them to capture market share and establish a strong presence.</a:t>
            </a:r>
            <a:endParaRPr lang="en-GB" sz="2400" kern="100" dirty="0">
              <a:effectLst/>
              <a:latin typeface="Calibri" panose="020F0502020204030204" pitchFamily="34" charset="0"/>
              <a:ea typeface="Calibri" panose="020F0502020204030204" pitchFamily="34" charset="0"/>
              <a:cs typeface="Times New Roman" panose="02020603050405020304" pitchFamily="18" charset="0"/>
            </a:endParaRPr>
          </a:p>
          <a:p>
            <a:pPr lvl="0" algn="just">
              <a:lnSpc>
                <a:spcPct val="107000"/>
              </a:lnSpc>
              <a:spcAft>
                <a:spcPts val="800"/>
              </a:spcAft>
              <a:tabLst>
                <a:tab pos="457200" algn="l"/>
              </a:tabLst>
            </a:pPr>
            <a:r>
              <a:rPr lang="en-GB" sz="2400" b="1" kern="100" dirty="0">
                <a:effectLst/>
                <a:latin typeface="Arial" panose="020B0604020202020204" pitchFamily="34" charset="0"/>
                <a:ea typeface="Calibri" panose="020F0502020204030204" pitchFamily="34" charset="0"/>
                <a:cs typeface="Times New Roman" panose="02020603050405020304" pitchFamily="18" charset="0"/>
              </a:rPr>
              <a:t>Networking and Collaboration:</a:t>
            </a:r>
            <a:endParaRPr lang="en-GB" sz="2400" kern="100" dirty="0">
              <a:effectLst/>
              <a:latin typeface="Calibri" panose="020F0502020204030204" pitchFamily="34" charset="0"/>
              <a:ea typeface="Calibri" panose="020F0502020204030204" pitchFamily="34" charset="0"/>
              <a:cs typeface="Times New Roman" panose="02020603050405020304" pitchFamily="18" charset="0"/>
            </a:endParaRPr>
          </a:p>
          <a:p>
            <a:pPr marL="742950" lvl="1" indent="-285750" algn="just">
              <a:lnSpc>
                <a:spcPct val="107000"/>
              </a:lnSpc>
              <a:spcAft>
                <a:spcPts val="800"/>
              </a:spcAft>
              <a:buSzPts val="1000"/>
              <a:buFont typeface="Symbol" panose="05050102010706020507" pitchFamily="18" charset="2"/>
              <a:buChar char=""/>
              <a:tabLst>
                <a:tab pos="914400" algn="l"/>
              </a:tabLst>
            </a:pPr>
            <a:r>
              <a:rPr lang="en-GB" sz="2400" kern="100" dirty="0">
                <a:effectLst/>
                <a:latin typeface="Arial" panose="020B0604020202020204" pitchFamily="34" charset="0"/>
                <a:ea typeface="Calibri" panose="020F0502020204030204" pitchFamily="34" charset="0"/>
                <a:cs typeface="Times New Roman" panose="02020603050405020304" pitchFamily="18" charset="0"/>
              </a:rPr>
              <a:t>Limited networking opportunities and collaboration platforms can hinder the ability of small businesses to connect with potential partners, suppliers, and customers. In-bound and outbound business delegations are advisable.</a:t>
            </a:r>
            <a:endParaRPr lang="en-GB" sz="2400" kern="100" dirty="0">
              <a:effectLst/>
              <a:latin typeface="Calibri" panose="020F0502020204030204" pitchFamily="34" charset="0"/>
              <a:ea typeface="Calibri" panose="020F0502020204030204" pitchFamily="34" charset="0"/>
              <a:cs typeface="Times New Roman" panose="02020603050405020304" pitchFamily="18" charset="0"/>
            </a:endParaRPr>
          </a:p>
          <a:p>
            <a:pPr lvl="0" algn="just">
              <a:lnSpc>
                <a:spcPct val="107000"/>
              </a:lnSpc>
              <a:spcAft>
                <a:spcPts val="800"/>
              </a:spcAft>
              <a:tabLst>
                <a:tab pos="457200" algn="l"/>
              </a:tabLst>
            </a:pPr>
            <a:r>
              <a:rPr lang="en-GB" sz="2400" b="1" kern="100" dirty="0">
                <a:effectLst/>
                <a:latin typeface="Arial" panose="020B0604020202020204" pitchFamily="34" charset="0"/>
                <a:ea typeface="Calibri" panose="020F0502020204030204" pitchFamily="34" charset="0"/>
                <a:cs typeface="Times New Roman" panose="02020603050405020304" pitchFamily="18" charset="0"/>
              </a:rPr>
              <a:t>Cultural and Social Factors:</a:t>
            </a:r>
            <a:endParaRPr lang="en-GB" sz="2400" kern="100" dirty="0">
              <a:effectLst/>
              <a:latin typeface="Calibri" panose="020F0502020204030204" pitchFamily="34" charset="0"/>
              <a:ea typeface="Calibri" panose="020F0502020204030204" pitchFamily="34" charset="0"/>
              <a:cs typeface="Times New Roman" panose="02020603050405020304" pitchFamily="18" charset="0"/>
            </a:endParaRPr>
          </a:p>
          <a:p>
            <a:pPr marL="742950" lvl="1" indent="-285750" algn="just">
              <a:lnSpc>
                <a:spcPct val="107000"/>
              </a:lnSpc>
              <a:spcAft>
                <a:spcPts val="800"/>
              </a:spcAft>
              <a:buSzPts val="1000"/>
              <a:buFont typeface="Symbol" panose="05050102010706020507" pitchFamily="18" charset="2"/>
              <a:buChar char=""/>
              <a:tabLst>
                <a:tab pos="914400" algn="l"/>
              </a:tabLst>
            </a:pPr>
            <a:r>
              <a:rPr lang="en-GB" sz="2400" kern="100" dirty="0">
                <a:effectLst/>
                <a:latin typeface="Arial" panose="020B0604020202020204" pitchFamily="34" charset="0"/>
                <a:ea typeface="Calibri" panose="020F0502020204030204" pitchFamily="34" charset="0"/>
                <a:cs typeface="Times New Roman" panose="02020603050405020304" pitchFamily="18" charset="0"/>
              </a:rPr>
              <a:t>Understanding and adapting to local cultural preferences and social dynamics is crucial for business success. Small businesses may face challenges in tailoring their products and services to meet the specific needs of the local market.</a:t>
            </a:r>
            <a:endParaRPr lang="en-GB" sz="24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84114256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27"/>
        <p:cNvGrpSpPr/>
        <p:nvPr/>
      </p:nvGrpSpPr>
      <p:grpSpPr>
        <a:xfrm>
          <a:off x="0" y="0"/>
          <a:ext cx="0" cy="0"/>
          <a:chOff x="0" y="0"/>
          <a:chExt cx="0" cy="0"/>
        </a:xfrm>
      </p:grpSpPr>
      <p:sp>
        <p:nvSpPr>
          <p:cNvPr id="128" name="Google Shape;128;p5"/>
          <p:cNvSpPr/>
          <p:nvPr/>
        </p:nvSpPr>
        <p:spPr>
          <a:xfrm>
            <a:off x="0" y="4"/>
            <a:ext cx="18288000" cy="10287000"/>
          </a:xfrm>
          <a:custGeom>
            <a:avLst/>
            <a:gdLst/>
            <a:ahLst/>
            <a:cxnLst/>
            <a:rect l="l" t="t" r="r" b="b"/>
            <a:pathLst>
              <a:path w="18288000" h="10287000" extrusionOk="0">
                <a:moveTo>
                  <a:pt x="0" y="0"/>
                </a:moveTo>
                <a:lnTo>
                  <a:pt x="0" y="10287000"/>
                </a:lnTo>
                <a:lnTo>
                  <a:pt x="18288000" y="10287000"/>
                </a:lnTo>
                <a:lnTo>
                  <a:pt x="18288000" y="0"/>
                </a:lnTo>
                <a:lnTo>
                  <a:pt x="0" y="0"/>
                </a:lnTo>
                <a:close/>
              </a:path>
            </a:pathLst>
          </a:custGeom>
          <a:solidFill>
            <a:srgbClr val="FFFFFF"/>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entury Gothic"/>
              <a:ea typeface="Century Gothic"/>
              <a:cs typeface="Century Gothic"/>
              <a:sym typeface="Century Gothic"/>
            </a:endParaRPr>
          </a:p>
        </p:txBody>
      </p:sp>
      <p:sp>
        <p:nvSpPr>
          <p:cNvPr id="129" name="Google Shape;129;p5"/>
          <p:cNvSpPr/>
          <p:nvPr/>
        </p:nvSpPr>
        <p:spPr>
          <a:xfrm>
            <a:off x="0" y="3"/>
            <a:ext cx="18288000" cy="10287000"/>
          </a:xfrm>
          <a:custGeom>
            <a:avLst/>
            <a:gdLst/>
            <a:ahLst/>
            <a:cxnLst/>
            <a:rect l="l" t="t" r="r" b="b"/>
            <a:pathLst>
              <a:path w="18288000" h="10287000" extrusionOk="0">
                <a:moveTo>
                  <a:pt x="0" y="0"/>
                </a:moveTo>
                <a:lnTo>
                  <a:pt x="0" y="10287000"/>
                </a:lnTo>
                <a:lnTo>
                  <a:pt x="18288000" y="10287000"/>
                </a:lnTo>
                <a:lnTo>
                  <a:pt x="18288000" y="0"/>
                </a:lnTo>
                <a:lnTo>
                  <a:pt x="0" y="0"/>
                </a:lnTo>
                <a:close/>
              </a:path>
            </a:pathLst>
          </a:custGeom>
          <a:solidFill>
            <a:srgbClr val="FFFFFF"/>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entury Gothic"/>
              <a:ea typeface="Century Gothic"/>
              <a:cs typeface="Century Gothic"/>
              <a:sym typeface="Century Gothic"/>
            </a:endParaRPr>
          </a:p>
        </p:txBody>
      </p:sp>
      <p:pic>
        <p:nvPicPr>
          <p:cNvPr id="130" name="Google Shape;130;p5"/>
          <p:cNvPicPr preferRelativeResize="0"/>
          <p:nvPr/>
        </p:nvPicPr>
        <p:blipFill rotWithShape="1">
          <a:blip r:embed="rId3">
            <a:alphaModFix/>
          </a:blip>
          <a:srcRect/>
          <a:stretch/>
        </p:blipFill>
        <p:spPr>
          <a:xfrm>
            <a:off x="0" y="723796"/>
            <a:ext cx="510131" cy="916186"/>
          </a:xfrm>
          <a:prstGeom prst="rect">
            <a:avLst/>
          </a:prstGeom>
          <a:noFill/>
          <a:ln>
            <a:noFill/>
          </a:ln>
        </p:spPr>
      </p:pic>
      <p:pic>
        <p:nvPicPr>
          <p:cNvPr id="131" name="Google Shape;131;p5"/>
          <p:cNvPicPr preferRelativeResize="0"/>
          <p:nvPr/>
        </p:nvPicPr>
        <p:blipFill rotWithShape="1">
          <a:blip r:embed="rId4">
            <a:alphaModFix/>
          </a:blip>
          <a:srcRect/>
          <a:stretch/>
        </p:blipFill>
        <p:spPr>
          <a:xfrm>
            <a:off x="0" y="9751448"/>
            <a:ext cx="14659094" cy="95250"/>
          </a:xfrm>
          <a:prstGeom prst="rect">
            <a:avLst/>
          </a:prstGeom>
          <a:noFill/>
          <a:ln>
            <a:noFill/>
          </a:ln>
        </p:spPr>
      </p:pic>
      <p:pic>
        <p:nvPicPr>
          <p:cNvPr id="132" name="Google Shape;132;p5"/>
          <p:cNvPicPr preferRelativeResize="0"/>
          <p:nvPr/>
        </p:nvPicPr>
        <p:blipFill rotWithShape="1">
          <a:blip r:embed="rId5">
            <a:alphaModFix/>
          </a:blip>
          <a:srcRect/>
          <a:stretch/>
        </p:blipFill>
        <p:spPr>
          <a:xfrm>
            <a:off x="14476075" y="7809885"/>
            <a:ext cx="3819525" cy="3819525"/>
          </a:xfrm>
          <a:prstGeom prst="rect">
            <a:avLst/>
          </a:prstGeom>
          <a:noFill/>
          <a:ln>
            <a:noFill/>
          </a:ln>
        </p:spPr>
      </p:pic>
      <p:sp>
        <p:nvSpPr>
          <p:cNvPr id="133" name="Google Shape;133;p5"/>
          <p:cNvSpPr txBox="1"/>
          <p:nvPr/>
        </p:nvSpPr>
        <p:spPr>
          <a:xfrm>
            <a:off x="1028700" y="882176"/>
            <a:ext cx="5034712" cy="615553"/>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4000"/>
              <a:buFont typeface="Arial"/>
              <a:buNone/>
            </a:pPr>
            <a:r>
              <a:rPr lang="en-GB" sz="4000" b="0" i="0" u="none" strike="noStrike" cap="none">
                <a:solidFill>
                  <a:schemeClr val="dk1"/>
                </a:solidFill>
                <a:latin typeface="Century Gothic"/>
                <a:ea typeface="Century Gothic"/>
                <a:cs typeface="Century Gothic"/>
                <a:sym typeface="Century Gothic"/>
              </a:rPr>
              <a:t>Our MSME Mandate</a:t>
            </a:r>
            <a:endParaRPr sz="4000" b="0" i="0" u="none" strike="noStrike" cap="none">
              <a:solidFill>
                <a:schemeClr val="dk1"/>
              </a:solidFill>
              <a:latin typeface="Century Gothic"/>
              <a:ea typeface="Century Gothic"/>
              <a:cs typeface="Century Gothic"/>
              <a:sym typeface="Century Gothic"/>
            </a:endParaRPr>
          </a:p>
        </p:txBody>
      </p:sp>
      <p:sp>
        <p:nvSpPr>
          <p:cNvPr id="134" name="Google Shape;134;p5"/>
          <p:cNvSpPr/>
          <p:nvPr/>
        </p:nvSpPr>
        <p:spPr>
          <a:xfrm>
            <a:off x="1830821" y="2514085"/>
            <a:ext cx="6046374" cy="4041602"/>
          </a:xfrm>
          <a:custGeom>
            <a:avLst/>
            <a:gdLst/>
            <a:ahLst/>
            <a:cxnLst/>
            <a:rect l="l" t="t" r="r" b="b"/>
            <a:pathLst>
              <a:path w="6046374" h="4041602" extrusionOk="0">
                <a:moveTo>
                  <a:pt x="5517642" y="0"/>
                </a:moveTo>
                <a:lnTo>
                  <a:pt x="526256" y="0"/>
                </a:lnTo>
                <a:cubicBezTo>
                  <a:pt x="235268" y="0"/>
                  <a:pt x="0" y="235264"/>
                  <a:pt x="0" y="526250"/>
                </a:cubicBezTo>
                <a:lnTo>
                  <a:pt x="0" y="2851657"/>
                </a:lnTo>
                <a:cubicBezTo>
                  <a:pt x="0" y="3142642"/>
                  <a:pt x="235268" y="3377907"/>
                  <a:pt x="526256" y="3377907"/>
                </a:cubicBezTo>
                <a:lnTo>
                  <a:pt x="2238756" y="3377907"/>
                </a:lnTo>
                <a:lnTo>
                  <a:pt x="2757583" y="3895490"/>
                </a:lnTo>
                <a:cubicBezTo>
                  <a:pt x="2903696" y="4041602"/>
                  <a:pt x="3141441" y="4041602"/>
                  <a:pt x="3288792" y="3895490"/>
                </a:cubicBezTo>
                <a:lnTo>
                  <a:pt x="3807619" y="3377907"/>
                </a:lnTo>
                <a:lnTo>
                  <a:pt x="5520118" y="3377907"/>
                </a:lnTo>
                <a:cubicBezTo>
                  <a:pt x="5811107" y="3377907"/>
                  <a:pt x="6046374" y="3142642"/>
                  <a:pt x="6046374" y="2851657"/>
                </a:cubicBezTo>
                <a:lnTo>
                  <a:pt x="6046374" y="526250"/>
                </a:lnTo>
                <a:cubicBezTo>
                  <a:pt x="6043899" y="235264"/>
                  <a:pt x="5808631" y="0"/>
                  <a:pt x="5517642" y="0"/>
                </a:cubicBezTo>
                <a:lnTo>
                  <a:pt x="5517642" y="0"/>
                </a:lnTo>
              </a:path>
            </a:pathLst>
          </a:custGeom>
          <a:solidFill>
            <a:srgbClr val="010101"/>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entury Gothic"/>
              <a:ea typeface="Century Gothic"/>
              <a:cs typeface="Century Gothic"/>
              <a:sym typeface="Century Gothic"/>
            </a:endParaRPr>
          </a:p>
        </p:txBody>
      </p:sp>
      <p:sp>
        <p:nvSpPr>
          <p:cNvPr id="135" name="Google Shape;135;p5"/>
          <p:cNvSpPr/>
          <p:nvPr/>
        </p:nvSpPr>
        <p:spPr>
          <a:xfrm>
            <a:off x="1830821" y="2388659"/>
            <a:ext cx="6109525" cy="4071320"/>
          </a:xfrm>
          <a:custGeom>
            <a:avLst/>
            <a:gdLst/>
            <a:ahLst/>
            <a:cxnLst/>
            <a:rect l="l" t="t" r="r" b="b"/>
            <a:pathLst>
              <a:path w="6109525" h="4071320" extrusionOk="0">
                <a:moveTo>
                  <a:pt x="3054763" y="4071320"/>
                </a:moveTo>
                <a:cubicBezTo>
                  <a:pt x="2950750" y="4071320"/>
                  <a:pt x="2845498" y="4031696"/>
                  <a:pt x="2766250" y="3952449"/>
                </a:cubicBezTo>
                <a:lnTo>
                  <a:pt x="2257329" y="3443534"/>
                </a:lnTo>
                <a:lnTo>
                  <a:pt x="558450" y="3443534"/>
                </a:lnTo>
                <a:cubicBezTo>
                  <a:pt x="250126" y="3443534"/>
                  <a:pt x="0" y="3193410"/>
                  <a:pt x="0" y="2885090"/>
                </a:cubicBezTo>
                <a:lnTo>
                  <a:pt x="0" y="558444"/>
                </a:lnTo>
                <a:cubicBezTo>
                  <a:pt x="0" y="250123"/>
                  <a:pt x="251364" y="0"/>
                  <a:pt x="558450" y="0"/>
                </a:cubicBezTo>
                <a:lnTo>
                  <a:pt x="5549836" y="0"/>
                </a:lnTo>
                <a:cubicBezTo>
                  <a:pt x="5859398" y="0"/>
                  <a:pt x="6109525" y="250123"/>
                  <a:pt x="6109525" y="558444"/>
                </a:cubicBezTo>
                <a:lnTo>
                  <a:pt x="6109525" y="2885090"/>
                </a:lnTo>
                <a:cubicBezTo>
                  <a:pt x="6109525" y="3193410"/>
                  <a:pt x="5859398" y="3443534"/>
                  <a:pt x="5551074" y="3443534"/>
                </a:cubicBezTo>
                <a:lnTo>
                  <a:pt x="3852195" y="3443534"/>
                </a:lnTo>
                <a:lnTo>
                  <a:pt x="3343275" y="3952449"/>
                </a:lnTo>
                <a:cubicBezTo>
                  <a:pt x="3264027" y="4031696"/>
                  <a:pt x="3158776" y="4071320"/>
                  <a:pt x="3054763" y="4071320"/>
                </a:cubicBezTo>
                <a:lnTo>
                  <a:pt x="3054763" y="4071320"/>
                </a:lnTo>
                <a:moveTo>
                  <a:pt x="558450" y="65626"/>
                </a:moveTo>
                <a:cubicBezTo>
                  <a:pt x="286035" y="65626"/>
                  <a:pt x="64389" y="287271"/>
                  <a:pt x="64389" y="559683"/>
                </a:cubicBezTo>
                <a:lnTo>
                  <a:pt x="64389" y="2885090"/>
                </a:lnTo>
                <a:cubicBezTo>
                  <a:pt x="64389" y="3157502"/>
                  <a:pt x="286035" y="3379146"/>
                  <a:pt x="558450" y="3379146"/>
                </a:cubicBezTo>
                <a:lnTo>
                  <a:pt x="2284571" y="3379146"/>
                </a:lnTo>
                <a:lnTo>
                  <a:pt x="2812065" y="3906635"/>
                </a:lnTo>
                <a:cubicBezTo>
                  <a:pt x="2945796" y="4040364"/>
                  <a:pt x="3163728" y="4040364"/>
                  <a:pt x="3296221" y="3906635"/>
                </a:cubicBezTo>
                <a:lnTo>
                  <a:pt x="3823716" y="3379146"/>
                </a:lnTo>
                <a:lnTo>
                  <a:pt x="5549836" y="3379146"/>
                </a:lnTo>
                <a:cubicBezTo>
                  <a:pt x="5822251" y="3379146"/>
                  <a:pt x="6043897" y="3157502"/>
                  <a:pt x="6043897" y="2885090"/>
                </a:cubicBezTo>
                <a:lnTo>
                  <a:pt x="6043897" y="558444"/>
                </a:lnTo>
                <a:cubicBezTo>
                  <a:pt x="6043897" y="286032"/>
                  <a:pt x="5822251" y="64388"/>
                  <a:pt x="5549836" y="64388"/>
                </a:cubicBezTo>
                <a:lnTo>
                  <a:pt x="558450" y="64388"/>
                </a:lnTo>
                <a:lnTo>
                  <a:pt x="558450" y="65626"/>
                </a:lnTo>
                <a:lnTo>
                  <a:pt x="3054763" y="4071320"/>
                </a:lnTo>
                <a:moveTo>
                  <a:pt x="692181" y="886577"/>
                </a:moveTo>
                <a:lnTo>
                  <a:pt x="692181" y="1026498"/>
                </a:lnTo>
                <a:cubicBezTo>
                  <a:pt x="828389" y="958395"/>
                  <a:pt x="926211" y="880386"/>
                  <a:pt x="988123" y="791233"/>
                </a:cubicBezTo>
                <a:cubicBezTo>
                  <a:pt x="1048797" y="702079"/>
                  <a:pt x="1079754" y="614165"/>
                  <a:pt x="1079754" y="527489"/>
                </a:cubicBezTo>
                <a:cubicBezTo>
                  <a:pt x="1079754" y="456909"/>
                  <a:pt x="1061180" y="401189"/>
                  <a:pt x="1022794" y="362803"/>
                </a:cubicBezTo>
                <a:cubicBezTo>
                  <a:pt x="984408" y="323179"/>
                  <a:pt x="938593" y="304606"/>
                  <a:pt x="882872" y="304606"/>
                </a:cubicBezTo>
                <a:cubicBezTo>
                  <a:pt x="829627" y="304606"/>
                  <a:pt x="785050" y="321941"/>
                  <a:pt x="747903" y="357850"/>
                </a:cubicBezTo>
                <a:cubicBezTo>
                  <a:pt x="710755" y="393759"/>
                  <a:pt x="692181" y="438335"/>
                  <a:pt x="692181" y="495294"/>
                </a:cubicBezTo>
                <a:cubicBezTo>
                  <a:pt x="692181" y="542347"/>
                  <a:pt x="705802" y="581970"/>
                  <a:pt x="730567" y="611689"/>
                </a:cubicBezTo>
                <a:cubicBezTo>
                  <a:pt x="756570" y="641406"/>
                  <a:pt x="796194" y="661218"/>
                  <a:pt x="849439" y="669885"/>
                </a:cubicBezTo>
                <a:cubicBezTo>
                  <a:pt x="833342" y="723129"/>
                  <a:pt x="812292" y="766468"/>
                  <a:pt x="788765" y="798662"/>
                </a:cubicBezTo>
                <a:cubicBezTo>
                  <a:pt x="764000" y="830856"/>
                  <a:pt x="731805" y="859336"/>
                  <a:pt x="692181" y="886577"/>
                </a:cubicBezTo>
                <a:lnTo>
                  <a:pt x="3054763" y="4071320"/>
                </a:lnTo>
                <a:moveTo>
                  <a:pt x="256317" y="886577"/>
                </a:moveTo>
                <a:lnTo>
                  <a:pt x="256317" y="1026498"/>
                </a:lnTo>
                <a:cubicBezTo>
                  <a:pt x="392525" y="958395"/>
                  <a:pt x="490347" y="880386"/>
                  <a:pt x="552259" y="791233"/>
                </a:cubicBezTo>
                <a:cubicBezTo>
                  <a:pt x="612933" y="702079"/>
                  <a:pt x="643890" y="614165"/>
                  <a:pt x="643890" y="527489"/>
                </a:cubicBezTo>
                <a:cubicBezTo>
                  <a:pt x="643890" y="456909"/>
                  <a:pt x="625316" y="401189"/>
                  <a:pt x="586930" y="362803"/>
                </a:cubicBezTo>
                <a:cubicBezTo>
                  <a:pt x="548544" y="323179"/>
                  <a:pt x="502729" y="304606"/>
                  <a:pt x="447008" y="304606"/>
                </a:cubicBezTo>
                <a:cubicBezTo>
                  <a:pt x="393763" y="304606"/>
                  <a:pt x="349186" y="321941"/>
                  <a:pt x="312039" y="357850"/>
                </a:cubicBezTo>
                <a:cubicBezTo>
                  <a:pt x="274891" y="393759"/>
                  <a:pt x="256317" y="438335"/>
                  <a:pt x="256317" y="495294"/>
                </a:cubicBezTo>
                <a:cubicBezTo>
                  <a:pt x="256317" y="542347"/>
                  <a:pt x="269938" y="581970"/>
                  <a:pt x="294703" y="611689"/>
                </a:cubicBezTo>
                <a:cubicBezTo>
                  <a:pt x="320706" y="641406"/>
                  <a:pt x="360330" y="661218"/>
                  <a:pt x="413575" y="669885"/>
                </a:cubicBezTo>
                <a:cubicBezTo>
                  <a:pt x="397478" y="723129"/>
                  <a:pt x="376428" y="766468"/>
                  <a:pt x="352901" y="798662"/>
                </a:cubicBezTo>
                <a:cubicBezTo>
                  <a:pt x="326898" y="830856"/>
                  <a:pt x="295941" y="859336"/>
                  <a:pt x="256317" y="886577"/>
                </a:cubicBezTo>
                <a:lnTo>
                  <a:pt x="3054763" y="4071320"/>
                </a:lnTo>
              </a:path>
            </a:pathLst>
          </a:custGeom>
          <a:solidFill>
            <a:srgbClr val="FBB021"/>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entury Gothic"/>
              <a:ea typeface="Century Gothic"/>
              <a:cs typeface="Century Gothic"/>
              <a:sym typeface="Century Gothic"/>
            </a:endParaRPr>
          </a:p>
        </p:txBody>
      </p:sp>
      <p:sp>
        <p:nvSpPr>
          <p:cNvPr id="136" name="Google Shape;136;p5"/>
          <p:cNvSpPr txBox="1"/>
          <p:nvPr/>
        </p:nvSpPr>
        <p:spPr>
          <a:xfrm>
            <a:off x="2195219" y="3356145"/>
            <a:ext cx="5058436" cy="2215991"/>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GB" sz="3600" b="0" i="0" u="none" strike="noStrike" cap="none" dirty="0">
                <a:solidFill>
                  <a:srgbClr val="FFFFFF"/>
                </a:solidFill>
                <a:latin typeface="Century Gothic"/>
                <a:ea typeface="Century Gothic"/>
                <a:cs typeface="Century Gothic"/>
                <a:sym typeface="Century Gothic"/>
              </a:rPr>
              <a:t>Coordinate  MSME  activities  across  all</a:t>
            </a:r>
            <a:endParaRPr sz="3600" b="0" i="0" u="none" strike="noStrike" cap="none" dirty="0">
              <a:solidFill>
                <a:schemeClr val="dk1"/>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rgbClr val="000000"/>
              </a:buClr>
              <a:buSzPts val="2000"/>
              <a:buFont typeface="Arial"/>
              <a:buNone/>
            </a:pPr>
            <a:r>
              <a:rPr lang="en-GB" sz="3600" b="0" i="0" u="none" strike="noStrike" cap="none" dirty="0">
                <a:solidFill>
                  <a:srgbClr val="FFFFFF"/>
                </a:solidFill>
                <a:latin typeface="Century Gothic"/>
                <a:ea typeface="Century Gothic"/>
                <a:cs typeface="Century Gothic"/>
                <a:sym typeface="Century Gothic"/>
              </a:rPr>
              <a:t>levers of the economy and implement</a:t>
            </a:r>
            <a:endParaRPr sz="3600" b="0" i="0" u="none" strike="noStrike" cap="none" dirty="0">
              <a:solidFill>
                <a:schemeClr val="dk1"/>
              </a:solidFill>
              <a:latin typeface="Century Gothic"/>
              <a:ea typeface="Century Gothic"/>
              <a:cs typeface="Century Gothic"/>
              <a:sym typeface="Century Gothic"/>
            </a:endParaRPr>
          </a:p>
        </p:txBody>
      </p:sp>
      <p:sp>
        <p:nvSpPr>
          <p:cNvPr id="137" name="Google Shape;137;p5"/>
          <p:cNvSpPr/>
          <p:nvPr/>
        </p:nvSpPr>
        <p:spPr>
          <a:xfrm>
            <a:off x="8921840" y="2737967"/>
            <a:ext cx="7088386" cy="6365081"/>
          </a:xfrm>
          <a:custGeom>
            <a:avLst/>
            <a:gdLst/>
            <a:ahLst/>
            <a:cxnLst/>
            <a:rect l="l" t="t" r="r" b="b"/>
            <a:pathLst>
              <a:path w="7088386" h="6365081" extrusionOk="0">
                <a:moveTo>
                  <a:pt x="0" y="0"/>
                </a:moveTo>
                <a:lnTo>
                  <a:pt x="0" y="6365081"/>
                </a:lnTo>
                <a:lnTo>
                  <a:pt x="7088386" y="6365081"/>
                </a:lnTo>
                <a:lnTo>
                  <a:pt x="7088386" y="0"/>
                </a:lnTo>
                <a:lnTo>
                  <a:pt x="0" y="0"/>
                </a:lnTo>
                <a:close/>
              </a:path>
            </a:pathLst>
          </a:custGeom>
          <a:solidFill>
            <a:srgbClr val="FBB021"/>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entury Gothic"/>
              <a:ea typeface="Century Gothic"/>
              <a:cs typeface="Century Gothic"/>
              <a:sym typeface="Century Gothic"/>
            </a:endParaRPr>
          </a:p>
        </p:txBody>
      </p:sp>
      <p:pic>
        <p:nvPicPr>
          <p:cNvPr id="138" name="Google Shape;138;p5"/>
          <p:cNvPicPr preferRelativeResize="0"/>
          <p:nvPr/>
        </p:nvPicPr>
        <p:blipFill rotWithShape="1">
          <a:blip r:embed="rId6">
            <a:alphaModFix/>
          </a:blip>
          <a:srcRect/>
          <a:stretch/>
        </p:blipFill>
        <p:spPr>
          <a:xfrm>
            <a:off x="5825409" y="2939457"/>
            <a:ext cx="10610850" cy="5972175"/>
          </a:xfrm>
          <a:prstGeom prst="rect">
            <a:avLst/>
          </a:prstGeom>
          <a:noFill/>
          <a:ln>
            <a:noFill/>
          </a:ln>
        </p:spPr>
      </p:pic>
    </p:spTree>
    <p:extLst>
      <p:ext uri="{BB962C8B-B14F-4D97-AF65-F5344CB8AC3E}">
        <p14:creationId xmlns:p14="http://schemas.microsoft.com/office/powerpoint/2010/main" val="368487328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2"/>
        <p:cNvGrpSpPr/>
        <p:nvPr/>
      </p:nvGrpSpPr>
      <p:grpSpPr>
        <a:xfrm>
          <a:off x="0" y="0"/>
          <a:ext cx="0" cy="0"/>
          <a:chOff x="0" y="0"/>
          <a:chExt cx="0" cy="0"/>
        </a:xfrm>
      </p:grpSpPr>
      <p:sp>
        <p:nvSpPr>
          <p:cNvPr id="23" name="Google Shape;23;p9"/>
          <p:cNvSpPr/>
          <p:nvPr/>
        </p:nvSpPr>
        <p:spPr>
          <a:xfrm>
            <a:off x="0" y="1"/>
            <a:ext cx="18288000" cy="10287000"/>
          </a:xfrm>
          <a:custGeom>
            <a:avLst/>
            <a:gdLst/>
            <a:ahLst/>
            <a:cxnLst/>
            <a:rect l="l" t="t" r="r" b="b"/>
            <a:pathLst>
              <a:path w="18288000" h="10287000" extrusionOk="0">
                <a:moveTo>
                  <a:pt x="0" y="0"/>
                </a:moveTo>
                <a:lnTo>
                  <a:pt x="0" y="10287000"/>
                </a:lnTo>
                <a:lnTo>
                  <a:pt x="18288000" y="10287000"/>
                </a:lnTo>
                <a:lnTo>
                  <a:pt x="18288000" y="0"/>
                </a:lnTo>
                <a:lnTo>
                  <a:pt x="0" y="0"/>
                </a:lnTo>
                <a:close/>
              </a:path>
            </a:pathLst>
          </a:custGeom>
          <a:solidFill>
            <a:srgbClr val="FFFFFF"/>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entury Gothic"/>
              <a:ea typeface="Century Gothic"/>
              <a:cs typeface="Century Gothic"/>
              <a:sym typeface="Century Gothic"/>
            </a:endParaRPr>
          </a:p>
        </p:txBody>
      </p:sp>
      <p:sp>
        <p:nvSpPr>
          <p:cNvPr id="24" name="Google Shape;24;p9"/>
          <p:cNvSpPr/>
          <p:nvPr/>
        </p:nvSpPr>
        <p:spPr>
          <a:xfrm>
            <a:off x="0" y="0"/>
            <a:ext cx="18288000" cy="10287000"/>
          </a:xfrm>
          <a:custGeom>
            <a:avLst/>
            <a:gdLst/>
            <a:ahLst/>
            <a:cxnLst/>
            <a:rect l="l" t="t" r="r" b="b"/>
            <a:pathLst>
              <a:path w="18288000" h="10287000" extrusionOk="0">
                <a:moveTo>
                  <a:pt x="0" y="0"/>
                </a:moveTo>
                <a:lnTo>
                  <a:pt x="0" y="10287000"/>
                </a:lnTo>
                <a:lnTo>
                  <a:pt x="18288000" y="10287000"/>
                </a:lnTo>
                <a:lnTo>
                  <a:pt x="18288000" y="0"/>
                </a:lnTo>
                <a:lnTo>
                  <a:pt x="0" y="0"/>
                </a:lnTo>
                <a:close/>
              </a:path>
            </a:pathLst>
          </a:custGeom>
          <a:solidFill>
            <a:srgbClr val="FFFFFF"/>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entury Gothic"/>
              <a:ea typeface="Century Gothic"/>
              <a:cs typeface="Century Gothic"/>
              <a:sym typeface="Century Gothic"/>
            </a:endParaRPr>
          </a:p>
        </p:txBody>
      </p:sp>
      <p:pic>
        <p:nvPicPr>
          <p:cNvPr id="25" name="Google Shape;25;p9"/>
          <p:cNvPicPr preferRelativeResize="0"/>
          <p:nvPr/>
        </p:nvPicPr>
        <p:blipFill rotWithShape="1">
          <a:blip r:embed="rId3">
            <a:alphaModFix/>
          </a:blip>
          <a:srcRect/>
          <a:stretch/>
        </p:blipFill>
        <p:spPr>
          <a:xfrm>
            <a:off x="0" y="723796"/>
            <a:ext cx="510131" cy="916186"/>
          </a:xfrm>
          <a:prstGeom prst="rect">
            <a:avLst/>
          </a:prstGeom>
          <a:noFill/>
          <a:ln>
            <a:noFill/>
          </a:ln>
        </p:spPr>
      </p:pic>
      <p:pic>
        <p:nvPicPr>
          <p:cNvPr id="26" name="Google Shape;26;p9"/>
          <p:cNvPicPr preferRelativeResize="0"/>
          <p:nvPr/>
        </p:nvPicPr>
        <p:blipFill rotWithShape="1">
          <a:blip r:embed="rId4">
            <a:alphaModFix/>
          </a:blip>
          <a:srcRect/>
          <a:stretch/>
        </p:blipFill>
        <p:spPr>
          <a:xfrm>
            <a:off x="0" y="9751448"/>
            <a:ext cx="14659094" cy="95250"/>
          </a:xfrm>
          <a:prstGeom prst="rect">
            <a:avLst/>
          </a:prstGeom>
          <a:noFill/>
          <a:ln>
            <a:noFill/>
          </a:ln>
        </p:spPr>
      </p:pic>
      <p:pic>
        <p:nvPicPr>
          <p:cNvPr id="27" name="Google Shape;27;p9"/>
          <p:cNvPicPr preferRelativeResize="0"/>
          <p:nvPr/>
        </p:nvPicPr>
        <p:blipFill rotWithShape="1">
          <a:blip r:embed="rId5">
            <a:alphaModFix/>
          </a:blip>
          <a:srcRect/>
          <a:stretch/>
        </p:blipFill>
        <p:spPr>
          <a:xfrm>
            <a:off x="14476075" y="7809879"/>
            <a:ext cx="3819525" cy="3819525"/>
          </a:xfrm>
          <a:prstGeom prst="rect">
            <a:avLst/>
          </a:prstGeom>
          <a:noFill/>
          <a:ln>
            <a:noFill/>
          </a:ln>
        </p:spPr>
      </p:pic>
      <p:sp>
        <p:nvSpPr>
          <p:cNvPr id="28" name="Google Shape;28;p9"/>
          <p:cNvSpPr txBox="1"/>
          <p:nvPr/>
        </p:nvSpPr>
        <p:spPr>
          <a:xfrm>
            <a:off x="894172" y="804425"/>
            <a:ext cx="3582900" cy="6156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4000"/>
              <a:buFont typeface="Arial"/>
              <a:buNone/>
            </a:pPr>
            <a:r>
              <a:rPr lang="en-GB" sz="4000" b="0" i="0" u="none" strike="noStrike" cap="none">
                <a:solidFill>
                  <a:schemeClr val="dk1"/>
                </a:solidFill>
                <a:latin typeface="Century Gothic"/>
                <a:ea typeface="Century Gothic"/>
                <a:cs typeface="Century Gothic"/>
                <a:sym typeface="Century Gothic"/>
              </a:rPr>
              <a:t>Our </a:t>
            </a:r>
            <a:r>
              <a:rPr lang="en-GB" sz="4000">
                <a:solidFill>
                  <a:schemeClr val="dk1"/>
                </a:solidFill>
                <a:latin typeface="Century Gothic"/>
                <a:ea typeface="Century Gothic"/>
                <a:cs typeface="Century Gothic"/>
                <a:sym typeface="Century Gothic"/>
              </a:rPr>
              <a:t>Goal</a:t>
            </a:r>
            <a:endParaRPr sz="4000" b="0" i="0" u="none" strike="noStrike" cap="none">
              <a:solidFill>
                <a:schemeClr val="dk1"/>
              </a:solidFill>
              <a:latin typeface="Century Gothic"/>
              <a:ea typeface="Century Gothic"/>
              <a:cs typeface="Century Gothic"/>
              <a:sym typeface="Century Gothic"/>
            </a:endParaRPr>
          </a:p>
        </p:txBody>
      </p:sp>
      <p:sp>
        <p:nvSpPr>
          <p:cNvPr id="29" name="Google Shape;29;p9"/>
          <p:cNvSpPr txBox="1"/>
          <p:nvPr/>
        </p:nvSpPr>
        <p:spPr>
          <a:xfrm>
            <a:off x="3219375" y="4507125"/>
            <a:ext cx="11890710" cy="1661963"/>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4800" dirty="0">
                <a:solidFill>
                  <a:srgbClr val="1F1F1F"/>
                </a:solidFill>
                <a:highlight>
                  <a:srgbClr val="FFFFFF"/>
                </a:highlight>
                <a:latin typeface="Century Gothic"/>
                <a:ea typeface="Century Gothic"/>
                <a:cs typeface="Century Gothic"/>
                <a:sym typeface="Century Gothic"/>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0"/>
                  </a:ext>
                </a:extLst>
              </a:rPr>
              <a:t>“Delivering Targeted support for the scalability of MSMEs and Start-ups.”</a:t>
            </a:r>
            <a:endParaRPr sz="4800" dirty="0">
              <a:latin typeface="Century Gothic"/>
              <a:ea typeface="Century Gothic"/>
              <a:cs typeface="Century Gothic"/>
              <a:sym typeface="Century Gothic"/>
            </a:endParaRPr>
          </a:p>
        </p:txBody>
      </p:sp>
    </p:spTree>
    <p:extLst>
      <p:ext uri="{BB962C8B-B14F-4D97-AF65-F5344CB8AC3E}">
        <p14:creationId xmlns:p14="http://schemas.microsoft.com/office/powerpoint/2010/main" val="284927239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Shape 175"/>
        <p:cNvGrpSpPr/>
        <p:nvPr/>
      </p:nvGrpSpPr>
      <p:grpSpPr>
        <a:xfrm>
          <a:off x="0" y="0"/>
          <a:ext cx="0" cy="0"/>
          <a:chOff x="0" y="0"/>
          <a:chExt cx="0" cy="0"/>
        </a:xfrm>
      </p:grpSpPr>
      <p:sp>
        <p:nvSpPr>
          <p:cNvPr id="176" name="Google Shape;176;p8"/>
          <p:cNvSpPr/>
          <p:nvPr/>
        </p:nvSpPr>
        <p:spPr>
          <a:xfrm>
            <a:off x="0" y="1"/>
            <a:ext cx="18288000" cy="10287000"/>
          </a:xfrm>
          <a:custGeom>
            <a:avLst/>
            <a:gdLst/>
            <a:ahLst/>
            <a:cxnLst/>
            <a:rect l="l" t="t" r="r" b="b"/>
            <a:pathLst>
              <a:path w="18288000" h="10287000" extrusionOk="0">
                <a:moveTo>
                  <a:pt x="0" y="0"/>
                </a:moveTo>
                <a:lnTo>
                  <a:pt x="0" y="10287000"/>
                </a:lnTo>
                <a:lnTo>
                  <a:pt x="18288000" y="10287000"/>
                </a:lnTo>
                <a:lnTo>
                  <a:pt x="18288000" y="0"/>
                </a:lnTo>
                <a:lnTo>
                  <a:pt x="0" y="0"/>
                </a:lnTo>
                <a:close/>
              </a:path>
            </a:pathLst>
          </a:custGeom>
          <a:solidFill>
            <a:srgbClr val="FFFFFF"/>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entury Gothic"/>
              <a:ea typeface="Century Gothic"/>
              <a:cs typeface="Century Gothic"/>
              <a:sym typeface="Century Gothic"/>
            </a:endParaRPr>
          </a:p>
        </p:txBody>
      </p:sp>
      <p:sp>
        <p:nvSpPr>
          <p:cNvPr id="177" name="Google Shape;177;p8"/>
          <p:cNvSpPr/>
          <p:nvPr/>
        </p:nvSpPr>
        <p:spPr>
          <a:xfrm>
            <a:off x="0" y="2"/>
            <a:ext cx="18288000" cy="10287000"/>
          </a:xfrm>
          <a:custGeom>
            <a:avLst/>
            <a:gdLst/>
            <a:ahLst/>
            <a:cxnLst/>
            <a:rect l="l" t="t" r="r" b="b"/>
            <a:pathLst>
              <a:path w="18288000" h="10287000" extrusionOk="0">
                <a:moveTo>
                  <a:pt x="0" y="0"/>
                </a:moveTo>
                <a:lnTo>
                  <a:pt x="0" y="10287000"/>
                </a:lnTo>
                <a:lnTo>
                  <a:pt x="18288000" y="10287000"/>
                </a:lnTo>
                <a:lnTo>
                  <a:pt x="18288000" y="0"/>
                </a:lnTo>
                <a:lnTo>
                  <a:pt x="0" y="0"/>
                </a:lnTo>
                <a:close/>
              </a:path>
            </a:pathLst>
          </a:custGeom>
          <a:solidFill>
            <a:srgbClr val="FFFFFF"/>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entury Gothic"/>
              <a:ea typeface="Century Gothic"/>
              <a:cs typeface="Century Gothic"/>
              <a:sym typeface="Century Gothic"/>
            </a:endParaRPr>
          </a:p>
        </p:txBody>
      </p:sp>
      <p:pic>
        <p:nvPicPr>
          <p:cNvPr id="178" name="Google Shape;178;p8"/>
          <p:cNvPicPr preferRelativeResize="0"/>
          <p:nvPr/>
        </p:nvPicPr>
        <p:blipFill rotWithShape="1">
          <a:blip r:embed="rId3">
            <a:alphaModFix/>
          </a:blip>
          <a:srcRect/>
          <a:stretch/>
        </p:blipFill>
        <p:spPr>
          <a:xfrm>
            <a:off x="0" y="723797"/>
            <a:ext cx="510131" cy="916186"/>
          </a:xfrm>
          <a:prstGeom prst="rect">
            <a:avLst/>
          </a:prstGeom>
          <a:noFill/>
          <a:ln>
            <a:noFill/>
          </a:ln>
        </p:spPr>
      </p:pic>
      <p:pic>
        <p:nvPicPr>
          <p:cNvPr id="179" name="Google Shape;179;p8"/>
          <p:cNvPicPr preferRelativeResize="0"/>
          <p:nvPr/>
        </p:nvPicPr>
        <p:blipFill rotWithShape="1">
          <a:blip r:embed="rId4">
            <a:alphaModFix/>
          </a:blip>
          <a:srcRect/>
          <a:stretch/>
        </p:blipFill>
        <p:spPr>
          <a:xfrm>
            <a:off x="0" y="9751449"/>
            <a:ext cx="14659094" cy="95250"/>
          </a:xfrm>
          <a:prstGeom prst="rect">
            <a:avLst/>
          </a:prstGeom>
          <a:noFill/>
          <a:ln>
            <a:noFill/>
          </a:ln>
        </p:spPr>
      </p:pic>
      <p:pic>
        <p:nvPicPr>
          <p:cNvPr id="180" name="Google Shape;180;p8"/>
          <p:cNvPicPr preferRelativeResize="0"/>
          <p:nvPr/>
        </p:nvPicPr>
        <p:blipFill rotWithShape="1">
          <a:blip r:embed="rId5">
            <a:alphaModFix/>
          </a:blip>
          <a:srcRect/>
          <a:stretch/>
        </p:blipFill>
        <p:spPr>
          <a:xfrm>
            <a:off x="14476075" y="7809881"/>
            <a:ext cx="3819525" cy="3819525"/>
          </a:xfrm>
          <a:prstGeom prst="rect">
            <a:avLst/>
          </a:prstGeom>
          <a:noFill/>
          <a:ln>
            <a:noFill/>
          </a:ln>
        </p:spPr>
      </p:pic>
      <p:sp>
        <p:nvSpPr>
          <p:cNvPr id="181" name="Google Shape;181;p8"/>
          <p:cNvSpPr/>
          <p:nvPr/>
        </p:nvSpPr>
        <p:spPr>
          <a:xfrm>
            <a:off x="3649707" y="3350127"/>
            <a:ext cx="631520" cy="777101"/>
          </a:xfrm>
          <a:custGeom>
            <a:avLst/>
            <a:gdLst/>
            <a:ahLst/>
            <a:cxnLst/>
            <a:rect l="l" t="t" r="r" b="b"/>
            <a:pathLst>
              <a:path w="631520" h="777101" extrusionOk="0">
                <a:moveTo>
                  <a:pt x="629521" y="579766"/>
                </a:moveTo>
                <a:lnTo>
                  <a:pt x="411966" y="15618"/>
                </a:lnTo>
                <a:cubicBezTo>
                  <a:pt x="407863" y="5171"/>
                  <a:pt x="396186" y="0"/>
                  <a:pt x="385771" y="4010"/>
                </a:cubicBezTo>
                <a:lnTo>
                  <a:pt x="15570" y="147738"/>
                </a:lnTo>
                <a:cubicBezTo>
                  <a:pt x="5155" y="151748"/>
                  <a:pt x="0" y="163462"/>
                  <a:pt x="3998" y="173909"/>
                </a:cubicBezTo>
                <a:cubicBezTo>
                  <a:pt x="8100" y="184356"/>
                  <a:pt x="19778" y="189527"/>
                  <a:pt x="30192" y="185411"/>
                </a:cubicBezTo>
                <a:lnTo>
                  <a:pt x="381563" y="49070"/>
                </a:lnTo>
                <a:lnTo>
                  <a:pt x="584601" y="575545"/>
                </a:lnTo>
                <a:lnTo>
                  <a:pt x="166112" y="737951"/>
                </a:lnTo>
                <a:cubicBezTo>
                  <a:pt x="155697" y="741961"/>
                  <a:pt x="150542" y="753675"/>
                  <a:pt x="154540" y="764122"/>
                </a:cubicBezTo>
                <a:cubicBezTo>
                  <a:pt x="157590" y="772142"/>
                  <a:pt x="165270" y="777102"/>
                  <a:pt x="173371" y="777102"/>
                </a:cubicBezTo>
                <a:cubicBezTo>
                  <a:pt x="175790" y="777102"/>
                  <a:pt x="178315" y="776680"/>
                  <a:pt x="180629" y="775730"/>
                </a:cubicBezTo>
                <a:lnTo>
                  <a:pt x="617949" y="605937"/>
                </a:lnTo>
                <a:cubicBezTo>
                  <a:pt x="622999" y="604037"/>
                  <a:pt x="626996" y="600238"/>
                  <a:pt x="629206" y="595279"/>
                </a:cubicBezTo>
                <a:cubicBezTo>
                  <a:pt x="631310" y="590319"/>
                  <a:pt x="631520" y="584831"/>
                  <a:pt x="629521" y="579766"/>
                </a:cubicBezTo>
              </a:path>
            </a:pathLst>
          </a:custGeom>
          <a:solidFill>
            <a:srgbClr val="FBB021"/>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entury Gothic"/>
              <a:ea typeface="Century Gothic"/>
              <a:cs typeface="Century Gothic"/>
              <a:sym typeface="Century Gothic"/>
            </a:endParaRPr>
          </a:p>
        </p:txBody>
      </p:sp>
      <p:sp>
        <p:nvSpPr>
          <p:cNvPr id="182" name="Google Shape;182;p8"/>
          <p:cNvSpPr/>
          <p:nvPr/>
        </p:nvSpPr>
        <p:spPr>
          <a:xfrm>
            <a:off x="3752804" y="3505780"/>
            <a:ext cx="378302" cy="514656"/>
          </a:xfrm>
          <a:custGeom>
            <a:avLst/>
            <a:gdLst/>
            <a:ahLst/>
            <a:cxnLst/>
            <a:rect l="l" t="t" r="r" b="b"/>
            <a:pathLst>
              <a:path w="378302" h="514656" extrusionOk="0">
                <a:moveTo>
                  <a:pt x="362732" y="317531"/>
                </a:moveTo>
                <a:cubicBezTo>
                  <a:pt x="373147" y="313416"/>
                  <a:pt x="378302" y="301702"/>
                  <a:pt x="374304" y="291254"/>
                </a:cubicBezTo>
                <a:lnTo>
                  <a:pt x="285409" y="60889"/>
                </a:lnTo>
                <a:cubicBezTo>
                  <a:pt x="283516" y="55929"/>
                  <a:pt x="279623" y="51814"/>
                  <a:pt x="274679" y="49703"/>
                </a:cubicBezTo>
                <a:cubicBezTo>
                  <a:pt x="269840" y="47487"/>
                  <a:pt x="264264" y="47381"/>
                  <a:pt x="259320" y="49280"/>
                </a:cubicBezTo>
                <a:cubicBezTo>
                  <a:pt x="228917" y="60995"/>
                  <a:pt x="194726" y="45904"/>
                  <a:pt x="183049" y="15512"/>
                </a:cubicBezTo>
                <a:cubicBezTo>
                  <a:pt x="178946" y="5065"/>
                  <a:pt x="167269" y="0"/>
                  <a:pt x="156854" y="3904"/>
                </a:cubicBezTo>
                <a:lnTo>
                  <a:pt x="15569" y="58778"/>
                </a:lnTo>
                <a:cubicBezTo>
                  <a:pt x="5155" y="62788"/>
                  <a:pt x="0" y="74501"/>
                  <a:pt x="3997" y="84949"/>
                </a:cubicBezTo>
                <a:cubicBezTo>
                  <a:pt x="8100" y="95396"/>
                  <a:pt x="19777" y="100567"/>
                  <a:pt x="30192" y="96557"/>
                </a:cubicBezTo>
                <a:lnTo>
                  <a:pt x="154539" y="48226"/>
                </a:lnTo>
                <a:cubicBezTo>
                  <a:pt x="175895" y="81467"/>
                  <a:pt x="215451" y="98984"/>
                  <a:pt x="254270" y="92441"/>
                </a:cubicBezTo>
                <a:lnTo>
                  <a:pt x="330014" y="288933"/>
                </a:lnTo>
                <a:cubicBezTo>
                  <a:pt x="313919" y="299380"/>
                  <a:pt x="301084" y="314365"/>
                  <a:pt x="293089" y="332410"/>
                </a:cubicBezTo>
                <a:cubicBezTo>
                  <a:pt x="285199" y="350455"/>
                  <a:pt x="282779" y="369978"/>
                  <a:pt x="285935" y="388973"/>
                </a:cubicBezTo>
                <a:lnTo>
                  <a:pt x="63015" y="475505"/>
                </a:lnTo>
                <a:cubicBezTo>
                  <a:pt x="52600" y="479621"/>
                  <a:pt x="47445" y="491334"/>
                  <a:pt x="51443" y="501781"/>
                </a:cubicBezTo>
                <a:cubicBezTo>
                  <a:pt x="54493" y="509801"/>
                  <a:pt x="62173" y="514656"/>
                  <a:pt x="70274" y="514656"/>
                </a:cubicBezTo>
                <a:cubicBezTo>
                  <a:pt x="72693" y="514656"/>
                  <a:pt x="75218" y="514234"/>
                  <a:pt x="77532" y="513284"/>
                </a:cubicBezTo>
                <a:lnTo>
                  <a:pt x="317496" y="420209"/>
                </a:lnTo>
                <a:cubicBezTo>
                  <a:pt x="322440" y="418309"/>
                  <a:pt x="326437" y="414405"/>
                  <a:pt x="328647" y="409445"/>
                </a:cubicBezTo>
                <a:cubicBezTo>
                  <a:pt x="330856" y="404591"/>
                  <a:pt x="330961" y="398998"/>
                  <a:pt x="328962" y="394038"/>
                </a:cubicBezTo>
                <a:cubicBezTo>
                  <a:pt x="317285" y="363540"/>
                  <a:pt x="332434" y="329349"/>
                  <a:pt x="362732" y="317531"/>
                </a:cubicBezTo>
              </a:path>
            </a:pathLst>
          </a:custGeom>
          <a:solidFill>
            <a:srgbClr val="FBB021"/>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entury Gothic"/>
              <a:ea typeface="Century Gothic"/>
              <a:cs typeface="Century Gothic"/>
              <a:sym typeface="Century Gothic"/>
            </a:endParaRPr>
          </a:p>
        </p:txBody>
      </p:sp>
      <p:sp>
        <p:nvSpPr>
          <p:cNvPr id="183" name="Google Shape;183;p8"/>
          <p:cNvSpPr/>
          <p:nvPr/>
        </p:nvSpPr>
        <p:spPr>
          <a:xfrm>
            <a:off x="3499585" y="3084832"/>
            <a:ext cx="410598" cy="386334"/>
          </a:xfrm>
          <a:custGeom>
            <a:avLst/>
            <a:gdLst/>
            <a:ahLst/>
            <a:cxnLst/>
            <a:rect l="l" t="t" r="r" b="b"/>
            <a:pathLst>
              <a:path w="410598" h="386334" extrusionOk="0">
                <a:moveTo>
                  <a:pt x="101203" y="383591"/>
                </a:moveTo>
                <a:cubicBezTo>
                  <a:pt x="104465" y="385490"/>
                  <a:pt x="107936" y="386334"/>
                  <a:pt x="111513" y="386334"/>
                </a:cubicBezTo>
                <a:cubicBezTo>
                  <a:pt x="118351" y="386334"/>
                  <a:pt x="125084" y="382852"/>
                  <a:pt x="128871" y="376415"/>
                </a:cubicBezTo>
                <a:cubicBezTo>
                  <a:pt x="134552" y="366812"/>
                  <a:pt x="131396" y="354360"/>
                  <a:pt x="121718" y="348661"/>
                </a:cubicBezTo>
                <a:cubicBezTo>
                  <a:pt x="71537" y="319008"/>
                  <a:pt x="40397" y="264345"/>
                  <a:pt x="40397" y="205989"/>
                </a:cubicBezTo>
                <a:cubicBezTo>
                  <a:pt x="40397" y="114708"/>
                  <a:pt x="114354" y="40522"/>
                  <a:pt x="205247" y="40522"/>
                </a:cubicBezTo>
                <a:cubicBezTo>
                  <a:pt x="296246" y="40522"/>
                  <a:pt x="370202" y="114708"/>
                  <a:pt x="370202" y="205989"/>
                </a:cubicBezTo>
                <a:cubicBezTo>
                  <a:pt x="370202" y="224667"/>
                  <a:pt x="367151" y="242923"/>
                  <a:pt x="361155" y="260335"/>
                </a:cubicBezTo>
                <a:cubicBezTo>
                  <a:pt x="357473" y="270888"/>
                  <a:pt x="363048" y="282390"/>
                  <a:pt x="373568" y="286084"/>
                </a:cubicBezTo>
                <a:cubicBezTo>
                  <a:pt x="384193" y="289777"/>
                  <a:pt x="395661" y="284184"/>
                  <a:pt x="399343" y="273527"/>
                </a:cubicBezTo>
                <a:cubicBezTo>
                  <a:pt x="406812" y="251893"/>
                  <a:pt x="410599" y="229204"/>
                  <a:pt x="410599" y="205989"/>
                </a:cubicBezTo>
                <a:cubicBezTo>
                  <a:pt x="410599" y="92441"/>
                  <a:pt x="318548" y="0"/>
                  <a:pt x="205247" y="0"/>
                </a:cubicBezTo>
                <a:cubicBezTo>
                  <a:pt x="92051" y="0"/>
                  <a:pt x="0" y="92441"/>
                  <a:pt x="0" y="205989"/>
                </a:cubicBezTo>
                <a:cubicBezTo>
                  <a:pt x="0" y="278591"/>
                  <a:pt x="38820" y="346656"/>
                  <a:pt x="101203" y="383591"/>
                </a:cubicBezTo>
              </a:path>
            </a:pathLst>
          </a:custGeom>
          <a:solidFill>
            <a:srgbClr val="FBB021"/>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entury Gothic"/>
              <a:ea typeface="Century Gothic"/>
              <a:cs typeface="Century Gothic"/>
              <a:sym typeface="Century Gothic"/>
            </a:endParaRPr>
          </a:p>
        </p:txBody>
      </p:sp>
      <p:sp>
        <p:nvSpPr>
          <p:cNvPr id="184" name="Google Shape;184;p8"/>
          <p:cNvSpPr/>
          <p:nvPr/>
        </p:nvSpPr>
        <p:spPr>
          <a:xfrm>
            <a:off x="3625195" y="3150047"/>
            <a:ext cx="154224" cy="281547"/>
          </a:xfrm>
          <a:custGeom>
            <a:avLst/>
            <a:gdLst/>
            <a:ahLst/>
            <a:cxnLst/>
            <a:rect l="l" t="t" r="r" b="b"/>
            <a:pathLst>
              <a:path w="154224" h="281547" extrusionOk="0">
                <a:moveTo>
                  <a:pt x="57966" y="85161"/>
                </a:moveTo>
                <a:lnTo>
                  <a:pt x="96259" y="85161"/>
                </a:lnTo>
                <a:cubicBezTo>
                  <a:pt x="105937" y="85161"/>
                  <a:pt x="113827" y="93075"/>
                  <a:pt x="113827" y="102889"/>
                </a:cubicBezTo>
                <a:cubicBezTo>
                  <a:pt x="113827" y="114075"/>
                  <a:pt x="122875" y="123151"/>
                  <a:pt x="134026" y="123151"/>
                </a:cubicBezTo>
                <a:cubicBezTo>
                  <a:pt x="145177" y="123151"/>
                  <a:pt x="154224" y="114075"/>
                  <a:pt x="154224" y="102889"/>
                </a:cubicBezTo>
                <a:cubicBezTo>
                  <a:pt x="154224" y="71126"/>
                  <a:pt x="128766" y="45377"/>
                  <a:pt x="97311" y="44849"/>
                </a:cubicBezTo>
                <a:lnTo>
                  <a:pt x="97311" y="20262"/>
                </a:lnTo>
                <a:cubicBezTo>
                  <a:pt x="97311" y="9076"/>
                  <a:pt x="88264" y="0"/>
                  <a:pt x="77112" y="0"/>
                </a:cubicBezTo>
                <a:cubicBezTo>
                  <a:pt x="65961" y="0"/>
                  <a:pt x="56914" y="9076"/>
                  <a:pt x="56914" y="20262"/>
                </a:cubicBezTo>
                <a:lnTo>
                  <a:pt x="56914" y="44849"/>
                </a:lnTo>
                <a:cubicBezTo>
                  <a:pt x="25459" y="45377"/>
                  <a:pt x="0" y="71126"/>
                  <a:pt x="0" y="102889"/>
                </a:cubicBezTo>
                <a:cubicBezTo>
                  <a:pt x="0" y="134970"/>
                  <a:pt x="25985" y="161035"/>
                  <a:pt x="57966" y="161035"/>
                </a:cubicBezTo>
                <a:lnTo>
                  <a:pt x="96259" y="161035"/>
                </a:lnTo>
                <a:cubicBezTo>
                  <a:pt x="105937" y="161035"/>
                  <a:pt x="113827" y="168950"/>
                  <a:pt x="113827" y="178658"/>
                </a:cubicBezTo>
                <a:cubicBezTo>
                  <a:pt x="113827" y="188472"/>
                  <a:pt x="105937" y="196281"/>
                  <a:pt x="96259" y="196281"/>
                </a:cubicBezTo>
                <a:lnTo>
                  <a:pt x="57966" y="196281"/>
                </a:lnTo>
                <a:cubicBezTo>
                  <a:pt x="48287" y="196281"/>
                  <a:pt x="40397" y="188472"/>
                  <a:pt x="40397" y="178658"/>
                </a:cubicBezTo>
                <a:cubicBezTo>
                  <a:pt x="40397" y="167472"/>
                  <a:pt x="31350" y="158397"/>
                  <a:pt x="20199" y="158397"/>
                </a:cubicBezTo>
                <a:cubicBezTo>
                  <a:pt x="9048" y="158397"/>
                  <a:pt x="0" y="167472"/>
                  <a:pt x="0" y="178658"/>
                </a:cubicBezTo>
                <a:cubicBezTo>
                  <a:pt x="0" y="210421"/>
                  <a:pt x="25459" y="236170"/>
                  <a:pt x="56914" y="236698"/>
                </a:cubicBezTo>
                <a:lnTo>
                  <a:pt x="56914" y="261286"/>
                </a:lnTo>
                <a:cubicBezTo>
                  <a:pt x="56914" y="272472"/>
                  <a:pt x="65961" y="281547"/>
                  <a:pt x="77112" y="281547"/>
                </a:cubicBezTo>
                <a:cubicBezTo>
                  <a:pt x="88264" y="281547"/>
                  <a:pt x="97311" y="272472"/>
                  <a:pt x="97311" y="261286"/>
                </a:cubicBezTo>
                <a:lnTo>
                  <a:pt x="97311" y="236698"/>
                </a:lnTo>
                <a:cubicBezTo>
                  <a:pt x="128766" y="236170"/>
                  <a:pt x="154224" y="210421"/>
                  <a:pt x="154224" y="178658"/>
                </a:cubicBezTo>
                <a:cubicBezTo>
                  <a:pt x="154224" y="146578"/>
                  <a:pt x="128240" y="120512"/>
                  <a:pt x="96259" y="120512"/>
                </a:cubicBezTo>
                <a:lnTo>
                  <a:pt x="57966" y="120512"/>
                </a:lnTo>
                <a:cubicBezTo>
                  <a:pt x="48287" y="120512"/>
                  <a:pt x="40397" y="112598"/>
                  <a:pt x="40397" y="102889"/>
                </a:cubicBezTo>
                <a:cubicBezTo>
                  <a:pt x="40397" y="93075"/>
                  <a:pt x="48287" y="85161"/>
                  <a:pt x="57966" y="85161"/>
                </a:cubicBezTo>
              </a:path>
            </a:pathLst>
          </a:custGeom>
          <a:solidFill>
            <a:srgbClr val="FBB021"/>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entury Gothic"/>
              <a:ea typeface="Century Gothic"/>
              <a:cs typeface="Century Gothic"/>
              <a:sym typeface="Century Gothic"/>
            </a:endParaRPr>
          </a:p>
        </p:txBody>
      </p:sp>
      <p:sp>
        <p:nvSpPr>
          <p:cNvPr id="185" name="Google Shape;185;p8"/>
          <p:cNvSpPr/>
          <p:nvPr/>
        </p:nvSpPr>
        <p:spPr>
          <a:xfrm>
            <a:off x="3061740" y="3772552"/>
            <a:ext cx="702740" cy="494606"/>
          </a:xfrm>
          <a:custGeom>
            <a:avLst/>
            <a:gdLst/>
            <a:ahLst/>
            <a:cxnLst/>
            <a:rect l="l" t="t" r="r" b="b"/>
            <a:pathLst>
              <a:path w="702740" h="494606" extrusionOk="0">
                <a:moveTo>
                  <a:pt x="682542" y="0"/>
                </a:moveTo>
                <a:cubicBezTo>
                  <a:pt x="671286" y="0"/>
                  <a:pt x="662344" y="9075"/>
                  <a:pt x="662344" y="20261"/>
                </a:cubicBezTo>
                <a:lnTo>
                  <a:pt x="662344" y="454083"/>
                </a:lnTo>
                <a:lnTo>
                  <a:pt x="40397" y="454083"/>
                </a:lnTo>
                <a:lnTo>
                  <a:pt x="40397" y="20261"/>
                </a:lnTo>
                <a:cubicBezTo>
                  <a:pt x="40397" y="9075"/>
                  <a:pt x="31350" y="0"/>
                  <a:pt x="20198" y="0"/>
                </a:cubicBezTo>
                <a:cubicBezTo>
                  <a:pt x="9047" y="0"/>
                  <a:pt x="0" y="9075"/>
                  <a:pt x="0" y="20261"/>
                </a:cubicBezTo>
                <a:lnTo>
                  <a:pt x="0" y="474345"/>
                </a:lnTo>
                <a:cubicBezTo>
                  <a:pt x="0" y="485531"/>
                  <a:pt x="9047" y="494606"/>
                  <a:pt x="20198" y="494606"/>
                </a:cubicBezTo>
                <a:lnTo>
                  <a:pt x="682542" y="494606"/>
                </a:lnTo>
                <a:cubicBezTo>
                  <a:pt x="693589" y="494606"/>
                  <a:pt x="702741" y="485531"/>
                  <a:pt x="702741" y="474345"/>
                </a:cubicBezTo>
                <a:lnTo>
                  <a:pt x="702741" y="20261"/>
                </a:lnTo>
                <a:cubicBezTo>
                  <a:pt x="702741" y="9075"/>
                  <a:pt x="693589" y="0"/>
                  <a:pt x="682542" y="0"/>
                </a:cubicBezTo>
              </a:path>
            </a:pathLst>
          </a:custGeom>
          <a:solidFill>
            <a:srgbClr val="FBB021"/>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entury Gothic"/>
              <a:ea typeface="Century Gothic"/>
              <a:cs typeface="Century Gothic"/>
              <a:sym typeface="Century Gothic"/>
            </a:endParaRPr>
          </a:p>
        </p:txBody>
      </p:sp>
      <p:sp>
        <p:nvSpPr>
          <p:cNvPr id="186" name="Google Shape;186;p8"/>
          <p:cNvSpPr/>
          <p:nvPr/>
        </p:nvSpPr>
        <p:spPr>
          <a:xfrm>
            <a:off x="2985364" y="3469795"/>
            <a:ext cx="855492" cy="266772"/>
          </a:xfrm>
          <a:custGeom>
            <a:avLst/>
            <a:gdLst/>
            <a:ahLst/>
            <a:cxnLst/>
            <a:rect l="l" t="t" r="r" b="b"/>
            <a:pathLst>
              <a:path w="855492" h="266772" extrusionOk="0">
                <a:moveTo>
                  <a:pt x="70590" y="226250"/>
                </a:moveTo>
                <a:lnTo>
                  <a:pt x="427746" y="43688"/>
                </a:lnTo>
                <a:lnTo>
                  <a:pt x="784903" y="226250"/>
                </a:lnTo>
                <a:lnTo>
                  <a:pt x="70590" y="226250"/>
                </a:lnTo>
                <a:lnTo>
                  <a:pt x="70590" y="226250"/>
                </a:lnTo>
                <a:moveTo>
                  <a:pt x="852021" y="242395"/>
                </a:moveTo>
                <a:cubicBezTo>
                  <a:pt x="855493" y="228044"/>
                  <a:pt x="848760" y="213375"/>
                  <a:pt x="835610" y="206728"/>
                </a:cubicBezTo>
                <a:lnTo>
                  <a:pt x="436899" y="2954"/>
                </a:lnTo>
                <a:cubicBezTo>
                  <a:pt x="431113" y="0"/>
                  <a:pt x="424380" y="0"/>
                  <a:pt x="418594" y="2954"/>
                </a:cubicBezTo>
                <a:lnTo>
                  <a:pt x="19883" y="206622"/>
                </a:lnTo>
                <a:cubicBezTo>
                  <a:pt x="6733" y="213375"/>
                  <a:pt x="0" y="228044"/>
                  <a:pt x="3367" y="242395"/>
                </a:cubicBezTo>
                <a:cubicBezTo>
                  <a:pt x="6838" y="256747"/>
                  <a:pt x="19462" y="266772"/>
                  <a:pt x="34190" y="266772"/>
                </a:cubicBezTo>
                <a:lnTo>
                  <a:pt x="821302" y="266772"/>
                </a:lnTo>
                <a:cubicBezTo>
                  <a:pt x="836030" y="266772"/>
                  <a:pt x="848655" y="256747"/>
                  <a:pt x="852021" y="242395"/>
                </a:cubicBezTo>
              </a:path>
            </a:pathLst>
          </a:custGeom>
          <a:solidFill>
            <a:srgbClr val="FBB021"/>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entury Gothic"/>
              <a:ea typeface="Century Gothic"/>
              <a:cs typeface="Century Gothic"/>
              <a:sym typeface="Century Gothic"/>
            </a:endParaRPr>
          </a:p>
        </p:txBody>
      </p:sp>
      <p:sp>
        <p:nvSpPr>
          <p:cNvPr id="187" name="Google Shape;187;p8"/>
          <p:cNvSpPr/>
          <p:nvPr/>
        </p:nvSpPr>
        <p:spPr>
          <a:xfrm>
            <a:off x="3348938" y="3550417"/>
            <a:ext cx="128344" cy="128743"/>
          </a:xfrm>
          <a:custGeom>
            <a:avLst/>
            <a:gdLst/>
            <a:ahLst/>
            <a:cxnLst/>
            <a:rect l="l" t="t" r="r" b="b"/>
            <a:pathLst>
              <a:path w="128344" h="128743" extrusionOk="0">
                <a:moveTo>
                  <a:pt x="87948" y="64372"/>
                </a:moveTo>
                <a:cubicBezTo>
                  <a:pt x="87948" y="77563"/>
                  <a:pt x="77323" y="88221"/>
                  <a:pt x="64172" y="88221"/>
                </a:cubicBezTo>
                <a:cubicBezTo>
                  <a:pt x="51022" y="88221"/>
                  <a:pt x="40397" y="77563"/>
                  <a:pt x="40397" y="64372"/>
                </a:cubicBezTo>
                <a:cubicBezTo>
                  <a:pt x="40397" y="51286"/>
                  <a:pt x="51022" y="40523"/>
                  <a:pt x="64172" y="40523"/>
                </a:cubicBezTo>
                <a:cubicBezTo>
                  <a:pt x="77323" y="40523"/>
                  <a:pt x="87948" y="51286"/>
                  <a:pt x="87948" y="64372"/>
                </a:cubicBezTo>
                <a:lnTo>
                  <a:pt x="87948" y="64372"/>
                </a:lnTo>
                <a:moveTo>
                  <a:pt x="0" y="64372"/>
                </a:moveTo>
                <a:cubicBezTo>
                  <a:pt x="0" y="99829"/>
                  <a:pt x="28825" y="128744"/>
                  <a:pt x="64172" y="128744"/>
                </a:cubicBezTo>
                <a:cubicBezTo>
                  <a:pt x="99520" y="128744"/>
                  <a:pt x="128345" y="99829"/>
                  <a:pt x="128345" y="64372"/>
                </a:cubicBezTo>
                <a:cubicBezTo>
                  <a:pt x="128345" y="28915"/>
                  <a:pt x="99520" y="0"/>
                  <a:pt x="64172" y="0"/>
                </a:cubicBezTo>
                <a:cubicBezTo>
                  <a:pt x="28825" y="0"/>
                  <a:pt x="0" y="28915"/>
                  <a:pt x="0" y="64372"/>
                </a:cubicBezTo>
              </a:path>
            </a:pathLst>
          </a:custGeom>
          <a:solidFill>
            <a:srgbClr val="FBB021"/>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entury Gothic"/>
              <a:ea typeface="Century Gothic"/>
              <a:cs typeface="Century Gothic"/>
              <a:sym typeface="Century Gothic"/>
            </a:endParaRPr>
          </a:p>
        </p:txBody>
      </p:sp>
      <p:sp>
        <p:nvSpPr>
          <p:cNvPr id="188" name="Google Shape;188;p8"/>
          <p:cNvSpPr/>
          <p:nvPr/>
        </p:nvSpPr>
        <p:spPr>
          <a:xfrm>
            <a:off x="3147058" y="3773291"/>
            <a:ext cx="148228" cy="422847"/>
          </a:xfrm>
          <a:custGeom>
            <a:avLst/>
            <a:gdLst/>
            <a:ahLst/>
            <a:cxnLst/>
            <a:rect l="l" t="t" r="r" b="b"/>
            <a:pathLst>
              <a:path w="148228" h="422847" extrusionOk="0">
                <a:moveTo>
                  <a:pt x="107831" y="74397"/>
                </a:moveTo>
                <a:lnTo>
                  <a:pt x="107831" y="348450"/>
                </a:lnTo>
                <a:cubicBezTo>
                  <a:pt x="107831" y="367129"/>
                  <a:pt x="92681" y="382325"/>
                  <a:pt x="74061" y="382325"/>
                </a:cubicBezTo>
                <a:cubicBezTo>
                  <a:pt x="55441" y="382325"/>
                  <a:pt x="40397" y="367129"/>
                  <a:pt x="40397" y="348450"/>
                </a:cubicBezTo>
                <a:lnTo>
                  <a:pt x="40397" y="74397"/>
                </a:lnTo>
                <a:cubicBezTo>
                  <a:pt x="40397" y="55718"/>
                  <a:pt x="55441" y="40522"/>
                  <a:pt x="74061" y="40522"/>
                </a:cubicBezTo>
                <a:cubicBezTo>
                  <a:pt x="92681" y="40522"/>
                  <a:pt x="107831" y="55718"/>
                  <a:pt x="107831" y="74397"/>
                </a:cubicBezTo>
                <a:lnTo>
                  <a:pt x="107831" y="74397"/>
                </a:lnTo>
                <a:moveTo>
                  <a:pt x="0" y="74397"/>
                </a:moveTo>
                <a:lnTo>
                  <a:pt x="0" y="348450"/>
                </a:lnTo>
                <a:cubicBezTo>
                  <a:pt x="0" y="389501"/>
                  <a:pt x="33243" y="422847"/>
                  <a:pt x="74061" y="422847"/>
                </a:cubicBezTo>
                <a:cubicBezTo>
                  <a:pt x="114984" y="422847"/>
                  <a:pt x="148228" y="389501"/>
                  <a:pt x="148228" y="348450"/>
                </a:cubicBezTo>
                <a:lnTo>
                  <a:pt x="148228" y="74397"/>
                </a:lnTo>
                <a:cubicBezTo>
                  <a:pt x="148228" y="33452"/>
                  <a:pt x="114984" y="0"/>
                  <a:pt x="74061" y="0"/>
                </a:cubicBezTo>
                <a:cubicBezTo>
                  <a:pt x="33243" y="0"/>
                  <a:pt x="0" y="33452"/>
                  <a:pt x="0" y="74397"/>
                </a:cubicBezTo>
              </a:path>
            </a:pathLst>
          </a:custGeom>
          <a:solidFill>
            <a:srgbClr val="FBB021"/>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entury Gothic"/>
              <a:ea typeface="Century Gothic"/>
              <a:cs typeface="Century Gothic"/>
              <a:sym typeface="Century Gothic"/>
            </a:endParaRPr>
          </a:p>
        </p:txBody>
      </p:sp>
      <p:sp>
        <p:nvSpPr>
          <p:cNvPr id="189" name="Google Shape;189;p8"/>
          <p:cNvSpPr/>
          <p:nvPr/>
        </p:nvSpPr>
        <p:spPr>
          <a:xfrm>
            <a:off x="3339891" y="3773291"/>
            <a:ext cx="148227" cy="422847"/>
          </a:xfrm>
          <a:custGeom>
            <a:avLst/>
            <a:gdLst/>
            <a:ahLst/>
            <a:cxnLst/>
            <a:rect l="l" t="t" r="r" b="b"/>
            <a:pathLst>
              <a:path w="148227" h="422847" extrusionOk="0">
                <a:moveTo>
                  <a:pt x="107830" y="74397"/>
                </a:moveTo>
                <a:lnTo>
                  <a:pt x="107830" y="348450"/>
                </a:lnTo>
                <a:cubicBezTo>
                  <a:pt x="107830" y="367129"/>
                  <a:pt x="92682" y="382325"/>
                  <a:pt x="74166" y="382325"/>
                </a:cubicBezTo>
                <a:cubicBezTo>
                  <a:pt x="55546" y="382325"/>
                  <a:pt x="40397" y="367129"/>
                  <a:pt x="40397" y="348450"/>
                </a:cubicBezTo>
                <a:lnTo>
                  <a:pt x="40397" y="74397"/>
                </a:lnTo>
                <a:cubicBezTo>
                  <a:pt x="40397" y="55718"/>
                  <a:pt x="55546" y="40522"/>
                  <a:pt x="74166" y="40522"/>
                </a:cubicBezTo>
                <a:cubicBezTo>
                  <a:pt x="92682" y="40522"/>
                  <a:pt x="107830" y="55718"/>
                  <a:pt x="107830" y="74397"/>
                </a:cubicBezTo>
                <a:lnTo>
                  <a:pt x="107830" y="74397"/>
                </a:lnTo>
                <a:moveTo>
                  <a:pt x="0" y="74397"/>
                </a:moveTo>
                <a:lnTo>
                  <a:pt x="0" y="348450"/>
                </a:lnTo>
                <a:cubicBezTo>
                  <a:pt x="0" y="389501"/>
                  <a:pt x="33243" y="422847"/>
                  <a:pt x="74166" y="422847"/>
                </a:cubicBezTo>
                <a:cubicBezTo>
                  <a:pt x="114984" y="422847"/>
                  <a:pt x="148227" y="389501"/>
                  <a:pt x="148227" y="348450"/>
                </a:cubicBezTo>
                <a:lnTo>
                  <a:pt x="148227" y="74397"/>
                </a:lnTo>
                <a:cubicBezTo>
                  <a:pt x="148227" y="33452"/>
                  <a:pt x="114984" y="0"/>
                  <a:pt x="74166" y="0"/>
                </a:cubicBezTo>
                <a:cubicBezTo>
                  <a:pt x="33243" y="0"/>
                  <a:pt x="0" y="33452"/>
                  <a:pt x="0" y="74397"/>
                </a:cubicBezTo>
              </a:path>
            </a:pathLst>
          </a:custGeom>
          <a:solidFill>
            <a:srgbClr val="FBB021"/>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entury Gothic"/>
              <a:ea typeface="Century Gothic"/>
              <a:cs typeface="Century Gothic"/>
              <a:sym typeface="Century Gothic"/>
            </a:endParaRPr>
          </a:p>
        </p:txBody>
      </p:sp>
      <p:sp>
        <p:nvSpPr>
          <p:cNvPr id="190" name="Google Shape;190;p8"/>
          <p:cNvSpPr/>
          <p:nvPr/>
        </p:nvSpPr>
        <p:spPr>
          <a:xfrm>
            <a:off x="3532724" y="3773291"/>
            <a:ext cx="148228" cy="422847"/>
          </a:xfrm>
          <a:custGeom>
            <a:avLst/>
            <a:gdLst/>
            <a:ahLst/>
            <a:cxnLst/>
            <a:rect l="l" t="t" r="r" b="b"/>
            <a:pathLst>
              <a:path w="148228" h="422847" extrusionOk="0">
                <a:moveTo>
                  <a:pt x="107831" y="74397"/>
                </a:moveTo>
                <a:lnTo>
                  <a:pt x="107831" y="348450"/>
                </a:lnTo>
                <a:cubicBezTo>
                  <a:pt x="107831" y="367129"/>
                  <a:pt x="92787" y="382325"/>
                  <a:pt x="74166" y="382325"/>
                </a:cubicBezTo>
                <a:cubicBezTo>
                  <a:pt x="55546" y="382325"/>
                  <a:pt x="40397" y="367129"/>
                  <a:pt x="40397" y="348450"/>
                </a:cubicBezTo>
                <a:lnTo>
                  <a:pt x="40397" y="74397"/>
                </a:lnTo>
                <a:cubicBezTo>
                  <a:pt x="40397" y="55718"/>
                  <a:pt x="55546" y="40522"/>
                  <a:pt x="74166" y="40522"/>
                </a:cubicBezTo>
                <a:cubicBezTo>
                  <a:pt x="92787" y="40522"/>
                  <a:pt x="107831" y="55718"/>
                  <a:pt x="107831" y="74397"/>
                </a:cubicBezTo>
                <a:lnTo>
                  <a:pt x="107831" y="74397"/>
                </a:lnTo>
                <a:moveTo>
                  <a:pt x="0" y="74397"/>
                </a:moveTo>
                <a:lnTo>
                  <a:pt x="0" y="348450"/>
                </a:lnTo>
                <a:cubicBezTo>
                  <a:pt x="0" y="389501"/>
                  <a:pt x="33243" y="422847"/>
                  <a:pt x="74166" y="422847"/>
                </a:cubicBezTo>
                <a:cubicBezTo>
                  <a:pt x="114984" y="422847"/>
                  <a:pt x="148228" y="389501"/>
                  <a:pt x="148228" y="348450"/>
                </a:cubicBezTo>
                <a:lnTo>
                  <a:pt x="148228" y="74397"/>
                </a:lnTo>
                <a:cubicBezTo>
                  <a:pt x="148228" y="33452"/>
                  <a:pt x="114984" y="0"/>
                  <a:pt x="74166" y="0"/>
                </a:cubicBezTo>
                <a:cubicBezTo>
                  <a:pt x="33243" y="0"/>
                  <a:pt x="0" y="33452"/>
                  <a:pt x="0" y="74397"/>
                </a:cubicBezTo>
              </a:path>
            </a:pathLst>
          </a:custGeom>
          <a:solidFill>
            <a:srgbClr val="FBB021"/>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entury Gothic"/>
              <a:ea typeface="Century Gothic"/>
              <a:cs typeface="Century Gothic"/>
              <a:sym typeface="Century Gothic"/>
            </a:endParaRPr>
          </a:p>
        </p:txBody>
      </p:sp>
      <p:sp>
        <p:nvSpPr>
          <p:cNvPr id="191" name="Google Shape;191;p8"/>
          <p:cNvSpPr/>
          <p:nvPr/>
        </p:nvSpPr>
        <p:spPr>
          <a:xfrm>
            <a:off x="6002120" y="3157497"/>
            <a:ext cx="115221" cy="115221"/>
          </a:xfrm>
          <a:custGeom>
            <a:avLst/>
            <a:gdLst/>
            <a:ahLst/>
            <a:cxnLst/>
            <a:rect l="l" t="t" r="r" b="b"/>
            <a:pathLst>
              <a:path w="115221" h="115221" extrusionOk="0">
                <a:moveTo>
                  <a:pt x="57611" y="0"/>
                </a:moveTo>
                <a:cubicBezTo>
                  <a:pt x="25848" y="0"/>
                  <a:pt x="0" y="25848"/>
                  <a:pt x="0" y="57611"/>
                </a:cubicBezTo>
                <a:cubicBezTo>
                  <a:pt x="0" y="89374"/>
                  <a:pt x="25848" y="115222"/>
                  <a:pt x="57611" y="115222"/>
                </a:cubicBezTo>
                <a:cubicBezTo>
                  <a:pt x="89374" y="115222"/>
                  <a:pt x="115222" y="89374"/>
                  <a:pt x="115222" y="57611"/>
                </a:cubicBezTo>
                <a:cubicBezTo>
                  <a:pt x="115222" y="25848"/>
                  <a:pt x="89374" y="0"/>
                  <a:pt x="57611" y="0"/>
                </a:cubicBezTo>
                <a:lnTo>
                  <a:pt x="57611" y="0"/>
                </a:lnTo>
                <a:moveTo>
                  <a:pt x="57611" y="76815"/>
                </a:moveTo>
                <a:cubicBezTo>
                  <a:pt x="47011" y="76815"/>
                  <a:pt x="38407" y="68192"/>
                  <a:pt x="38407" y="57611"/>
                </a:cubicBezTo>
                <a:cubicBezTo>
                  <a:pt x="38407" y="47030"/>
                  <a:pt x="47011" y="38407"/>
                  <a:pt x="57611" y="38407"/>
                </a:cubicBezTo>
                <a:cubicBezTo>
                  <a:pt x="68212" y="38407"/>
                  <a:pt x="76815" y="47030"/>
                  <a:pt x="76815" y="57611"/>
                </a:cubicBezTo>
                <a:cubicBezTo>
                  <a:pt x="76815" y="68192"/>
                  <a:pt x="68212" y="76815"/>
                  <a:pt x="57611" y="76815"/>
                </a:cubicBezTo>
                <a:lnTo>
                  <a:pt x="57611" y="0"/>
                </a:lnTo>
              </a:path>
            </a:pathLst>
          </a:custGeom>
          <a:solidFill>
            <a:srgbClr val="FBB021"/>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entury Gothic"/>
              <a:ea typeface="Century Gothic"/>
              <a:cs typeface="Century Gothic"/>
              <a:sym typeface="Century Gothic"/>
            </a:endParaRPr>
          </a:p>
        </p:txBody>
      </p:sp>
      <p:sp>
        <p:nvSpPr>
          <p:cNvPr id="192" name="Google Shape;192;p8"/>
          <p:cNvSpPr/>
          <p:nvPr/>
        </p:nvSpPr>
        <p:spPr>
          <a:xfrm>
            <a:off x="6002120" y="3311126"/>
            <a:ext cx="115221" cy="192036"/>
          </a:xfrm>
          <a:custGeom>
            <a:avLst/>
            <a:gdLst/>
            <a:ahLst/>
            <a:cxnLst/>
            <a:rect l="l" t="t" r="r" b="b"/>
            <a:pathLst>
              <a:path w="115221" h="192036" extrusionOk="0">
                <a:moveTo>
                  <a:pt x="0" y="38407"/>
                </a:moveTo>
                <a:lnTo>
                  <a:pt x="38407" y="38407"/>
                </a:lnTo>
                <a:lnTo>
                  <a:pt x="38407" y="153629"/>
                </a:lnTo>
                <a:lnTo>
                  <a:pt x="0" y="153629"/>
                </a:lnTo>
                <a:lnTo>
                  <a:pt x="0" y="192036"/>
                </a:lnTo>
                <a:lnTo>
                  <a:pt x="115222" y="192036"/>
                </a:lnTo>
                <a:lnTo>
                  <a:pt x="115222" y="153629"/>
                </a:lnTo>
                <a:lnTo>
                  <a:pt x="76815" y="153629"/>
                </a:lnTo>
                <a:lnTo>
                  <a:pt x="76815" y="38407"/>
                </a:lnTo>
                <a:lnTo>
                  <a:pt x="115222" y="38407"/>
                </a:lnTo>
                <a:lnTo>
                  <a:pt x="115222" y="0"/>
                </a:lnTo>
                <a:lnTo>
                  <a:pt x="0" y="0"/>
                </a:lnTo>
                <a:lnTo>
                  <a:pt x="0" y="38407"/>
                </a:lnTo>
                <a:lnTo>
                  <a:pt x="0" y="38407"/>
                </a:lnTo>
              </a:path>
            </a:pathLst>
          </a:custGeom>
          <a:solidFill>
            <a:srgbClr val="FBB021"/>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entury Gothic"/>
              <a:ea typeface="Century Gothic"/>
              <a:cs typeface="Century Gothic"/>
              <a:sym typeface="Century Gothic"/>
            </a:endParaRPr>
          </a:p>
        </p:txBody>
      </p:sp>
      <p:sp>
        <p:nvSpPr>
          <p:cNvPr id="193" name="Google Shape;193;p8"/>
          <p:cNvSpPr/>
          <p:nvPr/>
        </p:nvSpPr>
        <p:spPr>
          <a:xfrm>
            <a:off x="5771677" y="3656791"/>
            <a:ext cx="384072" cy="614516"/>
          </a:xfrm>
          <a:custGeom>
            <a:avLst/>
            <a:gdLst/>
            <a:ahLst/>
            <a:cxnLst/>
            <a:rect l="l" t="t" r="r" b="b"/>
            <a:pathLst>
              <a:path w="384072" h="614516" extrusionOk="0">
                <a:moveTo>
                  <a:pt x="307258" y="0"/>
                </a:moveTo>
                <a:lnTo>
                  <a:pt x="76814" y="0"/>
                </a:lnTo>
                <a:cubicBezTo>
                  <a:pt x="34451" y="0"/>
                  <a:pt x="0" y="34452"/>
                  <a:pt x="0" y="76815"/>
                </a:cubicBezTo>
                <a:lnTo>
                  <a:pt x="0" y="537702"/>
                </a:lnTo>
                <a:cubicBezTo>
                  <a:pt x="0" y="580065"/>
                  <a:pt x="34451" y="614516"/>
                  <a:pt x="76814" y="614516"/>
                </a:cubicBezTo>
                <a:lnTo>
                  <a:pt x="307258" y="614516"/>
                </a:lnTo>
                <a:cubicBezTo>
                  <a:pt x="349621" y="614516"/>
                  <a:pt x="384072" y="580065"/>
                  <a:pt x="384072" y="537702"/>
                </a:cubicBezTo>
                <a:lnTo>
                  <a:pt x="384072" y="76815"/>
                </a:lnTo>
                <a:cubicBezTo>
                  <a:pt x="384072" y="34452"/>
                  <a:pt x="349621" y="0"/>
                  <a:pt x="307258" y="0"/>
                </a:cubicBezTo>
                <a:lnTo>
                  <a:pt x="307258" y="0"/>
                </a:lnTo>
                <a:moveTo>
                  <a:pt x="76814" y="38407"/>
                </a:moveTo>
                <a:lnTo>
                  <a:pt x="307258" y="38407"/>
                </a:lnTo>
                <a:cubicBezTo>
                  <a:pt x="328439" y="38407"/>
                  <a:pt x="345665" y="55634"/>
                  <a:pt x="345665" y="76815"/>
                </a:cubicBezTo>
                <a:lnTo>
                  <a:pt x="38407" y="76815"/>
                </a:lnTo>
                <a:cubicBezTo>
                  <a:pt x="38407" y="55634"/>
                  <a:pt x="55633" y="38407"/>
                  <a:pt x="76814" y="38407"/>
                </a:cubicBezTo>
                <a:lnTo>
                  <a:pt x="307258" y="0"/>
                </a:lnTo>
                <a:moveTo>
                  <a:pt x="307258" y="576109"/>
                </a:moveTo>
                <a:lnTo>
                  <a:pt x="76814" y="576109"/>
                </a:lnTo>
                <a:cubicBezTo>
                  <a:pt x="55633" y="576109"/>
                  <a:pt x="38407" y="558883"/>
                  <a:pt x="38407" y="537702"/>
                </a:cubicBezTo>
                <a:lnTo>
                  <a:pt x="38407" y="115222"/>
                </a:lnTo>
                <a:lnTo>
                  <a:pt x="345665" y="115222"/>
                </a:lnTo>
                <a:lnTo>
                  <a:pt x="345665" y="537702"/>
                </a:lnTo>
                <a:cubicBezTo>
                  <a:pt x="345665" y="558883"/>
                  <a:pt x="328439" y="576109"/>
                  <a:pt x="307258" y="576109"/>
                </a:cubicBezTo>
                <a:lnTo>
                  <a:pt x="307258" y="0"/>
                </a:lnTo>
              </a:path>
            </a:pathLst>
          </a:custGeom>
          <a:solidFill>
            <a:srgbClr val="FBB021"/>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entury Gothic"/>
              <a:ea typeface="Century Gothic"/>
              <a:cs typeface="Century Gothic"/>
              <a:sym typeface="Century Gothic"/>
            </a:endParaRPr>
          </a:p>
        </p:txBody>
      </p:sp>
      <p:sp>
        <p:nvSpPr>
          <p:cNvPr id="194" name="Google Shape;194;p8"/>
          <p:cNvSpPr/>
          <p:nvPr/>
        </p:nvSpPr>
        <p:spPr>
          <a:xfrm>
            <a:off x="5848491" y="3810420"/>
            <a:ext cx="230443" cy="153629"/>
          </a:xfrm>
          <a:custGeom>
            <a:avLst/>
            <a:gdLst/>
            <a:ahLst/>
            <a:cxnLst/>
            <a:rect l="l" t="t" r="r" b="b"/>
            <a:pathLst>
              <a:path w="230443" h="153629" extrusionOk="0">
                <a:moveTo>
                  <a:pt x="0" y="153629"/>
                </a:moveTo>
                <a:lnTo>
                  <a:pt x="230444" y="153629"/>
                </a:lnTo>
                <a:lnTo>
                  <a:pt x="230444" y="0"/>
                </a:lnTo>
                <a:lnTo>
                  <a:pt x="0" y="0"/>
                </a:lnTo>
                <a:lnTo>
                  <a:pt x="0" y="153629"/>
                </a:lnTo>
                <a:lnTo>
                  <a:pt x="0" y="153629"/>
                </a:lnTo>
                <a:moveTo>
                  <a:pt x="38407" y="38408"/>
                </a:moveTo>
                <a:lnTo>
                  <a:pt x="192036" y="38408"/>
                </a:lnTo>
                <a:lnTo>
                  <a:pt x="192036" y="115222"/>
                </a:lnTo>
                <a:lnTo>
                  <a:pt x="38407" y="115222"/>
                </a:lnTo>
                <a:lnTo>
                  <a:pt x="38407" y="38408"/>
                </a:lnTo>
                <a:lnTo>
                  <a:pt x="0" y="153629"/>
                </a:lnTo>
              </a:path>
            </a:pathLst>
          </a:custGeom>
          <a:solidFill>
            <a:srgbClr val="FBB021"/>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entury Gothic"/>
              <a:ea typeface="Century Gothic"/>
              <a:cs typeface="Century Gothic"/>
              <a:sym typeface="Century Gothic"/>
            </a:endParaRPr>
          </a:p>
        </p:txBody>
      </p:sp>
      <p:sp>
        <p:nvSpPr>
          <p:cNvPr id="195" name="Google Shape;195;p8"/>
          <p:cNvSpPr/>
          <p:nvPr/>
        </p:nvSpPr>
        <p:spPr>
          <a:xfrm>
            <a:off x="5963713" y="4002456"/>
            <a:ext cx="115222" cy="115222"/>
          </a:xfrm>
          <a:custGeom>
            <a:avLst/>
            <a:gdLst/>
            <a:ahLst/>
            <a:cxnLst/>
            <a:rect l="l" t="t" r="r" b="b"/>
            <a:pathLst>
              <a:path w="115222" h="115222" extrusionOk="0">
                <a:moveTo>
                  <a:pt x="57611" y="0"/>
                </a:moveTo>
                <a:cubicBezTo>
                  <a:pt x="25848" y="0"/>
                  <a:pt x="0" y="25849"/>
                  <a:pt x="0" y="57612"/>
                </a:cubicBezTo>
                <a:cubicBezTo>
                  <a:pt x="0" y="89374"/>
                  <a:pt x="25848" y="115222"/>
                  <a:pt x="57611" y="115222"/>
                </a:cubicBezTo>
                <a:cubicBezTo>
                  <a:pt x="89373" y="115222"/>
                  <a:pt x="115222" y="89374"/>
                  <a:pt x="115222" y="57612"/>
                </a:cubicBezTo>
                <a:cubicBezTo>
                  <a:pt x="115222" y="25849"/>
                  <a:pt x="89373" y="0"/>
                  <a:pt x="57611" y="0"/>
                </a:cubicBezTo>
                <a:lnTo>
                  <a:pt x="57611" y="0"/>
                </a:lnTo>
                <a:moveTo>
                  <a:pt x="57611" y="76815"/>
                </a:moveTo>
                <a:cubicBezTo>
                  <a:pt x="47010" y="76815"/>
                  <a:pt x="38407" y="68212"/>
                  <a:pt x="38407" y="57612"/>
                </a:cubicBezTo>
                <a:cubicBezTo>
                  <a:pt x="38407" y="47011"/>
                  <a:pt x="47010" y="38408"/>
                  <a:pt x="57611" y="38408"/>
                </a:cubicBezTo>
                <a:cubicBezTo>
                  <a:pt x="68211" y="38408"/>
                  <a:pt x="76814" y="47011"/>
                  <a:pt x="76814" y="57612"/>
                </a:cubicBezTo>
                <a:cubicBezTo>
                  <a:pt x="76814" y="68212"/>
                  <a:pt x="68211" y="76815"/>
                  <a:pt x="57611" y="76815"/>
                </a:cubicBezTo>
                <a:lnTo>
                  <a:pt x="57611" y="0"/>
                </a:lnTo>
              </a:path>
            </a:pathLst>
          </a:custGeom>
          <a:solidFill>
            <a:srgbClr val="FBB021"/>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entury Gothic"/>
              <a:ea typeface="Century Gothic"/>
              <a:cs typeface="Century Gothic"/>
              <a:sym typeface="Century Gothic"/>
            </a:endParaRPr>
          </a:p>
        </p:txBody>
      </p:sp>
      <p:sp>
        <p:nvSpPr>
          <p:cNvPr id="196" name="Google Shape;196;p8"/>
          <p:cNvSpPr/>
          <p:nvPr/>
        </p:nvSpPr>
        <p:spPr>
          <a:xfrm>
            <a:off x="5848491" y="4002456"/>
            <a:ext cx="76814" cy="38407"/>
          </a:xfrm>
          <a:custGeom>
            <a:avLst/>
            <a:gdLst/>
            <a:ahLst/>
            <a:cxnLst/>
            <a:rect l="l" t="t" r="r" b="b"/>
            <a:pathLst>
              <a:path w="76814" h="38407" extrusionOk="0">
                <a:moveTo>
                  <a:pt x="0" y="0"/>
                </a:moveTo>
                <a:lnTo>
                  <a:pt x="0" y="38408"/>
                </a:lnTo>
                <a:lnTo>
                  <a:pt x="76815" y="38408"/>
                </a:lnTo>
                <a:lnTo>
                  <a:pt x="76815" y="0"/>
                </a:lnTo>
                <a:lnTo>
                  <a:pt x="0" y="0"/>
                </a:lnTo>
                <a:close/>
              </a:path>
            </a:pathLst>
          </a:custGeom>
          <a:solidFill>
            <a:srgbClr val="FBB021"/>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entury Gothic"/>
              <a:ea typeface="Century Gothic"/>
              <a:cs typeface="Century Gothic"/>
              <a:sym typeface="Century Gothic"/>
            </a:endParaRPr>
          </a:p>
        </p:txBody>
      </p:sp>
      <p:sp>
        <p:nvSpPr>
          <p:cNvPr id="197" name="Google Shape;197;p8"/>
          <p:cNvSpPr/>
          <p:nvPr/>
        </p:nvSpPr>
        <p:spPr>
          <a:xfrm>
            <a:off x="5848491" y="4079271"/>
            <a:ext cx="76814" cy="38407"/>
          </a:xfrm>
          <a:custGeom>
            <a:avLst/>
            <a:gdLst/>
            <a:ahLst/>
            <a:cxnLst/>
            <a:rect l="l" t="t" r="r" b="b"/>
            <a:pathLst>
              <a:path w="76814" h="38407" extrusionOk="0">
                <a:moveTo>
                  <a:pt x="0" y="0"/>
                </a:moveTo>
                <a:lnTo>
                  <a:pt x="0" y="38407"/>
                </a:lnTo>
                <a:lnTo>
                  <a:pt x="76815" y="38407"/>
                </a:lnTo>
                <a:lnTo>
                  <a:pt x="76815" y="0"/>
                </a:lnTo>
                <a:lnTo>
                  <a:pt x="0" y="0"/>
                </a:lnTo>
                <a:close/>
              </a:path>
            </a:pathLst>
          </a:custGeom>
          <a:solidFill>
            <a:srgbClr val="FBB021"/>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entury Gothic"/>
              <a:ea typeface="Century Gothic"/>
              <a:cs typeface="Century Gothic"/>
              <a:sym typeface="Century Gothic"/>
            </a:endParaRPr>
          </a:p>
        </p:txBody>
      </p:sp>
      <p:sp>
        <p:nvSpPr>
          <p:cNvPr id="198" name="Google Shape;198;p8"/>
          <p:cNvSpPr/>
          <p:nvPr/>
        </p:nvSpPr>
        <p:spPr>
          <a:xfrm>
            <a:off x="5848491" y="4156086"/>
            <a:ext cx="230443" cy="38407"/>
          </a:xfrm>
          <a:custGeom>
            <a:avLst/>
            <a:gdLst/>
            <a:ahLst/>
            <a:cxnLst/>
            <a:rect l="l" t="t" r="r" b="b"/>
            <a:pathLst>
              <a:path w="230443" h="38407" extrusionOk="0">
                <a:moveTo>
                  <a:pt x="0" y="0"/>
                </a:moveTo>
                <a:lnTo>
                  <a:pt x="0" y="38407"/>
                </a:lnTo>
                <a:lnTo>
                  <a:pt x="230444" y="38407"/>
                </a:lnTo>
                <a:lnTo>
                  <a:pt x="230444" y="0"/>
                </a:lnTo>
                <a:lnTo>
                  <a:pt x="0" y="0"/>
                </a:lnTo>
                <a:close/>
              </a:path>
            </a:pathLst>
          </a:custGeom>
          <a:solidFill>
            <a:srgbClr val="FBB021"/>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entury Gothic"/>
              <a:ea typeface="Century Gothic"/>
              <a:cs typeface="Century Gothic"/>
              <a:sym typeface="Century Gothic"/>
            </a:endParaRPr>
          </a:p>
        </p:txBody>
      </p:sp>
      <p:sp>
        <p:nvSpPr>
          <p:cNvPr id="199" name="Google Shape;199;p8"/>
          <p:cNvSpPr/>
          <p:nvPr/>
        </p:nvSpPr>
        <p:spPr>
          <a:xfrm>
            <a:off x="5771677" y="3080682"/>
            <a:ext cx="1190625" cy="1190625"/>
          </a:xfrm>
          <a:custGeom>
            <a:avLst/>
            <a:gdLst/>
            <a:ahLst/>
            <a:cxnLst/>
            <a:rect l="l" t="t" r="r" b="b"/>
            <a:pathLst>
              <a:path w="1190625" h="1190625" extrusionOk="0">
                <a:moveTo>
                  <a:pt x="987335" y="230444"/>
                </a:moveTo>
                <a:lnTo>
                  <a:pt x="576109" y="230444"/>
                </a:lnTo>
                <a:lnTo>
                  <a:pt x="576109" y="57612"/>
                </a:lnTo>
                <a:cubicBezTo>
                  <a:pt x="576109" y="25849"/>
                  <a:pt x="550260" y="0"/>
                  <a:pt x="518498" y="0"/>
                </a:cubicBezTo>
                <a:lnTo>
                  <a:pt x="57610" y="0"/>
                </a:lnTo>
                <a:cubicBezTo>
                  <a:pt x="25848" y="0"/>
                  <a:pt x="0" y="25849"/>
                  <a:pt x="0" y="57612"/>
                </a:cubicBezTo>
                <a:lnTo>
                  <a:pt x="0" y="441684"/>
                </a:lnTo>
                <a:cubicBezTo>
                  <a:pt x="0" y="473447"/>
                  <a:pt x="25848" y="499295"/>
                  <a:pt x="57610" y="499295"/>
                </a:cubicBezTo>
                <a:lnTo>
                  <a:pt x="353000" y="499295"/>
                </a:lnTo>
                <a:lnTo>
                  <a:pt x="379559" y="552393"/>
                </a:lnTo>
                <a:cubicBezTo>
                  <a:pt x="386876" y="567026"/>
                  <a:pt x="401586" y="576109"/>
                  <a:pt x="417947" y="576109"/>
                </a:cubicBezTo>
                <a:cubicBezTo>
                  <a:pt x="441625" y="576109"/>
                  <a:pt x="460887" y="556848"/>
                  <a:pt x="460887" y="533170"/>
                </a:cubicBezTo>
                <a:lnTo>
                  <a:pt x="460887" y="499295"/>
                </a:lnTo>
                <a:lnTo>
                  <a:pt x="499294" y="499295"/>
                </a:lnTo>
                <a:lnTo>
                  <a:pt x="499294" y="1190625"/>
                </a:lnTo>
                <a:lnTo>
                  <a:pt x="1190625" y="1190625"/>
                </a:lnTo>
                <a:lnTo>
                  <a:pt x="1190625" y="433734"/>
                </a:lnTo>
                <a:lnTo>
                  <a:pt x="1190624" y="433733"/>
                </a:lnTo>
                <a:lnTo>
                  <a:pt x="987335" y="230444"/>
                </a:lnTo>
                <a:moveTo>
                  <a:pt x="998589" y="296005"/>
                </a:moveTo>
                <a:lnTo>
                  <a:pt x="1125063" y="422480"/>
                </a:lnTo>
                <a:lnTo>
                  <a:pt x="998589" y="422480"/>
                </a:lnTo>
                <a:lnTo>
                  <a:pt x="998589" y="296005"/>
                </a:lnTo>
                <a:lnTo>
                  <a:pt x="987335" y="230444"/>
                </a:lnTo>
                <a:moveTo>
                  <a:pt x="422480" y="460888"/>
                </a:moveTo>
                <a:lnTo>
                  <a:pt x="422480" y="533170"/>
                </a:lnTo>
                <a:cubicBezTo>
                  <a:pt x="422480" y="537395"/>
                  <a:pt x="415758" y="538951"/>
                  <a:pt x="413895" y="535186"/>
                </a:cubicBezTo>
                <a:lnTo>
                  <a:pt x="376736" y="460888"/>
                </a:lnTo>
                <a:lnTo>
                  <a:pt x="57610" y="460888"/>
                </a:lnTo>
                <a:cubicBezTo>
                  <a:pt x="47010" y="460888"/>
                  <a:pt x="38407" y="452265"/>
                  <a:pt x="38407" y="441684"/>
                </a:cubicBezTo>
                <a:lnTo>
                  <a:pt x="38407" y="57612"/>
                </a:lnTo>
                <a:cubicBezTo>
                  <a:pt x="38407" y="47030"/>
                  <a:pt x="47010" y="38407"/>
                  <a:pt x="57610" y="38407"/>
                </a:cubicBezTo>
                <a:lnTo>
                  <a:pt x="518498" y="38407"/>
                </a:lnTo>
                <a:cubicBezTo>
                  <a:pt x="529098" y="38407"/>
                  <a:pt x="537701" y="47030"/>
                  <a:pt x="537701" y="57612"/>
                </a:cubicBezTo>
                <a:lnTo>
                  <a:pt x="537701" y="441684"/>
                </a:lnTo>
                <a:cubicBezTo>
                  <a:pt x="537701" y="452265"/>
                  <a:pt x="529098" y="460888"/>
                  <a:pt x="518498" y="460888"/>
                </a:cubicBezTo>
                <a:lnTo>
                  <a:pt x="422480" y="460888"/>
                </a:lnTo>
                <a:lnTo>
                  <a:pt x="987335" y="230444"/>
                </a:lnTo>
                <a:moveTo>
                  <a:pt x="537701" y="1152218"/>
                </a:moveTo>
                <a:lnTo>
                  <a:pt x="537701" y="495762"/>
                </a:lnTo>
                <a:cubicBezTo>
                  <a:pt x="559997" y="487811"/>
                  <a:pt x="576109" y="466687"/>
                  <a:pt x="576109" y="441684"/>
                </a:cubicBezTo>
                <a:lnTo>
                  <a:pt x="576109" y="268851"/>
                </a:lnTo>
                <a:lnTo>
                  <a:pt x="960181" y="268851"/>
                </a:lnTo>
                <a:lnTo>
                  <a:pt x="960181" y="460888"/>
                </a:lnTo>
                <a:lnTo>
                  <a:pt x="1152217" y="460888"/>
                </a:lnTo>
                <a:lnTo>
                  <a:pt x="1152217" y="1152218"/>
                </a:lnTo>
                <a:lnTo>
                  <a:pt x="537701" y="1152218"/>
                </a:lnTo>
                <a:lnTo>
                  <a:pt x="987335" y="230444"/>
                </a:lnTo>
              </a:path>
            </a:pathLst>
          </a:custGeom>
          <a:solidFill>
            <a:srgbClr val="FBB021"/>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entury Gothic"/>
              <a:ea typeface="Century Gothic"/>
              <a:cs typeface="Century Gothic"/>
              <a:sym typeface="Century Gothic"/>
            </a:endParaRPr>
          </a:p>
        </p:txBody>
      </p:sp>
      <p:sp>
        <p:nvSpPr>
          <p:cNvPr id="200" name="Google Shape;200;p8"/>
          <p:cNvSpPr/>
          <p:nvPr/>
        </p:nvSpPr>
        <p:spPr>
          <a:xfrm>
            <a:off x="6386193" y="3387940"/>
            <a:ext cx="307258" cy="38407"/>
          </a:xfrm>
          <a:custGeom>
            <a:avLst/>
            <a:gdLst/>
            <a:ahLst/>
            <a:cxnLst/>
            <a:rect l="l" t="t" r="r" b="b"/>
            <a:pathLst>
              <a:path w="307258" h="38407" extrusionOk="0">
                <a:moveTo>
                  <a:pt x="0" y="0"/>
                </a:moveTo>
                <a:lnTo>
                  <a:pt x="0" y="38407"/>
                </a:lnTo>
                <a:lnTo>
                  <a:pt x="307258" y="38407"/>
                </a:lnTo>
                <a:lnTo>
                  <a:pt x="307258" y="0"/>
                </a:lnTo>
                <a:lnTo>
                  <a:pt x="0" y="0"/>
                </a:lnTo>
                <a:close/>
              </a:path>
            </a:pathLst>
          </a:custGeom>
          <a:solidFill>
            <a:srgbClr val="FBB021"/>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entury Gothic"/>
              <a:ea typeface="Century Gothic"/>
              <a:cs typeface="Century Gothic"/>
              <a:sym typeface="Century Gothic"/>
            </a:endParaRPr>
          </a:p>
        </p:txBody>
      </p:sp>
      <p:sp>
        <p:nvSpPr>
          <p:cNvPr id="201" name="Google Shape;201;p8"/>
          <p:cNvSpPr/>
          <p:nvPr/>
        </p:nvSpPr>
        <p:spPr>
          <a:xfrm>
            <a:off x="6386193" y="3464755"/>
            <a:ext cx="307258" cy="38407"/>
          </a:xfrm>
          <a:custGeom>
            <a:avLst/>
            <a:gdLst/>
            <a:ahLst/>
            <a:cxnLst/>
            <a:rect l="l" t="t" r="r" b="b"/>
            <a:pathLst>
              <a:path w="307258" h="38407" extrusionOk="0">
                <a:moveTo>
                  <a:pt x="0" y="0"/>
                </a:moveTo>
                <a:lnTo>
                  <a:pt x="0" y="38407"/>
                </a:lnTo>
                <a:lnTo>
                  <a:pt x="307258" y="38407"/>
                </a:lnTo>
                <a:lnTo>
                  <a:pt x="307258" y="0"/>
                </a:lnTo>
                <a:lnTo>
                  <a:pt x="0" y="0"/>
                </a:lnTo>
                <a:close/>
              </a:path>
            </a:pathLst>
          </a:custGeom>
          <a:solidFill>
            <a:srgbClr val="FBB021"/>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entury Gothic"/>
              <a:ea typeface="Century Gothic"/>
              <a:cs typeface="Century Gothic"/>
              <a:sym typeface="Century Gothic"/>
            </a:endParaRPr>
          </a:p>
        </p:txBody>
      </p:sp>
      <p:sp>
        <p:nvSpPr>
          <p:cNvPr id="202" name="Google Shape;202;p8"/>
          <p:cNvSpPr/>
          <p:nvPr/>
        </p:nvSpPr>
        <p:spPr>
          <a:xfrm>
            <a:off x="6347786" y="3579977"/>
            <a:ext cx="537701" cy="460887"/>
          </a:xfrm>
          <a:custGeom>
            <a:avLst/>
            <a:gdLst/>
            <a:ahLst/>
            <a:cxnLst/>
            <a:rect l="l" t="t" r="r" b="b"/>
            <a:pathLst>
              <a:path w="537701" h="460887" extrusionOk="0">
                <a:moveTo>
                  <a:pt x="230443" y="115221"/>
                </a:moveTo>
                <a:lnTo>
                  <a:pt x="0" y="115221"/>
                </a:lnTo>
                <a:lnTo>
                  <a:pt x="0" y="460887"/>
                </a:lnTo>
                <a:lnTo>
                  <a:pt x="345665" y="460887"/>
                </a:lnTo>
                <a:lnTo>
                  <a:pt x="345665" y="307258"/>
                </a:lnTo>
                <a:lnTo>
                  <a:pt x="537701" y="307258"/>
                </a:lnTo>
                <a:lnTo>
                  <a:pt x="537701" y="0"/>
                </a:lnTo>
                <a:lnTo>
                  <a:pt x="230443" y="0"/>
                </a:lnTo>
                <a:lnTo>
                  <a:pt x="230443" y="115221"/>
                </a:lnTo>
                <a:lnTo>
                  <a:pt x="230443" y="115221"/>
                </a:lnTo>
                <a:moveTo>
                  <a:pt x="307257" y="422479"/>
                </a:moveTo>
                <a:lnTo>
                  <a:pt x="38407" y="422479"/>
                </a:lnTo>
                <a:lnTo>
                  <a:pt x="38407" y="153629"/>
                </a:lnTo>
                <a:lnTo>
                  <a:pt x="230443" y="153629"/>
                </a:lnTo>
                <a:lnTo>
                  <a:pt x="230443" y="307258"/>
                </a:lnTo>
                <a:lnTo>
                  <a:pt x="307257" y="307258"/>
                </a:lnTo>
                <a:lnTo>
                  <a:pt x="307257" y="422479"/>
                </a:lnTo>
                <a:lnTo>
                  <a:pt x="230443" y="115221"/>
                </a:lnTo>
                <a:moveTo>
                  <a:pt x="268850" y="38407"/>
                </a:moveTo>
                <a:lnTo>
                  <a:pt x="499293" y="38407"/>
                </a:lnTo>
                <a:lnTo>
                  <a:pt x="499293" y="268851"/>
                </a:lnTo>
                <a:lnTo>
                  <a:pt x="268850" y="268851"/>
                </a:lnTo>
                <a:lnTo>
                  <a:pt x="268850" y="38407"/>
                </a:lnTo>
                <a:lnTo>
                  <a:pt x="230443" y="115221"/>
                </a:lnTo>
              </a:path>
            </a:pathLst>
          </a:custGeom>
          <a:solidFill>
            <a:srgbClr val="FBB021"/>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entury Gothic"/>
              <a:ea typeface="Century Gothic"/>
              <a:cs typeface="Century Gothic"/>
              <a:sym typeface="Century Gothic"/>
            </a:endParaRPr>
          </a:p>
        </p:txBody>
      </p:sp>
      <p:sp>
        <p:nvSpPr>
          <p:cNvPr id="203" name="Google Shape;203;p8"/>
          <p:cNvSpPr/>
          <p:nvPr/>
        </p:nvSpPr>
        <p:spPr>
          <a:xfrm>
            <a:off x="6347786" y="4079271"/>
            <a:ext cx="537701" cy="38407"/>
          </a:xfrm>
          <a:custGeom>
            <a:avLst/>
            <a:gdLst/>
            <a:ahLst/>
            <a:cxnLst/>
            <a:rect l="l" t="t" r="r" b="b"/>
            <a:pathLst>
              <a:path w="537701" h="38407" extrusionOk="0">
                <a:moveTo>
                  <a:pt x="0" y="0"/>
                </a:moveTo>
                <a:lnTo>
                  <a:pt x="0" y="38407"/>
                </a:lnTo>
                <a:lnTo>
                  <a:pt x="537701" y="38407"/>
                </a:lnTo>
                <a:lnTo>
                  <a:pt x="537701" y="0"/>
                </a:lnTo>
                <a:lnTo>
                  <a:pt x="0" y="0"/>
                </a:lnTo>
                <a:close/>
              </a:path>
            </a:pathLst>
          </a:custGeom>
          <a:solidFill>
            <a:srgbClr val="FBB021"/>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entury Gothic"/>
              <a:ea typeface="Century Gothic"/>
              <a:cs typeface="Century Gothic"/>
              <a:sym typeface="Century Gothic"/>
            </a:endParaRPr>
          </a:p>
        </p:txBody>
      </p:sp>
      <p:sp>
        <p:nvSpPr>
          <p:cNvPr id="204" name="Google Shape;204;p8"/>
          <p:cNvSpPr/>
          <p:nvPr/>
        </p:nvSpPr>
        <p:spPr>
          <a:xfrm>
            <a:off x="6847079" y="4156086"/>
            <a:ext cx="38408" cy="38407"/>
          </a:xfrm>
          <a:custGeom>
            <a:avLst/>
            <a:gdLst/>
            <a:ahLst/>
            <a:cxnLst/>
            <a:rect l="l" t="t" r="r" b="b"/>
            <a:pathLst>
              <a:path w="38408" h="38407" extrusionOk="0">
                <a:moveTo>
                  <a:pt x="0" y="0"/>
                </a:moveTo>
                <a:lnTo>
                  <a:pt x="0" y="38407"/>
                </a:lnTo>
                <a:lnTo>
                  <a:pt x="38408" y="38407"/>
                </a:lnTo>
                <a:lnTo>
                  <a:pt x="38408" y="0"/>
                </a:lnTo>
                <a:lnTo>
                  <a:pt x="0" y="0"/>
                </a:lnTo>
                <a:close/>
              </a:path>
            </a:pathLst>
          </a:custGeom>
          <a:solidFill>
            <a:srgbClr val="FBB021"/>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entury Gothic"/>
              <a:ea typeface="Century Gothic"/>
              <a:cs typeface="Century Gothic"/>
              <a:sym typeface="Century Gothic"/>
            </a:endParaRPr>
          </a:p>
        </p:txBody>
      </p:sp>
      <p:sp>
        <p:nvSpPr>
          <p:cNvPr id="205" name="Google Shape;205;p8"/>
          <p:cNvSpPr/>
          <p:nvPr/>
        </p:nvSpPr>
        <p:spPr>
          <a:xfrm>
            <a:off x="6347786" y="4156086"/>
            <a:ext cx="460887" cy="38407"/>
          </a:xfrm>
          <a:custGeom>
            <a:avLst/>
            <a:gdLst/>
            <a:ahLst/>
            <a:cxnLst/>
            <a:rect l="l" t="t" r="r" b="b"/>
            <a:pathLst>
              <a:path w="460887" h="38407" extrusionOk="0">
                <a:moveTo>
                  <a:pt x="0" y="0"/>
                </a:moveTo>
                <a:lnTo>
                  <a:pt x="0" y="38407"/>
                </a:lnTo>
                <a:lnTo>
                  <a:pt x="460887" y="38407"/>
                </a:lnTo>
                <a:lnTo>
                  <a:pt x="460887" y="0"/>
                </a:lnTo>
                <a:lnTo>
                  <a:pt x="0" y="0"/>
                </a:lnTo>
                <a:close/>
              </a:path>
            </a:pathLst>
          </a:custGeom>
          <a:solidFill>
            <a:srgbClr val="FBB021"/>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entury Gothic"/>
              <a:ea typeface="Century Gothic"/>
              <a:cs typeface="Century Gothic"/>
              <a:sym typeface="Century Gothic"/>
            </a:endParaRPr>
          </a:p>
        </p:txBody>
      </p:sp>
      <p:sp>
        <p:nvSpPr>
          <p:cNvPr id="206" name="Google Shape;206;p8"/>
          <p:cNvSpPr/>
          <p:nvPr/>
        </p:nvSpPr>
        <p:spPr>
          <a:xfrm>
            <a:off x="9946622" y="3121110"/>
            <a:ext cx="93017" cy="93017"/>
          </a:xfrm>
          <a:custGeom>
            <a:avLst/>
            <a:gdLst/>
            <a:ahLst/>
            <a:cxnLst/>
            <a:rect l="l" t="t" r="r" b="b"/>
            <a:pathLst>
              <a:path w="93017" h="93017" extrusionOk="0">
                <a:moveTo>
                  <a:pt x="46508" y="93018"/>
                </a:moveTo>
                <a:cubicBezTo>
                  <a:pt x="72553" y="93018"/>
                  <a:pt x="93017" y="72554"/>
                  <a:pt x="93017" y="46509"/>
                </a:cubicBezTo>
                <a:cubicBezTo>
                  <a:pt x="93017" y="34417"/>
                  <a:pt x="88366" y="22324"/>
                  <a:pt x="79064" y="13953"/>
                </a:cubicBezTo>
                <a:cubicBezTo>
                  <a:pt x="70693" y="4651"/>
                  <a:pt x="59531" y="0"/>
                  <a:pt x="46508" y="0"/>
                </a:cubicBezTo>
                <a:cubicBezTo>
                  <a:pt x="21394" y="0"/>
                  <a:pt x="0" y="20464"/>
                  <a:pt x="0" y="46509"/>
                </a:cubicBezTo>
                <a:cubicBezTo>
                  <a:pt x="0" y="71624"/>
                  <a:pt x="20463" y="93018"/>
                  <a:pt x="46508" y="93018"/>
                </a:cubicBezTo>
                <a:lnTo>
                  <a:pt x="46508" y="93018"/>
                </a:lnTo>
                <a:moveTo>
                  <a:pt x="46508" y="37207"/>
                </a:moveTo>
                <a:cubicBezTo>
                  <a:pt x="50229" y="37207"/>
                  <a:pt x="52089" y="39068"/>
                  <a:pt x="53020" y="39998"/>
                </a:cubicBezTo>
                <a:cubicBezTo>
                  <a:pt x="53950" y="40928"/>
                  <a:pt x="55810" y="42788"/>
                  <a:pt x="55810" y="46509"/>
                </a:cubicBezTo>
                <a:cubicBezTo>
                  <a:pt x="55810" y="52090"/>
                  <a:pt x="51159" y="55811"/>
                  <a:pt x="46508" y="55811"/>
                </a:cubicBezTo>
                <a:cubicBezTo>
                  <a:pt x="40927" y="55811"/>
                  <a:pt x="37207" y="51160"/>
                  <a:pt x="37207" y="46509"/>
                </a:cubicBezTo>
                <a:cubicBezTo>
                  <a:pt x="37207" y="40928"/>
                  <a:pt x="41857" y="37207"/>
                  <a:pt x="46508" y="37207"/>
                </a:cubicBezTo>
                <a:lnTo>
                  <a:pt x="46508" y="93018"/>
                </a:lnTo>
              </a:path>
            </a:pathLst>
          </a:custGeom>
          <a:solidFill>
            <a:srgbClr val="FBB021"/>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entury Gothic"/>
              <a:ea typeface="Century Gothic"/>
              <a:cs typeface="Century Gothic"/>
              <a:sym typeface="Century Gothic"/>
            </a:endParaRPr>
          </a:p>
        </p:txBody>
      </p:sp>
      <p:sp>
        <p:nvSpPr>
          <p:cNvPr id="207" name="Google Shape;207;p8"/>
          <p:cNvSpPr/>
          <p:nvPr/>
        </p:nvSpPr>
        <p:spPr>
          <a:xfrm>
            <a:off x="10048941" y="3074601"/>
            <a:ext cx="37207" cy="37207"/>
          </a:xfrm>
          <a:custGeom>
            <a:avLst/>
            <a:gdLst/>
            <a:ahLst/>
            <a:cxnLst/>
            <a:rect l="l" t="t" r="r" b="b"/>
            <a:pathLst>
              <a:path w="37207" h="37207" extrusionOk="0">
                <a:moveTo>
                  <a:pt x="37207" y="18604"/>
                </a:moveTo>
                <a:cubicBezTo>
                  <a:pt x="37207" y="21071"/>
                  <a:pt x="36735" y="23444"/>
                  <a:pt x="35791" y="25723"/>
                </a:cubicBezTo>
                <a:cubicBezTo>
                  <a:pt x="34847" y="28003"/>
                  <a:pt x="33502" y="30014"/>
                  <a:pt x="31758" y="31759"/>
                </a:cubicBezTo>
                <a:cubicBezTo>
                  <a:pt x="30014" y="33503"/>
                  <a:pt x="28002" y="34847"/>
                  <a:pt x="25722" y="35791"/>
                </a:cubicBezTo>
                <a:cubicBezTo>
                  <a:pt x="23443" y="36735"/>
                  <a:pt x="21071" y="37207"/>
                  <a:pt x="18603" y="37207"/>
                </a:cubicBezTo>
                <a:cubicBezTo>
                  <a:pt x="16136" y="37207"/>
                  <a:pt x="13763" y="36735"/>
                  <a:pt x="11484" y="35791"/>
                </a:cubicBezTo>
                <a:cubicBezTo>
                  <a:pt x="9205" y="34847"/>
                  <a:pt x="7193" y="33503"/>
                  <a:pt x="5448" y="31759"/>
                </a:cubicBezTo>
                <a:cubicBezTo>
                  <a:pt x="3704" y="30014"/>
                  <a:pt x="2360" y="28003"/>
                  <a:pt x="1416" y="25723"/>
                </a:cubicBezTo>
                <a:cubicBezTo>
                  <a:pt x="472" y="23444"/>
                  <a:pt x="0" y="21071"/>
                  <a:pt x="0" y="18604"/>
                </a:cubicBezTo>
                <a:cubicBezTo>
                  <a:pt x="0" y="16137"/>
                  <a:pt x="472" y="13764"/>
                  <a:pt x="1416" y="11485"/>
                </a:cubicBezTo>
                <a:cubicBezTo>
                  <a:pt x="2360" y="9205"/>
                  <a:pt x="3704" y="7194"/>
                  <a:pt x="5448" y="5449"/>
                </a:cubicBezTo>
                <a:cubicBezTo>
                  <a:pt x="7193" y="3705"/>
                  <a:pt x="9205" y="2361"/>
                  <a:pt x="11484" y="1417"/>
                </a:cubicBezTo>
                <a:cubicBezTo>
                  <a:pt x="13763" y="473"/>
                  <a:pt x="16136" y="0"/>
                  <a:pt x="18603" y="0"/>
                </a:cubicBezTo>
                <a:cubicBezTo>
                  <a:pt x="21071" y="0"/>
                  <a:pt x="23443" y="473"/>
                  <a:pt x="25722" y="1417"/>
                </a:cubicBezTo>
                <a:cubicBezTo>
                  <a:pt x="28002" y="2361"/>
                  <a:pt x="30014" y="3705"/>
                  <a:pt x="31758" y="5449"/>
                </a:cubicBezTo>
                <a:cubicBezTo>
                  <a:pt x="33502" y="7194"/>
                  <a:pt x="34847" y="9205"/>
                  <a:pt x="35791" y="11485"/>
                </a:cubicBezTo>
                <a:cubicBezTo>
                  <a:pt x="36735" y="13764"/>
                  <a:pt x="37207" y="16137"/>
                  <a:pt x="37207" y="18604"/>
                </a:cubicBezTo>
              </a:path>
            </a:pathLst>
          </a:custGeom>
          <a:solidFill>
            <a:srgbClr val="FBB021"/>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entury Gothic"/>
              <a:ea typeface="Century Gothic"/>
              <a:cs typeface="Century Gothic"/>
              <a:sym typeface="Century Gothic"/>
            </a:endParaRPr>
          </a:p>
        </p:txBody>
      </p:sp>
      <p:sp>
        <p:nvSpPr>
          <p:cNvPr id="208" name="Google Shape;208;p8"/>
          <p:cNvSpPr/>
          <p:nvPr/>
        </p:nvSpPr>
        <p:spPr>
          <a:xfrm>
            <a:off x="8942032" y="3121110"/>
            <a:ext cx="93017" cy="93017"/>
          </a:xfrm>
          <a:custGeom>
            <a:avLst/>
            <a:gdLst/>
            <a:ahLst/>
            <a:cxnLst/>
            <a:rect l="l" t="t" r="r" b="b"/>
            <a:pathLst>
              <a:path w="93017" h="93017" extrusionOk="0">
                <a:moveTo>
                  <a:pt x="46508" y="93018"/>
                </a:moveTo>
                <a:cubicBezTo>
                  <a:pt x="72553" y="93018"/>
                  <a:pt x="93017" y="71624"/>
                  <a:pt x="93017" y="46509"/>
                </a:cubicBezTo>
                <a:cubicBezTo>
                  <a:pt x="93017" y="20464"/>
                  <a:pt x="71623" y="0"/>
                  <a:pt x="46508" y="0"/>
                </a:cubicBezTo>
                <a:cubicBezTo>
                  <a:pt x="33486" y="0"/>
                  <a:pt x="22324" y="4651"/>
                  <a:pt x="13952" y="13953"/>
                </a:cubicBezTo>
                <a:cubicBezTo>
                  <a:pt x="4651" y="22324"/>
                  <a:pt x="0" y="34417"/>
                  <a:pt x="0" y="46509"/>
                </a:cubicBezTo>
                <a:cubicBezTo>
                  <a:pt x="0" y="72554"/>
                  <a:pt x="21394" y="93018"/>
                  <a:pt x="46508" y="93018"/>
                </a:cubicBezTo>
                <a:lnTo>
                  <a:pt x="46508" y="93018"/>
                </a:lnTo>
                <a:moveTo>
                  <a:pt x="39997" y="39998"/>
                </a:moveTo>
                <a:cubicBezTo>
                  <a:pt x="40927" y="39068"/>
                  <a:pt x="42788" y="37207"/>
                  <a:pt x="46508" y="37207"/>
                </a:cubicBezTo>
                <a:cubicBezTo>
                  <a:pt x="52090" y="37207"/>
                  <a:pt x="55810" y="40928"/>
                  <a:pt x="55810" y="46509"/>
                </a:cubicBezTo>
                <a:cubicBezTo>
                  <a:pt x="55810" y="52090"/>
                  <a:pt x="52090" y="55811"/>
                  <a:pt x="46508" y="55811"/>
                </a:cubicBezTo>
                <a:cubicBezTo>
                  <a:pt x="40927" y="55811"/>
                  <a:pt x="37207" y="52090"/>
                  <a:pt x="37207" y="46509"/>
                </a:cubicBezTo>
                <a:cubicBezTo>
                  <a:pt x="37207" y="42788"/>
                  <a:pt x="39067" y="40928"/>
                  <a:pt x="39997" y="39998"/>
                </a:cubicBezTo>
                <a:lnTo>
                  <a:pt x="46508" y="93018"/>
                </a:lnTo>
              </a:path>
            </a:pathLst>
          </a:custGeom>
          <a:solidFill>
            <a:srgbClr val="FBB021"/>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entury Gothic"/>
              <a:ea typeface="Century Gothic"/>
              <a:cs typeface="Century Gothic"/>
              <a:sym typeface="Century Gothic"/>
            </a:endParaRPr>
          </a:p>
        </p:txBody>
      </p:sp>
      <p:sp>
        <p:nvSpPr>
          <p:cNvPr id="209" name="Google Shape;209;p8"/>
          <p:cNvSpPr/>
          <p:nvPr/>
        </p:nvSpPr>
        <p:spPr>
          <a:xfrm>
            <a:off x="8895523" y="3074601"/>
            <a:ext cx="37207" cy="37207"/>
          </a:xfrm>
          <a:custGeom>
            <a:avLst/>
            <a:gdLst/>
            <a:ahLst/>
            <a:cxnLst/>
            <a:rect l="l" t="t" r="r" b="b"/>
            <a:pathLst>
              <a:path w="37207" h="37207" extrusionOk="0">
                <a:moveTo>
                  <a:pt x="37207" y="18604"/>
                </a:moveTo>
                <a:cubicBezTo>
                  <a:pt x="37207" y="21071"/>
                  <a:pt x="36735" y="23444"/>
                  <a:pt x="35791" y="25723"/>
                </a:cubicBezTo>
                <a:cubicBezTo>
                  <a:pt x="34847" y="28003"/>
                  <a:pt x="33503" y="30014"/>
                  <a:pt x="31758" y="31759"/>
                </a:cubicBezTo>
                <a:cubicBezTo>
                  <a:pt x="30014" y="33503"/>
                  <a:pt x="28002" y="34847"/>
                  <a:pt x="25722" y="35791"/>
                </a:cubicBezTo>
                <a:cubicBezTo>
                  <a:pt x="23443" y="36735"/>
                  <a:pt x="21071" y="37207"/>
                  <a:pt x="18603" y="37207"/>
                </a:cubicBezTo>
                <a:cubicBezTo>
                  <a:pt x="16136" y="37207"/>
                  <a:pt x="13763" y="36735"/>
                  <a:pt x="11484" y="35791"/>
                </a:cubicBezTo>
                <a:cubicBezTo>
                  <a:pt x="9205" y="34847"/>
                  <a:pt x="7193" y="33503"/>
                  <a:pt x="5448" y="31759"/>
                </a:cubicBezTo>
                <a:cubicBezTo>
                  <a:pt x="3704" y="30014"/>
                  <a:pt x="2360" y="28003"/>
                  <a:pt x="1416" y="25723"/>
                </a:cubicBezTo>
                <a:cubicBezTo>
                  <a:pt x="472" y="23444"/>
                  <a:pt x="0" y="21071"/>
                  <a:pt x="0" y="18604"/>
                </a:cubicBezTo>
                <a:cubicBezTo>
                  <a:pt x="0" y="16137"/>
                  <a:pt x="472" y="13764"/>
                  <a:pt x="1416" y="11485"/>
                </a:cubicBezTo>
                <a:cubicBezTo>
                  <a:pt x="2360" y="9205"/>
                  <a:pt x="3704" y="7194"/>
                  <a:pt x="5448" y="5449"/>
                </a:cubicBezTo>
                <a:cubicBezTo>
                  <a:pt x="7193" y="3705"/>
                  <a:pt x="9205" y="2361"/>
                  <a:pt x="11484" y="1417"/>
                </a:cubicBezTo>
                <a:cubicBezTo>
                  <a:pt x="13763" y="473"/>
                  <a:pt x="16136" y="0"/>
                  <a:pt x="18603" y="0"/>
                </a:cubicBezTo>
                <a:cubicBezTo>
                  <a:pt x="21071" y="0"/>
                  <a:pt x="23443" y="473"/>
                  <a:pt x="25722" y="1417"/>
                </a:cubicBezTo>
                <a:cubicBezTo>
                  <a:pt x="28002" y="2361"/>
                  <a:pt x="30014" y="3705"/>
                  <a:pt x="31758" y="5449"/>
                </a:cubicBezTo>
                <a:cubicBezTo>
                  <a:pt x="33503" y="7194"/>
                  <a:pt x="34847" y="9205"/>
                  <a:pt x="35791" y="11485"/>
                </a:cubicBezTo>
                <a:cubicBezTo>
                  <a:pt x="36735" y="13764"/>
                  <a:pt x="37207" y="16137"/>
                  <a:pt x="37207" y="18604"/>
                </a:cubicBezTo>
                <a:lnTo>
                  <a:pt x="37207" y="18604"/>
                </a:lnTo>
              </a:path>
            </a:pathLst>
          </a:custGeom>
          <a:solidFill>
            <a:srgbClr val="FBB021"/>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entury Gothic"/>
              <a:ea typeface="Century Gothic"/>
              <a:cs typeface="Century Gothic"/>
              <a:sym typeface="Century Gothic"/>
            </a:endParaRPr>
          </a:p>
        </p:txBody>
      </p:sp>
      <p:sp>
        <p:nvSpPr>
          <p:cNvPr id="210" name="Google Shape;210;p8"/>
          <p:cNvSpPr/>
          <p:nvPr/>
        </p:nvSpPr>
        <p:spPr>
          <a:xfrm>
            <a:off x="9695474" y="3428068"/>
            <a:ext cx="148828" cy="837158"/>
          </a:xfrm>
          <a:custGeom>
            <a:avLst/>
            <a:gdLst/>
            <a:ahLst/>
            <a:cxnLst/>
            <a:rect l="l" t="t" r="r" b="b"/>
            <a:pathLst>
              <a:path w="148828" h="837158" extrusionOk="0">
                <a:moveTo>
                  <a:pt x="111621" y="0"/>
                </a:moveTo>
                <a:lnTo>
                  <a:pt x="37207" y="0"/>
                </a:lnTo>
                <a:cubicBezTo>
                  <a:pt x="16743" y="0"/>
                  <a:pt x="0" y="16743"/>
                  <a:pt x="0" y="37207"/>
                </a:cubicBezTo>
                <a:lnTo>
                  <a:pt x="0" y="818555"/>
                </a:lnTo>
                <a:cubicBezTo>
                  <a:pt x="0" y="828787"/>
                  <a:pt x="8372" y="837158"/>
                  <a:pt x="18604" y="837158"/>
                </a:cubicBezTo>
                <a:lnTo>
                  <a:pt x="130225" y="837158"/>
                </a:lnTo>
                <a:cubicBezTo>
                  <a:pt x="140457" y="837158"/>
                  <a:pt x="148828" y="828787"/>
                  <a:pt x="148828" y="818555"/>
                </a:cubicBezTo>
                <a:lnTo>
                  <a:pt x="148828" y="37207"/>
                </a:lnTo>
                <a:cubicBezTo>
                  <a:pt x="148828" y="16743"/>
                  <a:pt x="132085" y="0"/>
                  <a:pt x="111621" y="0"/>
                </a:cubicBezTo>
                <a:lnTo>
                  <a:pt x="111621" y="0"/>
                </a:lnTo>
                <a:moveTo>
                  <a:pt x="111621" y="799951"/>
                </a:moveTo>
                <a:lnTo>
                  <a:pt x="37207" y="799951"/>
                </a:lnTo>
                <a:lnTo>
                  <a:pt x="37207" y="37207"/>
                </a:lnTo>
                <a:lnTo>
                  <a:pt x="111621" y="37207"/>
                </a:lnTo>
                <a:lnTo>
                  <a:pt x="111621" y="799951"/>
                </a:lnTo>
                <a:lnTo>
                  <a:pt x="111621" y="0"/>
                </a:lnTo>
              </a:path>
            </a:pathLst>
          </a:custGeom>
          <a:solidFill>
            <a:srgbClr val="FBB021"/>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entury Gothic"/>
              <a:ea typeface="Century Gothic"/>
              <a:cs typeface="Century Gothic"/>
              <a:sym typeface="Century Gothic"/>
            </a:endParaRPr>
          </a:p>
        </p:txBody>
      </p:sp>
      <p:sp>
        <p:nvSpPr>
          <p:cNvPr id="211" name="Google Shape;211;p8"/>
          <p:cNvSpPr/>
          <p:nvPr/>
        </p:nvSpPr>
        <p:spPr>
          <a:xfrm>
            <a:off x="9509439" y="3614103"/>
            <a:ext cx="148828" cy="651123"/>
          </a:xfrm>
          <a:custGeom>
            <a:avLst/>
            <a:gdLst/>
            <a:ahLst/>
            <a:cxnLst/>
            <a:rect l="l" t="t" r="r" b="b"/>
            <a:pathLst>
              <a:path w="148828" h="651123" extrusionOk="0">
                <a:moveTo>
                  <a:pt x="111621" y="0"/>
                </a:moveTo>
                <a:lnTo>
                  <a:pt x="37207" y="0"/>
                </a:lnTo>
                <a:cubicBezTo>
                  <a:pt x="16743" y="0"/>
                  <a:pt x="0" y="16744"/>
                  <a:pt x="0" y="37207"/>
                </a:cubicBezTo>
                <a:lnTo>
                  <a:pt x="0" y="632520"/>
                </a:lnTo>
                <a:cubicBezTo>
                  <a:pt x="0" y="642752"/>
                  <a:pt x="8372" y="651123"/>
                  <a:pt x="18603" y="651123"/>
                </a:cubicBezTo>
                <a:lnTo>
                  <a:pt x="130225" y="651123"/>
                </a:lnTo>
                <a:cubicBezTo>
                  <a:pt x="140456" y="651123"/>
                  <a:pt x="148828" y="642752"/>
                  <a:pt x="148828" y="632520"/>
                </a:cubicBezTo>
                <a:lnTo>
                  <a:pt x="148828" y="37207"/>
                </a:lnTo>
                <a:cubicBezTo>
                  <a:pt x="148828" y="16744"/>
                  <a:pt x="132085" y="0"/>
                  <a:pt x="111621" y="0"/>
                </a:cubicBezTo>
                <a:lnTo>
                  <a:pt x="111621" y="0"/>
                </a:lnTo>
                <a:moveTo>
                  <a:pt x="111621" y="613916"/>
                </a:moveTo>
                <a:lnTo>
                  <a:pt x="37207" y="613916"/>
                </a:lnTo>
                <a:lnTo>
                  <a:pt x="37207" y="37207"/>
                </a:lnTo>
                <a:lnTo>
                  <a:pt x="111621" y="37207"/>
                </a:lnTo>
                <a:lnTo>
                  <a:pt x="111621" y="613916"/>
                </a:lnTo>
                <a:lnTo>
                  <a:pt x="111621" y="0"/>
                </a:lnTo>
              </a:path>
            </a:pathLst>
          </a:custGeom>
          <a:solidFill>
            <a:srgbClr val="FBB021"/>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entury Gothic"/>
              <a:ea typeface="Century Gothic"/>
              <a:cs typeface="Century Gothic"/>
              <a:sym typeface="Century Gothic"/>
            </a:endParaRPr>
          </a:p>
        </p:txBody>
      </p:sp>
      <p:sp>
        <p:nvSpPr>
          <p:cNvPr id="212" name="Google Shape;212;p8"/>
          <p:cNvSpPr/>
          <p:nvPr/>
        </p:nvSpPr>
        <p:spPr>
          <a:xfrm>
            <a:off x="9323404" y="3800139"/>
            <a:ext cx="148828" cy="465087"/>
          </a:xfrm>
          <a:custGeom>
            <a:avLst/>
            <a:gdLst/>
            <a:ahLst/>
            <a:cxnLst/>
            <a:rect l="l" t="t" r="r" b="b"/>
            <a:pathLst>
              <a:path w="148828" h="465087" extrusionOk="0">
                <a:moveTo>
                  <a:pt x="111621" y="0"/>
                </a:moveTo>
                <a:lnTo>
                  <a:pt x="37207" y="0"/>
                </a:lnTo>
                <a:cubicBezTo>
                  <a:pt x="16743" y="0"/>
                  <a:pt x="0" y="16743"/>
                  <a:pt x="0" y="37207"/>
                </a:cubicBezTo>
                <a:lnTo>
                  <a:pt x="0" y="446484"/>
                </a:lnTo>
                <a:cubicBezTo>
                  <a:pt x="0" y="456716"/>
                  <a:pt x="8371" y="465087"/>
                  <a:pt x="18603" y="465087"/>
                </a:cubicBezTo>
                <a:lnTo>
                  <a:pt x="130224" y="465087"/>
                </a:lnTo>
                <a:cubicBezTo>
                  <a:pt x="140456" y="465087"/>
                  <a:pt x="148828" y="456716"/>
                  <a:pt x="148828" y="446484"/>
                </a:cubicBezTo>
                <a:lnTo>
                  <a:pt x="148828" y="37207"/>
                </a:lnTo>
                <a:cubicBezTo>
                  <a:pt x="148828" y="16743"/>
                  <a:pt x="132085" y="0"/>
                  <a:pt x="111621" y="0"/>
                </a:cubicBezTo>
                <a:lnTo>
                  <a:pt x="111621" y="0"/>
                </a:lnTo>
                <a:moveTo>
                  <a:pt x="111621" y="427880"/>
                </a:moveTo>
                <a:lnTo>
                  <a:pt x="37207" y="427880"/>
                </a:lnTo>
                <a:lnTo>
                  <a:pt x="37207" y="37207"/>
                </a:lnTo>
                <a:lnTo>
                  <a:pt x="111621" y="37207"/>
                </a:lnTo>
                <a:lnTo>
                  <a:pt x="111621" y="427880"/>
                </a:lnTo>
                <a:lnTo>
                  <a:pt x="111621" y="0"/>
                </a:lnTo>
              </a:path>
            </a:pathLst>
          </a:custGeom>
          <a:solidFill>
            <a:srgbClr val="FBB021"/>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entury Gothic"/>
              <a:ea typeface="Century Gothic"/>
              <a:cs typeface="Century Gothic"/>
              <a:sym typeface="Century Gothic"/>
            </a:endParaRPr>
          </a:p>
        </p:txBody>
      </p:sp>
      <p:sp>
        <p:nvSpPr>
          <p:cNvPr id="213" name="Google Shape;213;p8"/>
          <p:cNvSpPr/>
          <p:nvPr/>
        </p:nvSpPr>
        <p:spPr>
          <a:xfrm>
            <a:off x="9137369" y="3986174"/>
            <a:ext cx="148828" cy="279052"/>
          </a:xfrm>
          <a:custGeom>
            <a:avLst/>
            <a:gdLst/>
            <a:ahLst/>
            <a:cxnLst/>
            <a:rect l="l" t="t" r="r" b="b"/>
            <a:pathLst>
              <a:path w="148828" h="279052" extrusionOk="0">
                <a:moveTo>
                  <a:pt x="111621" y="0"/>
                </a:moveTo>
                <a:lnTo>
                  <a:pt x="37207" y="0"/>
                </a:lnTo>
                <a:cubicBezTo>
                  <a:pt x="16743" y="0"/>
                  <a:pt x="0" y="16743"/>
                  <a:pt x="0" y="37207"/>
                </a:cubicBezTo>
                <a:lnTo>
                  <a:pt x="0" y="260449"/>
                </a:lnTo>
                <a:cubicBezTo>
                  <a:pt x="0" y="270681"/>
                  <a:pt x="8371" y="279052"/>
                  <a:pt x="18603" y="279052"/>
                </a:cubicBezTo>
                <a:lnTo>
                  <a:pt x="130224" y="279052"/>
                </a:lnTo>
                <a:cubicBezTo>
                  <a:pt x="140456" y="279052"/>
                  <a:pt x="148828" y="270681"/>
                  <a:pt x="148828" y="260449"/>
                </a:cubicBezTo>
                <a:lnTo>
                  <a:pt x="148828" y="37207"/>
                </a:lnTo>
                <a:cubicBezTo>
                  <a:pt x="148828" y="16743"/>
                  <a:pt x="132085" y="0"/>
                  <a:pt x="111621" y="0"/>
                </a:cubicBezTo>
                <a:lnTo>
                  <a:pt x="111621" y="0"/>
                </a:lnTo>
                <a:moveTo>
                  <a:pt x="111621" y="241845"/>
                </a:moveTo>
                <a:lnTo>
                  <a:pt x="37207" y="241845"/>
                </a:lnTo>
                <a:lnTo>
                  <a:pt x="37207" y="37207"/>
                </a:lnTo>
                <a:lnTo>
                  <a:pt x="111621" y="37207"/>
                </a:lnTo>
                <a:lnTo>
                  <a:pt x="111621" y="241845"/>
                </a:lnTo>
                <a:lnTo>
                  <a:pt x="111621" y="0"/>
                </a:lnTo>
              </a:path>
            </a:pathLst>
          </a:custGeom>
          <a:solidFill>
            <a:srgbClr val="FBB021"/>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entury Gothic"/>
              <a:ea typeface="Century Gothic"/>
              <a:cs typeface="Century Gothic"/>
              <a:sym typeface="Century Gothic"/>
            </a:endParaRPr>
          </a:p>
        </p:txBody>
      </p:sp>
      <p:sp>
        <p:nvSpPr>
          <p:cNvPr id="214" name="Google Shape;214;p8"/>
          <p:cNvSpPr/>
          <p:nvPr/>
        </p:nvSpPr>
        <p:spPr>
          <a:xfrm>
            <a:off x="9230386" y="3411325"/>
            <a:ext cx="233474" cy="334863"/>
          </a:xfrm>
          <a:custGeom>
            <a:avLst/>
            <a:gdLst/>
            <a:ahLst/>
            <a:cxnLst/>
            <a:rect l="l" t="t" r="r" b="b"/>
            <a:pathLst>
              <a:path w="233474" h="334863" extrusionOk="0">
                <a:moveTo>
                  <a:pt x="0" y="258589"/>
                </a:moveTo>
                <a:cubicBezTo>
                  <a:pt x="0" y="285564"/>
                  <a:pt x="3721" y="310679"/>
                  <a:pt x="11162" y="334863"/>
                </a:cubicBezTo>
                <a:cubicBezTo>
                  <a:pt x="21394" y="327422"/>
                  <a:pt x="32556" y="319050"/>
                  <a:pt x="43718" y="310679"/>
                </a:cubicBezTo>
                <a:cubicBezTo>
                  <a:pt x="39068" y="294866"/>
                  <a:pt x="37207" y="277192"/>
                  <a:pt x="37207" y="258589"/>
                </a:cubicBezTo>
                <a:cubicBezTo>
                  <a:pt x="37207" y="144177"/>
                  <a:pt x="122783" y="50230"/>
                  <a:pt x="233474" y="37207"/>
                </a:cubicBezTo>
                <a:cubicBezTo>
                  <a:pt x="228823" y="25115"/>
                  <a:pt x="227893" y="12092"/>
                  <a:pt x="231614" y="0"/>
                </a:cubicBezTo>
                <a:cubicBezTo>
                  <a:pt x="101389" y="13953"/>
                  <a:pt x="0" y="124644"/>
                  <a:pt x="0" y="258589"/>
                </a:cubicBezTo>
                <a:lnTo>
                  <a:pt x="0" y="258589"/>
                </a:lnTo>
              </a:path>
            </a:pathLst>
          </a:custGeom>
          <a:solidFill>
            <a:srgbClr val="FBB021"/>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entury Gothic"/>
              <a:ea typeface="Century Gothic"/>
              <a:cs typeface="Century Gothic"/>
              <a:sym typeface="Century Gothic"/>
            </a:endParaRPr>
          </a:p>
        </p:txBody>
      </p:sp>
      <p:sp>
        <p:nvSpPr>
          <p:cNvPr id="215" name="Google Shape;215;p8"/>
          <p:cNvSpPr/>
          <p:nvPr/>
        </p:nvSpPr>
        <p:spPr>
          <a:xfrm>
            <a:off x="9069466" y="3352724"/>
            <a:ext cx="543222" cy="559035"/>
          </a:xfrm>
          <a:custGeom>
            <a:avLst/>
            <a:gdLst/>
            <a:ahLst/>
            <a:cxnLst/>
            <a:rect l="l" t="t" r="r" b="b"/>
            <a:pathLst>
              <a:path w="543222" h="559035" extrusionOk="0">
                <a:moveTo>
                  <a:pt x="4651" y="547874"/>
                </a:moveTo>
                <a:cubicBezTo>
                  <a:pt x="7441" y="555315"/>
                  <a:pt x="14883" y="559036"/>
                  <a:pt x="21394" y="559036"/>
                </a:cubicBezTo>
                <a:cubicBezTo>
                  <a:pt x="24184" y="559036"/>
                  <a:pt x="26045" y="559036"/>
                  <a:pt x="28835" y="557175"/>
                </a:cubicBezTo>
                <a:cubicBezTo>
                  <a:pt x="138596" y="511597"/>
                  <a:pt x="398115" y="376721"/>
                  <a:pt x="503225" y="92087"/>
                </a:cubicBezTo>
                <a:lnTo>
                  <a:pt x="505085" y="101389"/>
                </a:lnTo>
                <a:cubicBezTo>
                  <a:pt x="506946" y="109761"/>
                  <a:pt x="514387" y="116272"/>
                  <a:pt x="522759" y="116272"/>
                </a:cubicBezTo>
                <a:cubicBezTo>
                  <a:pt x="523689" y="116272"/>
                  <a:pt x="525549" y="116272"/>
                  <a:pt x="527409" y="115342"/>
                </a:cubicBezTo>
                <a:cubicBezTo>
                  <a:pt x="537641" y="113481"/>
                  <a:pt x="543222" y="103250"/>
                  <a:pt x="541362" y="93018"/>
                </a:cubicBezTo>
                <a:lnTo>
                  <a:pt x="523689" y="15813"/>
                </a:lnTo>
                <a:cubicBezTo>
                  <a:pt x="521828" y="9302"/>
                  <a:pt x="517178" y="3721"/>
                  <a:pt x="510666" y="1860"/>
                </a:cubicBezTo>
                <a:cubicBezTo>
                  <a:pt x="504155" y="0"/>
                  <a:pt x="497644" y="1860"/>
                  <a:pt x="492993" y="5581"/>
                </a:cubicBezTo>
                <a:lnTo>
                  <a:pt x="433462" y="60461"/>
                </a:lnTo>
                <a:cubicBezTo>
                  <a:pt x="426020" y="66973"/>
                  <a:pt x="425090" y="79065"/>
                  <a:pt x="432532" y="86506"/>
                </a:cubicBezTo>
                <a:cubicBezTo>
                  <a:pt x="439043" y="93948"/>
                  <a:pt x="451135" y="94878"/>
                  <a:pt x="458576" y="87437"/>
                </a:cubicBezTo>
                <a:lnTo>
                  <a:pt x="468808" y="78135"/>
                </a:lnTo>
                <a:cubicBezTo>
                  <a:pt x="369280" y="350676"/>
                  <a:pt x="119992" y="479041"/>
                  <a:pt x="13952" y="523689"/>
                </a:cubicBezTo>
                <a:cubicBezTo>
                  <a:pt x="4651" y="527410"/>
                  <a:pt x="0" y="537642"/>
                  <a:pt x="4651" y="547874"/>
                </a:cubicBezTo>
                <a:lnTo>
                  <a:pt x="4651" y="547874"/>
                </a:lnTo>
              </a:path>
            </a:pathLst>
          </a:custGeom>
          <a:solidFill>
            <a:srgbClr val="FBB021"/>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entury Gothic"/>
              <a:ea typeface="Century Gothic"/>
              <a:cs typeface="Century Gothic"/>
              <a:sym typeface="Century Gothic"/>
            </a:endParaRPr>
          </a:p>
        </p:txBody>
      </p:sp>
      <p:sp>
        <p:nvSpPr>
          <p:cNvPr id="216" name="Google Shape;216;p8"/>
          <p:cNvSpPr/>
          <p:nvPr/>
        </p:nvSpPr>
        <p:spPr>
          <a:xfrm>
            <a:off x="9628501" y="3462485"/>
            <a:ext cx="29766" cy="60461"/>
          </a:xfrm>
          <a:custGeom>
            <a:avLst/>
            <a:gdLst/>
            <a:ahLst/>
            <a:cxnLst/>
            <a:rect l="l" t="t" r="r" b="b"/>
            <a:pathLst>
              <a:path w="29766" h="60461" extrusionOk="0">
                <a:moveTo>
                  <a:pt x="0" y="31626"/>
                </a:moveTo>
                <a:cubicBezTo>
                  <a:pt x="10232" y="39997"/>
                  <a:pt x="20464" y="49299"/>
                  <a:pt x="29766" y="60461"/>
                </a:cubicBezTo>
                <a:lnTo>
                  <a:pt x="29766" y="8371"/>
                </a:lnTo>
                <a:cubicBezTo>
                  <a:pt x="26045" y="5581"/>
                  <a:pt x="23255" y="2790"/>
                  <a:pt x="19534" y="0"/>
                </a:cubicBezTo>
                <a:cubicBezTo>
                  <a:pt x="16744" y="12092"/>
                  <a:pt x="9302" y="23254"/>
                  <a:pt x="0" y="31626"/>
                </a:cubicBezTo>
                <a:lnTo>
                  <a:pt x="0" y="31626"/>
                </a:lnTo>
              </a:path>
            </a:pathLst>
          </a:custGeom>
          <a:solidFill>
            <a:srgbClr val="FBB021"/>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entury Gothic"/>
              <a:ea typeface="Century Gothic"/>
              <a:cs typeface="Century Gothic"/>
              <a:sym typeface="Century Gothic"/>
            </a:endParaRPr>
          </a:p>
        </p:txBody>
      </p:sp>
      <p:sp>
        <p:nvSpPr>
          <p:cNvPr id="217" name="Google Shape;217;p8"/>
          <p:cNvSpPr/>
          <p:nvPr/>
        </p:nvSpPr>
        <p:spPr>
          <a:xfrm>
            <a:off x="9881509" y="3920131"/>
            <a:ext cx="80926" cy="200918"/>
          </a:xfrm>
          <a:custGeom>
            <a:avLst/>
            <a:gdLst/>
            <a:ahLst/>
            <a:cxnLst/>
            <a:rect l="l" t="t" r="r" b="b"/>
            <a:pathLst>
              <a:path w="80926" h="200918" extrusionOk="0">
                <a:moveTo>
                  <a:pt x="0" y="0"/>
                </a:moveTo>
                <a:lnTo>
                  <a:pt x="0" y="53020"/>
                </a:lnTo>
                <a:lnTo>
                  <a:pt x="32556" y="85576"/>
                </a:lnTo>
                <a:cubicBezTo>
                  <a:pt x="40928" y="93948"/>
                  <a:pt x="38137" y="110691"/>
                  <a:pt x="26975" y="121853"/>
                </a:cubicBezTo>
                <a:lnTo>
                  <a:pt x="0" y="148828"/>
                </a:lnTo>
                <a:lnTo>
                  <a:pt x="0" y="200918"/>
                </a:lnTo>
                <a:cubicBezTo>
                  <a:pt x="2791" y="199058"/>
                  <a:pt x="4651" y="197197"/>
                  <a:pt x="6511" y="194407"/>
                </a:cubicBezTo>
                <a:lnTo>
                  <a:pt x="53020" y="147898"/>
                </a:lnTo>
                <a:cubicBezTo>
                  <a:pt x="79065" y="121853"/>
                  <a:pt x="80926" y="82786"/>
                  <a:pt x="58601" y="59531"/>
                </a:cubicBezTo>
                <a:lnTo>
                  <a:pt x="0" y="0"/>
                </a:lnTo>
                <a:lnTo>
                  <a:pt x="0" y="0"/>
                </a:lnTo>
              </a:path>
            </a:pathLst>
          </a:custGeom>
          <a:solidFill>
            <a:srgbClr val="FBB021"/>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entury Gothic"/>
              <a:ea typeface="Century Gothic"/>
              <a:cs typeface="Century Gothic"/>
              <a:sym typeface="Century Gothic"/>
            </a:endParaRPr>
          </a:p>
        </p:txBody>
      </p:sp>
      <p:sp>
        <p:nvSpPr>
          <p:cNvPr id="218" name="Google Shape;218;p8"/>
          <p:cNvSpPr/>
          <p:nvPr/>
        </p:nvSpPr>
        <p:spPr>
          <a:xfrm>
            <a:off x="9018306" y="3934084"/>
            <a:ext cx="116272" cy="185105"/>
          </a:xfrm>
          <a:custGeom>
            <a:avLst/>
            <a:gdLst/>
            <a:ahLst/>
            <a:cxnLst/>
            <a:rect l="l" t="t" r="r" b="b"/>
            <a:pathLst>
              <a:path w="116272" h="185105" extrusionOk="0">
                <a:moveTo>
                  <a:pt x="72554" y="14883"/>
                </a:moveTo>
                <a:cubicBezTo>
                  <a:pt x="66973" y="14883"/>
                  <a:pt x="61392" y="13953"/>
                  <a:pt x="55811" y="12092"/>
                </a:cubicBezTo>
                <a:lnTo>
                  <a:pt x="23255" y="44648"/>
                </a:lnTo>
                <a:cubicBezTo>
                  <a:pt x="0" y="67903"/>
                  <a:pt x="2791" y="106970"/>
                  <a:pt x="28836" y="133015"/>
                </a:cubicBezTo>
                <a:lnTo>
                  <a:pt x="75344" y="179524"/>
                </a:lnTo>
                <a:cubicBezTo>
                  <a:pt x="77205" y="181384"/>
                  <a:pt x="79995" y="183244"/>
                  <a:pt x="81856" y="185105"/>
                </a:cubicBezTo>
                <a:lnTo>
                  <a:pt x="81856" y="133015"/>
                </a:lnTo>
                <a:lnTo>
                  <a:pt x="54880" y="106040"/>
                </a:lnTo>
                <a:cubicBezTo>
                  <a:pt x="43718" y="94878"/>
                  <a:pt x="41858" y="78135"/>
                  <a:pt x="49299" y="70693"/>
                </a:cubicBezTo>
                <a:lnTo>
                  <a:pt x="108831" y="11162"/>
                </a:lnTo>
                <a:cubicBezTo>
                  <a:pt x="111621" y="8371"/>
                  <a:pt x="114412" y="4651"/>
                  <a:pt x="116272" y="0"/>
                </a:cubicBezTo>
                <a:cubicBezTo>
                  <a:pt x="107901" y="3721"/>
                  <a:pt x="100459" y="6511"/>
                  <a:pt x="93948" y="9302"/>
                </a:cubicBezTo>
                <a:cubicBezTo>
                  <a:pt x="86506" y="13953"/>
                  <a:pt x="79995" y="14883"/>
                  <a:pt x="72554" y="14883"/>
                </a:cubicBezTo>
                <a:lnTo>
                  <a:pt x="72554" y="14883"/>
                </a:lnTo>
              </a:path>
            </a:pathLst>
          </a:custGeom>
          <a:solidFill>
            <a:srgbClr val="FBB021"/>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entury Gothic"/>
              <a:ea typeface="Century Gothic"/>
              <a:cs typeface="Century Gothic"/>
              <a:sym typeface="Century Gothic"/>
            </a:endParaRPr>
          </a:p>
        </p:txBody>
      </p:sp>
      <p:sp>
        <p:nvSpPr>
          <p:cNvPr id="219" name="Google Shape;219;p8"/>
          <p:cNvSpPr/>
          <p:nvPr/>
        </p:nvSpPr>
        <p:spPr>
          <a:xfrm>
            <a:off x="8895523" y="3074601"/>
            <a:ext cx="1190625" cy="842739"/>
          </a:xfrm>
          <a:custGeom>
            <a:avLst/>
            <a:gdLst/>
            <a:ahLst/>
            <a:cxnLst/>
            <a:rect l="l" t="t" r="r" b="b"/>
            <a:pathLst>
              <a:path w="1190625" h="842739" extrusionOk="0">
                <a:moveTo>
                  <a:pt x="1132024" y="495784"/>
                </a:moveTo>
                <a:lnTo>
                  <a:pt x="1047378" y="495784"/>
                </a:lnTo>
                <a:cubicBezTo>
                  <a:pt x="1035286" y="441834"/>
                  <a:pt x="1013892" y="390674"/>
                  <a:pt x="985056" y="345096"/>
                </a:cubicBezTo>
                <a:lnTo>
                  <a:pt x="1044587" y="285564"/>
                </a:lnTo>
                <a:cubicBezTo>
                  <a:pt x="1067842" y="262310"/>
                  <a:pt x="1065051" y="223243"/>
                  <a:pt x="1039006" y="197198"/>
                </a:cubicBezTo>
                <a:lnTo>
                  <a:pt x="992497" y="150689"/>
                </a:lnTo>
                <a:cubicBezTo>
                  <a:pt x="978545" y="136736"/>
                  <a:pt x="960872" y="129295"/>
                  <a:pt x="943198" y="129295"/>
                </a:cubicBezTo>
                <a:cubicBezTo>
                  <a:pt x="928315" y="129295"/>
                  <a:pt x="914363" y="134876"/>
                  <a:pt x="904131" y="145108"/>
                </a:cubicBezTo>
                <a:lnTo>
                  <a:pt x="844600" y="204639"/>
                </a:lnTo>
                <a:cubicBezTo>
                  <a:pt x="799951" y="176734"/>
                  <a:pt x="748791" y="155340"/>
                  <a:pt x="694841" y="143248"/>
                </a:cubicBezTo>
                <a:lnTo>
                  <a:pt x="694841" y="58602"/>
                </a:lnTo>
                <a:cubicBezTo>
                  <a:pt x="694841" y="26045"/>
                  <a:pt x="665076" y="0"/>
                  <a:pt x="628799" y="0"/>
                </a:cubicBezTo>
                <a:lnTo>
                  <a:pt x="562756" y="0"/>
                </a:lnTo>
                <a:cubicBezTo>
                  <a:pt x="526479" y="0"/>
                  <a:pt x="496714" y="26045"/>
                  <a:pt x="496714" y="58602"/>
                </a:cubicBezTo>
                <a:lnTo>
                  <a:pt x="496714" y="143248"/>
                </a:lnTo>
                <a:cubicBezTo>
                  <a:pt x="441833" y="155340"/>
                  <a:pt x="390674" y="176734"/>
                  <a:pt x="346025" y="205569"/>
                </a:cubicBezTo>
                <a:lnTo>
                  <a:pt x="286494" y="146038"/>
                </a:lnTo>
                <a:cubicBezTo>
                  <a:pt x="276262" y="135806"/>
                  <a:pt x="261379" y="130225"/>
                  <a:pt x="247427" y="130225"/>
                </a:cubicBezTo>
                <a:cubicBezTo>
                  <a:pt x="230684" y="130225"/>
                  <a:pt x="212080" y="137666"/>
                  <a:pt x="198127" y="151619"/>
                </a:cubicBezTo>
                <a:lnTo>
                  <a:pt x="151619" y="198128"/>
                </a:lnTo>
                <a:cubicBezTo>
                  <a:pt x="125574" y="224173"/>
                  <a:pt x="123713" y="263240"/>
                  <a:pt x="146038" y="286495"/>
                </a:cubicBezTo>
                <a:lnTo>
                  <a:pt x="205569" y="346026"/>
                </a:lnTo>
                <a:cubicBezTo>
                  <a:pt x="176733" y="390674"/>
                  <a:pt x="155339" y="441834"/>
                  <a:pt x="143247" y="495784"/>
                </a:cubicBezTo>
                <a:lnTo>
                  <a:pt x="58601" y="495784"/>
                </a:lnTo>
                <a:cubicBezTo>
                  <a:pt x="26045" y="495784"/>
                  <a:pt x="0" y="525550"/>
                  <a:pt x="0" y="561827"/>
                </a:cubicBezTo>
                <a:lnTo>
                  <a:pt x="0" y="627869"/>
                </a:lnTo>
                <a:cubicBezTo>
                  <a:pt x="0" y="664146"/>
                  <a:pt x="26045" y="693912"/>
                  <a:pt x="58601" y="693912"/>
                </a:cubicBezTo>
                <a:lnTo>
                  <a:pt x="143247" y="693912"/>
                </a:lnTo>
                <a:cubicBezTo>
                  <a:pt x="148828" y="719956"/>
                  <a:pt x="157200" y="746001"/>
                  <a:pt x="167432" y="770186"/>
                </a:cubicBezTo>
                <a:cubicBezTo>
                  <a:pt x="169292" y="769256"/>
                  <a:pt x="172082" y="767395"/>
                  <a:pt x="174873" y="766465"/>
                </a:cubicBezTo>
                <a:cubicBezTo>
                  <a:pt x="183245" y="762745"/>
                  <a:pt x="191616" y="759024"/>
                  <a:pt x="201848" y="754373"/>
                </a:cubicBezTo>
                <a:cubicBezTo>
                  <a:pt x="192546" y="732049"/>
                  <a:pt x="186035" y="708794"/>
                  <a:pt x="180454" y="685540"/>
                </a:cubicBezTo>
                <a:cubicBezTo>
                  <a:pt x="176733" y="668797"/>
                  <a:pt x="161851" y="656705"/>
                  <a:pt x="144177" y="656705"/>
                </a:cubicBezTo>
                <a:lnTo>
                  <a:pt x="58601" y="656705"/>
                </a:lnTo>
                <a:cubicBezTo>
                  <a:pt x="46509" y="656705"/>
                  <a:pt x="37207" y="643682"/>
                  <a:pt x="37207" y="627869"/>
                </a:cubicBezTo>
                <a:lnTo>
                  <a:pt x="37207" y="561827"/>
                </a:lnTo>
                <a:cubicBezTo>
                  <a:pt x="37207" y="546014"/>
                  <a:pt x="47439" y="532991"/>
                  <a:pt x="58601" y="532991"/>
                </a:cubicBezTo>
                <a:lnTo>
                  <a:pt x="143247" y="532991"/>
                </a:lnTo>
                <a:cubicBezTo>
                  <a:pt x="160920" y="532991"/>
                  <a:pt x="175803" y="520899"/>
                  <a:pt x="179524" y="504156"/>
                </a:cubicBezTo>
                <a:cubicBezTo>
                  <a:pt x="189756" y="454856"/>
                  <a:pt x="209289" y="408348"/>
                  <a:pt x="237195" y="365560"/>
                </a:cubicBezTo>
                <a:cubicBezTo>
                  <a:pt x="246497" y="350677"/>
                  <a:pt x="244636" y="331143"/>
                  <a:pt x="232544" y="319051"/>
                </a:cubicBezTo>
                <a:lnTo>
                  <a:pt x="173013" y="259519"/>
                </a:lnTo>
                <a:cubicBezTo>
                  <a:pt x="164641" y="251148"/>
                  <a:pt x="167432" y="234405"/>
                  <a:pt x="178594" y="224173"/>
                </a:cubicBezTo>
                <a:lnTo>
                  <a:pt x="225102" y="177664"/>
                </a:lnTo>
                <a:cubicBezTo>
                  <a:pt x="231614" y="171153"/>
                  <a:pt x="239985" y="167432"/>
                  <a:pt x="247427" y="167432"/>
                </a:cubicBezTo>
                <a:cubicBezTo>
                  <a:pt x="251147" y="167432"/>
                  <a:pt x="256728" y="168362"/>
                  <a:pt x="260449" y="172083"/>
                </a:cubicBezTo>
                <a:lnTo>
                  <a:pt x="319980" y="231614"/>
                </a:lnTo>
                <a:cubicBezTo>
                  <a:pt x="327422" y="239056"/>
                  <a:pt x="336724" y="242776"/>
                  <a:pt x="346025" y="242776"/>
                </a:cubicBezTo>
                <a:cubicBezTo>
                  <a:pt x="352537" y="242776"/>
                  <a:pt x="359978" y="240916"/>
                  <a:pt x="366489" y="237195"/>
                </a:cubicBezTo>
                <a:cubicBezTo>
                  <a:pt x="409277" y="210220"/>
                  <a:pt x="455786" y="190686"/>
                  <a:pt x="505085" y="179524"/>
                </a:cubicBezTo>
                <a:cubicBezTo>
                  <a:pt x="521829" y="175804"/>
                  <a:pt x="533921" y="160921"/>
                  <a:pt x="533921" y="143248"/>
                </a:cubicBezTo>
                <a:lnTo>
                  <a:pt x="533921" y="58602"/>
                </a:lnTo>
                <a:cubicBezTo>
                  <a:pt x="533921" y="46509"/>
                  <a:pt x="546943" y="37207"/>
                  <a:pt x="562756" y="37207"/>
                </a:cubicBezTo>
                <a:lnTo>
                  <a:pt x="628799" y="37207"/>
                </a:lnTo>
                <a:cubicBezTo>
                  <a:pt x="644612" y="37207"/>
                  <a:pt x="657634" y="47439"/>
                  <a:pt x="657634" y="58602"/>
                </a:cubicBezTo>
                <a:lnTo>
                  <a:pt x="657634" y="143248"/>
                </a:lnTo>
                <a:cubicBezTo>
                  <a:pt x="657634" y="160921"/>
                  <a:pt x="669726" y="175804"/>
                  <a:pt x="686470" y="179524"/>
                </a:cubicBezTo>
                <a:cubicBezTo>
                  <a:pt x="735769" y="190686"/>
                  <a:pt x="782278" y="209290"/>
                  <a:pt x="825066" y="237195"/>
                </a:cubicBezTo>
                <a:cubicBezTo>
                  <a:pt x="831577" y="240916"/>
                  <a:pt x="838088" y="242776"/>
                  <a:pt x="845530" y="242776"/>
                </a:cubicBezTo>
                <a:cubicBezTo>
                  <a:pt x="854831" y="242776"/>
                  <a:pt x="865063" y="239056"/>
                  <a:pt x="871575" y="231614"/>
                </a:cubicBezTo>
                <a:lnTo>
                  <a:pt x="931106" y="172083"/>
                </a:lnTo>
                <a:cubicBezTo>
                  <a:pt x="934827" y="168362"/>
                  <a:pt x="940408" y="167432"/>
                  <a:pt x="944128" y="167432"/>
                </a:cubicBezTo>
                <a:cubicBezTo>
                  <a:pt x="952500" y="167432"/>
                  <a:pt x="959941" y="171153"/>
                  <a:pt x="966453" y="177664"/>
                </a:cubicBezTo>
                <a:lnTo>
                  <a:pt x="1012961" y="224173"/>
                </a:lnTo>
                <a:cubicBezTo>
                  <a:pt x="1024123" y="235335"/>
                  <a:pt x="1025984" y="252078"/>
                  <a:pt x="1018542" y="259519"/>
                </a:cubicBezTo>
                <a:lnTo>
                  <a:pt x="959011" y="319051"/>
                </a:lnTo>
                <a:cubicBezTo>
                  <a:pt x="956221" y="321841"/>
                  <a:pt x="954360" y="324632"/>
                  <a:pt x="952500" y="328352"/>
                </a:cubicBezTo>
                <a:cubicBezTo>
                  <a:pt x="972964" y="341375"/>
                  <a:pt x="985986" y="364629"/>
                  <a:pt x="985986" y="390674"/>
                </a:cubicBezTo>
                <a:lnTo>
                  <a:pt x="985986" y="426021"/>
                </a:lnTo>
                <a:cubicBezTo>
                  <a:pt x="997148" y="451136"/>
                  <a:pt x="1005520" y="477181"/>
                  <a:pt x="1011101" y="504156"/>
                </a:cubicBezTo>
                <a:cubicBezTo>
                  <a:pt x="1014822" y="520899"/>
                  <a:pt x="1029705" y="532991"/>
                  <a:pt x="1047378" y="532991"/>
                </a:cubicBezTo>
                <a:lnTo>
                  <a:pt x="1132024" y="532991"/>
                </a:lnTo>
                <a:cubicBezTo>
                  <a:pt x="1144116" y="532991"/>
                  <a:pt x="1153418" y="546014"/>
                  <a:pt x="1153418" y="561827"/>
                </a:cubicBezTo>
                <a:lnTo>
                  <a:pt x="1153418" y="627869"/>
                </a:lnTo>
                <a:cubicBezTo>
                  <a:pt x="1153418" y="643682"/>
                  <a:pt x="1143186" y="656705"/>
                  <a:pt x="1132024" y="656705"/>
                </a:cubicBezTo>
                <a:lnTo>
                  <a:pt x="1047378" y="656705"/>
                </a:lnTo>
                <a:cubicBezTo>
                  <a:pt x="1029705" y="656705"/>
                  <a:pt x="1014822" y="668797"/>
                  <a:pt x="1011101" y="685540"/>
                </a:cubicBezTo>
                <a:cubicBezTo>
                  <a:pt x="1005520" y="712515"/>
                  <a:pt x="997148" y="738560"/>
                  <a:pt x="985986" y="763675"/>
                </a:cubicBezTo>
                <a:lnTo>
                  <a:pt x="985986" y="842740"/>
                </a:lnTo>
                <a:cubicBezTo>
                  <a:pt x="1014822" y="798091"/>
                  <a:pt x="1036216" y="747862"/>
                  <a:pt x="1047378" y="693912"/>
                </a:cubicBezTo>
                <a:lnTo>
                  <a:pt x="1132024" y="693912"/>
                </a:lnTo>
                <a:cubicBezTo>
                  <a:pt x="1164580" y="693912"/>
                  <a:pt x="1190625" y="664146"/>
                  <a:pt x="1190625" y="627869"/>
                </a:cubicBezTo>
                <a:lnTo>
                  <a:pt x="1190625" y="561827"/>
                </a:lnTo>
                <a:cubicBezTo>
                  <a:pt x="1190625" y="525550"/>
                  <a:pt x="1164580" y="495784"/>
                  <a:pt x="1132024" y="495784"/>
                </a:cubicBezTo>
                <a:lnTo>
                  <a:pt x="1132024" y="495784"/>
                </a:lnTo>
              </a:path>
            </a:pathLst>
          </a:custGeom>
          <a:solidFill>
            <a:srgbClr val="FBB021"/>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entury Gothic"/>
              <a:ea typeface="Century Gothic"/>
              <a:cs typeface="Century Gothic"/>
              <a:sym typeface="Century Gothic"/>
            </a:endParaRPr>
          </a:p>
        </p:txBody>
      </p:sp>
      <p:sp>
        <p:nvSpPr>
          <p:cNvPr id="220" name="Google Shape;220;p8"/>
          <p:cNvSpPr/>
          <p:nvPr/>
        </p:nvSpPr>
        <p:spPr>
          <a:xfrm>
            <a:off x="14347344" y="4122217"/>
            <a:ext cx="109739" cy="143037"/>
          </a:xfrm>
          <a:custGeom>
            <a:avLst/>
            <a:gdLst/>
            <a:ahLst/>
            <a:cxnLst/>
            <a:rect l="l" t="t" r="r" b="b"/>
            <a:pathLst>
              <a:path w="109739" h="143037" extrusionOk="0">
                <a:moveTo>
                  <a:pt x="96232" y="143037"/>
                </a:moveTo>
                <a:cubicBezTo>
                  <a:pt x="103687" y="143037"/>
                  <a:pt x="109739" y="136962"/>
                  <a:pt x="109739" y="129537"/>
                </a:cubicBezTo>
                <a:lnTo>
                  <a:pt x="109739" y="13499"/>
                </a:lnTo>
                <a:cubicBezTo>
                  <a:pt x="109739" y="6047"/>
                  <a:pt x="103687" y="0"/>
                  <a:pt x="96232" y="0"/>
                </a:cubicBezTo>
                <a:lnTo>
                  <a:pt x="13508" y="0"/>
                </a:lnTo>
                <a:cubicBezTo>
                  <a:pt x="6053" y="0"/>
                  <a:pt x="0" y="6047"/>
                  <a:pt x="0" y="13499"/>
                </a:cubicBezTo>
                <a:lnTo>
                  <a:pt x="0" y="129537"/>
                </a:lnTo>
                <a:cubicBezTo>
                  <a:pt x="0" y="136962"/>
                  <a:pt x="6053" y="143037"/>
                  <a:pt x="13508" y="143037"/>
                </a:cubicBezTo>
                <a:lnTo>
                  <a:pt x="96232" y="143037"/>
                </a:lnTo>
                <a:moveTo>
                  <a:pt x="27044" y="26998"/>
                </a:moveTo>
                <a:lnTo>
                  <a:pt x="82750" y="26998"/>
                </a:lnTo>
                <a:lnTo>
                  <a:pt x="82750" y="116038"/>
                </a:lnTo>
                <a:lnTo>
                  <a:pt x="27044" y="116038"/>
                </a:lnTo>
                <a:lnTo>
                  <a:pt x="27044" y="26998"/>
                </a:lnTo>
                <a:lnTo>
                  <a:pt x="96215" y="143009"/>
                </a:lnTo>
              </a:path>
            </a:pathLst>
          </a:custGeom>
          <a:solidFill>
            <a:srgbClr val="FBB021"/>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entury Gothic"/>
              <a:ea typeface="Century Gothic"/>
              <a:cs typeface="Century Gothic"/>
              <a:sym typeface="Century Gothic"/>
            </a:endParaRPr>
          </a:p>
        </p:txBody>
      </p:sp>
      <p:sp>
        <p:nvSpPr>
          <p:cNvPr id="221" name="Google Shape;221;p8"/>
          <p:cNvSpPr/>
          <p:nvPr/>
        </p:nvSpPr>
        <p:spPr>
          <a:xfrm>
            <a:off x="14562257" y="4001858"/>
            <a:ext cx="109765" cy="263395"/>
          </a:xfrm>
          <a:custGeom>
            <a:avLst/>
            <a:gdLst/>
            <a:ahLst/>
            <a:cxnLst/>
            <a:rect l="l" t="t" r="r" b="b"/>
            <a:pathLst>
              <a:path w="109765" h="263395" extrusionOk="0">
                <a:moveTo>
                  <a:pt x="96256" y="263396"/>
                </a:moveTo>
                <a:cubicBezTo>
                  <a:pt x="103687" y="263396"/>
                  <a:pt x="109765" y="257321"/>
                  <a:pt x="109765" y="249896"/>
                </a:cubicBezTo>
                <a:lnTo>
                  <a:pt x="109765" y="13499"/>
                </a:lnTo>
                <a:cubicBezTo>
                  <a:pt x="109765" y="6048"/>
                  <a:pt x="103687" y="0"/>
                  <a:pt x="96256" y="0"/>
                </a:cubicBezTo>
                <a:lnTo>
                  <a:pt x="13508" y="0"/>
                </a:lnTo>
                <a:cubicBezTo>
                  <a:pt x="6077" y="0"/>
                  <a:pt x="0" y="6048"/>
                  <a:pt x="0" y="13499"/>
                </a:cubicBezTo>
                <a:lnTo>
                  <a:pt x="0" y="249896"/>
                </a:lnTo>
                <a:cubicBezTo>
                  <a:pt x="0" y="257321"/>
                  <a:pt x="6077" y="263396"/>
                  <a:pt x="13508" y="263396"/>
                </a:cubicBezTo>
                <a:lnTo>
                  <a:pt x="96256" y="263396"/>
                </a:lnTo>
                <a:moveTo>
                  <a:pt x="27042" y="26998"/>
                </a:moveTo>
                <a:lnTo>
                  <a:pt x="82776" y="26998"/>
                </a:lnTo>
                <a:lnTo>
                  <a:pt x="82776" y="236397"/>
                </a:lnTo>
                <a:lnTo>
                  <a:pt x="27042" y="236397"/>
                </a:lnTo>
                <a:lnTo>
                  <a:pt x="27042" y="26998"/>
                </a:lnTo>
              </a:path>
            </a:pathLst>
          </a:custGeom>
          <a:solidFill>
            <a:srgbClr val="FBB021"/>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entury Gothic"/>
              <a:ea typeface="Century Gothic"/>
              <a:cs typeface="Century Gothic"/>
              <a:sym typeface="Century Gothic"/>
            </a:endParaRPr>
          </a:p>
        </p:txBody>
      </p:sp>
      <p:sp>
        <p:nvSpPr>
          <p:cNvPr id="222" name="Google Shape;222;p8"/>
          <p:cNvSpPr/>
          <p:nvPr/>
        </p:nvSpPr>
        <p:spPr>
          <a:xfrm>
            <a:off x="14777168" y="3815003"/>
            <a:ext cx="109765" cy="450251"/>
          </a:xfrm>
          <a:custGeom>
            <a:avLst/>
            <a:gdLst/>
            <a:ahLst/>
            <a:cxnLst/>
            <a:rect l="l" t="t" r="r" b="b"/>
            <a:pathLst>
              <a:path w="109765" h="450251" extrusionOk="0">
                <a:moveTo>
                  <a:pt x="96257" y="450251"/>
                </a:moveTo>
                <a:cubicBezTo>
                  <a:pt x="103686" y="450251"/>
                  <a:pt x="109765" y="444176"/>
                  <a:pt x="109765" y="436751"/>
                </a:cubicBezTo>
                <a:lnTo>
                  <a:pt x="109765" y="13499"/>
                </a:lnTo>
                <a:cubicBezTo>
                  <a:pt x="109765" y="6047"/>
                  <a:pt x="103686" y="0"/>
                  <a:pt x="96257" y="0"/>
                </a:cubicBezTo>
                <a:lnTo>
                  <a:pt x="13507" y="0"/>
                </a:lnTo>
                <a:cubicBezTo>
                  <a:pt x="6078" y="0"/>
                  <a:pt x="0" y="6047"/>
                  <a:pt x="0" y="13499"/>
                </a:cubicBezTo>
                <a:lnTo>
                  <a:pt x="0" y="436751"/>
                </a:lnTo>
                <a:cubicBezTo>
                  <a:pt x="0" y="444176"/>
                  <a:pt x="6078" y="450251"/>
                  <a:pt x="13507" y="450251"/>
                </a:cubicBezTo>
                <a:lnTo>
                  <a:pt x="96257" y="450251"/>
                </a:lnTo>
                <a:moveTo>
                  <a:pt x="27043" y="26998"/>
                </a:moveTo>
                <a:lnTo>
                  <a:pt x="82776" y="26998"/>
                </a:lnTo>
                <a:lnTo>
                  <a:pt x="82776" y="423252"/>
                </a:lnTo>
                <a:lnTo>
                  <a:pt x="27043" y="423252"/>
                </a:lnTo>
                <a:lnTo>
                  <a:pt x="27043" y="26998"/>
                </a:lnTo>
              </a:path>
            </a:pathLst>
          </a:custGeom>
          <a:solidFill>
            <a:srgbClr val="FBB021"/>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entury Gothic"/>
              <a:ea typeface="Century Gothic"/>
              <a:cs typeface="Century Gothic"/>
              <a:sym typeface="Century Gothic"/>
            </a:endParaRPr>
          </a:p>
        </p:txBody>
      </p:sp>
      <p:sp>
        <p:nvSpPr>
          <p:cNvPr id="223" name="Google Shape;223;p8"/>
          <p:cNvSpPr/>
          <p:nvPr/>
        </p:nvSpPr>
        <p:spPr>
          <a:xfrm>
            <a:off x="14095233" y="3625961"/>
            <a:ext cx="265053" cy="289719"/>
          </a:xfrm>
          <a:custGeom>
            <a:avLst/>
            <a:gdLst/>
            <a:ahLst/>
            <a:cxnLst/>
            <a:rect l="l" t="t" r="r" b="b"/>
            <a:pathLst>
              <a:path w="265053" h="289719" extrusionOk="0">
                <a:moveTo>
                  <a:pt x="31150" y="287423"/>
                </a:moveTo>
                <a:cubicBezTo>
                  <a:pt x="33446" y="289016"/>
                  <a:pt x="36066" y="289719"/>
                  <a:pt x="38659" y="289719"/>
                </a:cubicBezTo>
                <a:cubicBezTo>
                  <a:pt x="42171" y="289719"/>
                  <a:pt x="45684" y="288342"/>
                  <a:pt x="48304" y="285696"/>
                </a:cubicBezTo>
                <a:cubicBezTo>
                  <a:pt x="67836" y="265798"/>
                  <a:pt x="93907" y="254377"/>
                  <a:pt x="121760" y="253567"/>
                </a:cubicBezTo>
                <a:cubicBezTo>
                  <a:pt x="201349" y="251138"/>
                  <a:pt x="264269" y="186909"/>
                  <a:pt x="264999" y="107372"/>
                </a:cubicBezTo>
                <a:cubicBezTo>
                  <a:pt x="265053" y="99947"/>
                  <a:pt x="259082" y="93819"/>
                  <a:pt x="251626" y="93738"/>
                </a:cubicBezTo>
                <a:cubicBezTo>
                  <a:pt x="243332" y="93846"/>
                  <a:pt x="238064" y="99650"/>
                  <a:pt x="237982" y="107102"/>
                </a:cubicBezTo>
                <a:cubicBezTo>
                  <a:pt x="237388" y="172114"/>
                  <a:pt x="185950" y="224599"/>
                  <a:pt x="120950" y="226570"/>
                </a:cubicBezTo>
                <a:cubicBezTo>
                  <a:pt x="99797" y="227163"/>
                  <a:pt x="79480" y="232725"/>
                  <a:pt x="61298" y="242498"/>
                </a:cubicBezTo>
                <a:cubicBezTo>
                  <a:pt x="63459" y="221980"/>
                  <a:pt x="60785" y="201137"/>
                  <a:pt x="53330" y="181321"/>
                </a:cubicBezTo>
                <a:cubicBezTo>
                  <a:pt x="30393" y="120493"/>
                  <a:pt x="59354" y="52997"/>
                  <a:pt x="119275" y="27700"/>
                </a:cubicBezTo>
                <a:cubicBezTo>
                  <a:pt x="126136" y="24784"/>
                  <a:pt x="129351" y="16873"/>
                  <a:pt x="126462" y="10016"/>
                </a:cubicBezTo>
                <a:cubicBezTo>
                  <a:pt x="123570" y="3131"/>
                  <a:pt x="115600" y="0"/>
                  <a:pt x="108765" y="2807"/>
                </a:cubicBezTo>
                <a:cubicBezTo>
                  <a:pt x="35444" y="33802"/>
                  <a:pt x="0" y="116416"/>
                  <a:pt x="28069" y="190904"/>
                </a:cubicBezTo>
                <a:cubicBezTo>
                  <a:pt x="37903" y="216958"/>
                  <a:pt x="37255" y="245414"/>
                  <a:pt x="26259" y="270955"/>
                </a:cubicBezTo>
                <a:cubicBezTo>
                  <a:pt x="23693" y="276840"/>
                  <a:pt x="25745" y="283806"/>
                  <a:pt x="31150" y="287423"/>
                </a:cubicBezTo>
                <a:lnTo>
                  <a:pt x="31150" y="287423"/>
                </a:lnTo>
              </a:path>
            </a:pathLst>
          </a:custGeom>
          <a:solidFill>
            <a:srgbClr val="FBB021"/>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entury Gothic"/>
              <a:ea typeface="Century Gothic"/>
              <a:cs typeface="Century Gothic"/>
              <a:sym typeface="Century Gothic"/>
            </a:endParaRPr>
          </a:p>
        </p:txBody>
      </p:sp>
      <p:sp>
        <p:nvSpPr>
          <p:cNvPr id="224" name="Google Shape;224;p8"/>
          <p:cNvSpPr/>
          <p:nvPr/>
        </p:nvSpPr>
        <p:spPr>
          <a:xfrm>
            <a:off x="13979930" y="3075087"/>
            <a:ext cx="745070" cy="857925"/>
          </a:xfrm>
          <a:custGeom>
            <a:avLst/>
            <a:gdLst/>
            <a:ahLst/>
            <a:cxnLst/>
            <a:rect l="l" t="t" r="r" b="b"/>
            <a:pathLst>
              <a:path w="745070" h="857925" extrusionOk="0">
                <a:moveTo>
                  <a:pt x="25204" y="544286"/>
                </a:moveTo>
                <a:cubicBezTo>
                  <a:pt x="74428" y="488048"/>
                  <a:pt x="156286" y="475845"/>
                  <a:pt x="219396" y="514885"/>
                </a:cubicBezTo>
                <a:lnTo>
                  <a:pt x="417503" y="647473"/>
                </a:lnTo>
                <a:cubicBezTo>
                  <a:pt x="478071" y="691238"/>
                  <a:pt x="497901" y="771558"/>
                  <a:pt x="464646" y="838405"/>
                </a:cubicBezTo>
                <a:cubicBezTo>
                  <a:pt x="461754" y="844210"/>
                  <a:pt x="463429" y="851284"/>
                  <a:pt x="468590" y="855144"/>
                </a:cubicBezTo>
                <a:cubicBezTo>
                  <a:pt x="470994" y="856980"/>
                  <a:pt x="473858" y="857925"/>
                  <a:pt x="476721" y="857925"/>
                </a:cubicBezTo>
                <a:cubicBezTo>
                  <a:pt x="479990" y="857925"/>
                  <a:pt x="483232" y="856710"/>
                  <a:pt x="485798" y="854389"/>
                </a:cubicBezTo>
                <a:cubicBezTo>
                  <a:pt x="555716" y="790861"/>
                  <a:pt x="604074" y="708732"/>
                  <a:pt x="625659" y="616830"/>
                </a:cubicBezTo>
                <a:cubicBezTo>
                  <a:pt x="636277" y="571608"/>
                  <a:pt x="627820" y="524550"/>
                  <a:pt x="602750" y="485807"/>
                </a:cubicBezTo>
                <a:cubicBezTo>
                  <a:pt x="663914" y="404732"/>
                  <a:pt x="707546" y="310940"/>
                  <a:pt x="730239" y="209642"/>
                </a:cubicBezTo>
                <a:cubicBezTo>
                  <a:pt x="745070" y="143172"/>
                  <a:pt x="737829" y="72383"/>
                  <a:pt x="709759" y="10314"/>
                </a:cubicBezTo>
                <a:cubicBezTo>
                  <a:pt x="707707" y="5643"/>
                  <a:pt x="703061" y="2565"/>
                  <a:pt x="697928" y="2376"/>
                </a:cubicBezTo>
                <a:cubicBezTo>
                  <a:pt x="629820" y="0"/>
                  <a:pt x="561523" y="20357"/>
                  <a:pt x="505710" y="59396"/>
                </a:cubicBezTo>
                <a:cubicBezTo>
                  <a:pt x="420582" y="118901"/>
                  <a:pt x="350450" y="194955"/>
                  <a:pt x="298687" y="282294"/>
                </a:cubicBezTo>
                <a:cubicBezTo>
                  <a:pt x="253300" y="273898"/>
                  <a:pt x="206536" y="284049"/>
                  <a:pt x="168794" y="311074"/>
                </a:cubicBezTo>
                <a:cubicBezTo>
                  <a:pt x="91988" y="365989"/>
                  <a:pt x="34390" y="441963"/>
                  <a:pt x="2215" y="530760"/>
                </a:cubicBezTo>
                <a:cubicBezTo>
                  <a:pt x="0" y="536861"/>
                  <a:pt x="2457" y="543692"/>
                  <a:pt x="8050" y="546986"/>
                </a:cubicBezTo>
                <a:cubicBezTo>
                  <a:pt x="13749" y="550334"/>
                  <a:pt x="20908" y="549227"/>
                  <a:pt x="25204" y="544286"/>
                </a:cubicBezTo>
                <a:lnTo>
                  <a:pt x="25204" y="544286"/>
                </a:lnTo>
                <a:moveTo>
                  <a:pt x="599374" y="610648"/>
                </a:moveTo>
                <a:cubicBezTo>
                  <a:pt x="583271" y="679250"/>
                  <a:pt x="551366" y="742049"/>
                  <a:pt x="506006" y="794938"/>
                </a:cubicBezTo>
                <a:cubicBezTo>
                  <a:pt x="514030" y="736865"/>
                  <a:pt x="492715" y="677712"/>
                  <a:pt x="447410" y="637376"/>
                </a:cubicBezTo>
                <a:cubicBezTo>
                  <a:pt x="499199" y="600145"/>
                  <a:pt x="545368" y="556867"/>
                  <a:pt x="585055" y="508432"/>
                </a:cubicBezTo>
                <a:cubicBezTo>
                  <a:pt x="602318" y="539399"/>
                  <a:pt x="607614" y="575685"/>
                  <a:pt x="599374" y="610648"/>
                </a:cubicBezTo>
                <a:lnTo>
                  <a:pt x="25204" y="544286"/>
                </a:lnTo>
                <a:moveTo>
                  <a:pt x="521298" y="81562"/>
                </a:moveTo>
                <a:cubicBezTo>
                  <a:pt x="569763" y="47679"/>
                  <a:pt x="628442" y="29266"/>
                  <a:pt x="687662" y="29266"/>
                </a:cubicBezTo>
                <a:cubicBezTo>
                  <a:pt x="687986" y="29266"/>
                  <a:pt x="688283" y="29266"/>
                  <a:pt x="688607" y="29266"/>
                </a:cubicBezTo>
                <a:cubicBezTo>
                  <a:pt x="711462" y="84100"/>
                  <a:pt x="716892" y="145737"/>
                  <a:pt x="703898" y="203783"/>
                </a:cubicBezTo>
                <a:cubicBezTo>
                  <a:pt x="666075" y="373198"/>
                  <a:pt x="566954" y="520473"/>
                  <a:pt x="424958" y="620016"/>
                </a:cubicBezTo>
                <a:lnTo>
                  <a:pt x="242358" y="497822"/>
                </a:lnTo>
                <a:cubicBezTo>
                  <a:pt x="280424" y="328732"/>
                  <a:pt x="378978" y="181105"/>
                  <a:pt x="521298" y="81562"/>
                </a:cubicBezTo>
                <a:lnTo>
                  <a:pt x="25204" y="544286"/>
                </a:lnTo>
                <a:moveTo>
                  <a:pt x="184626" y="333079"/>
                </a:moveTo>
                <a:cubicBezTo>
                  <a:pt x="213830" y="312209"/>
                  <a:pt x="249463" y="303246"/>
                  <a:pt x="284666" y="307376"/>
                </a:cubicBezTo>
                <a:cubicBezTo>
                  <a:pt x="254948" y="362453"/>
                  <a:pt x="232471" y="421606"/>
                  <a:pt x="217774" y="483648"/>
                </a:cubicBezTo>
                <a:cubicBezTo>
                  <a:pt x="163311" y="457135"/>
                  <a:pt x="100471" y="459889"/>
                  <a:pt x="49680" y="489506"/>
                </a:cubicBezTo>
                <a:cubicBezTo>
                  <a:pt x="81371" y="427491"/>
                  <a:pt x="127325" y="374062"/>
                  <a:pt x="184626" y="333079"/>
                </a:cubicBezTo>
                <a:lnTo>
                  <a:pt x="25204" y="544286"/>
                </a:lnTo>
              </a:path>
            </a:pathLst>
          </a:custGeom>
          <a:solidFill>
            <a:srgbClr val="FBB021"/>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entury Gothic"/>
              <a:ea typeface="Century Gothic"/>
              <a:cs typeface="Century Gothic"/>
              <a:sym typeface="Century Gothic"/>
            </a:endParaRPr>
          </a:p>
        </p:txBody>
      </p:sp>
      <p:sp>
        <p:nvSpPr>
          <p:cNvPr id="225" name="Google Shape;225;p8"/>
          <p:cNvSpPr/>
          <p:nvPr/>
        </p:nvSpPr>
        <p:spPr>
          <a:xfrm>
            <a:off x="14161395" y="3223065"/>
            <a:ext cx="870450" cy="948342"/>
          </a:xfrm>
          <a:custGeom>
            <a:avLst/>
            <a:gdLst/>
            <a:ahLst/>
            <a:cxnLst/>
            <a:rect l="l" t="t" r="r" b="b"/>
            <a:pathLst>
              <a:path w="870450" h="948342" extrusionOk="0">
                <a:moveTo>
                  <a:pt x="815933" y="11339"/>
                </a:moveTo>
                <a:cubicBezTo>
                  <a:pt x="814934" y="6858"/>
                  <a:pt x="811719" y="3186"/>
                  <a:pt x="807397" y="1620"/>
                </a:cubicBezTo>
                <a:cubicBezTo>
                  <a:pt x="803073" y="0"/>
                  <a:pt x="798264" y="783"/>
                  <a:pt x="794563" y="3564"/>
                </a:cubicBezTo>
                <a:lnTo>
                  <a:pt x="599482" y="152082"/>
                </a:lnTo>
                <a:cubicBezTo>
                  <a:pt x="595565" y="155051"/>
                  <a:pt x="593565" y="159965"/>
                  <a:pt x="594321" y="164851"/>
                </a:cubicBezTo>
                <a:cubicBezTo>
                  <a:pt x="595052" y="169738"/>
                  <a:pt x="598428" y="173815"/>
                  <a:pt x="603074" y="175516"/>
                </a:cubicBezTo>
                <a:lnTo>
                  <a:pt x="694470" y="208832"/>
                </a:lnTo>
                <a:cubicBezTo>
                  <a:pt x="575735" y="522903"/>
                  <a:pt x="327162" y="767670"/>
                  <a:pt x="10670" y="881684"/>
                </a:cubicBezTo>
                <a:cubicBezTo>
                  <a:pt x="3647" y="884221"/>
                  <a:pt x="0" y="891970"/>
                  <a:pt x="2539" y="898990"/>
                </a:cubicBezTo>
                <a:lnTo>
                  <a:pt x="17127" y="939433"/>
                </a:lnTo>
                <a:cubicBezTo>
                  <a:pt x="18343" y="942754"/>
                  <a:pt x="20856" y="945562"/>
                  <a:pt x="24071" y="947019"/>
                </a:cubicBezTo>
                <a:cubicBezTo>
                  <a:pt x="25880" y="947883"/>
                  <a:pt x="27852" y="948342"/>
                  <a:pt x="29826" y="948342"/>
                </a:cubicBezTo>
                <a:cubicBezTo>
                  <a:pt x="31365" y="948342"/>
                  <a:pt x="32932" y="948072"/>
                  <a:pt x="34391" y="947559"/>
                </a:cubicBezTo>
                <a:cubicBezTo>
                  <a:pt x="370468" y="826499"/>
                  <a:pt x="634359" y="566425"/>
                  <a:pt x="760200" y="232806"/>
                </a:cubicBezTo>
                <a:lnTo>
                  <a:pt x="851757" y="266149"/>
                </a:lnTo>
                <a:cubicBezTo>
                  <a:pt x="853405" y="266717"/>
                  <a:pt x="854971" y="266905"/>
                  <a:pt x="856673" y="266959"/>
                </a:cubicBezTo>
                <a:cubicBezTo>
                  <a:pt x="863156" y="267445"/>
                  <a:pt x="870450" y="260993"/>
                  <a:pt x="870450" y="253460"/>
                </a:cubicBezTo>
                <a:cubicBezTo>
                  <a:pt x="870450" y="251111"/>
                  <a:pt x="869884" y="248897"/>
                  <a:pt x="868804" y="246981"/>
                </a:cubicBezTo>
                <a:lnTo>
                  <a:pt x="815933" y="11339"/>
                </a:lnTo>
                <a:lnTo>
                  <a:pt x="815933" y="11339"/>
                </a:lnTo>
                <a:moveTo>
                  <a:pt x="756823" y="202811"/>
                </a:moveTo>
                <a:cubicBezTo>
                  <a:pt x="749853" y="200246"/>
                  <a:pt x="742098" y="203865"/>
                  <a:pt x="739505" y="210884"/>
                </a:cubicBezTo>
                <a:cubicBezTo>
                  <a:pt x="619880" y="538778"/>
                  <a:pt x="364605" y="795613"/>
                  <a:pt x="37903" y="917456"/>
                </a:cubicBezTo>
                <a:lnTo>
                  <a:pt x="32500" y="902418"/>
                </a:lnTo>
                <a:cubicBezTo>
                  <a:pt x="354691" y="782195"/>
                  <a:pt x="606533" y="528842"/>
                  <a:pt x="724512" y="205403"/>
                </a:cubicBezTo>
                <a:cubicBezTo>
                  <a:pt x="727106" y="198411"/>
                  <a:pt x="723458" y="190662"/>
                  <a:pt x="716488" y="188097"/>
                </a:cubicBezTo>
                <a:lnTo>
                  <a:pt x="635494" y="158588"/>
                </a:lnTo>
                <a:lnTo>
                  <a:pt x="794213" y="37771"/>
                </a:lnTo>
                <a:lnTo>
                  <a:pt x="837789" y="232267"/>
                </a:lnTo>
                <a:lnTo>
                  <a:pt x="756823" y="202811"/>
                </a:lnTo>
                <a:lnTo>
                  <a:pt x="815933" y="11339"/>
                </a:lnTo>
              </a:path>
            </a:pathLst>
          </a:custGeom>
          <a:solidFill>
            <a:srgbClr val="FBB021"/>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entury Gothic"/>
              <a:ea typeface="Century Gothic"/>
              <a:cs typeface="Century Gothic"/>
              <a:sym typeface="Century Gothic"/>
            </a:endParaRPr>
          </a:p>
        </p:txBody>
      </p:sp>
      <p:sp>
        <p:nvSpPr>
          <p:cNvPr id="226" name="Google Shape;226;p8"/>
          <p:cNvSpPr/>
          <p:nvPr/>
        </p:nvSpPr>
        <p:spPr>
          <a:xfrm>
            <a:off x="11939880" y="4058222"/>
            <a:ext cx="162287" cy="140074"/>
          </a:xfrm>
          <a:custGeom>
            <a:avLst/>
            <a:gdLst/>
            <a:ahLst/>
            <a:cxnLst/>
            <a:rect l="l" t="t" r="r" b="b"/>
            <a:pathLst>
              <a:path w="162287" h="140074" extrusionOk="0">
                <a:moveTo>
                  <a:pt x="145969" y="140074"/>
                </a:moveTo>
                <a:cubicBezTo>
                  <a:pt x="154979" y="140074"/>
                  <a:pt x="162287" y="132812"/>
                  <a:pt x="162287" y="123853"/>
                </a:cubicBezTo>
                <a:lnTo>
                  <a:pt x="162287" y="16222"/>
                </a:lnTo>
                <a:cubicBezTo>
                  <a:pt x="162287" y="7262"/>
                  <a:pt x="154979" y="0"/>
                  <a:pt x="145969" y="0"/>
                </a:cubicBezTo>
                <a:lnTo>
                  <a:pt x="16323" y="0"/>
                </a:lnTo>
                <a:cubicBezTo>
                  <a:pt x="7308" y="0"/>
                  <a:pt x="0" y="7262"/>
                  <a:pt x="0" y="16222"/>
                </a:cubicBezTo>
                <a:lnTo>
                  <a:pt x="0" y="123853"/>
                </a:lnTo>
                <a:cubicBezTo>
                  <a:pt x="0" y="132812"/>
                  <a:pt x="7308" y="140074"/>
                  <a:pt x="16323" y="140074"/>
                </a:cubicBezTo>
                <a:cubicBezTo>
                  <a:pt x="25337" y="140074"/>
                  <a:pt x="32643" y="132812"/>
                  <a:pt x="32643" y="123853"/>
                </a:cubicBezTo>
                <a:lnTo>
                  <a:pt x="32643" y="32438"/>
                </a:lnTo>
                <a:lnTo>
                  <a:pt x="129645" y="32438"/>
                </a:lnTo>
                <a:lnTo>
                  <a:pt x="129645" y="123853"/>
                </a:lnTo>
                <a:cubicBezTo>
                  <a:pt x="129645" y="132812"/>
                  <a:pt x="136953" y="140074"/>
                  <a:pt x="145969" y="140074"/>
                </a:cubicBezTo>
              </a:path>
            </a:pathLst>
          </a:custGeom>
          <a:solidFill>
            <a:srgbClr val="FBB021"/>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entury Gothic"/>
              <a:ea typeface="Century Gothic"/>
              <a:cs typeface="Century Gothic"/>
              <a:sym typeface="Century Gothic"/>
            </a:endParaRPr>
          </a:p>
        </p:txBody>
      </p:sp>
      <p:sp>
        <p:nvSpPr>
          <p:cNvPr id="227" name="Google Shape;227;p8"/>
          <p:cNvSpPr/>
          <p:nvPr/>
        </p:nvSpPr>
        <p:spPr>
          <a:xfrm>
            <a:off x="12145783" y="3952132"/>
            <a:ext cx="162294" cy="246164"/>
          </a:xfrm>
          <a:custGeom>
            <a:avLst/>
            <a:gdLst/>
            <a:ahLst/>
            <a:cxnLst/>
            <a:rect l="l" t="t" r="r" b="b"/>
            <a:pathLst>
              <a:path w="162294" h="246164" extrusionOk="0">
                <a:moveTo>
                  <a:pt x="145969" y="246164"/>
                </a:moveTo>
                <a:cubicBezTo>
                  <a:pt x="154986" y="246164"/>
                  <a:pt x="162294" y="238902"/>
                  <a:pt x="162294" y="229943"/>
                </a:cubicBezTo>
                <a:lnTo>
                  <a:pt x="162294" y="16220"/>
                </a:lnTo>
                <a:cubicBezTo>
                  <a:pt x="162294" y="7260"/>
                  <a:pt x="154986" y="0"/>
                  <a:pt x="145969" y="0"/>
                </a:cubicBezTo>
                <a:lnTo>
                  <a:pt x="16325" y="0"/>
                </a:lnTo>
                <a:cubicBezTo>
                  <a:pt x="7309" y="0"/>
                  <a:pt x="0" y="7260"/>
                  <a:pt x="0" y="16220"/>
                </a:cubicBezTo>
                <a:lnTo>
                  <a:pt x="0" y="229943"/>
                </a:lnTo>
                <a:cubicBezTo>
                  <a:pt x="0" y="238902"/>
                  <a:pt x="7309" y="246164"/>
                  <a:pt x="16325" y="246164"/>
                </a:cubicBezTo>
                <a:cubicBezTo>
                  <a:pt x="25342" y="246164"/>
                  <a:pt x="32650" y="238902"/>
                  <a:pt x="32650" y="229943"/>
                </a:cubicBezTo>
                <a:lnTo>
                  <a:pt x="32650" y="32437"/>
                </a:lnTo>
                <a:lnTo>
                  <a:pt x="129646" y="32437"/>
                </a:lnTo>
                <a:lnTo>
                  <a:pt x="129646" y="229943"/>
                </a:lnTo>
                <a:cubicBezTo>
                  <a:pt x="129646" y="238902"/>
                  <a:pt x="136953" y="246164"/>
                  <a:pt x="145969" y="246164"/>
                </a:cubicBezTo>
              </a:path>
            </a:pathLst>
          </a:custGeom>
          <a:solidFill>
            <a:srgbClr val="FBB021"/>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entury Gothic"/>
              <a:ea typeface="Century Gothic"/>
              <a:cs typeface="Century Gothic"/>
              <a:sym typeface="Century Gothic"/>
            </a:endParaRPr>
          </a:p>
        </p:txBody>
      </p:sp>
      <p:sp>
        <p:nvSpPr>
          <p:cNvPr id="228" name="Google Shape;228;p8"/>
          <p:cNvSpPr/>
          <p:nvPr/>
        </p:nvSpPr>
        <p:spPr>
          <a:xfrm>
            <a:off x="11529840" y="4150588"/>
            <a:ext cx="162290" cy="47708"/>
          </a:xfrm>
          <a:custGeom>
            <a:avLst/>
            <a:gdLst/>
            <a:ahLst/>
            <a:cxnLst/>
            <a:rect l="l" t="t" r="r" b="b"/>
            <a:pathLst>
              <a:path w="162290" h="47708" extrusionOk="0">
                <a:moveTo>
                  <a:pt x="129647" y="32436"/>
                </a:moveTo>
                <a:lnTo>
                  <a:pt x="129647" y="31487"/>
                </a:lnTo>
                <a:cubicBezTo>
                  <a:pt x="129647" y="40446"/>
                  <a:pt x="136953" y="47708"/>
                  <a:pt x="145967" y="47708"/>
                </a:cubicBezTo>
                <a:cubicBezTo>
                  <a:pt x="154982" y="47708"/>
                  <a:pt x="162290" y="40446"/>
                  <a:pt x="162290" y="31487"/>
                </a:cubicBezTo>
                <a:lnTo>
                  <a:pt x="162290" y="16220"/>
                </a:lnTo>
                <a:cubicBezTo>
                  <a:pt x="162290" y="7261"/>
                  <a:pt x="154982" y="0"/>
                  <a:pt x="145967" y="0"/>
                </a:cubicBezTo>
                <a:lnTo>
                  <a:pt x="16323" y="0"/>
                </a:lnTo>
                <a:cubicBezTo>
                  <a:pt x="7308" y="0"/>
                  <a:pt x="0" y="7261"/>
                  <a:pt x="0" y="16220"/>
                </a:cubicBezTo>
                <a:lnTo>
                  <a:pt x="0" y="31487"/>
                </a:lnTo>
                <a:cubicBezTo>
                  <a:pt x="0" y="40446"/>
                  <a:pt x="7308" y="47708"/>
                  <a:pt x="16323" y="47708"/>
                </a:cubicBezTo>
                <a:cubicBezTo>
                  <a:pt x="25338" y="47708"/>
                  <a:pt x="32646" y="40446"/>
                  <a:pt x="32646" y="31487"/>
                </a:cubicBezTo>
                <a:lnTo>
                  <a:pt x="32646" y="32436"/>
                </a:lnTo>
                <a:lnTo>
                  <a:pt x="129647" y="32436"/>
                </a:lnTo>
              </a:path>
            </a:pathLst>
          </a:custGeom>
          <a:solidFill>
            <a:srgbClr val="FBB021"/>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entury Gothic"/>
              <a:ea typeface="Century Gothic"/>
              <a:cs typeface="Century Gothic"/>
              <a:sym typeface="Century Gothic"/>
            </a:endParaRPr>
          </a:p>
        </p:txBody>
      </p:sp>
      <p:sp>
        <p:nvSpPr>
          <p:cNvPr id="229" name="Google Shape;229;p8"/>
          <p:cNvSpPr/>
          <p:nvPr/>
        </p:nvSpPr>
        <p:spPr>
          <a:xfrm>
            <a:off x="11735747" y="4097544"/>
            <a:ext cx="162288" cy="100752"/>
          </a:xfrm>
          <a:custGeom>
            <a:avLst/>
            <a:gdLst/>
            <a:ahLst/>
            <a:cxnLst/>
            <a:rect l="l" t="t" r="r" b="b"/>
            <a:pathLst>
              <a:path w="162288" h="100752" extrusionOk="0">
                <a:moveTo>
                  <a:pt x="145967" y="100752"/>
                </a:moveTo>
                <a:cubicBezTo>
                  <a:pt x="154982" y="100752"/>
                  <a:pt x="162288" y="93490"/>
                  <a:pt x="162288" y="84531"/>
                </a:cubicBezTo>
                <a:lnTo>
                  <a:pt x="162288" y="16216"/>
                </a:lnTo>
                <a:cubicBezTo>
                  <a:pt x="162288" y="7262"/>
                  <a:pt x="154982" y="0"/>
                  <a:pt x="145967" y="0"/>
                </a:cubicBezTo>
                <a:lnTo>
                  <a:pt x="16323" y="0"/>
                </a:lnTo>
                <a:cubicBezTo>
                  <a:pt x="7307" y="0"/>
                  <a:pt x="0" y="7262"/>
                  <a:pt x="0" y="16216"/>
                </a:cubicBezTo>
                <a:lnTo>
                  <a:pt x="0" y="84531"/>
                </a:lnTo>
                <a:cubicBezTo>
                  <a:pt x="0" y="93490"/>
                  <a:pt x="7307" y="100752"/>
                  <a:pt x="16323" y="100752"/>
                </a:cubicBezTo>
                <a:cubicBezTo>
                  <a:pt x="25338" y="100752"/>
                  <a:pt x="32644" y="93490"/>
                  <a:pt x="32644" y="84531"/>
                </a:cubicBezTo>
                <a:lnTo>
                  <a:pt x="32644" y="32438"/>
                </a:lnTo>
                <a:lnTo>
                  <a:pt x="129645" y="32438"/>
                </a:lnTo>
                <a:lnTo>
                  <a:pt x="129645" y="84531"/>
                </a:lnTo>
                <a:cubicBezTo>
                  <a:pt x="129645" y="93490"/>
                  <a:pt x="136953" y="100752"/>
                  <a:pt x="145967" y="100752"/>
                </a:cubicBezTo>
              </a:path>
            </a:pathLst>
          </a:custGeom>
          <a:solidFill>
            <a:srgbClr val="FBB021"/>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entury Gothic"/>
              <a:ea typeface="Century Gothic"/>
              <a:cs typeface="Century Gothic"/>
              <a:sym typeface="Century Gothic"/>
            </a:endParaRPr>
          </a:p>
        </p:txBody>
      </p:sp>
      <p:sp>
        <p:nvSpPr>
          <p:cNvPr id="230" name="Google Shape;230;p8"/>
          <p:cNvSpPr/>
          <p:nvPr/>
        </p:nvSpPr>
        <p:spPr>
          <a:xfrm>
            <a:off x="12351690" y="3735308"/>
            <a:ext cx="162290" cy="462988"/>
          </a:xfrm>
          <a:custGeom>
            <a:avLst/>
            <a:gdLst/>
            <a:ahLst/>
            <a:cxnLst/>
            <a:rect l="l" t="t" r="r" b="b"/>
            <a:pathLst>
              <a:path w="162290" h="462988" extrusionOk="0">
                <a:moveTo>
                  <a:pt x="145963" y="462988"/>
                </a:moveTo>
                <a:cubicBezTo>
                  <a:pt x="154982" y="462988"/>
                  <a:pt x="162290" y="455726"/>
                  <a:pt x="162290" y="446767"/>
                </a:cubicBezTo>
                <a:lnTo>
                  <a:pt x="162290" y="16221"/>
                </a:lnTo>
                <a:cubicBezTo>
                  <a:pt x="162290" y="7261"/>
                  <a:pt x="154982" y="0"/>
                  <a:pt x="145963" y="0"/>
                </a:cubicBezTo>
                <a:lnTo>
                  <a:pt x="16319" y="0"/>
                </a:lnTo>
                <a:cubicBezTo>
                  <a:pt x="7308" y="0"/>
                  <a:pt x="0" y="7261"/>
                  <a:pt x="0" y="16221"/>
                </a:cubicBezTo>
                <a:lnTo>
                  <a:pt x="0" y="446767"/>
                </a:lnTo>
                <a:cubicBezTo>
                  <a:pt x="0" y="455726"/>
                  <a:pt x="7308" y="462988"/>
                  <a:pt x="16319" y="462988"/>
                </a:cubicBezTo>
                <a:cubicBezTo>
                  <a:pt x="25336" y="462988"/>
                  <a:pt x="32646" y="455726"/>
                  <a:pt x="32646" y="446767"/>
                </a:cubicBezTo>
                <a:lnTo>
                  <a:pt x="32646" y="32443"/>
                </a:lnTo>
                <a:lnTo>
                  <a:pt x="129644" y="32443"/>
                </a:lnTo>
                <a:lnTo>
                  <a:pt x="129644" y="446767"/>
                </a:lnTo>
                <a:cubicBezTo>
                  <a:pt x="129644" y="455726"/>
                  <a:pt x="136953" y="462988"/>
                  <a:pt x="145963" y="462988"/>
                </a:cubicBezTo>
              </a:path>
            </a:pathLst>
          </a:custGeom>
          <a:solidFill>
            <a:srgbClr val="FBB021"/>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entury Gothic"/>
              <a:ea typeface="Century Gothic"/>
              <a:cs typeface="Century Gothic"/>
              <a:sym typeface="Century Gothic"/>
            </a:endParaRPr>
          </a:p>
        </p:txBody>
      </p:sp>
      <p:sp>
        <p:nvSpPr>
          <p:cNvPr id="231" name="Google Shape;231;p8"/>
          <p:cNvSpPr/>
          <p:nvPr/>
        </p:nvSpPr>
        <p:spPr>
          <a:xfrm>
            <a:off x="12557598" y="3372262"/>
            <a:ext cx="162285" cy="826034"/>
          </a:xfrm>
          <a:custGeom>
            <a:avLst/>
            <a:gdLst/>
            <a:ahLst/>
            <a:cxnLst/>
            <a:rect l="l" t="t" r="r" b="b"/>
            <a:pathLst>
              <a:path w="162285" h="826034" extrusionOk="0">
                <a:moveTo>
                  <a:pt x="0" y="16213"/>
                </a:moveTo>
                <a:lnTo>
                  <a:pt x="0" y="809813"/>
                </a:lnTo>
                <a:cubicBezTo>
                  <a:pt x="0" y="818772"/>
                  <a:pt x="7302" y="826034"/>
                  <a:pt x="16324" y="826034"/>
                </a:cubicBezTo>
                <a:cubicBezTo>
                  <a:pt x="25331" y="826034"/>
                  <a:pt x="32650" y="818772"/>
                  <a:pt x="32650" y="809813"/>
                </a:cubicBezTo>
                <a:lnTo>
                  <a:pt x="32650" y="32436"/>
                </a:lnTo>
                <a:lnTo>
                  <a:pt x="129644" y="32436"/>
                </a:lnTo>
                <a:lnTo>
                  <a:pt x="129644" y="809813"/>
                </a:lnTo>
                <a:cubicBezTo>
                  <a:pt x="129644" y="818772"/>
                  <a:pt x="136946" y="826034"/>
                  <a:pt x="145969" y="826034"/>
                </a:cubicBezTo>
                <a:cubicBezTo>
                  <a:pt x="154975" y="826034"/>
                  <a:pt x="162285" y="818772"/>
                  <a:pt x="162285" y="809813"/>
                </a:cubicBezTo>
                <a:lnTo>
                  <a:pt x="162285" y="16213"/>
                </a:lnTo>
                <a:cubicBezTo>
                  <a:pt x="162285" y="7256"/>
                  <a:pt x="154975" y="0"/>
                  <a:pt x="145969" y="0"/>
                </a:cubicBezTo>
                <a:lnTo>
                  <a:pt x="16324" y="0"/>
                </a:lnTo>
                <a:cubicBezTo>
                  <a:pt x="7302" y="0"/>
                  <a:pt x="0" y="7256"/>
                  <a:pt x="0" y="16213"/>
                </a:cubicBezTo>
              </a:path>
            </a:pathLst>
          </a:custGeom>
          <a:solidFill>
            <a:srgbClr val="FBB021"/>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entury Gothic"/>
              <a:ea typeface="Century Gothic"/>
              <a:cs typeface="Century Gothic"/>
              <a:sym typeface="Century Gothic"/>
            </a:endParaRPr>
          </a:p>
        </p:txBody>
      </p:sp>
      <p:sp>
        <p:nvSpPr>
          <p:cNvPr id="232" name="Google Shape;232;p8"/>
          <p:cNvSpPr/>
          <p:nvPr/>
        </p:nvSpPr>
        <p:spPr>
          <a:xfrm>
            <a:off x="11490421" y="4232519"/>
            <a:ext cx="1272307" cy="32437"/>
          </a:xfrm>
          <a:custGeom>
            <a:avLst/>
            <a:gdLst/>
            <a:ahLst/>
            <a:cxnLst/>
            <a:rect l="l" t="t" r="r" b="b"/>
            <a:pathLst>
              <a:path w="1272307" h="32437" extrusionOk="0">
                <a:moveTo>
                  <a:pt x="1255982" y="0"/>
                </a:moveTo>
                <a:lnTo>
                  <a:pt x="16322" y="0"/>
                </a:lnTo>
                <a:cubicBezTo>
                  <a:pt x="7308" y="0"/>
                  <a:pt x="0" y="7262"/>
                  <a:pt x="0" y="16215"/>
                </a:cubicBezTo>
                <a:cubicBezTo>
                  <a:pt x="0" y="25175"/>
                  <a:pt x="7308" y="32437"/>
                  <a:pt x="16322" y="32437"/>
                </a:cubicBezTo>
                <a:lnTo>
                  <a:pt x="1255982" y="32437"/>
                </a:lnTo>
                <a:cubicBezTo>
                  <a:pt x="1264997" y="32437"/>
                  <a:pt x="1272307" y="25175"/>
                  <a:pt x="1272307" y="16215"/>
                </a:cubicBezTo>
                <a:cubicBezTo>
                  <a:pt x="1272307" y="7262"/>
                  <a:pt x="1264997" y="0"/>
                  <a:pt x="1255982" y="0"/>
                </a:cubicBezTo>
              </a:path>
            </a:pathLst>
          </a:custGeom>
          <a:solidFill>
            <a:srgbClr val="FBB021"/>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entury Gothic"/>
              <a:ea typeface="Century Gothic"/>
              <a:cs typeface="Century Gothic"/>
              <a:sym typeface="Century Gothic"/>
            </a:endParaRPr>
          </a:p>
        </p:txBody>
      </p:sp>
      <p:sp>
        <p:nvSpPr>
          <p:cNvPr id="233" name="Google Shape;233;p8"/>
          <p:cNvSpPr/>
          <p:nvPr/>
        </p:nvSpPr>
        <p:spPr>
          <a:xfrm>
            <a:off x="11990743" y="3087889"/>
            <a:ext cx="602001" cy="791139"/>
          </a:xfrm>
          <a:custGeom>
            <a:avLst/>
            <a:gdLst/>
            <a:ahLst/>
            <a:cxnLst/>
            <a:rect l="l" t="t" r="r" b="b"/>
            <a:pathLst>
              <a:path w="602001" h="791139" extrusionOk="0">
                <a:moveTo>
                  <a:pt x="12276" y="759935"/>
                </a:moveTo>
                <a:cubicBezTo>
                  <a:pt x="3956" y="763364"/>
                  <a:pt x="0" y="772849"/>
                  <a:pt x="3452" y="781120"/>
                </a:cubicBezTo>
                <a:cubicBezTo>
                  <a:pt x="6051" y="787367"/>
                  <a:pt x="12134" y="791139"/>
                  <a:pt x="18540" y="791139"/>
                </a:cubicBezTo>
                <a:cubicBezTo>
                  <a:pt x="20616" y="791139"/>
                  <a:pt x="22732" y="790741"/>
                  <a:pt x="24776" y="789901"/>
                </a:cubicBezTo>
                <a:cubicBezTo>
                  <a:pt x="25810" y="789478"/>
                  <a:pt x="50557" y="779220"/>
                  <a:pt x="88910" y="756949"/>
                </a:cubicBezTo>
                <a:cubicBezTo>
                  <a:pt x="124069" y="736530"/>
                  <a:pt x="177920" y="701618"/>
                  <a:pt x="234815" y="651251"/>
                </a:cubicBezTo>
                <a:cubicBezTo>
                  <a:pt x="298803" y="594609"/>
                  <a:pt x="353553" y="530348"/>
                  <a:pt x="397549" y="460246"/>
                </a:cubicBezTo>
                <a:cubicBezTo>
                  <a:pt x="452312" y="372971"/>
                  <a:pt x="490443" y="276395"/>
                  <a:pt x="510900" y="173187"/>
                </a:cubicBezTo>
                <a:cubicBezTo>
                  <a:pt x="511082" y="172539"/>
                  <a:pt x="511229" y="171859"/>
                  <a:pt x="511330" y="171174"/>
                </a:cubicBezTo>
                <a:cubicBezTo>
                  <a:pt x="511445" y="170321"/>
                  <a:pt x="511497" y="169483"/>
                  <a:pt x="511488" y="168653"/>
                </a:cubicBezTo>
                <a:cubicBezTo>
                  <a:pt x="511488" y="161050"/>
                  <a:pt x="506082" y="154267"/>
                  <a:pt x="498292" y="152751"/>
                </a:cubicBezTo>
                <a:cubicBezTo>
                  <a:pt x="497123" y="152527"/>
                  <a:pt x="495960" y="152433"/>
                  <a:pt x="494811" y="152457"/>
                </a:cubicBezTo>
                <a:lnTo>
                  <a:pt x="437131" y="144310"/>
                </a:lnTo>
                <a:lnTo>
                  <a:pt x="512310" y="48989"/>
                </a:lnTo>
                <a:lnTo>
                  <a:pt x="568346" y="187413"/>
                </a:lnTo>
                <a:cubicBezTo>
                  <a:pt x="570914" y="193739"/>
                  <a:pt x="577030" y="197582"/>
                  <a:pt x="583500" y="197582"/>
                </a:cubicBezTo>
                <a:cubicBezTo>
                  <a:pt x="585526" y="197582"/>
                  <a:pt x="587584" y="197207"/>
                  <a:pt x="589582" y="196405"/>
                </a:cubicBezTo>
                <a:cubicBezTo>
                  <a:pt x="597946" y="193060"/>
                  <a:pt x="602001" y="183614"/>
                  <a:pt x="598637" y="175303"/>
                </a:cubicBezTo>
                <a:lnTo>
                  <a:pt x="532048" y="10817"/>
                </a:lnTo>
                <a:cubicBezTo>
                  <a:pt x="529876" y="5445"/>
                  <a:pt x="524969" y="1633"/>
                  <a:pt x="519191" y="816"/>
                </a:cubicBezTo>
                <a:cubicBezTo>
                  <a:pt x="513429" y="0"/>
                  <a:pt x="507653" y="2311"/>
                  <a:pt x="504056" y="6867"/>
                </a:cubicBezTo>
                <a:lnTo>
                  <a:pt x="393994" y="146413"/>
                </a:lnTo>
                <a:cubicBezTo>
                  <a:pt x="390397" y="150975"/>
                  <a:pt x="389525" y="157100"/>
                  <a:pt x="391698" y="162472"/>
                </a:cubicBezTo>
                <a:cubicBezTo>
                  <a:pt x="393879" y="167851"/>
                  <a:pt x="398776" y="171665"/>
                  <a:pt x="404545" y="172479"/>
                </a:cubicBezTo>
                <a:lnTo>
                  <a:pt x="475619" y="182510"/>
                </a:lnTo>
                <a:cubicBezTo>
                  <a:pt x="428542" y="398621"/>
                  <a:pt x="308075" y="542718"/>
                  <a:pt x="214045" y="626195"/>
                </a:cubicBezTo>
                <a:cubicBezTo>
                  <a:pt x="159223" y="674865"/>
                  <a:pt x="107316" y="708623"/>
                  <a:pt x="73420" y="728372"/>
                </a:cubicBezTo>
                <a:cubicBezTo>
                  <a:pt x="36628" y="749809"/>
                  <a:pt x="12518" y="759837"/>
                  <a:pt x="12276" y="759935"/>
                </a:cubicBezTo>
              </a:path>
            </a:pathLst>
          </a:custGeom>
          <a:solidFill>
            <a:srgbClr val="FBB021"/>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entury Gothic"/>
              <a:ea typeface="Century Gothic"/>
              <a:cs typeface="Century Gothic"/>
              <a:sym typeface="Century Gothic"/>
            </a:endParaRPr>
          </a:p>
        </p:txBody>
      </p:sp>
      <p:sp>
        <p:nvSpPr>
          <p:cNvPr id="234" name="Google Shape;234;p8"/>
          <p:cNvSpPr/>
          <p:nvPr/>
        </p:nvSpPr>
        <p:spPr>
          <a:xfrm>
            <a:off x="11713949" y="3143823"/>
            <a:ext cx="205886" cy="204590"/>
          </a:xfrm>
          <a:custGeom>
            <a:avLst/>
            <a:gdLst/>
            <a:ahLst/>
            <a:cxnLst/>
            <a:rect l="l" t="t" r="r" b="b"/>
            <a:pathLst>
              <a:path w="205886" h="204590" extrusionOk="0">
                <a:moveTo>
                  <a:pt x="102942" y="32356"/>
                </a:moveTo>
                <a:cubicBezTo>
                  <a:pt x="141752" y="32356"/>
                  <a:pt x="173327" y="63734"/>
                  <a:pt x="173327" y="102292"/>
                </a:cubicBezTo>
                <a:cubicBezTo>
                  <a:pt x="173327" y="140857"/>
                  <a:pt x="141752" y="172237"/>
                  <a:pt x="102942" y="172237"/>
                </a:cubicBezTo>
                <a:cubicBezTo>
                  <a:pt x="64134" y="172237"/>
                  <a:pt x="32560" y="140857"/>
                  <a:pt x="32560" y="102292"/>
                </a:cubicBezTo>
                <a:cubicBezTo>
                  <a:pt x="32560" y="63734"/>
                  <a:pt x="64134" y="32356"/>
                  <a:pt x="102942" y="32356"/>
                </a:cubicBezTo>
                <a:lnTo>
                  <a:pt x="102942" y="32356"/>
                </a:lnTo>
                <a:moveTo>
                  <a:pt x="102942" y="204590"/>
                </a:moveTo>
                <a:cubicBezTo>
                  <a:pt x="130441" y="204590"/>
                  <a:pt x="156294" y="193950"/>
                  <a:pt x="175735" y="174629"/>
                </a:cubicBezTo>
                <a:cubicBezTo>
                  <a:pt x="195178" y="155308"/>
                  <a:pt x="205886" y="129619"/>
                  <a:pt x="205886" y="102292"/>
                </a:cubicBezTo>
                <a:cubicBezTo>
                  <a:pt x="205886" y="74971"/>
                  <a:pt x="195178" y="49282"/>
                  <a:pt x="175735" y="29961"/>
                </a:cubicBezTo>
                <a:cubicBezTo>
                  <a:pt x="156292" y="10640"/>
                  <a:pt x="130439" y="0"/>
                  <a:pt x="102942" y="0"/>
                </a:cubicBezTo>
                <a:cubicBezTo>
                  <a:pt x="75446" y="0"/>
                  <a:pt x="49593" y="10640"/>
                  <a:pt x="30152" y="29961"/>
                </a:cubicBezTo>
                <a:cubicBezTo>
                  <a:pt x="10708" y="49282"/>
                  <a:pt x="0" y="74971"/>
                  <a:pt x="0" y="102292"/>
                </a:cubicBezTo>
                <a:cubicBezTo>
                  <a:pt x="0" y="129619"/>
                  <a:pt x="10708" y="155308"/>
                  <a:pt x="30152" y="174629"/>
                </a:cubicBezTo>
                <a:cubicBezTo>
                  <a:pt x="49596" y="193950"/>
                  <a:pt x="75446" y="204590"/>
                  <a:pt x="102942" y="204590"/>
                </a:cubicBezTo>
              </a:path>
            </a:pathLst>
          </a:custGeom>
          <a:solidFill>
            <a:srgbClr val="FBB021"/>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entury Gothic"/>
              <a:ea typeface="Century Gothic"/>
              <a:cs typeface="Century Gothic"/>
              <a:sym typeface="Century Gothic"/>
            </a:endParaRPr>
          </a:p>
        </p:txBody>
      </p:sp>
      <p:sp>
        <p:nvSpPr>
          <p:cNvPr id="235" name="Google Shape;235;p8"/>
          <p:cNvSpPr/>
          <p:nvPr/>
        </p:nvSpPr>
        <p:spPr>
          <a:xfrm>
            <a:off x="11668757" y="3372260"/>
            <a:ext cx="296267" cy="579871"/>
          </a:xfrm>
          <a:custGeom>
            <a:avLst/>
            <a:gdLst/>
            <a:ahLst/>
            <a:cxnLst/>
            <a:rect l="l" t="t" r="r" b="b"/>
            <a:pathLst>
              <a:path w="296267" h="579871" extrusionOk="0">
                <a:moveTo>
                  <a:pt x="32561" y="86580"/>
                </a:moveTo>
                <a:cubicBezTo>
                  <a:pt x="32561" y="56679"/>
                  <a:pt x="57040" y="32356"/>
                  <a:pt x="87132" y="32356"/>
                </a:cubicBezTo>
                <a:lnTo>
                  <a:pt x="209135" y="32356"/>
                </a:lnTo>
                <a:cubicBezTo>
                  <a:pt x="239226" y="32356"/>
                  <a:pt x="263708" y="56679"/>
                  <a:pt x="263708" y="86580"/>
                </a:cubicBezTo>
                <a:lnTo>
                  <a:pt x="263708" y="288610"/>
                </a:lnTo>
                <a:cubicBezTo>
                  <a:pt x="263708" y="297991"/>
                  <a:pt x="256026" y="305620"/>
                  <a:pt x="246589" y="305620"/>
                </a:cubicBezTo>
                <a:cubicBezTo>
                  <a:pt x="245406" y="305620"/>
                  <a:pt x="244240" y="305498"/>
                  <a:pt x="243100" y="305264"/>
                </a:cubicBezTo>
                <a:lnTo>
                  <a:pt x="243100" y="157573"/>
                </a:lnTo>
                <a:cubicBezTo>
                  <a:pt x="243100" y="148658"/>
                  <a:pt x="235797" y="141401"/>
                  <a:pt x="226818" y="141401"/>
                </a:cubicBezTo>
                <a:cubicBezTo>
                  <a:pt x="217842" y="141401"/>
                  <a:pt x="210539" y="148658"/>
                  <a:pt x="210539" y="157573"/>
                </a:cubicBezTo>
                <a:lnTo>
                  <a:pt x="210539" y="330516"/>
                </a:lnTo>
                <a:lnTo>
                  <a:pt x="199723" y="524279"/>
                </a:lnTo>
                <a:cubicBezTo>
                  <a:pt x="199717" y="524404"/>
                  <a:pt x="199712" y="524537"/>
                  <a:pt x="199712" y="524660"/>
                </a:cubicBezTo>
                <a:cubicBezTo>
                  <a:pt x="199712" y="537263"/>
                  <a:pt x="189393" y="547517"/>
                  <a:pt x="176708" y="547517"/>
                </a:cubicBezTo>
                <a:lnTo>
                  <a:pt x="119558" y="547517"/>
                </a:lnTo>
                <a:cubicBezTo>
                  <a:pt x="106874" y="547517"/>
                  <a:pt x="96554" y="537263"/>
                  <a:pt x="96554" y="524660"/>
                </a:cubicBezTo>
                <a:cubicBezTo>
                  <a:pt x="96554" y="524537"/>
                  <a:pt x="96552" y="524411"/>
                  <a:pt x="96545" y="524285"/>
                </a:cubicBezTo>
                <a:lnTo>
                  <a:pt x="85728" y="329371"/>
                </a:lnTo>
                <a:lnTo>
                  <a:pt x="85728" y="157573"/>
                </a:lnTo>
                <a:cubicBezTo>
                  <a:pt x="85728" y="148658"/>
                  <a:pt x="78424" y="141401"/>
                  <a:pt x="69448" y="141401"/>
                </a:cubicBezTo>
                <a:cubicBezTo>
                  <a:pt x="60470" y="141401"/>
                  <a:pt x="53166" y="148658"/>
                  <a:pt x="53166" y="157573"/>
                </a:cubicBezTo>
                <a:lnTo>
                  <a:pt x="53166" y="305264"/>
                </a:lnTo>
                <a:cubicBezTo>
                  <a:pt x="52028" y="305498"/>
                  <a:pt x="50863" y="305620"/>
                  <a:pt x="49680" y="305620"/>
                </a:cubicBezTo>
                <a:cubicBezTo>
                  <a:pt x="40241" y="305620"/>
                  <a:pt x="32561" y="297991"/>
                  <a:pt x="32561" y="288610"/>
                </a:cubicBezTo>
                <a:lnTo>
                  <a:pt x="32561" y="86580"/>
                </a:lnTo>
                <a:lnTo>
                  <a:pt x="32561" y="86580"/>
                </a:lnTo>
                <a:moveTo>
                  <a:pt x="0" y="288610"/>
                </a:moveTo>
                <a:cubicBezTo>
                  <a:pt x="0" y="315834"/>
                  <a:pt x="22287" y="337970"/>
                  <a:pt x="49680" y="337970"/>
                </a:cubicBezTo>
                <a:cubicBezTo>
                  <a:pt x="50983" y="337970"/>
                  <a:pt x="52290" y="337921"/>
                  <a:pt x="53596" y="337817"/>
                </a:cubicBezTo>
                <a:lnTo>
                  <a:pt x="63997" y="524852"/>
                </a:lnTo>
                <a:cubicBezTo>
                  <a:pt x="64101" y="555210"/>
                  <a:pt x="88986" y="579872"/>
                  <a:pt x="119558" y="579872"/>
                </a:cubicBezTo>
                <a:lnTo>
                  <a:pt x="176708" y="579872"/>
                </a:lnTo>
                <a:cubicBezTo>
                  <a:pt x="207282" y="579872"/>
                  <a:pt x="232165" y="555210"/>
                  <a:pt x="232272" y="524852"/>
                </a:cubicBezTo>
                <a:lnTo>
                  <a:pt x="242673" y="337817"/>
                </a:lnTo>
                <a:cubicBezTo>
                  <a:pt x="243976" y="337921"/>
                  <a:pt x="245283" y="337970"/>
                  <a:pt x="246589" y="337970"/>
                </a:cubicBezTo>
                <a:cubicBezTo>
                  <a:pt x="273981" y="337970"/>
                  <a:pt x="296267" y="315834"/>
                  <a:pt x="296267" y="288610"/>
                </a:cubicBezTo>
                <a:lnTo>
                  <a:pt x="296267" y="86580"/>
                </a:lnTo>
                <a:cubicBezTo>
                  <a:pt x="296267" y="63459"/>
                  <a:pt x="287203" y="41715"/>
                  <a:pt x="270748" y="25357"/>
                </a:cubicBezTo>
                <a:cubicBezTo>
                  <a:pt x="254290" y="9003"/>
                  <a:pt x="232410" y="0"/>
                  <a:pt x="209135" y="0"/>
                </a:cubicBezTo>
                <a:lnTo>
                  <a:pt x="87132" y="0"/>
                </a:lnTo>
                <a:cubicBezTo>
                  <a:pt x="63859" y="0"/>
                  <a:pt x="41977" y="9003"/>
                  <a:pt x="25519" y="25357"/>
                </a:cubicBezTo>
                <a:cubicBezTo>
                  <a:pt x="9064" y="41711"/>
                  <a:pt x="0" y="63452"/>
                  <a:pt x="0" y="86580"/>
                </a:cubicBezTo>
                <a:lnTo>
                  <a:pt x="0" y="288610"/>
                </a:lnTo>
              </a:path>
            </a:pathLst>
          </a:custGeom>
          <a:solidFill>
            <a:srgbClr val="FBB021"/>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entury Gothic"/>
              <a:ea typeface="Century Gothic"/>
              <a:cs typeface="Century Gothic"/>
              <a:sym typeface="Century Gothic"/>
            </a:endParaRPr>
          </a:p>
        </p:txBody>
      </p:sp>
      <p:sp>
        <p:nvSpPr>
          <p:cNvPr id="236" name="Google Shape;236;p8"/>
          <p:cNvSpPr/>
          <p:nvPr/>
        </p:nvSpPr>
        <p:spPr>
          <a:xfrm>
            <a:off x="11483965" y="3074891"/>
            <a:ext cx="205887" cy="204584"/>
          </a:xfrm>
          <a:custGeom>
            <a:avLst/>
            <a:gdLst/>
            <a:ahLst/>
            <a:cxnLst/>
            <a:rect l="l" t="t" r="r" b="b"/>
            <a:pathLst>
              <a:path w="205887" h="204584" extrusionOk="0">
                <a:moveTo>
                  <a:pt x="102942" y="32359"/>
                </a:moveTo>
                <a:cubicBezTo>
                  <a:pt x="141752" y="32359"/>
                  <a:pt x="173326" y="63730"/>
                  <a:pt x="173326" y="102293"/>
                </a:cubicBezTo>
                <a:cubicBezTo>
                  <a:pt x="173326" y="140858"/>
                  <a:pt x="141752" y="172235"/>
                  <a:pt x="102942" y="172235"/>
                </a:cubicBezTo>
                <a:cubicBezTo>
                  <a:pt x="64134" y="172235"/>
                  <a:pt x="32559" y="140858"/>
                  <a:pt x="32559" y="102293"/>
                </a:cubicBezTo>
                <a:cubicBezTo>
                  <a:pt x="32559" y="63730"/>
                  <a:pt x="64134" y="32359"/>
                  <a:pt x="102942" y="32359"/>
                </a:cubicBezTo>
                <a:lnTo>
                  <a:pt x="102942" y="32359"/>
                </a:lnTo>
                <a:moveTo>
                  <a:pt x="102942" y="204585"/>
                </a:moveTo>
                <a:cubicBezTo>
                  <a:pt x="130440" y="204585"/>
                  <a:pt x="156293" y="193949"/>
                  <a:pt x="175734" y="174630"/>
                </a:cubicBezTo>
                <a:cubicBezTo>
                  <a:pt x="195178" y="155305"/>
                  <a:pt x="205887" y="129620"/>
                  <a:pt x="205887" y="102293"/>
                </a:cubicBezTo>
                <a:cubicBezTo>
                  <a:pt x="205887" y="74974"/>
                  <a:pt x="195178" y="49283"/>
                  <a:pt x="175734" y="29964"/>
                </a:cubicBezTo>
                <a:cubicBezTo>
                  <a:pt x="156290" y="10638"/>
                  <a:pt x="130440" y="0"/>
                  <a:pt x="102942" y="0"/>
                </a:cubicBezTo>
                <a:cubicBezTo>
                  <a:pt x="75445" y="0"/>
                  <a:pt x="49595" y="10638"/>
                  <a:pt x="30152" y="29964"/>
                </a:cubicBezTo>
                <a:cubicBezTo>
                  <a:pt x="10708" y="49283"/>
                  <a:pt x="0" y="74974"/>
                  <a:pt x="0" y="102293"/>
                </a:cubicBezTo>
                <a:cubicBezTo>
                  <a:pt x="0" y="129620"/>
                  <a:pt x="10708" y="155305"/>
                  <a:pt x="30152" y="174630"/>
                </a:cubicBezTo>
                <a:cubicBezTo>
                  <a:pt x="49595" y="193949"/>
                  <a:pt x="75445" y="204585"/>
                  <a:pt x="102942" y="204585"/>
                </a:cubicBezTo>
              </a:path>
            </a:pathLst>
          </a:custGeom>
          <a:solidFill>
            <a:srgbClr val="FBB021"/>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entury Gothic"/>
              <a:ea typeface="Century Gothic"/>
              <a:cs typeface="Century Gothic"/>
              <a:sym typeface="Century Gothic"/>
            </a:endParaRPr>
          </a:p>
        </p:txBody>
      </p:sp>
      <p:sp>
        <p:nvSpPr>
          <p:cNvPr id="237" name="Google Shape;237;p8"/>
          <p:cNvSpPr/>
          <p:nvPr/>
        </p:nvSpPr>
        <p:spPr>
          <a:xfrm>
            <a:off x="11438774" y="3303322"/>
            <a:ext cx="234647" cy="579875"/>
          </a:xfrm>
          <a:custGeom>
            <a:avLst/>
            <a:gdLst/>
            <a:ahLst/>
            <a:cxnLst/>
            <a:rect l="l" t="t" r="r" b="b"/>
            <a:pathLst>
              <a:path w="234647" h="579875" extrusionOk="0">
                <a:moveTo>
                  <a:pt x="63997" y="524857"/>
                </a:moveTo>
                <a:cubicBezTo>
                  <a:pt x="64102" y="555215"/>
                  <a:pt x="88987" y="579876"/>
                  <a:pt x="119558" y="579876"/>
                </a:cubicBezTo>
                <a:lnTo>
                  <a:pt x="176711" y="579876"/>
                </a:lnTo>
                <a:cubicBezTo>
                  <a:pt x="207283" y="579876"/>
                  <a:pt x="232168" y="555215"/>
                  <a:pt x="232275" y="524857"/>
                </a:cubicBezTo>
                <a:lnTo>
                  <a:pt x="234569" y="483554"/>
                </a:lnTo>
                <a:cubicBezTo>
                  <a:pt x="234620" y="483035"/>
                  <a:pt x="234647" y="482515"/>
                  <a:pt x="234647" y="482021"/>
                </a:cubicBezTo>
                <a:cubicBezTo>
                  <a:pt x="234647" y="481997"/>
                  <a:pt x="234644" y="481976"/>
                  <a:pt x="234644" y="481954"/>
                </a:cubicBezTo>
                <a:cubicBezTo>
                  <a:pt x="234610" y="473065"/>
                  <a:pt x="227317" y="465841"/>
                  <a:pt x="218366" y="465841"/>
                </a:cubicBezTo>
                <a:cubicBezTo>
                  <a:pt x="209397" y="465841"/>
                  <a:pt x="202100" y="473082"/>
                  <a:pt x="202084" y="481993"/>
                </a:cubicBezTo>
                <a:lnTo>
                  <a:pt x="199723" y="524285"/>
                </a:lnTo>
                <a:cubicBezTo>
                  <a:pt x="199717" y="524409"/>
                  <a:pt x="199713" y="524535"/>
                  <a:pt x="199713" y="524661"/>
                </a:cubicBezTo>
                <a:cubicBezTo>
                  <a:pt x="199713" y="537268"/>
                  <a:pt x="189395" y="547522"/>
                  <a:pt x="176711" y="547522"/>
                </a:cubicBezTo>
                <a:lnTo>
                  <a:pt x="119558" y="547522"/>
                </a:lnTo>
                <a:cubicBezTo>
                  <a:pt x="106874" y="547522"/>
                  <a:pt x="96557" y="537268"/>
                  <a:pt x="96557" y="524661"/>
                </a:cubicBezTo>
                <a:cubicBezTo>
                  <a:pt x="96557" y="524535"/>
                  <a:pt x="96552" y="524409"/>
                  <a:pt x="96546" y="524285"/>
                </a:cubicBezTo>
                <a:lnTo>
                  <a:pt x="85728" y="329376"/>
                </a:lnTo>
                <a:lnTo>
                  <a:pt x="85728" y="157578"/>
                </a:lnTo>
                <a:cubicBezTo>
                  <a:pt x="85728" y="148659"/>
                  <a:pt x="78426" y="141403"/>
                  <a:pt x="69448" y="141403"/>
                </a:cubicBezTo>
                <a:cubicBezTo>
                  <a:pt x="60471" y="141403"/>
                  <a:pt x="53169" y="148659"/>
                  <a:pt x="53169" y="157578"/>
                </a:cubicBezTo>
                <a:lnTo>
                  <a:pt x="53169" y="305269"/>
                </a:lnTo>
                <a:cubicBezTo>
                  <a:pt x="52028" y="305506"/>
                  <a:pt x="50863" y="305623"/>
                  <a:pt x="49681" y="305623"/>
                </a:cubicBezTo>
                <a:cubicBezTo>
                  <a:pt x="40242" y="305623"/>
                  <a:pt x="32561" y="297989"/>
                  <a:pt x="32561" y="288614"/>
                </a:cubicBezTo>
                <a:lnTo>
                  <a:pt x="32561" y="86583"/>
                </a:lnTo>
                <a:cubicBezTo>
                  <a:pt x="32561" y="56685"/>
                  <a:pt x="57041" y="32354"/>
                  <a:pt x="87132" y="32354"/>
                </a:cubicBezTo>
                <a:lnTo>
                  <a:pt x="214383" y="32354"/>
                </a:lnTo>
                <a:cubicBezTo>
                  <a:pt x="223359" y="32354"/>
                  <a:pt x="230663" y="25099"/>
                  <a:pt x="230663" y="16178"/>
                </a:cubicBezTo>
                <a:cubicBezTo>
                  <a:pt x="230663" y="7258"/>
                  <a:pt x="223359" y="0"/>
                  <a:pt x="214383" y="0"/>
                </a:cubicBezTo>
                <a:lnTo>
                  <a:pt x="87132" y="0"/>
                </a:lnTo>
                <a:cubicBezTo>
                  <a:pt x="63860" y="0"/>
                  <a:pt x="41978" y="9003"/>
                  <a:pt x="25520" y="25357"/>
                </a:cubicBezTo>
                <a:cubicBezTo>
                  <a:pt x="9064" y="41717"/>
                  <a:pt x="0" y="63457"/>
                  <a:pt x="0" y="86583"/>
                </a:cubicBezTo>
                <a:lnTo>
                  <a:pt x="0" y="288614"/>
                </a:lnTo>
                <a:cubicBezTo>
                  <a:pt x="0" y="315830"/>
                  <a:pt x="22288" y="337977"/>
                  <a:pt x="49681" y="337977"/>
                </a:cubicBezTo>
                <a:cubicBezTo>
                  <a:pt x="50984" y="337977"/>
                  <a:pt x="52290" y="337930"/>
                  <a:pt x="53596" y="337823"/>
                </a:cubicBezTo>
                <a:lnTo>
                  <a:pt x="63997" y="524857"/>
                </a:lnTo>
              </a:path>
            </a:pathLst>
          </a:custGeom>
          <a:solidFill>
            <a:srgbClr val="FBB021"/>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entury Gothic"/>
              <a:ea typeface="Century Gothic"/>
              <a:cs typeface="Century Gothic"/>
              <a:sym typeface="Century Gothic"/>
            </a:endParaRPr>
          </a:p>
        </p:txBody>
      </p:sp>
      <p:sp>
        <p:nvSpPr>
          <p:cNvPr id="238" name="Google Shape;238;p8"/>
          <p:cNvSpPr/>
          <p:nvPr/>
        </p:nvSpPr>
        <p:spPr>
          <a:xfrm>
            <a:off x="11943932" y="3074891"/>
            <a:ext cx="205886" cy="204584"/>
          </a:xfrm>
          <a:custGeom>
            <a:avLst/>
            <a:gdLst/>
            <a:ahLst/>
            <a:cxnLst/>
            <a:rect l="l" t="t" r="r" b="b"/>
            <a:pathLst>
              <a:path w="205886" h="204584" extrusionOk="0">
                <a:moveTo>
                  <a:pt x="102944" y="32359"/>
                </a:moveTo>
                <a:cubicBezTo>
                  <a:pt x="141754" y="32359"/>
                  <a:pt x="173325" y="63730"/>
                  <a:pt x="173325" y="102293"/>
                </a:cubicBezTo>
                <a:cubicBezTo>
                  <a:pt x="173325" y="140858"/>
                  <a:pt x="141754" y="172235"/>
                  <a:pt x="102944" y="172235"/>
                </a:cubicBezTo>
                <a:cubicBezTo>
                  <a:pt x="64137" y="172235"/>
                  <a:pt x="32562" y="140858"/>
                  <a:pt x="32562" y="102293"/>
                </a:cubicBezTo>
                <a:cubicBezTo>
                  <a:pt x="32562" y="63730"/>
                  <a:pt x="64137" y="32359"/>
                  <a:pt x="102944" y="32359"/>
                </a:cubicBezTo>
                <a:lnTo>
                  <a:pt x="102944" y="32359"/>
                </a:lnTo>
                <a:moveTo>
                  <a:pt x="102944" y="204585"/>
                </a:moveTo>
                <a:cubicBezTo>
                  <a:pt x="130441" y="204585"/>
                  <a:pt x="156291" y="193949"/>
                  <a:pt x="175737" y="174630"/>
                </a:cubicBezTo>
                <a:cubicBezTo>
                  <a:pt x="195178" y="155305"/>
                  <a:pt x="205886" y="129620"/>
                  <a:pt x="205886" y="102293"/>
                </a:cubicBezTo>
                <a:cubicBezTo>
                  <a:pt x="205886" y="74974"/>
                  <a:pt x="195178" y="49283"/>
                  <a:pt x="175737" y="29964"/>
                </a:cubicBezTo>
                <a:cubicBezTo>
                  <a:pt x="156291" y="10638"/>
                  <a:pt x="130441" y="0"/>
                  <a:pt x="102944" y="0"/>
                </a:cubicBezTo>
                <a:cubicBezTo>
                  <a:pt x="75450" y="0"/>
                  <a:pt x="49597" y="10638"/>
                  <a:pt x="30154" y="29964"/>
                </a:cubicBezTo>
                <a:cubicBezTo>
                  <a:pt x="10708" y="49283"/>
                  <a:pt x="0" y="74974"/>
                  <a:pt x="0" y="102293"/>
                </a:cubicBezTo>
                <a:cubicBezTo>
                  <a:pt x="0" y="129620"/>
                  <a:pt x="10708" y="155305"/>
                  <a:pt x="30154" y="174630"/>
                </a:cubicBezTo>
                <a:cubicBezTo>
                  <a:pt x="49593" y="193949"/>
                  <a:pt x="75445" y="204585"/>
                  <a:pt x="102944" y="204585"/>
                </a:cubicBezTo>
              </a:path>
            </a:pathLst>
          </a:custGeom>
          <a:solidFill>
            <a:srgbClr val="FBB021"/>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entury Gothic"/>
              <a:ea typeface="Century Gothic"/>
              <a:cs typeface="Century Gothic"/>
              <a:sym typeface="Century Gothic"/>
            </a:endParaRPr>
          </a:p>
        </p:txBody>
      </p:sp>
      <p:sp>
        <p:nvSpPr>
          <p:cNvPr id="239" name="Google Shape;239;p8"/>
          <p:cNvSpPr/>
          <p:nvPr/>
        </p:nvSpPr>
        <p:spPr>
          <a:xfrm>
            <a:off x="11964348" y="3303322"/>
            <a:ext cx="230665" cy="384624"/>
          </a:xfrm>
          <a:custGeom>
            <a:avLst/>
            <a:gdLst/>
            <a:ahLst/>
            <a:cxnLst/>
            <a:rect l="l" t="t" r="r" b="b"/>
            <a:pathLst>
              <a:path w="230665" h="384624" extrusionOk="0">
                <a:moveTo>
                  <a:pt x="16277" y="0"/>
                </a:moveTo>
                <a:cubicBezTo>
                  <a:pt x="7302" y="0"/>
                  <a:pt x="0" y="7258"/>
                  <a:pt x="0" y="16178"/>
                </a:cubicBezTo>
                <a:cubicBezTo>
                  <a:pt x="0" y="25099"/>
                  <a:pt x="7302" y="32354"/>
                  <a:pt x="16277" y="32354"/>
                </a:cubicBezTo>
                <a:lnTo>
                  <a:pt x="143527" y="32354"/>
                </a:lnTo>
                <a:cubicBezTo>
                  <a:pt x="173623" y="32354"/>
                  <a:pt x="198101" y="56685"/>
                  <a:pt x="198101" y="86583"/>
                </a:cubicBezTo>
                <a:lnTo>
                  <a:pt x="198101" y="288614"/>
                </a:lnTo>
                <a:cubicBezTo>
                  <a:pt x="198101" y="297989"/>
                  <a:pt x="190417" y="305623"/>
                  <a:pt x="180978" y="305623"/>
                </a:cubicBezTo>
                <a:cubicBezTo>
                  <a:pt x="179801" y="305623"/>
                  <a:pt x="178632" y="305506"/>
                  <a:pt x="177498" y="305269"/>
                </a:cubicBezTo>
                <a:lnTo>
                  <a:pt x="177498" y="157578"/>
                </a:lnTo>
                <a:cubicBezTo>
                  <a:pt x="177498" y="148659"/>
                  <a:pt x="170190" y="141403"/>
                  <a:pt x="161219" y="141403"/>
                </a:cubicBezTo>
                <a:cubicBezTo>
                  <a:pt x="152236" y="141403"/>
                  <a:pt x="144935" y="148659"/>
                  <a:pt x="144935" y="157578"/>
                </a:cubicBezTo>
                <a:lnTo>
                  <a:pt x="144935" y="329376"/>
                </a:lnTo>
                <a:lnTo>
                  <a:pt x="142441" y="367723"/>
                </a:lnTo>
                <a:lnTo>
                  <a:pt x="142458" y="367729"/>
                </a:lnTo>
                <a:cubicBezTo>
                  <a:pt x="142447" y="367947"/>
                  <a:pt x="142441" y="368164"/>
                  <a:pt x="142441" y="368384"/>
                </a:cubicBezTo>
                <a:cubicBezTo>
                  <a:pt x="142441" y="377353"/>
                  <a:pt x="149755" y="384625"/>
                  <a:pt x="158785" y="384625"/>
                </a:cubicBezTo>
                <a:cubicBezTo>
                  <a:pt x="167810" y="384625"/>
                  <a:pt x="175125" y="377353"/>
                  <a:pt x="175125" y="368384"/>
                </a:cubicBezTo>
                <a:cubicBezTo>
                  <a:pt x="175125" y="368188"/>
                  <a:pt x="175118" y="368007"/>
                  <a:pt x="175112" y="367817"/>
                </a:cubicBezTo>
                <a:lnTo>
                  <a:pt x="177071" y="337823"/>
                </a:lnTo>
                <a:cubicBezTo>
                  <a:pt x="178372" y="337930"/>
                  <a:pt x="179677" y="337977"/>
                  <a:pt x="180978" y="337977"/>
                </a:cubicBezTo>
                <a:cubicBezTo>
                  <a:pt x="208378" y="337977"/>
                  <a:pt x="230665" y="315830"/>
                  <a:pt x="230665" y="288614"/>
                </a:cubicBezTo>
                <a:lnTo>
                  <a:pt x="230665" y="86583"/>
                </a:lnTo>
                <a:cubicBezTo>
                  <a:pt x="230665" y="63457"/>
                  <a:pt x="221599" y="41717"/>
                  <a:pt x="205141" y="25357"/>
                </a:cubicBezTo>
                <a:cubicBezTo>
                  <a:pt x="188683" y="9003"/>
                  <a:pt x="166805" y="0"/>
                  <a:pt x="143527" y="0"/>
                </a:cubicBezTo>
                <a:lnTo>
                  <a:pt x="16277" y="0"/>
                </a:lnTo>
              </a:path>
            </a:pathLst>
          </a:custGeom>
          <a:solidFill>
            <a:srgbClr val="FBB021"/>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entury Gothic"/>
              <a:ea typeface="Century Gothic"/>
              <a:cs typeface="Century Gothic"/>
              <a:sym typeface="Century Gothic"/>
            </a:endParaRPr>
          </a:p>
        </p:txBody>
      </p:sp>
      <p:sp>
        <p:nvSpPr>
          <p:cNvPr id="240" name="Google Shape;240;p8"/>
          <p:cNvSpPr/>
          <p:nvPr/>
        </p:nvSpPr>
        <p:spPr>
          <a:xfrm>
            <a:off x="4631769" y="6355459"/>
            <a:ext cx="1162050" cy="1176946"/>
          </a:xfrm>
          <a:custGeom>
            <a:avLst/>
            <a:gdLst/>
            <a:ahLst/>
            <a:cxnLst/>
            <a:rect l="l" t="t" r="r" b="b"/>
            <a:pathLst>
              <a:path w="1162050" h="1176946" extrusionOk="0">
                <a:moveTo>
                  <a:pt x="581025" y="0"/>
                </a:moveTo>
                <a:cubicBezTo>
                  <a:pt x="536439" y="0"/>
                  <a:pt x="501134" y="36397"/>
                  <a:pt x="501134" y="80681"/>
                </a:cubicBezTo>
                <a:cubicBezTo>
                  <a:pt x="501134" y="98980"/>
                  <a:pt x="506985" y="115663"/>
                  <a:pt x="517173" y="129312"/>
                </a:cubicBezTo>
                <a:cubicBezTo>
                  <a:pt x="480052" y="151352"/>
                  <a:pt x="455641" y="192097"/>
                  <a:pt x="455641" y="238706"/>
                </a:cubicBezTo>
                <a:lnTo>
                  <a:pt x="455641" y="256803"/>
                </a:lnTo>
                <a:cubicBezTo>
                  <a:pt x="455641" y="297548"/>
                  <a:pt x="488122" y="330002"/>
                  <a:pt x="527966" y="330002"/>
                </a:cubicBezTo>
                <a:lnTo>
                  <a:pt x="634084" y="330002"/>
                </a:lnTo>
                <a:cubicBezTo>
                  <a:pt x="673929" y="330002"/>
                  <a:pt x="706410" y="297346"/>
                  <a:pt x="706410" y="256803"/>
                </a:cubicBezTo>
                <a:lnTo>
                  <a:pt x="706410" y="238706"/>
                </a:lnTo>
                <a:cubicBezTo>
                  <a:pt x="706410" y="192097"/>
                  <a:pt x="681998" y="151352"/>
                  <a:pt x="644877" y="129312"/>
                </a:cubicBezTo>
                <a:cubicBezTo>
                  <a:pt x="655166" y="115663"/>
                  <a:pt x="660916" y="98980"/>
                  <a:pt x="660916" y="80681"/>
                </a:cubicBezTo>
                <a:cubicBezTo>
                  <a:pt x="660916" y="36397"/>
                  <a:pt x="625611" y="0"/>
                  <a:pt x="581025" y="0"/>
                </a:cubicBezTo>
                <a:lnTo>
                  <a:pt x="581025" y="0"/>
                </a:lnTo>
                <a:moveTo>
                  <a:pt x="581025" y="38824"/>
                </a:moveTo>
                <a:cubicBezTo>
                  <a:pt x="603520" y="38824"/>
                  <a:pt x="622181" y="57225"/>
                  <a:pt x="622181" y="80681"/>
                </a:cubicBezTo>
                <a:cubicBezTo>
                  <a:pt x="622181" y="104137"/>
                  <a:pt x="603520" y="122639"/>
                  <a:pt x="581025" y="122639"/>
                </a:cubicBezTo>
                <a:cubicBezTo>
                  <a:pt x="558531" y="122639"/>
                  <a:pt x="539768" y="104137"/>
                  <a:pt x="539768" y="80681"/>
                </a:cubicBezTo>
                <a:cubicBezTo>
                  <a:pt x="539768" y="57225"/>
                  <a:pt x="558531" y="38824"/>
                  <a:pt x="581025" y="38824"/>
                </a:cubicBezTo>
                <a:lnTo>
                  <a:pt x="581025" y="0"/>
                </a:lnTo>
                <a:moveTo>
                  <a:pt x="551570" y="155699"/>
                </a:moveTo>
                <a:cubicBezTo>
                  <a:pt x="560951" y="159541"/>
                  <a:pt x="570837" y="161362"/>
                  <a:pt x="581025" y="161362"/>
                </a:cubicBezTo>
                <a:cubicBezTo>
                  <a:pt x="591213" y="161362"/>
                  <a:pt x="600292" y="159744"/>
                  <a:pt x="610581" y="155699"/>
                </a:cubicBezTo>
                <a:cubicBezTo>
                  <a:pt x="643263" y="167630"/>
                  <a:pt x="667675" y="199781"/>
                  <a:pt x="667675" y="238706"/>
                </a:cubicBezTo>
                <a:lnTo>
                  <a:pt x="667675" y="256803"/>
                </a:lnTo>
                <a:cubicBezTo>
                  <a:pt x="667675" y="275710"/>
                  <a:pt x="652947" y="291178"/>
                  <a:pt x="634084" y="291178"/>
                </a:cubicBezTo>
                <a:lnTo>
                  <a:pt x="527966" y="291178"/>
                </a:lnTo>
                <a:cubicBezTo>
                  <a:pt x="509103" y="291178"/>
                  <a:pt x="494376" y="275710"/>
                  <a:pt x="494376" y="256803"/>
                </a:cubicBezTo>
                <a:lnTo>
                  <a:pt x="494376" y="238706"/>
                </a:lnTo>
                <a:cubicBezTo>
                  <a:pt x="494376" y="199174"/>
                  <a:pt x="519594" y="167023"/>
                  <a:pt x="551570" y="155699"/>
                </a:cubicBezTo>
                <a:lnTo>
                  <a:pt x="581025" y="0"/>
                </a:lnTo>
                <a:moveTo>
                  <a:pt x="347606" y="256399"/>
                </a:moveTo>
                <a:cubicBezTo>
                  <a:pt x="344479" y="256601"/>
                  <a:pt x="341554" y="257511"/>
                  <a:pt x="339032" y="259128"/>
                </a:cubicBezTo>
                <a:cubicBezTo>
                  <a:pt x="188531" y="346179"/>
                  <a:pt x="96837" y="506023"/>
                  <a:pt x="96837" y="679416"/>
                </a:cubicBezTo>
                <a:cubicBezTo>
                  <a:pt x="97241" y="705298"/>
                  <a:pt x="134867" y="705197"/>
                  <a:pt x="135573" y="679416"/>
                </a:cubicBezTo>
                <a:cubicBezTo>
                  <a:pt x="135573" y="519875"/>
                  <a:pt x="220406" y="372567"/>
                  <a:pt x="358299" y="292796"/>
                </a:cubicBezTo>
                <a:cubicBezTo>
                  <a:pt x="375346" y="282787"/>
                  <a:pt x="368891" y="256298"/>
                  <a:pt x="347606" y="256399"/>
                </a:cubicBezTo>
                <a:lnTo>
                  <a:pt x="581025" y="0"/>
                </a:lnTo>
                <a:moveTo>
                  <a:pt x="813032" y="256399"/>
                </a:moveTo>
                <a:cubicBezTo>
                  <a:pt x="792454" y="257915"/>
                  <a:pt x="787511" y="282787"/>
                  <a:pt x="803751" y="292796"/>
                </a:cubicBezTo>
                <a:cubicBezTo>
                  <a:pt x="941644" y="372567"/>
                  <a:pt x="1026478" y="519875"/>
                  <a:pt x="1026478" y="679416"/>
                </a:cubicBezTo>
                <a:cubicBezTo>
                  <a:pt x="1026478" y="705298"/>
                  <a:pt x="1065313" y="705298"/>
                  <a:pt x="1065313" y="679416"/>
                </a:cubicBezTo>
                <a:cubicBezTo>
                  <a:pt x="1065313" y="506023"/>
                  <a:pt x="972914" y="345774"/>
                  <a:pt x="823119" y="259128"/>
                </a:cubicBezTo>
                <a:cubicBezTo>
                  <a:pt x="820294" y="257410"/>
                  <a:pt x="817168" y="256500"/>
                  <a:pt x="813032" y="256399"/>
                </a:cubicBezTo>
                <a:lnTo>
                  <a:pt x="581025" y="0"/>
                </a:lnTo>
                <a:moveTo>
                  <a:pt x="581025" y="368826"/>
                </a:moveTo>
                <a:cubicBezTo>
                  <a:pt x="408836" y="368826"/>
                  <a:pt x="271044" y="509259"/>
                  <a:pt x="271044" y="679416"/>
                </a:cubicBezTo>
                <a:cubicBezTo>
                  <a:pt x="271044" y="849573"/>
                  <a:pt x="408735" y="990006"/>
                  <a:pt x="581025" y="990006"/>
                </a:cubicBezTo>
                <a:cubicBezTo>
                  <a:pt x="753416" y="990006"/>
                  <a:pt x="890804" y="850079"/>
                  <a:pt x="890804" y="679416"/>
                </a:cubicBezTo>
                <a:cubicBezTo>
                  <a:pt x="890804" y="508551"/>
                  <a:pt x="753214" y="368826"/>
                  <a:pt x="581025" y="368826"/>
                </a:cubicBezTo>
                <a:lnTo>
                  <a:pt x="581025" y="0"/>
                </a:lnTo>
                <a:moveTo>
                  <a:pt x="523932" y="413716"/>
                </a:moveTo>
                <a:cubicBezTo>
                  <a:pt x="492560" y="442429"/>
                  <a:pt x="466737" y="475996"/>
                  <a:pt x="447369" y="513202"/>
                </a:cubicBezTo>
                <a:cubicBezTo>
                  <a:pt x="429010" y="504608"/>
                  <a:pt x="411459" y="494295"/>
                  <a:pt x="394714" y="482163"/>
                </a:cubicBezTo>
                <a:cubicBezTo>
                  <a:pt x="430221" y="448496"/>
                  <a:pt x="475008" y="424332"/>
                  <a:pt x="523932" y="413716"/>
                </a:cubicBezTo>
                <a:lnTo>
                  <a:pt x="581025" y="0"/>
                </a:lnTo>
                <a:moveTo>
                  <a:pt x="638119" y="413817"/>
                </a:moveTo>
                <a:cubicBezTo>
                  <a:pt x="687143" y="424332"/>
                  <a:pt x="731930" y="448394"/>
                  <a:pt x="767336" y="481961"/>
                </a:cubicBezTo>
                <a:cubicBezTo>
                  <a:pt x="750592" y="494194"/>
                  <a:pt x="733040" y="504709"/>
                  <a:pt x="714681" y="513404"/>
                </a:cubicBezTo>
                <a:cubicBezTo>
                  <a:pt x="695313" y="476198"/>
                  <a:pt x="669490" y="442429"/>
                  <a:pt x="638119" y="413817"/>
                </a:cubicBezTo>
                <a:lnTo>
                  <a:pt x="581025" y="0"/>
                </a:lnTo>
                <a:moveTo>
                  <a:pt x="600292" y="432218"/>
                </a:moveTo>
                <a:cubicBezTo>
                  <a:pt x="632369" y="458909"/>
                  <a:pt x="658999" y="491667"/>
                  <a:pt x="678468" y="527760"/>
                </a:cubicBezTo>
                <a:cubicBezTo>
                  <a:pt x="653250" y="536051"/>
                  <a:pt x="626922" y="541308"/>
                  <a:pt x="600292" y="542926"/>
                </a:cubicBezTo>
                <a:lnTo>
                  <a:pt x="600292" y="432218"/>
                </a:lnTo>
                <a:lnTo>
                  <a:pt x="581025" y="0"/>
                </a:lnTo>
                <a:moveTo>
                  <a:pt x="561557" y="432521"/>
                </a:moveTo>
                <a:lnTo>
                  <a:pt x="561557" y="543027"/>
                </a:lnTo>
                <a:cubicBezTo>
                  <a:pt x="535027" y="541308"/>
                  <a:pt x="508700" y="536152"/>
                  <a:pt x="483582" y="527862"/>
                </a:cubicBezTo>
                <a:cubicBezTo>
                  <a:pt x="502950" y="491768"/>
                  <a:pt x="529580" y="459111"/>
                  <a:pt x="561557" y="432521"/>
                </a:cubicBezTo>
                <a:lnTo>
                  <a:pt x="581025" y="0"/>
                </a:lnTo>
                <a:moveTo>
                  <a:pt x="368487" y="510775"/>
                </a:moveTo>
                <a:cubicBezTo>
                  <a:pt x="388359" y="525637"/>
                  <a:pt x="409239" y="538377"/>
                  <a:pt x="431331" y="548790"/>
                </a:cubicBezTo>
                <a:cubicBezTo>
                  <a:pt x="417612" y="583974"/>
                  <a:pt x="409340" y="621383"/>
                  <a:pt x="407222" y="660004"/>
                </a:cubicBezTo>
                <a:lnTo>
                  <a:pt x="310687" y="660004"/>
                </a:lnTo>
                <a:cubicBezTo>
                  <a:pt x="314621" y="603791"/>
                  <a:pt x="335502" y="552329"/>
                  <a:pt x="368487" y="510775"/>
                </a:cubicBezTo>
                <a:lnTo>
                  <a:pt x="581025" y="0"/>
                </a:lnTo>
                <a:moveTo>
                  <a:pt x="793664" y="510876"/>
                </a:moveTo>
                <a:cubicBezTo>
                  <a:pt x="826549" y="552430"/>
                  <a:pt x="847429" y="603791"/>
                  <a:pt x="851363" y="660004"/>
                </a:cubicBezTo>
                <a:lnTo>
                  <a:pt x="754728" y="660004"/>
                </a:lnTo>
                <a:cubicBezTo>
                  <a:pt x="752710" y="621383"/>
                  <a:pt x="744539" y="583974"/>
                  <a:pt x="730720" y="548689"/>
                </a:cubicBezTo>
                <a:cubicBezTo>
                  <a:pt x="752811" y="538377"/>
                  <a:pt x="773792" y="525637"/>
                  <a:pt x="793664" y="510876"/>
                </a:cubicBezTo>
                <a:lnTo>
                  <a:pt x="581025" y="0"/>
                </a:lnTo>
                <a:moveTo>
                  <a:pt x="467241" y="563349"/>
                </a:moveTo>
                <a:cubicBezTo>
                  <a:pt x="497503" y="573763"/>
                  <a:pt x="529379" y="579930"/>
                  <a:pt x="561557" y="581750"/>
                </a:cubicBezTo>
                <a:lnTo>
                  <a:pt x="561557" y="660004"/>
                </a:lnTo>
                <a:lnTo>
                  <a:pt x="446058" y="660004"/>
                </a:lnTo>
                <a:cubicBezTo>
                  <a:pt x="448075" y="626438"/>
                  <a:pt x="455237" y="593984"/>
                  <a:pt x="467241" y="563349"/>
                </a:cubicBezTo>
                <a:lnTo>
                  <a:pt x="581025" y="0"/>
                </a:lnTo>
                <a:moveTo>
                  <a:pt x="694809" y="563349"/>
                </a:moveTo>
                <a:cubicBezTo>
                  <a:pt x="706712" y="593984"/>
                  <a:pt x="713975" y="626337"/>
                  <a:pt x="715992" y="660004"/>
                </a:cubicBezTo>
                <a:lnTo>
                  <a:pt x="600292" y="660004"/>
                </a:lnTo>
                <a:lnTo>
                  <a:pt x="600292" y="581851"/>
                </a:lnTo>
                <a:cubicBezTo>
                  <a:pt x="632571" y="580031"/>
                  <a:pt x="664346" y="573763"/>
                  <a:pt x="694809" y="563349"/>
                </a:cubicBezTo>
                <a:lnTo>
                  <a:pt x="581025" y="0"/>
                </a:lnTo>
                <a:moveTo>
                  <a:pt x="310586" y="698828"/>
                </a:moveTo>
                <a:lnTo>
                  <a:pt x="407222" y="698828"/>
                </a:lnTo>
                <a:cubicBezTo>
                  <a:pt x="409340" y="737550"/>
                  <a:pt x="417612" y="774959"/>
                  <a:pt x="431431" y="810244"/>
                </a:cubicBezTo>
                <a:cubicBezTo>
                  <a:pt x="409340" y="820557"/>
                  <a:pt x="388258" y="833296"/>
                  <a:pt x="368386" y="848057"/>
                </a:cubicBezTo>
                <a:cubicBezTo>
                  <a:pt x="335502" y="806503"/>
                  <a:pt x="314520" y="755142"/>
                  <a:pt x="310586" y="698828"/>
                </a:cubicBezTo>
                <a:lnTo>
                  <a:pt x="581025" y="0"/>
                </a:lnTo>
                <a:moveTo>
                  <a:pt x="446058" y="698828"/>
                </a:moveTo>
                <a:lnTo>
                  <a:pt x="561557" y="698828"/>
                </a:lnTo>
                <a:lnTo>
                  <a:pt x="561557" y="777082"/>
                </a:lnTo>
                <a:cubicBezTo>
                  <a:pt x="529379" y="778902"/>
                  <a:pt x="497604" y="785170"/>
                  <a:pt x="467241" y="795584"/>
                </a:cubicBezTo>
                <a:cubicBezTo>
                  <a:pt x="455237" y="764848"/>
                  <a:pt x="448075" y="732495"/>
                  <a:pt x="446058" y="698828"/>
                </a:cubicBezTo>
                <a:lnTo>
                  <a:pt x="581025" y="0"/>
                </a:lnTo>
                <a:moveTo>
                  <a:pt x="600292" y="698828"/>
                </a:moveTo>
                <a:lnTo>
                  <a:pt x="715992" y="698828"/>
                </a:lnTo>
                <a:cubicBezTo>
                  <a:pt x="713975" y="732495"/>
                  <a:pt x="706813" y="764848"/>
                  <a:pt x="694809" y="795584"/>
                </a:cubicBezTo>
                <a:cubicBezTo>
                  <a:pt x="664447" y="785170"/>
                  <a:pt x="632470" y="778801"/>
                  <a:pt x="600292" y="777082"/>
                </a:cubicBezTo>
                <a:lnTo>
                  <a:pt x="600292" y="698828"/>
                </a:lnTo>
                <a:lnTo>
                  <a:pt x="581025" y="0"/>
                </a:lnTo>
                <a:moveTo>
                  <a:pt x="754728" y="698828"/>
                </a:moveTo>
                <a:lnTo>
                  <a:pt x="851363" y="698828"/>
                </a:lnTo>
                <a:cubicBezTo>
                  <a:pt x="847429" y="755142"/>
                  <a:pt x="826448" y="806402"/>
                  <a:pt x="793563" y="848057"/>
                </a:cubicBezTo>
                <a:cubicBezTo>
                  <a:pt x="773792" y="833195"/>
                  <a:pt x="752710" y="820557"/>
                  <a:pt x="730619" y="810244"/>
                </a:cubicBezTo>
                <a:cubicBezTo>
                  <a:pt x="744438" y="774959"/>
                  <a:pt x="752710" y="737550"/>
                  <a:pt x="754728" y="698828"/>
                </a:cubicBezTo>
                <a:lnTo>
                  <a:pt x="581025" y="0"/>
                </a:lnTo>
                <a:moveTo>
                  <a:pt x="154940" y="757064"/>
                </a:moveTo>
                <a:cubicBezTo>
                  <a:pt x="101377" y="757064"/>
                  <a:pt x="58103" y="800639"/>
                  <a:pt x="58103" y="854022"/>
                </a:cubicBezTo>
                <a:cubicBezTo>
                  <a:pt x="58103" y="877983"/>
                  <a:pt x="66778" y="900024"/>
                  <a:pt x="81303" y="917009"/>
                </a:cubicBezTo>
                <a:cubicBezTo>
                  <a:pt x="32884" y="943195"/>
                  <a:pt x="0" y="994960"/>
                  <a:pt x="0" y="1054409"/>
                </a:cubicBezTo>
                <a:lnTo>
                  <a:pt x="0" y="1077056"/>
                </a:lnTo>
                <a:cubicBezTo>
                  <a:pt x="0" y="1125181"/>
                  <a:pt x="38433" y="1164713"/>
                  <a:pt x="87255" y="1164713"/>
                </a:cubicBezTo>
                <a:lnTo>
                  <a:pt x="222726" y="1164713"/>
                </a:lnTo>
                <a:cubicBezTo>
                  <a:pt x="270742" y="1164713"/>
                  <a:pt x="309779" y="1126091"/>
                  <a:pt x="309779" y="1077056"/>
                </a:cubicBezTo>
                <a:lnTo>
                  <a:pt x="309779" y="1054409"/>
                </a:lnTo>
                <a:cubicBezTo>
                  <a:pt x="309779" y="994960"/>
                  <a:pt x="277298" y="943397"/>
                  <a:pt x="228577" y="917110"/>
                </a:cubicBezTo>
                <a:cubicBezTo>
                  <a:pt x="243103" y="900125"/>
                  <a:pt x="251778" y="878084"/>
                  <a:pt x="251778" y="854022"/>
                </a:cubicBezTo>
                <a:cubicBezTo>
                  <a:pt x="251778" y="800639"/>
                  <a:pt x="208504" y="757064"/>
                  <a:pt x="154940" y="757064"/>
                </a:cubicBezTo>
                <a:lnTo>
                  <a:pt x="581025" y="0"/>
                </a:lnTo>
                <a:moveTo>
                  <a:pt x="1007110" y="762624"/>
                </a:moveTo>
                <a:cubicBezTo>
                  <a:pt x="953345" y="762624"/>
                  <a:pt x="910273" y="806301"/>
                  <a:pt x="910273" y="859684"/>
                </a:cubicBezTo>
                <a:cubicBezTo>
                  <a:pt x="910273" y="882027"/>
                  <a:pt x="917636" y="902349"/>
                  <a:pt x="930447" y="918829"/>
                </a:cubicBezTo>
                <a:cubicBezTo>
                  <a:pt x="883340" y="945622"/>
                  <a:pt x="852069" y="996881"/>
                  <a:pt x="852069" y="1054409"/>
                </a:cubicBezTo>
                <a:lnTo>
                  <a:pt x="852069" y="1077056"/>
                </a:lnTo>
                <a:cubicBezTo>
                  <a:pt x="852069" y="1125181"/>
                  <a:pt x="890703" y="1164713"/>
                  <a:pt x="939324" y="1164713"/>
                </a:cubicBezTo>
                <a:lnTo>
                  <a:pt x="1074896" y="1164713"/>
                </a:lnTo>
                <a:cubicBezTo>
                  <a:pt x="1123719" y="1164713"/>
                  <a:pt x="1162050" y="1125181"/>
                  <a:pt x="1162050" y="1077056"/>
                </a:cubicBezTo>
                <a:lnTo>
                  <a:pt x="1162050" y="1054409"/>
                </a:lnTo>
                <a:cubicBezTo>
                  <a:pt x="1162050" y="996275"/>
                  <a:pt x="1130881" y="945622"/>
                  <a:pt x="1083773" y="918829"/>
                </a:cubicBezTo>
                <a:cubicBezTo>
                  <a:pt x="1096685" y="902349"/>
                  <a:pt x="1104048" y="881623"/>
                  <a:pt x="1104048" y="859684"/>
                </a:cubicBezTo>
                <a:cubicBezTo>
                  <a:pt x="1104048" y="806301"/>
                  <a:pt x="1060774" y="762624"/>
                  <a:pt x="1007110" y="762624"/>
                </a:cubicBezTo>
                <a:lnTo>
                  <a:pt x="581025" y="0"/>
                </a:lnTo>
                <a:moveTo>
                  <a:pt x="154940" y="795887"/>
                </a:moveTo>
                <a:cubicBezTo>
                  <a:pt x="186715" y="795887"/>
                  <a:pt x="213043" y="821669"/>
                  <a:pt x="213043" y="854022"/>
                </a:cubicBezTo>
                <a:cubicBezTo>
                  <a:pt x="213043" y="886476"/>
                  <a:pt x="186916" y="912359"/>
                  <a:pt x="154940" y="912359"/>
                </a:cubicBezTo>
                <a:cubicBezTo>
                  <a:pt x="123065" y="912359"/>
                  <a:pt x="96837" y="886476"/>
                  <a:pt x="96837" y="854022"/>
                </a:cubicBezTo>
                <a:cubicBezTo>
                  <a:pt x="96837" y="821669"/>
                  <a:pt x="123165" y="795887"/>
                  <a:pt x="154940" y="795887"/>
                </a:cubicBezTo>
                <a:lnTo>
                  <a:pt x="581025" y="0"/>
                </a:lnTo>
                <a:moveTo>
                  <a:pt x="1007110" y="801448"/>
                </a:moveTo>
                <a:cubicBezTo>
                  <a:pt x="1038885" y="801448"/>
                  <a:pt x="1065313" y="827229"/>
                  <a:pt x="1065313" y="859684"/>
                </a:cubicBezTo>
                <a:cubicBezTo>
                  <a:pt x="1065313" y="892037"/>
                  <a:pt x="1038885" y="918020"/>
                  <a:pt x="1007110" y="918020"/>
                </a:cubicBezTo>
                <a:cubicBezTo>
                  <a:pt x="975335" y="918020"/>
                  <a:pt x="949008" y="892037"/>
                  <a:pt x="949008" y="859684"/>
                </a:cubicBezTo>
                <a:cubicBezTo>
                  <a:pt x="949008" y="827229"/>
                  <a:pt x="975335" y="801448"/>
                  <a:pt x="1007110" y="801448"/>
                </a:cubicBezTo>
                <a:lnTo>
                  <a:pt x="581025" y="0"/>
                </a:lnTo>
                <a:moveTo>
                  <a:pt x="561557" y="815906"/>
                </a:moveTo>
                <a:lnTo>
                  <a:pt x="561557" y="926513"/>
                </a:lnTo>
                <a:cubicBezTo>
                  <a:pt x="529580" y="899923"/>
                  <a:pt x="502950" y="867165"/>
                  <a:pt x="483582" y="831071"/>
                </a:cubicBezTo>
                <a:cubicBezTo>
                  <a:pt x="508700" y="822882"/>
                  <a:pt x="535027" y="817625"/>
                  <a:pt x="561557" y="815906"/>
                </a:cubicBezTo>
                <a:lnTo>
                  <a:pt x="581025" y="0"/>
                </a:lnTo>
                <a:moveTo>
                  <a:pt x="600292" y="815906"/>
                </a:moveTo>
                <a:cubicBezTo>
                  <a:pt x="626922" y="817625"/>
                  <a:pt x="653149" y="822781"/>
                  <a:pt x="678367" y="831071"/>
                </a:cubicBezTo>
                <a:cubicBezTo>
                  <a:pt x="658999" y="867165"/>
                  <a:pt x="632571" y="899822"/>
                  <a:pt x="600494" y="926412"/>
                </a:cubicBezTo>
                <a:lnTo>
                  <a:pt x="600292" y="815906"/>
                </a:lnTo>
                <a:lnTo>
                  <a:pt x="581025" y="0"/>
                </a:lnTo>
                <a:moveTo>
                  <a:pt x="447369" y="845630"/>
                </a:moveTo>
                <a:cubicBezTo>
                  <a:pt x="466737" y="882735"/>
                  <a:pt x="492560" y="916403"/>
                  <a:pt x="523830" y="945015"/>
                </a:cubicBezTo>
                <a:cubicBezTo>
                  <a:pt x="474302" y="934399"/>
                  <a:pt x="430120" y="910438"/>
                  <a:pt x="394714" y="876770"/>
                </a:cubicBezTo>
                <a:cubicBezTo>
                  <a:pt x="411459" y="864638"/>
                  <a:pt x="429010" y="854224"/>
                  <a:pt x="447369" y="845630"/>
                </a:cubicBezTo>
                <a:lnTo>
                  <a:pt x="581025" y="0"/>
                </a:lnTo>
                <a:moveTo>
                  <a:pt x="714681" y="845630"/>
                </a:moveTo>
                <a:cubicBezTo>
                  <a:pt x="733040" y="854224"/>
                  <a:pt x="750693" y="864638"/>
                  <a:pt x="767437" y="876871"/>
                </a:cubicBezTo>
                <a:cubicBezTo>
                  <a:pt x="732535" y="910033"/>
                  <a:pt x="687546" y="934500"/>
                  <a:pt x="638018" y="945116"/>
                </a:cubicBezTo>
                <a:cubicBezTo>
                  <a:pt x="669490" y="916301"/>
                  <a:pt x="695313" y="882735"/>
                  <a:pt x="714681" y="845630"/>
                </a:cubicBezTo>
                <a:lnTo>
                  <a:pt x="581025" y="0"/>
                </a:lnTo>
                <a:moveTo>
                  <a:pt x="192565" y="943599"/>
                </a:moveTo>
                <a:cubicBezTo>
                  <a:pt x="237756" y="958765"/>
                  <a:pt x="271044" y="1002341"/>
                  <a:pt x="271044" y="1054409"/>
                </a:cubicBezTo>
                <a:lnTo>
                  <a:pt x="271044" y="1077056"/>
                </a:lnTo>
                <a:cubicBezTo>
                  <a:pt x="271044" y="1103950"/>
                  <a:pt x="249861" y="1125889"/>
                  <a:pt x="222726" y="1125889"/>
                </a:cubicBezTo>
                <a:lnTo>
                  <a:pt x="87255" y="1125889"/>
                </a:lnTo>
                <a:cubicBezTo>
                  <a:pt x="60423" y="1125889"/>
                  <a:pt x="38735" y="1104455"/>
                  <a:pt x="38735" y="1077056"/>
                </a:cubicBezTo>
                <a:lnTo>
                  <a:pt x="38735" y="1054409"/>
                </a:lnTo>
                <a:cubicBezTo>
                  <a:pt x="38735" y="1002341"/>
                  <a:pt x="71922" y="958866"/>
                  <a:pt x="117315" y="943599"/>
                </a:cubicBezTo>
                <a:cubicBezTo>
                  <a:pt x="128713" y="948351"/>
                  <a:pt x="141928" y="951182"/>
                  <a:pt x="154940" y="951182"/>
                </a:cubicBezTo>
                <a:cubicBezTo>
                  <a:pt x="168054" y="951182"/>
                  <a:pt x="181167" y="948351"/>
                  <a:pt x="192565" y="943599"/>
                </a:cubicBezTo>
                <a:lnTo>
                  <a:pt x="581025" y="0"/>
                </a:lnTo>
                <a:moveTo>
                  <a:pt x="962928" y="946026"/>
                </a:moveTo>
                <a:cubicBezTo>
                  <a:pt x="976042" y="952699"/>
                  <a:pt x="991475" y="956844"/>
                  <a:pt x="1007110" y="956844"/>
                </a:cubicBezTo>
                <a:cubicBezTo>
                  <a:pt x="1022745" y="956844"/>
                  <a:pt x="1038179" y="952800"/>
                  <a:pt x="1051292" y="946026"/>
                </a:cubicBezTo>
                <a:cubicBezTo>
                  <a:pt x="1093053" y="962910"/>
                  <a:pt x="1123315" y="1004767"/>
                  <a:pt x="1123315" y="1054409"/>
                </a:cubicBezTo>
                <a:lnTo>
                  <a:pt x="1123315" y="1077056"/>
                </a:lnTo>
                <a:cubicBezTo>
                  <a:pt x="1123315" y="1104455"/>
                  <a:pt x="1101627" y="1125889"/>
                  <a:pt x="1074896" y="1125889"/>
                </a:cubicBezTo>
                <a:lnTo>
                  <a:pt x="939324" y="1125889"/>
                </a:lnTo>
                <a:cubicBezTo>
                  <a:pt x="912795" y="1125889"/>
                  <a:pt x="890804" y="1104455"/>
                  <a:pt x="890804" y="1077056"/>
                </a:cubicBezTo>
                <a:lnTo>
                  <a:pt x="890804" y="1054409"/>
                </a:lnTo>
                <a:cubicBezTo>
                  <a:pt x="890804" y="1004767"/>
                  <a:pt x="921873" y="962607"/>
                  <a:pt x="962928" y="946026"/>
                </a:cubicBezTo>
                <a:lnTo>
                  <a:pt x="581025" y="0"/>
                </a:lnTo>
                <a:moveTo>
                  <a:pt x="401674" y="1090604"/>
                </a:moveTo>
                <a:cubicBezTo>
                  <a:pt x="381600" y="1092525"/>
                  <a:pt x="377263" y="1119823"/>
                  <a:pt x="396025" y="1127911"/>
                </a:cubicBezTo>
                <a:cubicBezTo>
                  <a:pt x="514449" y="1176946"/>
                  <a:pt x="647399" y="1176946"/>
                  <a:pt x="765924" y="1127911"/>
                </a:cubicBezTo>
                <a:cubicBezTo>
                  <a:pt x="785393" y="1119419"/>
                  <a:pt x="779643" y="1091918"/>
                  <a:pt x="759872" y="1090604"/>
                </a:cubicBezTo>
                <a:cubicBezTo>
                  <a:pt x="756846" y="1090604"/>
                  <a:pt x="753920" y="1090705"/>
                  <a:pt x="751197" y="1092121"/>
                </a:cubicBezTo>
                <a:cubicBezTo>
                  <a:pt x="642154" y="1137213"/>
                  <a:pt x="519795" y="1137213"/>
                  <a:pt x="410752" y="1092121"/>
                </a:cubicBezTo>
                <a:cubicBezTo>
                  <a:pt x="407827" y="1090806"/>
                  <a:pt x="404902" y="1090402"/>
                  <a:pt x="401674" y="1090604"/>
                </a:cubicBezTo>
              </a:path>
            </a:pathLst>
          </a:custGeom>
          <a:solidFill>
            <a:srgbClr val="FBB021"/>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entury Gothic"/>
              <a:ea typeface="Century Gothic"/>
              <a:cs typeface="Century Gothic"/>
              <a:sym typeface="Century Gothic"/>
            </a:endParaRPr>
          </a:p>
        </p:txBody>
      </p:sp>
      <p:sp>
        <p:nvSpPr>
          <p:cNvPr id="241" name="Google Shape;241;p8"/>
          <p:cNvSpPr/>
          <p:nvPr/>
        </p:nvSpPr>
        <p:spPr>
          <a:xfrm>
            <a:off x="12598717" y="6995643"/>
            <a:ext cx="543540" cy="544064"/>
          </a:xfrm>
          <a:custGeom>
            <a:avLst/>
            <a:gdLst/>
            <a:ahLst/>
            <a:cxnLst/>
            <a:rect l="l" t="t" r="r" b="b"/>
            <a:pathLst>
              <a:path w="543540" h="544064" extrusionOk="0">
                <a:moveTo>
                  <a:pt x="271763" y="0"/>
                </a:moveTo>
                <a:cubicBezTo>
                  <a:pt x="346811" y="0"/>
                  <a:pt x="414755" y="30450"/>
                  <a:pt x="463931" y="79672"/>
                </a:cubicBezTo>
                <a:cubicBezTo>
                  <a:pt x="513120" y="128908"/>
                  <a:pt x="543540" y="196918"/>
                  <a:pt x="543540" y="272025"/>
                </a:cubicBezTo>
                <a:cubicBezTo>
                  <a:pt x="543540" y="347146"/>
                  <a:pt x="513120" y="415156"/>
                  <a:pt x="463931" y="464378"/>
                </a:cubicBezTo>
                <a:cubicBezTo>
                  <a:pt x="414755" y="513615"/>
                  <a:pt x="346811" y="544064"/>
                  <a:pt x="271763" y="544064"/>
                </a:cubicBezTo>
                <a:cubicBezTo>
                  <a:pt x="196728" y="544064"/>
                  <a:pt x="128784" y="513615"/>
                  <a:pt x="79595" y="464378"/>
                </a:cubicBezTo>
                <a:cubicBezTo>
                  <a:pt x="30420" y="415156"/>
                  <a:pt x="0" y="347146"/>
                  <a:pt x="0" y="272025"/>
                </a:cubicBezTo>
                <a:cubicBezTo>
                  <a:pt x="0" y="196918"/>
                  <a:pt x="30420" y="128908"/>
                  <a:pt x="79595" y="79672"/>
                </a:cubicBezTo>
                <a:cubicBezTo>
                  <a:pt x="128784" y="30450"/>
                  <a:pt x="196728" y="0"/>
                  <a:pt x="271763" y="0"/>
                </a:cubicBezTo>
                <a:lnTo>
                  <a:pt x="271763" y="0"/>
                </a:lnTo>
                <a:moveTo>
                  <a:pt x="434943" y="108702"/>
                </a:moveTo>
                <a:cubicBezTo>
                  <a:pt x="393192" y="66897"/>
                  <a:pt x="335494" y="41040"/>
                  <a:pt x="271763" y="41040"/>
                </a:cubicBezTo>
                <a:cubicBezTo>
                  <a:pt x="208045" y="41040"/>
                  <a:pt x="150347" y="66897"/>
                  <a:pt x="108597" y="108702"/>
                </a:cubicBezTo>
                <a:cubicBezTo>
                  <a:pt x="66832" y="150493"/>
                  <a:pt x="41000" y="208246"/>
                  <a:pt x="41000" y="272025"/>
                </a:cubicBezTo>
                <a:cubicBezTo>
                  <a:pt x="41000" y="335818"/>
                  <a:pt x="66832" y="393572"/>
                  <a:pt x="108597" y="435362"/>
                </a:cubicBezTo>
                <a:cubicBezTo>
                  <a:pt x="150347" y="477168"/>
                  <a:pt x="208045" y="503024"/>
                  <a:pt x="271763" y="503024"/>
                </a:cubicBezTo>
                <a:cubicBezTo>
                  <a:pt x="335494" y="503024"/>
                  <a:pt x="393192" y="477168"/>
                  <a:pt x="434943" y="435362"/>
                </a:cubicBezTo>
                <a:cubicBezTo>
                  <a:pt x="476707" y="393572"/>
                  <a:pt x="502539" y="335818"/>
                  <a:pt x="502539" y="272025"/>
                </a:cubicBezTo>
                <a:cubicBezTo>
                  <a:pt x="502539" y="208246"/>
                  <a:pt x="476707" y="150493"/>
                  <a:pt x="434943" y="108702"/>
                </a:cubicBezTo>
              </a:path>
            </a:pathLst>
          </a:custGeom>
          <a:solidFill>
            <a:srgbClr val="FBB021"/>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entury Gothic"/>
              <a:ea typeface="Century Gothic"/>
              <a:cs typeface="Century Gothic"/>
              <a:sym typeface="Century Gothic"/>
            </a:endParaRPr>
          </a:p>
        </p:txBody>
      </p:sp>
      <p:sp>
        <p:nvSpPr>
          <p:cNvPr id="242" name="Google Shape;242;p8"/>
          <p:cNvSpPr/>
          <p:nvPr/>
        </p:nvSpPr>
        <p:spPr>
          <a:xfrm>
            <a:off x="12665577" y="7102814"/>
            <a:ext cx="409806" cy="362050"/>
          </a:xfrm>
          <a:custGeom>
            <a:avLst/>
            <a:gdLst/>
            <a:ahLst/>
            <a:cxnLst/>
            <a:rect l="l" t="t" r="r" b="b"/>
            <a:pathLst>
              <a:path w="409806" h="362050" extrusionOk="0">
                <a:moveTo>
                  <a:pt x="14445" y="320273"/>
                </a:moveTo>
                <a:cubicBezTo>
                  <a:pt x="4268" y="325186"/>
                  <a:pt x="0" y="337418"/>
                  <a:pt x="4908" y="347605"/>
                </a:cubicBezTo>
                <a:cubicBezTo>
                  <a:pt x="9829" y="357792"/>
                  <a:pt x="22050" y="362050"/>
                  <a:pt x="32227" y="357138"/>
                </a:cubicBezTo>
                <a:lnTo>
                  <a:pt x="150890" y="299663"/>
                </a:lnTo>
                <a:lnTo>
                  <a:pt x="141992" y="281237"/>
                </a:lnTo>
                <a:lnTo>
                  <a:pt x="150931" y="299705"/>
                </a:lnTo>
                <a:cubicBezTo>
                  <a:pt x="154963" y="297756"/>
                  <a:pt x="158064" y="294653"/>
                  <a:pt x="160038" y="290993"/>
                </a:cubicBezTo>
                <a:cubicBezTo>
                  <a:pt x="165432" y="282253"/>
                  <a:pt x="181087" y="250774"/>
                  <a:pt x="155964" y="212254"/>
                </a:cubicBezTo>
                <a:lnTo>
                  <a:pt x="155937" y="212184"/>
                </a:lnTo>
                <a:lnTo>
                  <a:pt x="155950" y="212170"/>
                </a:lnTo>
                <a:lnTo>
                  <a:pt x="155825" y="211975"/>
                </a:lnTo>
                <a:lnTo>
                  <a:pt x="134748" y="174763"/>
                </a:lnTo>
                <a:lnTo>
                  <a:pt x="134790" y="174735"/>
                </a:lnTo>
                <a:cubicBezTo>
                  <a:pt x="133608" y="172633"/>
                  <a:pt x="132120" y="170838"/>
                  <a:pt x="130396" y="169349"/>
                </a:cubicBezTo>
                <a:cubicBezTo>
                  <a:pt x="128616" y="167429"/>
                  <a:pt x="124014" y="161723"/>
                  <a:pt x="127504" y="157534"/>
                </a:cubicBezTo>
                <a:lnTo>
                  <a:pt x="127532" y="157548"/>
                </a:lnTo>
                <a:cubicBezTo>
                  <a:pt x="131995" y="152232"/>
                  <a:pt x="133288" y="145301"/>
                  <a:pt x="131633" y="139053"/>
                </a:cubicBezTo>
                <a:cubicBezTo>
                  <a:pt x="124459" y="96928"/>
                  <a:pt x="138544" y="68691"/>
                  <a:pt x="160510" y="53968"/>
                </a:cubicBezTo>
                <a:cubicBezTo>
                  <a:pt x="173370" y="45340"/>
                  <a:pt x="189067" y="41039"/>
                  <a:pt x="204903" y="41039"/>
                </a:cubicBezTo>
                <a:cubicBezTo>
                  <a:pt x="220752" y="41039"/>
                  <a:pt x="236449" y="45340"/>
                  <a:pt x="249295" y="53968"/>
                </a:cubicBezTo>
                <a:cubicBezTo>
                  <a:pt x="271553" y="68886"/>
                  <a:pt x="285721" y="97652"/>
                  <a:pt x="277893" y="140695"/>
                </a:cubicBezTo>
                <a:lnTo>
                  <a:pt x="277824" y="140681"/>
                </a:lnTo>
                <a:cubicBezTo>
                  <a:pt x="276656" y="147125"/>
                  <a:pt x="278617" y="153415"/>
                  <a:pt x="282634" y="157965"/>
                </a:cubicBezTo>
                <a:cubicBezTo>
                  <a:pt x="286124" y="163059"/>
                  <a:pt x="278783" y="170003"/>
                  <a:pt x="278755" y="170017"/>
                </a:cubicBezTo>
                <a:lnTo>
                  <a:pt x="292853" y="184852"/>
                </a:lnTo>
                <a:lnTo>
                  <a:pt x="278727" y="169989"/>
                </a:lnTo>
                <a:cubicBezTo>
                  <a:pt x="276809" y="171812"/>
                  <a:pt x="275321" y="173914"/>
                  <a:pt x="274265" y="176182"/>
                </a:cubicBezTo>
                <a:lnTo>
                  <a:pt x="253841" y="212254"/>
                </a:lnTo>
                <a:cubicBezTo>
                  <a:pt x="224214" y="257691"/>
                  <a:pt x="251324" y="293317"/>
                  <a:pt x="251394" y="293414"/>
                </a:cubicBezTo>
                <a:lnTo>
                  <a:pt x="267814" y="281237"/>
                </a:lnTo>
                <a:lnTo>
                  <a:pt x="251366" y="293470"/>
                </a:lnTo>
                <a:cubicBezTo>
                  <a:pt x="253716" y="296629"/>
                  <a:pt x="256802" y="298925"/>
                  <a:pt x="260209" y="300289"/>
                </a:cubicBezTo>
                <a:lnTo>
                  <a:pt x="377593" y="357138"/>
                </a:lnTo>
                <a:cubicBezTo>
                  <a:pt x="387769" y="362050"/>
                  <a:pt x="399990" y="357792"/>
                  <a:pt x="404898" y="347605"/>
                </a:cubicBezTo>
                <a:cubicBezTo>
                  <a:pt x="409806" y="337418"/>
                  <a:pt x="405551" y="325186"/>
                  <a:pt x="395375" y="320273"/>
                </a:cubicBezTo>
                <a:lnTo>
                  <a:pt x="282412" y="265554"/>
                </a:lnTo>
                <a:cubicBezTo>
                  <a:pt x="280382" y="260418"/>
                  <a:pt x="278505" y="249828"/>
                  <a:pt x="287737" y="235299"/>
                </a:cubicBezTo>
                <a:cubicBezTo>
                  <a:pt x="288140" y="234729"/>
                  <a:pt x="288515" y="234130"/>
                  <a:pt x="288863" y="233518"/>
                </a:cubicBezTo>
                <a:lnTo>
                  <a:pt x="288807" y="233490"/>
                </a:lnTo>
                <a:lnTo>
                  <a:pt x="309440" y="197057"/>
                </a:lnTo>
                <a:cubicBezTo>
                  <a:pt x="316321" y="189319"/>
                  <a:pt x="334131" y="165439"/>
                  <a:pt x="319450" y="139470"/>
                </a:cubicBezTo>
                <a:cubicBezTo>
                  <a:pt x="327235" y="82163"/>
                  <a:pt x="305213" y="42208"/>
                  <a:pt x="272040" y="19970"/>
                </a:cubicBezTo>
                <a:cubicBezTo>
                  <a:pt x="252187" y="6652"/>
                  <a:pt x="228469" y="0"/>
                  <a:pt x="204903" y="0"/>
                </a:cubicBezTo>
                <a:cubicBezTo>
                  <a:pt x="181351" y="0"/>
                  <a:pt x="157633" y="6652"/>
                  <a:pt x="137765" y="19970"/>
                </a:cubicBezTo>
                <a:cubicBezTo>
                  <a:pt x="104606" y="42208"/>
                  <a:pt x="82584" y="82163"/>
                  <a:pt x="90369" y="139470"/>
                </a:cubicBezTo>
                <a:cubicBezTo>
                  <a:pt x="75674" y="165439"/>
                  <a:pt x="93498" y="189319"/>
                  <a:pt x="100379" y="197057"/>
                </a:cubicBezTo>
                <a:lnTo>
                  <a:pt x="120233" y="232126"/>
                </a:lnTo>
                <a:cubicBezTo>
                  <a:pt x="120636" y="232975"/>
                  <a:pt x="121095" y="233810"/>
                  <a:pt x="121637" y="234631"/>
                </a:cubicBezTo>
                <a:lnTo>
                  <a:pt x="138793" y="223401"/>
                </a:lnTo>
                <a:lnTo>
                  <a:pt x="121651" y="234617"/>
                </a:lnTo>
                <a:cubicBezTo>
                  <a:pt x="131370" y="249494"/>
                  <a:pt x="129464" y="260335"/>
                  <a:pt x="127407" y="265554"/>
                </a:cubicBezTo>
                <a:lnTo>
                  <a:pt x="14445" y="320273"/>
                </a:lnTo>
              </a:path>
            </a:pathLst>
          </a:custGeom>
          <a:solidFill>
            <a:srgbClr val="FBB021"/>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entury Gothic"/>
              <a:ea typeface="Century Gothic"/>
              <a:cs typeface="Century Gothic"/>
              <a:sym typeface="Century Gothic"/>
            </a:endParaRPr>
          </a:p>
        </p:txBody>
      </p:sp>
      <p:sp>
        <p:nvSpPr>
          <p:cNvPr id="243" name="Google Shape;243;p8"/>
          <p:cNvSpPr/>
          <p:nvPr/>
        </p:nvSpPr>
        <p:spPr>
          <a:xfrm>
            <a:off x="13367235" y="6995643"/>
            <a:ext cx="543539" cy="544064"/>
          </a:xfrm>
          <a:custGeom>
            <a:avLst/>
            <a:gdLst/>
            <a:ahLst/>
            <a:cxnLst/>
            <a:rect l="l" t="t" r="r" b="b"/>
            <a:pathLst>
              <a:path w="543539" h="544064" extrusionOk="0">
                <a:moveTo>
                  <a:pt x="271762" y="0"/>
                </a:moveTo>
                <a:cubicBezTo>
                  <a:pt x="346812" y="0"/>
                  <a:pt x="414755" y="30450"/>
                  <a:pt x="463930" y="79672"/>
                </a:cubicBezTo>
                <a:cubicBezTo>
                  <a:pt x="513119" y="128908"/>
                  <a:pt x="543539" y="196918"/>
                  <a:pt x="543539" y="272025"/>
                </a:cubicBezTo>
                <a:cubicBezTo>
                  <a:pt x="543539" y="347146"/>
                  <a:pt x="513119" y="415156"/>
                  <a:pt x="463930" y="464378"/>
                </a:cubicBezTo>
                <a:cubicBezTo>
                  <a:pt x="414755" y="513615"/>
                  <a:pt x="346812" y="544064"/>
                  <a:pt x="271762" y="544064"/>
                </a:cubicBezTo>
                <a:cubicBezTo>
                  <a:pt x="196714" y="544064"/>
                  <a:pt x="128785" y="513615"/>
                  <a:pt x="79595" y="464378"/>
                </a:cubicBezTo>
                <a:cubicBezTo>
                  <a:pt x="30420" y="415156"/>
                  <a:pt x="0" y="347146"/>
                  <a:pt x="0" y="272025"/>
                </a:cubicBezTo>
                <a:cubicBezTo>
                  <a:pt x="0" y="196918"/>
                  <a:pt x="30420" y="128908"/>
                  <a:pt x="79595" y="79672"/>
                </a:cubicBezTo>
                <a:cubicBezTo>
                  <a:pt x="128785" y="30450"/>
                  <a:pt x="196714" y="0"/>
                  <a:pt x="271762" y="0"/>
                </a:cubicBezTo>
                <a:lnTo>
                  <a:pt x="271762" y="0"/>
                </a:lnTo>
                <a:moveTo>
                  <a:pt x="434943" y="108702"/>
                </a:moveTo>
                <a:cubicBezTo>
                  <a:pt x="393178" y="66897"/>
                  <a:pt x="335494" y="41040"/>
                  <a:pt x="271762" y="41040"/>
                </a:cubicBezTo>
                <a:cubicBezTo>
                  <a:pt x="208045" y="41040"/>
                  <a:pt x="150348" y="66897"/>
                  <a:pt x="108597" y="108702"/>
                </a:cubicBezTo>
                <a:cubicBezTo>
                  <a:pt x="66832" y="150493"/>
                  <a:pt x="41001" y="208246"/>
                  <a:pt x="41001" y="272025"/>
                </a:cubicBezTo>
                <a:cubicBezTo>
                  <a:pt x="41001" y="335818"/>
                  <a:pt x="66832" y="393572"/>
                  <a:pt x="108597" y="435362"/>
                </a:cubicBezTo>
                <a:cubicBezTo>
                  <a:pt x="150348" y="477168"/>
                  <a:pt x="208045" y="503024"/>
                  <a:pt x="271762" y="503024"/>
                </a:cubicBezTo>
                <a:cubicBezTo>
                  <a:pt x="335494" y="503024"/>
                  <a:pt x="393178" y="477168"/>
                  <a:pt x="434943" y="435362"/>
                </a:cubicBezTo>
                <a:cubicBezTo>
                  <a:pt x="476708" y="393572"/>
                  <a:pt x="502525" y="335818"/>
                  <a:pt x="502525" y="272025"/>
                </a:cubicBezTo>
                <a:cubicBezTo>
                  <a:pt x="502525" y="208246"/>
                  <a:pt x="476708" y="150493"/>
                  <a:pt x="434943" y="108702"/>
                </a:cubicBezTo>
              </a:path>
            </a:pathLst>
          </a:custGeom>
          <a:solidFill>
            <a:srgbClr val="FBB021"/>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entury Gothic"/>
              <a:ea typeface="Century Gothic"/>
              <a:cs typeface="Century Gothic"/>
              <a:sym typeface="Century Gothic"/>
            </a:endParaRPr>
          </a:p>
        </p:txBody>
      </p:sp>
      <p:sp>
        <p:nvSpPr>
          <p:cNvPr id="244" name="Google Shape;244;p8"/>
          <p:cNvSpPr/>
          <p:nvPr/>
        </p:nvSpPr>
        <p:spPr>
          <a:xfrm>
            <a:off x="13434095" y="7102814"/>
            <a:ext cx="409820" cy="362050"/>
          </a:xfrm>
          <a:custGeom>
            <a:avLst/>
            <a:gdLst/>
            <a:ahLst/>
            <a:cxnLst/>
            <a:rect l="l" t="t" r="r" b="b"/>
            <a:pathLst>
              <a:path w="409820" h="362050" extrusionOk="0">
                <a:moveTo>
                  <a:pt x="14445" y="320273"/>
                </a:moveTo>
                <a:cubicBezTo>
                  <a:pt x="4268" y="325186"/>
                  <a:pt x="0" y="337418"/>
                  <a:pt x="4922" y="347605"/>
                </a:cubicBezTo>
                <a:cubicBezTo>
                  <a:pt x="9829" y="357792"/>
                  <a:pt x="22050" y="362050"/>
                  <a:pt x="32227" y="357138"/>
                </a:cubicBezTo>
                <a:lnTo>
                  <a:pt x="150890" y="299663"/>
                </a:lnTo>
                <a:lnTo>
                  <a:pt x="141991" y="281237"/>
                </a:lnTo>
                <a:lnTo>
                  <a:pt x="150932" y="299705"/>
                </a:lnTo>
                <a:cubicBezTo>
                  <a:pt x="154948" y="297756"/>
                  <a:pt x="158049" y="294653"/>
                  <a:pt x="160024" y="290993"/>
                </a:cubicBezTo>
                <a:cubicBezTo>
                  <a:pt x="165418" y="282267"/>
                  <a:pt x="181100" y="250788"/>
                  <a:pt x="155964" y="212254"/>
                </a:cubicBezTo>
                <a:lnTo>
                  <a:pt x="155936" y="212184"/>
                </a:lnTo>
                <a:lnTo>
                  <a:pt x="155950" y="212170"/>
                </a:lnTo>
                <a:lnTo>
                  <a:pt x="155810" y="211975"/>
                </a:lnTo>
                <a:lnTo>
                  <a:pt x="134748" y="174763"/>
                </a:lnTo>
                <a:lnTo>
                  <a:pt x="134790" y="174735"/>
                </a:lnTo>
                <a:cubicBezTo>
                  <a:pt x="133607" y="172633"/>
                  <a:pt x="132120" y="170838"/>
                  <a:pt x="130410" y="169349"/>
                </a:cubicBezTo>
                <a:cubicBezTo>
                  <a:pt x="128631" y="167429"/>
                  <a:pt x="124015" y="161723"/>
                  <a:pt x="127505" y="157534"/>
                </a:cubicBezTo>
                <a:lnTo>
                  <a:pt x="127533" y="157548"/>
                </a:lnTo>
                <a:cubicBezTo>
                  <a:pt x="131995" y="152232"/>
                  <a:pt x="133288" y="145301"/>
                  <a:pt x="131620" y="139053"/>
                </a:cubicBezTo>
                <a:cubicBezTo>
                  <a:pt x="124460" y="96928"/>
                  <a:pt x="138543" y="68691"/>
                  <a:pt x="160511" y="53968"/>
                </a:cubicBezTo>
                <a:cubicBezTo>
                  <a:pt x="173371" y="45340"/>
                  <a:pt x="189053" y="41039"/>
                  <a:pt x="204902" y="41039"/>
                </a:cubicBezTo>
                <a:cubicBezTo>
                  <a:pt x="220752" y="41039"/>
                  <a:pt x="236449" y="45340"/>
                  <a:pt x="249309" y="53968"/>
                </a:cubicBezTo>
                <a:cubicBezTo>
                  <a:pt x="271554" y="68886"/>
                  <a:pt x="285720" y="97652"/>
                  <a:pt x="277893" y="140695"/>
                </a:cubicBezTo>
                <a:lnTo>
                  <a:pt x="277825" y="140681"/>
                </a:lnTo>
                <a:cubicBezTo>
                  <a:pt x="276642" y="147125"/>
                  <a:pt x="278617" y="153415"/>
                  <a:pt x="282635" y="157965"/>
                </a:cubicBezTo>
                <a:cubicBezTo>
                  <a:pt x="286125" y="163059"/>
                  <a:pt x="278783" y="170003"/>
                  <a:pt x="278755" y="170017"/>
                </a:cubicBezTo>
                <a:lnTo>
                  <a:pt x="292853" y="184852"/>
                </a:lnTo>
                <a:lnTo>
                  <a:pt x="278728" y="169989"/>
                </a:lnTo>
                <a:cubicBezTo>
                  <a:pt x="276809" y="171812"/>
                  <a:pt x="275321" y="173914"/>
                  <a:pt x="274265" y="176182"/>
                </a:cubicBezTo>
                <a:lnTo>
                  <a:pt x="253842" y="212254"/>
                </a:lnTo>
                <a:cubicBezTo>
                  <a:pt x="224214" y="257691"/>
                  <a:pt x="251325" y="293317"/>
                  <a:pt x="251408" y="293414"/>
                </a:cubicBezTo>
                <a:lnTo>
                  <a:pt x="267814" y="281237"/>
                </a:lnTo>
                <a:lnTo>
                  <a:pt x="251367" y="293470"/>
                </a:lnTo>
                <a:cubicBezTo>
                  <a:pt x="253702" y="296629"/>
                  <a:pt x="256803" y="298925"/>
                  <a:pt x="260209" y="300289"/>
                </a:cubicBezTo>
                <a:lnTo>
                  <a:pt x="377592" y="357138"/>
                </a:lnTo>
                <a:cubicBezTo>
                  <a:pt x="387770" y="362050"/>
                  <a:pt x="399991" y="357792"/>
                  <a:pt x="404897" y="347605"/>
                </a:cubicBezTo>
                <a:cubicBezTo>
                  <a:pt x="409820" y="337418"/>
                  <a:pt x="405538" y="325186"/>
                  <a:pt x="395374" y="320273"/>
                </a:cubicBezTo>
                <a:lnTo>
                  <a:pt x="282412" y="265554"/>
                </a:lnTo>
                <a:cubicBezTo>
                  <a:pt x="280383" y="260418"/>
                  <a:pt x="278505" y="249828"/>
                  <a:pt x="287737" y="235299"/>
                </a:cubicBezTo>
                <a:cubicBezTo>
                  <a:pt x="288140" y="234729"/>
                  <a:pt x="288515" y="234130"/>
                  <a:pt x="288863" y="233518"/>
                </a:cubicBezTo>
                <a:lnTo>
                  <a:pt x="288807" y="233490"/>
                </a:lnTo>
                <a:lnTo>
                  <a:pt x="309440" y="197057"/>
                </a:lnTo>
                <a:cubicBezTo>
                  <a:pt x="316322" y="189319"/>
                  <a:pt x="334131" y="165439"/>
                  <a:pt x="319450" y="139470"/>
                </a:cubicBezTo>
                <a:cubicBezTo>
                  <a:pt x="327222" y="82163"/>
                  <a:pt x="305214" y="42208"/>
                  <a:pt x="272040" y="19970"/>
                </a:cubicBezTo>
                <a:cubicBezTo>
                  <a:pt x="252173" y="6652"/>
                  <a:pt x="228468" y="0"/>
                  <a:pt x="204902" y="0"/>
                </a:cubicBezTo>
                <a:cubicBezTo>
                  <a:pt x="181351" y="0"/>
                  <a:pt x="157632" y="6652"/>
                  <a:pt x="137779" y="19970"/>
                </a:cubicBezTo>
                <a:cubicBezTo>
                  <a:pt x="104606" y="42208"/>
                  <a:pt x="82584" y="82163"/>
                  <a:pt x="90369" y="139470"/>
                </a:cubicBezTo>
                <a:cubicBezTo>
                  <a:pt x="75688" y="165439"/>
                  <a:pt x="93498" y="189319"/>
                  <a:pt x="100380" y="197057"/>
                </a:cubicBezTo>
                <a:lnTo>
                  <a:pt x="120233" y="232126"/>
                </a:lnTo>
                <a:cubicBezTo>
                  <a:pt x="120636" y="232975"/>
                  <a:pt x="121095" y="233824"/>
                  <a:pt x="121637" y="234631"/>
                </a:cubicBezTo>
                <a:lnTo>
                  <a:pt x="138780" y="223401"/>
                </a:lnTo>
                <a:lnTo>
                  <a:pt x="121651" y="234617"/>
                </a:lnTo>
                <a:cubicBezTo>
                  <a:pt x="131370" y="249494"/>
                  <a:pt x="129465" y="260335"/>
                  <a:pt x="127407" y="265554"/>
                </a:cubicBezTo>
                <a:lnTo>
                  <a:pt x="14445" y="320273"/>
                </a:lnTo>
              </a:path>
            </a:pathLst>
          </a:custGeom>
          <a:solidFill>
            <a:srgbClr val="FBB021"/>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entury Gothic"/>
              <a:ea typeface="Century Gothic"/>
              <a:cs typeface="Century Gothic"/>
              <a:sym typeface="Century Gothic"/>
            </a:endParaRPr>
          </a:p>
        </p:txBody>
      </p:sp>
      <p:sp>
        <p:nvSpPr>
          <p:cNvPr id="245" name="Google Shape;245;p8"/>
          <p:cNvSpPr/>
          <p:nvPr/>
        </p:nvSpPr>
        <p:spPr>
          <a:xfrm>
            <a:off x="12965507" y="6348987"/>
            <a:ext cx="543538" cy="544063"/>
          </a:xfrm>
          <a:custGeom>
            <a:avLst/>
            <a:gdLst/>
            <a:ahLst/>
            <a:cxnLst/>
            <a:rect l="l" t="t" r="r" b="b"/>
            <a:pathLst>
              <a:path w="543538" h="544063" extrusionOk="0">
                <a:moveTo>
                  <a:pt x="271763" y="0"/>
                </a:moveTo>
                <a:cubicBezTo>
                  <a:pt x="346811" y="0"/>
                  <a:pt x="414755" y="30450"/>
                  <a:pt x="463931" y="79672"/>
                </a:cubicBezTo>
                <a:cubicBezTo>
                  <a:pt x="513118" y="128908"/>
                  <a:pt x="543538" y="196918"/>
                  <a:pt x="543538" y="272039"/>
                </a:cubicBezTo>
                <a:cubicBezTo>
                  <a:pt x="543538" y="347146"/>
                  <a:pt x="513118" y="415156"/>
                  <a:pt x="463931" y="464393"/>
                </a:cubicBezTo>
                <a:cubicBezTo>
                  <a:pt x="414755" y="513615"/>
                  <a:pt x="346811" y="544064"/>
                  <a:pt x="271763" y="544064"/>
                </a:cubicBezTo>
                <a:cubicBezTo>
                  <a:pt x="196728" y="544064"/>
                  <a:pt x="128784" y="513615"/>
                  <a:pt x="79608" y="464393"/>
                </a:cubicBezTo>
                <a:cubicBezTo>
                  <a:pt x="30420" y="415156"/>
                  <a:pt x="0" y="347146"/>
                  <a:pt x="0" y="272039"/>
                </a:cubicBezTo>
                <a:cubicBezTo>
                  <a:pt x="0" y="196918"/>
                  <a:pt x="30420" y="128908"/>
                  <a:pt x="79608" y="79672"/>
                </a:cubicBezTo>
                <a:cubicBezTo>
                  <a:pt x="128784" y="30450"/>
                  <a:pt x="196728" y="0"/>
                  <a:pt x="271763" y="0"/>
                </a:cubicBezTo>
                <a:lnTo>
                  <a:pt x="271763" y="0"/>
                </a:lnTo>
                <a:moveTo>
                  <a:pt x="434942" y="108702"/>
                </a:moveTo>
                <a:cubicBezTo>
                  <a:pt x="393191" y="66897"/>
                  <a:pt x="335494" y="41040"/>
                  <a:pt x="271763" y="41040"/>
                </a:cubicBezTo>
                <a:cubicBezTo>
                  <a:pt x="208045" y="41040"/>
                  <a:pt x="150347" y="66897"/>
                  <a:pt x="108596" y="108702"/>
                </a:cubicBezTo>
                <a:cubicBezTo>
                  <a:pt x="66832" y="150493"/>
                  <a:pt x="41000" y="208246"/>
                  <a:pt x="41000" y="272039"/>
                </a:cubicBezTo>
                <a:cubicBezTo>
                  <a:pt x="41000" y="335818"/>
                  <a:pt x="66832" y="393572"/>
                  <a:pt x="108596" y="435377"/>
                </a:cubicBezTo>
                <a:cubicBezTo>
                  <a:pt x="150347" y="477168"/>
                  <a:pt x="208045" y="503024"/>
                  <a:pt x="271763" y="503024"/>
                </a:cubicBezTo>
                <a:cubicBezTo>
                  <a:pt x="335494" y="503024"/>
                  <a:pt x="393191" y="477168"/>
                  <a:pt x="434942" y="435377"/>
                </a:cubicBezTo>
                <a:cubicBezTo>
                  <a:pt x="476707" y="393572"/>
                  <a:pt x="502539" y="335818"/>
                  <a:pt x="502539" y="272039"/>
                </a:cubicBezTo>
                <a:cubicBezTo>
                  <a:pt x="502539" y="208246"/>
                  <a:pt x="476707" y="150493"/>
                  <a:pt x="434942" y="108702"/>
                </a:cubicBezTo>
              </a:path>
            </a:pathLst>
          </a:custGeom>
          <a:solidFill>
            <a:srgbClr val="FBB021"/>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entury Gothic"/>
              <a:ea typeface="Century Gothic"/>
              <a:cs typeface="Century Gothic"/>
              <a:sym typeface="Century Gothic"/>
            </a:endParaRPr>
          </a:p>
        </p:txBody>
      </p:sp>
      <p:sp>
        <p:nvSpPr>
          <p:cNvPr id="246" name="Google Shape;246;p8"/>
          <p:cNvSpPr/>
          <p:nvPr/>
        </p:nvSpPr>
        <p:spPr>
          <a:xfrm>
            <a:off x="13032380" y="6456158"/>
            <a:ext cx="409792" cy="362050"/>
          </a:xfrm>
          <a:custGeom>
            <a:avLst/>
            <a:gdLst/>
            <a:ahLst/>
            <a:cxnLst/>
            <a:rect l="l" t="t" r="r" b="b"/>
            <a:pathLst>
              <a:path w="409792" h="362050" extrusionOk="0">
                <a:moveTo>
                  <a:pt x="14431" y="320273"/>
                </a:moveTo>
                <a:cubicBezTo>
                  <a:pt x="4255" y="325186"/>
                  <a:pt x="0" y="337418"/>
                  <a:pt x="4908" y="347605"/>
                </a:cubicBezTo>
                <a:cubicBezTo>
                  <a:pt x="9816" y="357792"/>
                  <a:pt x="22037" y="362050"/>
                  <a:pt x="32213" y="357138"/>
                </a:cubicBezTo>
                <a:lnTo>
                  <a:pt x="150876" y="299663"/>
                </a:lnTo>
                <a:lnTo>
                  <a:pt x="141993" y="281223"/>
                </a:lnTo>
                <a:lnTo>
                  <a:pt x="150918" y="299705"/>
                </a:lnTo>
                <a:cubicBezTo>
                  <a:pt x="154950" y="297756"/>
                  <a:pt x="158037" y="294653"/>
                  <a:pt x="160010" y="290993"/>
                </a:cubicBezTo>
                <a:cubicBezTo>
                  <a:pt x="165405" y="282267"/>
                  <a:pt x="181088" y="250789"/>
                  <a:pt x="155965" y="212254"/>
                </a:cubicBezTo>
                <a:lnTo>
                  <a:pt x="155924" y="212184"/>
                </a:lnTo>
                <a:lnTo>
                  <a:pt x="155937" y="212170"/>
                </a:lnTo>
                <a:lnTo>
                  <a:pt x="155812" y="211975"/>
                </a:lnTo>
                <a:lnTo>
                  <a:pt x="134734" y="174763"/>
                </a:lnTo>
                <a:lnTo>
                  <a:pt x="134790" y="174735"/>
                </a:lnTo>
                <a:cubicBezTo>
                  <a:pt x="133609" y="172634"/>
                  <a:pt x="132106" y="170838"/>
                  <a:pt x="130396" y="169349"/>
                </a:cubicBezTo>
                <a:cubicBezTo>
                  <a:pt x="128618" y="167415"/>
                  <a:pt x="124015" y="161723"/>
                  <a:pt x="127491" y="157534"/>
                </a:cubicBezTo>
                <a:lnTo>
                  <a:pt x="127519" y="157548"/>
                </a:lnTo>
                <a:cubicBezTo>
                  <a:pt x="131982" y="152218"/>
                  <a:pt x="133289" y="145288"/>
                  <a:pt x="131621" y="139039"/>
                </a:cubicBezTo>
                <a:cubicBezTo>
                  <a:pt x="124446" y="96914"/>
                  <a:pt x="138545" y="68691"/>
                  <a:pt x="160497" y="53954"/>
                </a:cubicBezTo>
                <a:cubicBezTo>
                  <a:pt x="173358" y="45340"/>
                  <a:pt x="189053" y="41040"/>
                  <a:pt x="204903" y="41040"/>
                </a:cubicBezTo>
                <a:cubicBezTo>
                  <a:pt x="220740" y="41040"/>
                  <a:pt x="236435" y="45340"/>
                  <a:pt x="249296" y="53954"/>
                </a:cubicBezTo>
                <a:cubicBezTo>
                  <a:pt x="271541" y="68886"/>
                  <a:pt x="285708" y="97652"/>
                  <a:pt x="277894" y="140695"/>
                </a:cubicBezTo>
                <a:lnTo>
                  <a:pt x="277811" y="140681"/>
                </a:lnTo>
                <a:cubicBezTo>
                  <a:pt x="276643" y="147125"/>
                  <a:pt x="278603" y="153415"/>
                  <a:pt x="282635" y="157966"/>
                </a:cubicBezTo>
                <a:cubicBezTo>
                  <a:pt x="286111" y="163059"/>
                  <a:pt x="278770" y="170004"/>
                  <a:pt x="278742" y="170017"/>
                </a:cubicBezTo>
                <a:lnTo>
                  <a:pt x="292841" y="184852"/>
                </a:lnTo>
                <a:lnTo>
                  <a:pt x="278714" y="169976"/>
                </a:lnTo>
                <a:cubicBezTo>
                  <a:pt x="276795" y="171799"/>
                  <a:pt x="275308" y="173914"/>
                  <a:pt x="274251" y="176168"/>
                </a:cubicBezTo>
                <a:lnTo>
                  <a:pt x="253828" y="212254"/>
                </a:lnTo>
                <a:cubicBezTo>
                  <a:pt x="224215" y="257691"/>
                  <a:pt x="251312" y="293317"/>
                  <a:pt x="251395" y="293415"/>
                </a:cubicBezTo>
                <a:lnTo>
                  <a:pt x="267814" y="281223"/>
                </a:lnTo>
                <a:lnTo>
                  <a:pt x="251353" y="293470"/>
                </a:lnTo>
                <a:cubicBezTo>
                  <a:pt x="253704" y="296629"/>
                  <a:pt x="256790" y="298926"/>
                  <a:pt x="260196" y="300289"/>
                </a:cubicBezTo>
                <a:lnTo>
                  <a:pt x="377580" y="357138"/>
                </a:lnTo>
                <a:cubicBezTo>
                  <a:pt x="387756" y="362050"/>
                  <a:pt x="399991" y="357792"/>
                  <a:pt x="404899" y="347605"/>
                </a:cubicBezTo>
                <a:cubicBezTo>
                  <a:pt x="409792" y="337418"/>
                  <a:pt x="405538" y="325186"/>
                  <a:pt x="395362" y="320273"/>
                </a:cubicBezTo>
                <a:lnTo>
                  <a:pt x="282400" y="265554"/>
                </a:lnTo>
                <a:cubicBezTo>
                  <a:pt x="280369" y="260419"/>
                  <a:pt x="278507" y="249828"/>
                  <a:pt x="287723" y="235300"/>
                </a:cubicBezTo>
                <a:cubicBezTo>
                  <a:pt x="288126" y="234729"/>
                  <a:pt x="288503" y="234130"/>
                  <a:pt x="288850" y="233518"/>
                </a:cubicBezTo>
                <a:lnTo>
                  <a:pt x="288794" y="233490"/>
                </a:lnTo>
                <a:lnTo>
                  <a:pt x="309426" y="197057"/>
                </a:lnTo>
                <a:cubicBezTo>
                  <a:pt x="316309" y="189319"/>
                  <a:pt x="334119" y="165439"/>
                  <a:pt x="319436" y="139457"/>
                </a:cubicBezTo>
                <a:cubicBezTo>
                  <a:pt x="327222" y="82163"/>
                  <a:pt x="305200" y="42209"/>
                  <a:pt x="272027" y="19970"/>
                </a:cubicBezTo>
                <a:cubicBezTo>
                  <a:pt x="252173" y="6652"/>
                  <a:pt x="228456" y="0"/>
                  <a:pt x="204903" y="0"/>
                </a:cubicBezTo>
                <a:cubicBezTo>
                  <a:pt x="181337" y="0"/>
                  <a:pt x="157620" y="6652"/>
                  <a:pt x="137765" y="19970"/>
                </a:cubicBezTo>
                <a:cubicBezTo>
                  <a:pt x="104593" y="42209"/>
                  <a:pt x="82570" y="82163"/>
                  <a:pt x="90357" y="139471"/>
                </a:cubicBezTo>
                <a:cubicBezTo>
                  <a:pt x="75674" y="165439"/>
                  <a:pt x="93484" y="189305"/>
                  <a:pt x="100366" y="197057"/>
                </a:cubicBezTo>
                <a:lnTo>
                  <a:pt x="120220" y="232126"/>
                </a:lnTo>
                <a:cubicBezTo>
                  <a:pt x="120623" y="232975"/>
                  <a:pt x="121082" y="233810"/>
                  <a:pt x="121625" y="234631"/>
                </a:cubicBezTo>
                <a:lnTo>
                  <a:pt x="138780" y="223401"/>
                </a:lnTo>
                <a:lnTo>
                  <a:pt x="121639" y="234617"/>
                </a:lnTo>
                <a:cubicBezTo>
                  <a:pt x="131356" y="249494"/>
                  <a:pt x="129452" y="260335"/>
                  <a:pt x="127393" y="265554"/>
                </a:cubicBezTo>
                <a:lnTo>
                  <a:pt x="14431" y="320273"/>
                </a:lnTo>
              </a:path>
            </a:pathLst>
          </a:custGeom>
          <a:solidFill>
            <a:srgbClr val="FBB021"/>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entury Gothic"/>
              <a:ea typeface="Century Gothic"/>
              <a:cs typeface="Century Gothic"/>
              <a:sym typeface="Century Gothic"/>
            </a:endParaRPr>
          </a:p>
        </p:txBody>
      </p:sp>
      <p:sp>
        <p:nvSpPr>
          <p:cNvPr id="247" name="Google Shape;247;p8"/>
          <p:cNvSpPr/>
          <p:nvPr/>
        </p:nvSpPr>
        <p:spPr>
          <a:xfrm>
            <a:off x="13101256" y="7248463"/>
            <a:ext cx="306980" cy="41039"/>
          </a:xfrm>
          <a:custGeom>
            <a:avLst/>
            <a:gdLst/>
            <a:ahLst/>
            <a:cxnLst/>
            <a:rect l="l" t="t" r="r" b="b"/>
            <a:pathLst>
              <a:path w="306980" h="41039" extrusionOk="0">
                <a:moveTo>
                  <a:pt x="20493" y="0"/>
                </a:moveTo>
                <a:cubicBezTo>
                  <a:pt x="9176" y="0"/>
                  <a:pt x="0" y="9199"/>
                  <a:pt x="0" y="20527"/>
                </a:cubicBezTo>
                <a:cubicBezTo>
                  <a:pt x="0" y="31855"/>
                  <a:pt x="9176" y="41040"/>
                  <a:pt x="20493" y="41040"/>
                </a:cubicBezTo>
                <a:lnTo>
                  <a:pt x="286487" y="41040"/>
                </a:lnTo>
                <a:cubicBezTo>
                  <a:pt x="297804" y="41040"/>
                  <a:pt x="306980" y="31855"/>
                  <a:pt x="306980" y="20527"/>
                </a:cubicBezTo>
                <a:cubicBezTo>
                  <a:pt x="306980" y="9199"/>
                  <a:pt x="297804" y="0"/>
                  <a:pt x="286487" y="0"/>
                </a:cubicBezTo>
                <a:lnTo>
                  <a:pt x="20493" y="0"/>
                </a:lnTo>
              </a:path>
            </a:pathLst>
          </a:custGeom>
          <a:solidFill>
            <a:srgbClr val="FBB021"/>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entury Gothic"/>
              <a:ea typeface="Century Gothic"/>
              <a:cs typeface="Century Gothic"/>
              <a:sym typeface="Century Gothic"/>
            </a:endParaRPr>
          </a:p>
        </p:txBody>
      </p:sp>
      <p:sp>
        <p:nvSpPr>
          <p:cNvPr id="248" name="Google Shape;248;p8"/>
          <p:cNvSpPr/>
          <p:nvPr/>
        </p:nvSpPr>
        <p:spPr>
          <a:xfrm>
            <a:off x="13435457" y="6831192"/>
            <a:ext cx="115159" cy="165438"/>
          </a:xfrm>
          <a:custGeom>
            <a:avLst/>
            <a:gdLst/>
            <a:ahLst/>
            <a:cxnLst/>
            <a:rect l="l" t="t" r="r" b="b"/>
            <a:pathLst>
              <a:path w="115159" h="165438" extrusionOk="0">
                <a:moveTo>
                  <a:pt x="41055" y="13124"/>
                </a:moveTo>
                <a:cubicBezTo>
                  <a:pt x="35397" y="3341"/>
                  <a:pt x="22884" y="0"/>
                  <a:pt x="13111" y="5664"/>
                </a:cubicBezTo>
                <a:cubicBezTo>
                  <a:pt x="3337" y="11342"/>
                  <a:pt x="0" y="23867"/>
                  <a:pt x="5659" y="33650"/>
                </a:cubicBezTo>
                <a:lnTo>
                  <a:pt x="74103" y="152316"/>
                </a:lnTo>
                <a:cubicBezTo>
                  <a:pt x="79775" y="162099"/>
                  <a:pt x="92288" y="165439"/>
                  <a:pt x="102062" y="159775"/>
                </a:cubicBezTo>
                <a:cubicBezTo>
                  <a:pt x="111837" y="154111"/>
                  <a:pt x="115159" y="141586"/>
                  <a:pt x="109501" y="131803"/>
                </a:cubicBezTo>
                <a:lnTo>
                  <a:pt x="41055" y="13124"/>
                </a:lnTo>
              </a:path>
            </a:pathLst>
          </a:custGeom>
          <a:solidFill>
            <a:srgbClr val="FBB021"/>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entury Gothic"/>
              <a:ea typeface="Century Gothic"/>
              <a:cs typeface="Century Gothic"/>
              <a:sym typeface="Century Gothic"/>
            </a:endParaRPr>
          </a:p>
        </p:txBody>
      </p:sp>
      <p:sp>
        <p:nvSpPr>
          <p:cNvPr id="249" name="Google Shape;249;p8"/>
          <p:cNvSpPr/>
          <p:nvPr/>
        </p:nvSpPr>
        <p:spPr>
          <a:xfrm>
            <a:off x="12923937" y="6831192"/>
            <a:ext cx="115159" cy="165438"/>
          </a:xfrm>
          <a:custGeom>
            <a:avLst/>
            <a:gdLst/>
            <a:ahLst/>
            <a:cxnLst/>
            <a:rect l="l" t="t" r="r" b="b"/>
            <a:pathLst>
              <a:path w="115159" h="165438" extrusionOk="0">
                <a:moveTo>
                  <a:pt x="109500" y="33650"/>
                </a:moveTo>
                <a:cubicBezTo>
                  <a:pt x="115159" y="23867"/>
                  <a:pt x="111836" y="11342"/>
                  <a:pt x="102048" y="5664"/>
                </a:cubicBezTo>
                <a:cubicBezTo>
                  <a:pt x="92275" y="0"/>
                  <a:pt x="79762" y="3341"/>
                  <a:pt x="74103" y="13124"/>
                </a:cubicBezTo>
                <a:lnTo>
                  <a:pt x="5658" y="131803"/>
                </a:lnTo>
                <a:cubicBezTo>
                  <a:pt x="0" y="141586"/>
                  <a:pt x="3323" y="154111"/>
                  <a:pt x="13097" y="159775"/>
                </a:cubicBezTo>
                <a:cubicBezTo>
                  <a:pt x="22870" y="165439"/>
                  <a:pt x="35397" y="162099"/>
                  <a:pt x="41055" y="152316"/>
                </a:cubicBezTo>
                <a:lnTo>
                  <a:pt x="109500" y="33650"/>
                </a:lnTo>
              </a:path>
            </a:pathLst>
          </a:custGeom>
          <a:solidFill>
            <a:srgbClr val="FBB021"/>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entury Gothic"/>
              <a:ea typeface="Century Gothic"/>
              <a:cs typeface="Century Gothic"/>
              <a:sym typeface="Century Gothic"/>
            </a:endParaRPr>
          </a:p>
        </p:txBody>
      </p:sp>
      <p:sp>
        <p:nvSpPr>
          <p:cNvPr id="250" name="Google Shape;250;p8"/>
          <p:cNvSpPr/>
          <p:nvPr/>
        </p:nvSpPr>
        <p:spPr>
          <a:xfrm>
            <a:off x="8643701" y="6558576"/>
            <a:ext cx="582954" cy="847887"/>
          </a:xfrm>
          <a:custGeom>
            <a:avLst/>
            <a:gdLst/>
            <a:ahLst/>
            <a:cxnLst/>
            <a:rect l="l" t="t" r="r" b="b"/>
            <a:pathLst>
              <a:path w="582954" h="847887" extrusionOk="0">
                <a:moveTo>
                  <a:pt x="13723" y="847885"/>
                </a:moveTo>
                <a:cubicBezTo>
                  <a:pt x="6119" y="847885"/>
                  <a:pt x="0" y="841750"/>
                  <a:pt x="0" y="834175"/>
                </a:cubicBezTo>
                <a:lnTo>
                  <a:pt x="3" y="13718"/>
                </a:lnTo>
                <a:cubicBezTo>
                  <a:pt x="3" y="6144"/>
                  <a:pt x="6117" y="2"/>
                  <a:pt x="13722" y="2"/>
                </a:cubicBezTo>
                <a:lnTo>
                  <a:pt x="569233" y="0"/>
                </a:lnTo>
                <a:cubicBezTo>
                  <a:pt x="576835" y="0"/>
                  <a:pt x="582953" y="6144"/>
                  <a:pt x="582953" y="13719"/>
                </a:cubicBezTo>
                <a:lnTo>
                  <a:pt x="582954" y="75328"/>
                </a:lnTo>
                <a:cubicBezTo>
                  <a:pt x="582954" y="82906"/>
                  <a:pt x="576833" y="89046"/>
                  <a:pt x="569230" y="89046"/>
                </a:cubicBezTo>
                <a:cubicBezTo>
                  <a:pt x="561655" y="89045"/>
                  <a:pt x="555506" y="82906"/>
                  <a:pt x="555506" y="75331"/>
                </a:cubicBezTo>
                <a:lnTo>
                  <a:pt x="555512" y="27434"/>
                </a:lnTo>
                <a:lnTo>
                  <a:pt x="27419" y="27434"/>
                </a:lnTo>
                <a:lnTo>
                  <a:pt x="27419" y="834172"/>
                </a:lnTo>
                <a:cubicBezTo>
                  <a:pt x="27419" y="841749"/>
                  <a:pt x="21299" y="847887"/>
                  <a:pt x="13723" y="847885"/>
                </a:cubicBezTo>
                <a:lnTo>
                  <a:pt x="13723" y="847885"/>
                </a:lnTo>
                <a:lnTo>
                  <a:pt x="13723" y="847885"/>
                </a:lnTo>
              </a:path>
            </a:pathLst>
          </a:custGeom>
          <a:solidFill>
            <a:srgbClr val="FBB021"/>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entury Gothic"/>
              <a:ea typeface="Century Gothic"/>
              <a:cs typeface="Century Gothic"/>
              <a:sym typeface="Century Gothic"/>
            </a:endParaRPr>
          </a:p>
        </p:txBody>
      </p:sp>
      <p:sp>
        <p:nvSpPr>
          <p:cNvPr id="251" name="Google Shape;251;p8"/>
          <p:cNvSpPr/>
          <p:nvPr/>
        </p:nvSpPr>
        <p:spPr>
          <a:xfrm>
            <a:off x="8624232" y="7379032"/>
            <a:ext cx="577406" cy="108760"/>
          </a:xfrm>
          <a:custGeom>
            <a:avLst/>
            <a:gdLst/>
            <a:ahLst/>
            <a:cxnLst/>
            <a:rect l="l" t="t" r="r" b="b"/>
            <a:pathLst>
              <a:path w="577406" h="108760" extrusionOk="0">
                <a:moveTo>
                  <a:pt x="563685" y="108759"/>
                </a:moveTo>
                <a:lnTo>
                  <a:pt x="13728" y="108759"/>
                </a:lnTo>
                <a:cubicBezTo>
                  <a:pt x="6149" y="108759"/>
                  <a:pt x="0" y="102616"/>
                  <a:pt x="0" y="95044"/>
                </a:cubicBezTo>
                <a:lnTo>
                  <a:pt x="0" y="13713"/>
                </a:lnTo>
                <a:cubicBezTo>
                  <a:pt x="0" y="6140"/>
                  <a:pt x="6146" y="1"/>
                  <a:pt x="13722" y="1"/>
                </a:cubicBezTo>
                <a:lnTo>
                  <a:pt x="563685" y="0"/>
                </a:lnTo>
                <a:cubicBezTo>
                  <a:pt x="571287" y="0"/>
                  <a:pt x="577406" y="6142"/>
                  <a:pt x="577406" y="13716"/>
                </a:cubicBezTo>
                <a:cubicBezTo>
                  <a:pt x="577406" y="21291"/>
                  <a:pt x="571286" y="27432"/>
                  <a:pt x="563683" y="27432"/>
                </a:cubicBezTo>
                <a:lnTo>
                  <a:pt x="27448" y="27430"/>
                </a:lnTo>
                <a:lnTo>
                  <a:pt x="27448" y="81326"/>
                </a:lnTo>
                <a:lnTo>
                  <a:pt x="563685" y="81326"/>
                </a:lnTo>
                <a:cubicBezTo>
                  <a:pt x="571287" y="81326"/>
                  <a:pt x="577406" y="87472"/>
                  <a:pt x="577406" y="95044"/>
                </a:cubicBezTo>
                <a:cubicBezTo>
                  <a:pt x="577406" y="102616"/>
                  <a:pt x="571286" y="108760"/>
                  <a:pt x="563685" y="108759"/>
                </a:cubicBezTo>
                <a:lnTo>
                  <a:pt x="563685" y="108759"/>
                </a:lnTo>
              </a:path>
            </a:pathLst>
          </a:custGeom>
          <a:solidFill>
            <a:srgbClr val="FBB021"/>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entury Gothic"/>
              <a:ea typeface="Century Gothic"/>
              <a:cs typeface="Century Gothic"/>
              <a:sym typeface="Century Gothic"/>
            </a:endParaRPr>
          </a:p>
        </p:txBody>
      </p:sp>
      <p:sp>
        <p:nvSpPr>
          <p:cNvPr id="252" name="Google Shape;252;p8"/>
          <p:cNvSpPr/>
          <p:nvPr/>
        </p:nvSpPr>
        <p:spPr>
          <a:xfrm>
            <a:off x="8691446" y="6349926"/>
            <a:ext cx="487465" cy="236079"/>
          </a:xfrm>
          <a:custGeom>
            <a:avLst/>
            <a:gdLst/>
            <a:ahLst/>
            <a:cxnLst/>
            <a:rect l="l" t="t" r="r" b="b"/>
            <a:pathLst>
              <a:path w="487465" h="236079" extrusionOk="0">
                <a:moveTo>
                  <a:pt x="473743" y="236080"/>
                </a:moveTo>
                <a:cubicBezTo>
                  <a:pt x="466134" y="236080"/>
                  <a:pt x="460016" y="229940"/>
                  <a:pt x="460016" y="222365"/>
                </a:cubicBezTo>
                <a:lnTo>
                  <a:pt x="460016" y="27430"/>
                </a:lnTo>
                <a:lnTo>
                  <a:pt x="27450" y="27430"/>
                </a:lnTo>
                <a:lnTo>
                  <a:pt x="27450" y="222363"/>
                </a:lnTo>
                <a:cubicBezTo>
                  <a:pt x="27450" y="229936"/>
                  <a:pt x="21300" y="236080"/>
                  <a:pt x="13724" y="236080"/>
                </a:cubicBezTo>
                <a:cubicBezTo>
                  <a:pt x="6151" y="236080"/>
                  <a:pt x="0" y="229940"/>
                  <a:pt x="0" y="222365"/>
                </a:cubicBezTo>
                <a:lnTo>
                  <a:pt x="2" y="13710"/>
                </a:lnTo>
                <a:cubicBezTo>
                  <a:pt x="2" y="6137"/>
                  <a:pt x="6148" y="0"/>
                  <a:pt x="13724" y="0"/>
                </a:cubicBezTo>
                <a:lnTo>
                  <a:pt x="473743" y="0"/>
                </a:lnTo>
                <a:cubicBezTo>
                  <a:pt x="481315" y="0"/>
                  <a:pt x="487462" y="6138"/>
                  <a:pt x="487462" y="13713"/>
                </a:cubicBezTo>
                <a:lnTo>
                  <a:pt x="487465" y="222363"/>
                </a:lnTo>
                <a:cubicBezTo>
                  <a:pt x="487465" y="229936"/>
                  <a:pt x="481315" y="236080"/>
                  <a:pt x="473743" y="236080"/>
                </a:cubicBezTo>
                <a:lnTo>
                  <a:pt x="473743" y="236080"/>
                </a:lnTo>
              </a:path>
            </a:pathLst>
          </a:custGeom>
          <a:solidFill>
            <a:srgbClr val="FBB021"/>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entury Gothic"/>
              <a:ea typeface="Century Gothic"/>
              <a:cs typeface="Century Gothic"/>
              <a:sym typeface="Century Gothic"/>
            </a:endParaRPr>
          </a:p>
        </p:txBody>
      </p:sp>
      <p:sp>
        <p:nvSpPr>
          <p:cNvPr id="253" name="Google Shape;253;p8"/>
          <p:cNvSpPr/>
          <p:nvPr/>
        </p:nvSpPr>
        <p:spPr>
          <a:xfrm>
            <a:off x="8735675" y="6650520"/>
            <a:ext cx="161911" cy="161820"/>
          </a:xfrm>
          <a:custGeom>
            <a:avLst/>
            <a:gdLst/>
            <a:ahLst/>
            <a:cxnLst/>
            <a:rect l="l" t="t" r="r" b="b"/>
            <a:pathLst>
              <a:path w="161911" h="161820" extrusionOk="0">
                <a:moveTo>
                  <a:pt x="27453" y="134385"/>
                </a:moveTo>
                <a:lnTo>
                  <a:pt x="134463" y="134385"/>
                </a:lnTo>
                <a:lnTo>
                  <a:pt x="134463" y="27429"/>
                </a:lnTo>
                <a:lnTo>
                  <a:pt x="27453" y="27429"/>
                </a:lnTo>
                <a:lnTo>
                  <a:pt x="27453" y="134385"/>
                </a:lnTo>
                <a:lnTo>
                  <a:pt x="27453" y="134385"/>
                </a:lnTo>
                <a:lnTo>
                  <a:pt x="27453" y="134385"/>
                </a:lnTo>
                <a:moveTo>
                  <a:pt x="148183" y="161819"/>
                </a:moveTo>
                <a:lnTo>
                  <a:pt x="13726" y="161819"/>
                </a:lnTo>
                <a:cubicBezTo>
                  <a:pt x="6147" y="161819"/>
                  <a:pt x="0" y="155679"/>
                  <a:pt x="0" y="148103"/>
                </a:cubicBezTo>
                <a:lnTo>
                  <a:pt x="4" y="13719"/>
                </a:lnTo>
                <a:cubicBezTo>
                  <a:pt x="4" y="6143"/>
                  <a:pt x="6146" y="2"/>
                  <a:pt x="13724" y="2"/>
                </a:cubicBezTo>
                <a:lnTo>
                  <a:pt x="148183" y="0"/>
                </a:lnTo>
                <a:cubicBezTo>
                  <a:pt x="155794" y="0"/>
                  <a:pt x="161906" y="6144"/>
                  <a:pt x="161906" y="13719"/>
                </a:cubicBezTo>
                <a:lnTo>
                  <a:pt x="161911" y="148102"/>
                </a:lnTo>
                <a:cubicBezTo>
                  <a:pt x="161911" y="155676"/>
                  <a:pt x="155788" y="161820"/>
                  <a:pt x="148183" y="161820"/>
                </a:cubicBezTo>
                <a:lnTo>
                  <a:pt x="148183" y="161819"/>
                </a:lnTo>
                <a:lnTo>
                  <a:pt x="27453" y="134385"/>
                </a:lnTo>
              </a:path>
            </a:pathLst>
          </a:custGeom>
          <a:solidFill>
            <a:srgbClr val="FBB021"/>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entury Gothic"/>
              <a:ea typeface="Century Gothic"/>
              <a:cs typeface="Century Gothic"/>
              <a:sym typeface="Century Gothic"/>
            </a:endParaRPr>
          </a:p>
        </p:txBody>
      </p:sp>
      <p:sp>
        <p:nvSpPr>
          <p:cNvPr id="254" name="Google Shape;254;p8"/>
          <p:cNvSpPr/>
          <p:nvPr/>
        </p:nvSpPr>
        <p:spPr>
          <a:xfrm>
            <a:off x="8972774" y="6650520"/>
            <a:ext cx="161910" cy="161820"/>
          </a:xfrm>
          <a:custGeom>
            <a:avLst/>
            <a:gdLst/>
            <a:ahLst/>
            <a:cxnLst/>
            <a:rect l="l" t="t" r="r" b="b"/>
            <a:pathLst>
              <a:path w="161910" h="161820" extrusionOk="0">
                <a:moveTo>
                  <a:pt x="27447" y="134385"/>
                </a:moveTo>
                <a:lnTo>
                  <a:pt x="134463" y="134385"/>
                </a:lnTo>
                <a:lnTo>
                  <a:pt x="134463" y="27429"/>
                </a:lnTo>
                <a:lnTo>
                  <a:pt x="27447" y="27429"/>
                </a:lnTo>
                <a:lnTo>
                  <a:pt x="27447" y="134385"/>
                </a:lnTo>
                <a:lnTo>
                  <a:pt x="27447" y="134385"/>
                </a:lnTo>
                <a:lnTo>
                  <a:pt x="27447" y="134385"/>
                </a:lnTo>
                <a:moveTo>
                  <a:pt x="148184" y="161819"/>
                </a:moveTo>
                <a:lnTo>
                  <a:pt x="13726" y="161819"/>
                </a:lnTo>
                <a:cubicBezTo>
                  <a:pt x="6122" y="161819"/>
                  <a:pt x="0" y="155679"/>
                  <a:pt x="0" y="148103"/>
                </a:cubicBezTo>
                <a:lnTo>
                  <a:pt x="5" y="13719"/>
                </a:lnTo>
                <a:cubicBezTo>
                  <a:pt x="5" y="6143"/>
                  <a:pt x="6117" y="2"/>
                  <a:pt x="13722" y="2"/>
                </a:cubicBezTo>
                <a:lnTo>
                  <a:pt x="148184" y="0"/>
                </a:lnTo>
                <a:cubicBezTo>
                  <a:pt x="155761" y="0"/>
                  <a:pt x="161905" y="6144"/>
                  <a:pt x="161905" y="13719"/>
                </a:cubicBezTo>
                <a:lnTo>
                  <a:pt x="161910" y="148102"/>
                </a:lnTo>
                <a:cubicBezTo>
                  <a:pt x="161910" y="155676"/>
                  <a:pt x="155759" y="161820"/>
                  <a:pt x="148184" y="161820"/>
                </a:cubicBezTo>
                <a:lnTo>
                  <a:pt x="148184" y="161819"/>
                </a:lnTo>
                <a:lnTo>
                  <a:pt x="27447" y="134385"/>
                </a:lnTo>
              </a:path>
            </a:pathLst>
          </a:custGeom>
          <a:solidFill>
            <a:srgbClr val="FBB021"/>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entury Gothic"/>
              <a:ea typeface="Century Gothic"/>
              <a:cs typeface="Century Gothic"/>
              <a:sym typeface="Century Gothic"/>
            </a:endParaRPr>
          </a:p>
        </p:txBody>
      </p:sp>
      <p:sp>
        <p:nvSpPr>
          <p:cNvPr id="255" name="Google Shape;255;p8"/>
          <p:cNvSpPr/>
          <p:nvPr/>
        </p:nvSpPr>
        <p:spPr>
          <a:xfrm>
            <a:off x="8735675" y="7152698"/>
            <a:ext cx="161911" cy="161816"/>
          </a:xfrm>
          <a:custGeom>
            <a:avLst/>
            <a:gdLst/>
            <a:ahLst/>
            <a:cxnLst/>
            <a:rect l="l" t="t" r="r" b="b"/>
            <a:pathLst>
              <a:path w="161911" h="161816" extrusionOk="0">
                <a:moveTo>
                  <a:pt x="27453" y="134382"/>
                </a:moveTo>
                <a:lnTo>
                  <a:pt x="134463" y="134382"/>
                </a:lnTo>
                <a:lnTo>
                  <a:pt x="134463" y="27430"/>
                </a:lnTo>
                <a:lnTo>
                  <a:pt x="27453" y="27430"/>
                </a:lnTo>
                <a:lnTo>
                  <a:pt x="27453" y="134382"/>
                </a:lnTo>
                <a:lnTo>
                  <a:pt x="27453" y="134382"/>
                </a:lnTo>
                <a:lnTo>
                  <a:pt x="27453" y="134382"/>
                </a:lnTo>
                <a:moveTo>
                  <a:pt x="148183" y="161816"/>
                </a:moveTo>
                <a:lnTo>
                  <a:pt x="13726" y="161816"/>
                </a:lnTo>
                <a:cubicBezTo>
                  <a:pt x="6147" y="161816"/>
                  <a:pt x="0" y="155675"/>
                  <a:pt x="0" y="148101"/>
                </a:cubicBezTo>
                <a:lnTo>
                  <a:pt x="4" y="13713"/>
                </a:lnTo>
                <a:cubicBezTo>
                  <a:pt x="4" y="6140"/>
                  <a:pt x="6146" y="1"/>
                  <a:pt x="13724" y="1"/>
                </a:cubicBezTo>
                <a:lnTo>
                  <a:pt x="148183" y="0"/>
                </a:lnTo>
                <a:cubicBezTo>
                  <a:pt x="155794" y="0"/>
                  <a:pt x="161906" y="6141"/>
                  <a:pt x="161906" y="13716"/>
                </a:cubicBezTo>
                <a:lnTo>
                  <a:pt x="161911" y="148099"/>
                </a:lnTo>
                <a:cubicBezTo>
                  <a:pt x="161911" y="155672"/>
                  <a:pt x="155788" y="161816"/>
                  <a:pt x="148183" y="161816"/>
                </a:cubicBezTo>
                <a:lnTo>
                  <a:pt x="27453" y="134382"/>
                </a:lnTo>
              </a:path>
            </a:pathLst>
          </a:custGeom>
          <a:solidFill>
            <a:srgbClr val="FBB021"/>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entury Gothic"/>
              <a:ea typeface="Century Gothic"/>
              <a:cs typeface="Century Gothic"/>
              <a:sym typeface="Century Gothic"/>
            </a:endParaRPr>
          </a:p>
        </p:txBody>
      </p:sp>
      <p:sp>
        <p:nvSpPr>
          <p:cNvPr id="256" name="Google Shape;256;p8"/>
          <p:cNvSpPr/>
          <p:nvPr/>
        </p:nvSpPr>
        <p:spPr>
          <a:xfrm>
            <a:off x="8972774" y="7152698"/>
            <a:ext cx="161910" cy="161816"/>
          </a:xfrm>
          <a:custGeom>
            <a:avLst/>
            <a:gdLst/>
            <a:ahLst/>
            <a:cxnLst/>
            <a:rect l="l" t="t" r="r" b="b"/>
            <a:pathLst>
              <a:path w="161910" h="161816" extrusionOk="0">
                <a:moveTo>
                  <a:pt x="27447" y="134382"/>
                </a:moveTo>
                <a:lnTo>
                  <a:pt x="134463" y="134382"/>
                </a:lnTo>
                <a:lnTo>
                  <a:pt x="134463" y="27430"/>
                </a:lnTo>
                <a:lnTo>
                  <a:pt x="27447" y="27430"/>
                </a:lnTo>
                <a:lnTo>
                  <a:pt x="27447" y="134382"/>
                </a:lnTo>
                <a:lnTo>
                  <a:pt x="27447" y="134382"/>
                </a:lnTo>
                <a:lnTo>
                  <a:pt x="27447" y="134382"/>
                </a:lnTo>
                <a:moveTo>
                  <a:pt x="148184" y="161816"/>
                </a:moveTo>
                <a:lnTo>
                  <a:pt x="13726" y="161816"/>
                </a:lnTo>
                <a:cubicBezTo>
                  <a:pt x="6122" y="161816"/>
                  <a:pt x="0" y="155675"/>
                  <a:pt x="0" y="148101"/>
                </a:cubicBezTo>
                <a:lnTo>
                  <a:pt x="5" y="13713"/>
                </a:lnTo>
                <a:cubicBezTo>
                  <a:pt x="5" y="6140"/>
                  <a:pt x="6117" y="1"/>
                  <a:pt x="13722" y="1"/>
                </a:cubicBezTo>
                <a:lnTo>
                  <a:pt x="148184" y="0"/>
                </a:lnTo>
                <a:cubicBezTo>
                  <a:pt x="155761" y="0"/>
                  <a:pt x="161905" y="6141"/>
                  <a:pt x="161905" y="13716"/>
                </a:cubicBezTo>
                <a:lnTo>
                  <a:pt x="161910" y="148099"/>
                </a:lnTo>
                <a:cubicBezTo>
                  <a:pt x="161910" y="155672"/>
                  <a:pt x="155759" y="161816"/>
                  <a:pt x="148184" y="161816"/>
                </a:cubicBezTo>
                <a:lnTo>
                  <a:pt x="148184" y="161816"/>
                </a:lnTo>
                <a:lnTo>
                  <a:pt x="27447" y="134382"/>
                </a:lnTo>
              </a:path>
            </a:pathLst>
          </a:custGeom>
          <a:solidFill>
            <a:srgbClr val="FBB021"/>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entury Gothic"/>
              <a:ea typeface="Century Gothic"/>
              <a:cs typeface="Century Gothic"/>
              <a:sym typeface="Century Gothic"/>
            </a:endParaRPr>
          </a:p>
        </p:txBody>
      </p:sp>
      <p:sp>
        <p:nvSpPr>
          <p:cNvPr id="257" name="Google Shape;257;p8"/>
          <p:cNvSpPr/>
          <p:nvPr/>
        </p:nvSpPr>
        <p:spPr>
          <a:xfrm>
            <a:off x="8735675" y="6901609"/>
            <a:ext cx="161911" cy="161821"/>
          </a:xfrm>
          <a:custGeom>
            <a:avLst/>
            <a:gdLst/>
            <a:ahLst/>
            <a:cxnLst/>
            <a:rect l="l" t="t" r="r" b="b"/>
            <a:pathLst>
              <a:path w="161911" h="161821" extrusionOk="0">
                <a:moveTo>
                  <a:pt x="27453" y="134388"/>
                </a:moveTo>
                <a:lnTo>
                  <a:pt x="134463" y="134388"/>
                </a:lnTo>
                <a:lnTo>
                  <a:pt x="134463" y="27432"/>
                </a:lnTo>
                <a:lnTo>
                  <a:pt x="27453" y="27432"/>
                </a:lnTo>
                <a:lnTo>
                  <a:pt x="27453" y="134388"/>
                </a:lnTo>
                <a:lnTo>
                  <a:pt x="27453" y="134388"/>
                </a:lnTo>
                <a:lnTo>
                  <a:pt x="27453" y="134388"/>
                </a:lnTo>
                <a:moveTo>
                  <a:pt x="148183" y="161819"/>
                </a:moveTo>
                <a:lnTo>
                  <a:pt x="13726" y="161819"/>
                </a:lnTo>
                <a:cubicBezTo>
                  <a:pt x="6147" y="161819"/>
                  <a:pt x="0" y="155677"/>
                  <a:pt x="0" y="148101"/>
                </a:cubicBezTo>
                <a:lnTo>
                  <a:pt x="4" y="13715"/>
                </a:lnTo>
                <a:cubicBezTo>
                  <a:pt x="4" y="6142"/>
                  <a:pt x="6146" y="2"/>
                  <a:pt x="13724" y="2"/>
                </a:cubicBezTo>
                <a:lnTo>
                  <a:pt x="148183" y="0"/>
                </a:lnTo>
                <a:cubicBezTo>
                  <a:pt x="155794" y="0"/>
                  <a:pt x="161906" y="6142"/>
                  <a:pt x="161906" y="13717"/>
                </a:cubicBezTo>
                <a:lnTo>
                  <a:pt x="161911" y="148098"/>
                </a:lnTo>
                <a:cubicBezTo>
                  <a:pt x="161911" y="155675"/>
                  <a:pt x="155788" y="161821"/>
                  <a:pt x="148183" y="161819"/>
                </a:cubicBezTo>
                <a:lnTo>
                  <a:pt x="27453" y="134388"/>
                </a:lnTo>
              </a:path>
            </a:pathLst>
          </a:custGeom>
          <a:solidFill>
            <a:srgbClr val="FBB021"/>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entury Gothic"/>
              <a:ea typeface="Century Gothic"/>
              <a:cs typeface="Century Gothic"/>
              <a:sym typeface="Century Gothic"/>
            </a:endParaRPr>
          </a:p>
        </p:txBody>
      </p:sp>
      <p:sp>
        <p:nvSpPr>
          <p:cNvPr id="258" name="Google Shape;258;p8"/>
          <p:cNvSpPr/>
          <p:nvPr/>
        </p:nvSpPr>
        <p:spPr>
          <a:xfrm>
            <a:off x="8972774" y="6901609"/>
            <a:ext cx="161910" cy="161821"/>
          </a:xfrm>
          <a:custGeom>
            <a:avLst/>
            <a:gdLst/>
            <a:ahLst/>
            <a:cxnLst/>
            <a:rect l="l" t="t" r="r" b="b"/>
            <a:pathLst>
              <a:path w="161910" h="161821" extrusionOk="0">
                <a:moveTo>
                  <a:pt x="27447" y="134388"/>
                </a:moveTo>
                <a:lnTo>
                  <a:pt x="134463" y="134388"/>
                </a:lnTo>
                <a:lnTo>
                  <a:pt x="134463" y="27432"/>
                </a:lnTo>
                <a:lnTo>
                  <a:pt x="27447" y="27432"/>
                </a:lnTo>
                <a:lnTo>
                  <a:pt x="27447" y="134388"/>
                </a:lnTo>
                <a:lnTo>
                  <a:pt x="27447" y="134388"/>
                </a:lnTo>
                <a:lnTo>
                  <a:pt x="27447" y="134388"/>
                </a:lnTo>
                <a:moveTo>
                  <a:pt x="148184" y="161819"/>
                </a:moveTo>
                <a:lnTo>
                  <a:pt x="13726" y="161819"/>
                </a:lnTo>
                <a:cubicBezTo>
                  <a:pt x="6122" y="161819"/>
                  <a:pt x="0" y="155677"/>
                  <a:pt x="0" y="148101"/>
                </a:cubicBezTo>
                <a:lnTo>
                  <a:pt x="5" y="13715"/>
                </a:lnTo>
                <a:cubicBezTo>
                  <a:pt x="5" y="6142"/>
                  <a:pt x="6117" y="2"/>
                  <a:pt x="13722" y="2"/>
                </a:cubicBezTo>
                <a:lnTo>
                  <a:pt x="148184" y="0"/>
                </a:lnTo>
                <a:cubicBezTo>
                  <a:pt x="155761" y="0"/>
                  <a:pt x="161905" y="6142"/>
                  <a:pt x="161905" y="13717"/>
                </a:cubicBezTo>
                <a:lnTo>
                  <a:pt x="161910" y="148098"/>
                </a:lnTo>
                <a:cubicBezTo>
                  <a:pt x="161910" y="155675"/>
                  <a:pt x="155759" y="161821"/>
                  <a:pt x="148184" y="161819"/>
                </a:cubicBezTo>
                <a:lnTo>
                  <a:pt x="148184" y="161819"/>
                </a:lnTo>
                <a:lnTo>
                  <a:pt x="27447" y="134388"/>
                </a:lnTo>
              </a:path>
            </a:pathLst>
          </a:custGeom>
          <a:solidFill>
            <a:srgbClr val="FBB021"/>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entury Gothic"/>
              <a:ea typeface="Century Gothic"/>
              <a:cs typeface="Century Gothic"/>
              <a:sym typeface="Century Gothic"/>
            </a:endParaRPr>
          </a:p>
        </p:txBody>
      </p:sp>
      <p:sp>
        <p:nvSpPr>
          <p:cNvPr id="259" name="Google Shape;259;p8"/>
          <p:cNvSpPr/>
          <p:nvPr/>
        </p:nvSpPr>
        <p:spPr>
          <a:xfrm>
            <a:off x="8776387" y="6417121"/>
            <a:ext cx="317585" cy="27428"/>
          </a:xfrm>
          <a:custGeom>
            <a:avLst/>
            <a:gdLst/>
            <a:ahLst/>
            <a:cxnLst/>
            <a:rect l="l" t="t" r="r" b="b"/>
            <a:pathLst>
              <a:path w="317585" h="27428" extrusionOk="0">
                <a:moveTo>
                  <a:pt x="303858" y="27426"/>
                </a:moveTo>
                <a:lnTo>
                  <a:pt x="13726" y="27426"/>
                </a:lnTo>
                <a:cubicBezTo>
                  <a:pt x="6123" y="27426"/>
                  <a:pt x="0" y="21288"/>
                  <a:pt x="0" y="13713"/>
                </a:cubicBezTo>
                <a:cubicBezTo>
                  <a:pt x="6" y="6140"/>
                  <a:pt x="6118" y="1"/>
                  <a:pt x="13724" y="1"/>
                </a:cubicBezTo>
                <a:lnTo>
                  <a:pt x="303858" y="0"/>
                </a:lnTo>
                <a:cubicBezTo>
                  <a:pt x="311436" y="0"/>
                  <a:pt x="317580" y="6141"/>
                  <a:pt x="317580" y="13713"/>
                </a:cubicBezTo>
                <a:cubicBezTo>
                  <a:pt x="317585" y="21287"/>
                  <a:pt x="311433" y="27428"/>
                  <a:pt x="303858" y="27426"/>
                </a:cubicBezTo>
                <a:lnTo>
                  <a:pt x="303858" y="27426"/>
                </a:lnTo>
                <a:lnTo>
                  <a:pt x="303858" y="27426"/>
                </a:lnTo>
              </a:path>
            </a:pathLst>
          </a:custGeom>
          <a:solidFill>
            <a:srgbClr val="FBB021"/>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entury Gothic"/>
              <a:ea typeface="Century Gothic"/>
              <a:cs typeface="Century Gothic"/>
              <a:sym typeface="Century Gothic"/>
            </a:endParaRPr>
          </a:p>
        </p:txBody>
      </p:sp>
      <p:sp>
        <p:nvSpPr>
          <p:cNvPr id="260" name="Google Shape;260;p8"/>
          <p:cNvSpPr/>
          <p:nvPr/>
        </p:nvSpPr>
        <p:spPr>
          <a:xfrm>
            <a:off x="8776387" y="6491378"/>
            <a:ext cx="317585" cy="27433"/>
          </a:xfrm>
          <a:custGeom>
            <a:avLst/>
            <a:gdLst/>
            <a:ahLst/>
            <a:cxnLst/>
            <a:rect l="l" t="t" r="r" b="b"/>
            <a:pathLst>
              <a:path w="317585" h="27433" extrusionOk="0">
                <a:moveTo>
                  <a:pt x="303858" y="27433"/>
                </a:moveTo>
                <a:lnTo>
                  <a:pt x="13726" y="27433"/>
                </a:lnTo>
                <a:cubicBezTo>
                  <a:pt x="6123" y="27433"/>
                  <a:pt x="0" y="21293"/>
                  <a:pt x="0" y="13718"/>
                </a:cubicBezTo>
                <a:cubicBezTo>
                  <a:pt x="6" y="6140"/>
                  <a:pt x="6118" y="2"/>
                  <a:pt x="13724" y="2"/>
                </a:cubicBezTo>
                <a:lnTo>
                  <a:pt x="303858" y="0"/>
                </a:lnTo>
                <a:cubicBezTo>
                  <a:pt x="311436" y="0"/>
                  <a:pt x="317580" y="6143"/>
                  <a:pt x="317580" y="13718"/>
                </a:cubicBezTo>
                <a:cubicBezTo>
                  <a:pt x="317585" y="21290"/>
                  <a:pt x="311433" y="27433"/>
                  <a:pt x="303858" y="27433"/>
                </a:cubicBezTo>
                <a:lnTo>
                  <a:pt x="303858" y="27433"/>
                </a:lnTo>
              </a:path>
            </a:pathLst>
          </a:custGeom>
          <a:solidFill>
            <a:srgbClr val="FBB021"/>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entury Gothic"/>
              <a:ea typeface="Century Gothic"/>
              <a:cs typeface="Century Gothic"/>
              <a:sym typeface="Century Gothic"/>
            </a:endParaRPr>
          </a:p>
        </p:txBody>
      </p:sp>
      <p:sp>
        <p:nvSpPr>
          <p:cNvPr id="261" name="Google Shape;261;p8"/>
          <p:cNvSpPr/>
          <p:nvPr/>
        </p:nvSpPr>
        <p:spPr>
          <a:xfrm>
            <a:off x="9174190" y="6620179"/>
            <a:ext cx="707154" cy="918439"/>
          </a:xfrm>
          <a:custGeom>
            <a:avLst/>
            <a:gdLst/>
            <a:ahLst/>
            <a:cxnLst/>
            <a:rect l="l" t="t" r="r" b="b"/>
            <a:pathLst>
              <a:path w="707154" h="918439" extrusionOk="0">
                <a:moveTo>
                  <a:pt x="27448" y="27438"/>
                </a:moveTo>
                <a:lnTo>
                  <a:pt x="27448" y="891010"/>
                </a:lnTo>
                <a:lnTo>
                  <a:pt x="679706" y="891010"/>
                </a:lnTo>
                <a:lnTo>
                  <a:pt x="679706" y="27438"/>
                </a:lnTo>
                <a:lnTo>
                  <a:pt x="27448" y="27438"/>
                </a:lnTo>
                <a:lnTo>
                  <a:pt x="27448" y="27438"/>
                </a:lnTo>
                <a:lnTo>
                  <a:pt x="27448" y="27438"/>
                </a:lnTo>
                <a:moveTo>
                  <a:pt x="13727" y="918440"/>
                </a:moveTo>
                <a:cubicBezTo>
                  <a:pt x="10098" y="918440"/>
                  <a:pt x="6605" y="916984"/>
                  <a:pt x="4032" y="914412"/>
                </a:cubicBezTo>
                <a:cubicBezTo>
                  <a:pt x="1459" y="911840"/>
                  <a:pt x="0" y="908354"/>
                  <a:pt x="0" y="904725"/>
                </a:cubicBezTo>
                <a:lnTo>
                  <a:pt x="6" y="13715"/>
                </a:lnTo>
                <a:cubicBezTo>
                  <a:pt x="6" y="6141"/>
                  <a:pt x="6147" y="0"/>
                  <a:pt x="13725" y="0"/>
                </a:cubicBezTo>
                <a:lnTo>
                  <a:pt x="693426" y="0"/>
                </a:lnTo>
                <a:cubicBezTo>
                  <a:pt x="701005" y="0"/>
                  <a:pt x="707149" y="6141"/>
                  <a:pt x="707149" y="13717"/>
                </a:cubicBezTo>
                <a:lnTo>
                  <a:pt x="707154" y="904719"/>
                </a:lnTo>
                <a:cubicBezTo>
                  <a:pt x="707154" y="912293"/>
                  <a:pt x="701002" y="918437"/>
                  <a:pt x="693426" y="918437"/>
                </a:cubicBezTo>
                <a:lnTo>
                  <a:pt x="13727" y="918437"/>
                </a:lnTo>
                <a:lnTo>
                  <a:pt x="13727" y="918440"/>
                </a:lnTo>
                <a:lnTo>
                  <a:pt x="27448" y="27438"/>
                </a:lnTo>
              </a:path>
            </a:pathLst>
          </a:custGeom>
          <a:solidFill>
            <a:srgbClr val="FBB021"/>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entury Gothic"/>
              <a:ea typeface="Century Gothic"/>
              <a:cs typeface="Century Gothic"/>
              <a:sym typeface="Century Gothic"/>
            </a:endParaRPr>
          </a:p>
        </p:txBody>
      </p:sp>
      <p:sp>
        <p:nvSpPr>
          <p:cNvPr id="262" name="Google Shape;262;p8"/>
          <p:cNvSpPr/>
          <p:nvPr/>
        </p:nvSpPr>
        <p:spPr>
          <a:xfrm>
            <a:off x="9414064" y="7034557"/>
            <a:ext cx="227411" cy="86841"/>
          </a:xfrm>
          <a:custGeom>
            <a:avLst/>
            <a:gdLst/>
            <a:ahLst/>
            <a:cxnLst/>
            <a:rect l="l" t="t" r="r" b="b"/>
            <a:pathLst>
              <a:path w="227411" h="86841" extrusionOk="0">
                <a:moveTo>
                  <a:pt x="43459" y="27428"/>
                </a:moveTo>
                <a:cubicBezTo>
                  <a:pt x="34627" y="27428"/>
                  <a:pt x="27447" y="34604"/>
                  <a:pt x="27447" y="43420"/>
                </a:cubicBezTo>
                <a:cubicBezTo>
                  <a:pt x="27448" y="52234"/>
                  <a:pt x="34624" y="59412"/>
                  <a:pt x="43458" y="59412"/>
                </a:cubicBezTo>
                <a:lnTo>
                  <a:pt x="183952" y="59410"/>
                </a:lnTo>
                <a:cubicBezTo>
                  <a:pt x="192783" y="59410"/>
                  <a:pt x="199959" y="52237"/>
                  <a:pt x="199959" y="43420"/>
                </a:cubicBezTo>
                <a:cubicBezTo>
                  <a:pt x="199962" y="34603"/>
                  <a:pt x="192784" y="27429"/>
                  <a:pt x="183950" y="27429"/>
                </a:cubicBezTo>
                <a:lnTo>
                  <a:pt x="43459" y="27428"/>
                </a:lnTo>
                <a:lnTo>
                  <a:pt x="43459" y="27428"/>
                </a:lnTo>
                <a:lnTo>
                  <a:pt x="43459" y="27428"/>
                </a:lnTo>
                <a:moveTo>
                  <a:pt x="183952" y="86840"/>
                </a:moveTo>
                <a:lnTo>
                  <a:pt x="43459" y="86840"/>
                </a:lnTo>
                <a:cubicBezTo>
                  <a:pt x="19504" y="86840"/>
                  <a:pt x="0" y="67361"/>
                  <a:pt x="0" y="43420"/>
                </a:cubicBezTo>
                <a:cubicBezTo>
                  <a:pt x="6" y="19478"/>
                  <a:pt x="19500" y="1"/>
                  <a:pt x="43458" y="1"/>
                </a:cubicBezTo>
                <a:lnTo>
                  <a:pt x="183952" y="0"/>
                </a:lnTo>
                <a:cubicBezTo>
                  <a:pt x="207914" y="0"/>
                  <a:pt x="227407" y="19479"/>
                  <a:pt x="227407" y="43420"/>
                </a:cubicBezTo>
                <a:cubicBezTo>
                  <a:pt x="227411" y="67359"/>
                  <a:pt x="207908" y="86841"/>
                  <a:pt x="183952" y="86840"/>
                </a:cubicBezTo>
                <a:lnTo>
                  <a:pt x="43459" y="27428"/>
                </a:lnTo>
              </a:path>
            </a:pathLst>
          </a:custGeom>
          <a:solidFill>
            <a:srgbClr val="FBB021"/>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entury Gothic"/>
              <a:ea typeface="Century Gothic"/>
              <a:cs typeface="Century Gothic"/>
              <a:sym typeface="Century Gothic"/>
            </a:endParaRPr>
          </a:p>
        </p:txBody>
      </p:sp>
      <p:sp>
        <p:nvSpPr>
          <p:cNvPr id="263" name="Google Shape;263;p8"/>
          <p:cNvSpPr/>
          <p:nvPr/>
        </p:nvSpPr>
        <p:spPr>
          <a:xfrm>
            <a:off x="9488536" y="6773683"/>
            <a:ext cx="78454" cy="288303"/>
          </a:xfrm>
          <a:custGeom>
            <a:avLst/>
            <a:gdLst/>
            <a:ahLst/>
            <a:cxnLst/>
            <a:rect l="l" t="t" r="r" b="b"/>
            <a:pathLst>
              <a:path w="78454" h="288303" extrusionOk="0">
                <a:moveTo>
                  <a:pt x="13728" y="288302"/>
                </a:moveTo>
                <a:cubicBezTo>
                  <a:pt x="6150" y="288302"/>
                  <a:pt x="0" y="282160"/>
                  <a:pt x="0" y="274585"/>
                </a:cubicBezTo>
                <a:lnTo>
                  <a:pt x="0" y="13714"/>
                </a:lnTo>
                <a:cubicBezTo>
                  <a:pt x="0" y="6141"/>
                  <a:pt x="6147" y="1"/>
                  <a:pt x="13723" y="1"/>
                </a:cubicBezTo>
                <a:cubicBezTo>
                  <a:pt x="21300" y="0"/>
                  <a:pt x="27448" y="6142"/>
                  <a:pt x="27448" y="13717"/>
                </a:cubicBezTo>
                <a:lnTo>
                  <a:pt x="27449" y="274585"/>
                </a:lnTo>
                <a:cubicBezTo>
                  <a:pt x="27449" y="282158"/>
                  <a:pt x="21300" y="288303"/>
                  <a:pt x="13728" y="288302"/>
                </a:cubicBezTo>
                <a:lnTo>
                  <a:pt x="13728" y="288302"/>
                </a:lnTo>
                <a:moveTo>
                  <a:pt x="64734" y="288302"/>
                </a:moveTo>
                <a:cubicBezTo>
                  <a:pt x="57156" y="288302"/>
                  <a:pt x="51005" y="282160"/>
                  <a:pt x="51005" y="274585"/>
                </a:cubicBezTo>
                <a:lnTo>
                  <a:pt x="51006" y="13714"/>
                </a:lnTo>
                <a:cubicBezTo>
                  <a:pt x="51006" y="6141"/>
                  <a:pt x="57152" y="1"/>
                  <a:pt x="64729" y="1"/>
                </a:cubicBezTo>
                <a:cubicBezTo>
                  <a:pt x="72305" y="0"/>
                  <a:pt x="78451" y="6142"/>
                  <a:pt x="78451" y="13717"/>
                </a:cubicBezTo>
                <a:lnTo>
                  <a:pt x="78454" y="274585"/>
                </a:lnTo>
                <a:cubicBezTo>
                  <a:pt x="78454" y="282158"/>
                  <a:pt x="72305" y="288303"/>
                  <a:pt x="64734" y="288302"/>
                </a:cubicBezTo>
                <a:lnTo>
                  <a:pt x="64734" y="288302"/>
                </a:lnTo>
                <a:lnTo>
                  <a:pt x="13728" y="288302"/>
                </a:lnTo>
              </a:path>
            </a:pathLst>
          </a:custGeom>
          <a:solidFill>
            <a:srgbClr val="FBB021"/>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entury Gothic"/>
              <a:ea typeface="Century Gothic"/>
              <a:cs typeface="Century Gothic"/>
              <a:sym typeface="Century Gothic"/>
            </a:endParaRPr>
          </a:p>
        </p:txBody>
      </p:sp>
      <p:sp>
        <p:nvSpPr>
          <p:cNvPr id="264" name="Google Shape;264;p8"/>
          <p:cNvSpPr/>
          <p:nvPr/>
        </p:nvSpPr>
        <p:spPr>
          <a:xfrm>
            <a:off x="9313768" y="6695102"/>
            <a:ext cx="428024" cy="106016"/>
          </a:xfrm>
          <a:custGeom>
            <a:avLst/>
            <a:gdLst/>
            <a:ahLst/>
            <a:cxnLst/>
            <a:rect l="l" t="t" r="r" b="b"/>
            <a:pathLst>
              <a:path w="428024" h="106016" extrusionOk="0">
                <a:moveTo>
                  <a:pt x="34653" y="51733"/>
                </a:moveTo>
                <a:cubicBezTo>
                  <a:pt x="30735" y="51733"/>
                  <a:pt x="27446" y="55037"/>
                  <a:pt x="27446" y="58946"/>
                </a:cubicBezTo>
                <a:lnTo>
                  <a:pt x="27448" y="71374"/>
                </a:lnTo>
                <a:cubicBezTo>
                  <a:pt x="27448" y="75280"/>
                  <a:pt x="30735" y="78585"/>
                  <a:pt x="34651" y="78585"/>
                </a:cubicBezTo>
                <a:lnTo>
                  <a:pt x="393345" y="78584"/>
                </a:lnTo>
                <a:cubicBezTo>
                  <a:pt x="397263" y="78584"/>
                  <a:pt x="400577" y="75282"/>
                  <a:pt x="400577" y="71375"/>
                </a:cubicBezTo>
                <a:lnTo>
                  <a:pt x="400582" y="58943"/>
                </a:lnTo>
                <a:cubicBezTo>
                  <a:pt x="400582" y="55035"/>
                  <a:pt x="397260" y="51734"/>
                  <a:pt x="393342" y="51734"/>
                </a:cubicBezTo>
                <a:lnTo>
                  <a:pt x="252454" y="51733"/>
                </a:lnTo>
                <a:cubicBezTo>
                  <a:pt x="247166" y="51733"/>
                  <a:pt x="242329" y="48688"/>
                  <a:pt x="240071" y="43908"/>
                </a:cubicBezTo>
                <a:cubicBezTo>
                  <a:pt x="235297" y="33899"/>
                  <a:pt x="225091" y="27435"/>
                  <a:pt x="213995" y="27435"/>
                </a:cubicBezTo>
                <a:cubicBezTo>
                  <a:pt x="202935" y="27435"/>
                  <a:pt x="192697" y="33901"/>
                  <a:pt x="187951" y="43908"/>
                </a:cubicBezTo>
                <a:cubicBezTo>
                  <a:pt x="185669" y="48686"/>
                  <a:pt x="180834" y="51734"/>
                  <a:pt x="175543" y="51734"/>
                </a:cubicBezTo>
                <a:lnTo>
                  <a:pt x="34653" y="51733"/>
                </a:lnTo>
                <a:lnTo>
                  <a:pt x="34653" y="51733"/>
                </a:lnTo>
                <a:lnTo>
                  <a:pt x="34653" y="51733"/>
                </a:lnTo>
                <a:moveTo>
                  <a:pt x="393345" y="106015"/>
                </a:moveTo>
                <a:lnTo>
                  <a:pt x="34653" y="106015"/>
                </a:lnTo>
                <a:cubicBezTo>
                  <a:pt x="15553" y="106015"/>
                  <a:pt x="0" y="90475"/>
                  <a:pt x="0" y="71375"/>
                </a:cubicBezTo>
                <a:lnTo>
                  <a:pt x="5" y="58943"/>
                </a:lnTo>
                <a:cubicBezTo>
                  <a:pt x="5" y="39842"/>
                  <a:pt x="15552" y="24302"/>
                  <a:pt x="34651" y="24302"/>
                </a:cubicBezTo>
                <a:lnTo>
                  <a:pt x="167683" y="24300"/>
                </a:lnTo>
                <a:cubicBezTo>
                  <a:pt x="178091" y="9307"/>
                  <a:pt x="195442" y="4"/>
                  <a:pt x="213995" y="4"/>
                </a:cubicBezTo>
                <a:cubicBezTo>
                  <a:pt x="232557" y="0"/>
                  <a:pt x="249906" y="9310"/>
                  <a:pt x="260313" y="24302"/>
                </a:cubicBezTo>
                <a:lnTo>
                  <a:pt x="393345" y="24300"/>
                </a:lnTo>
                <a:cubicBezTo>
                  <a:pt x="412469" y="24300"/>
                  <a:pt x="428023" y="39844"/>
                  <a:pt x="428023" y="58946"/>
                </a:cubicBezTo>
                <a:lnTo>
                  <a:pt x="428024" y="71374"/>
                </a:lnTo>
                <a:cubicBezTo>
                  <a:pt x="428024" y="90472"/>
                  <a:pt x="412469" y="106017"/>
                  <a:pt x="393345" y="106015"/>
                </a:cubicBezTo>
                <a:lnTo>
                  <a:pt x="34653" y="51733"/>
                </a:lnTo>
              </a:path>
            </a:pathLst>
          </a:custGeom>
          <a:solidFill>
            <a:srgbClr val="FBB021"/>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entury Gothic"/>
              <a:ea typeface="Century Gothic"/>
              <a:cs typeface="Century Gothic"/>
              <a:sym typeface="Century Gothic"/>
            </a:endParaRPr>
          </a:p>
        </p:txBody>
      </p:sp>
      <p:sp>
        <p:nvSpPr>
          <p:cNvPr id="265" name="Google Shape;265;p8"/>
          <p:cNvSpPr/>
          <p:nvPr/>
        </p:nvSpPr>
        <p:spPr>
          <a:xfrm>
            <a:off x="9585344" y="6908728"/>
            <a:ext cx="167227" cy="80823"/>
          </a:xfrm>
          <a:custGeom>
            <a:avLst/>
            <a:gdLst/>
            <a:ahLst/>
            <a:cxnLst/>
            <a:rect l="l" t="t" r="r" b="b"/>
            <a:pathLst>
              <a:path w="167227" h="80823" extrusionOk="0">
                <a:moveTo>
                  <a:pt x="100070" y="80822"/>
                </a:moveTo>
                <a:lnTo>
                  <a:pt x="67133" y="80822"/>
                </a:lnTo>
                <a:cubicBezTo>
                  <a:pt x="30106" y="80822"/>
                  <a:pt x="0" y="50719"/>
                  <a:pt x="0" y="13719"/>
                </a:cubicBezTo>
                <a:cubicBezTo>
                  <a:pt x="1" y="6143"/>
                  <a:pt x="6147" y="3"/>
                  <a:pt x="13723" y="3"/>
                </a:cubicBezTo>
                <a:cubicBezTo>
                  <a:pt x="21301" y="0"/>
                  <a:pt x="27446" y="6143"/>
                  <a:pt x="27446" y="13719"/>
                </a:cubicBezTo>
                <a:cubicBezTo>
                  <a:pt x="27450" y="35592"/>
                  <a:pt x="45258" y="53391"/>
                  <a:pt x="67130" y="53391"/>
                </a:cubicBezTo>
                <a:lnTo>
                  <a:pt x="100070" y="53388"/>
                </a:lnTo>
                <a:cubicBezTo>
                  <a:pt x="121967" y="53388"/>
                  <a:pt x="139777" y="35595"/>
                  <a:pt x="139777" y="13719"/>
                </a:cubicBezTo>
                <a:cubicBezTo>
                  <a:pt x="139779" y="6144"/>
                  <a:pt x="145924" y="3"/>
                  <a:pt x="153500" y="3"/>
                </a:cubicBezTo>
                <a:cubicBezTo>
                  <a:pt x="161078" y="0"/>
                  <a:pt x="167224" y="6144"/>
                  <a:pt x="167224" y="13719"/>
                </a:cubicBezTo>
                <a:cubicBezTo>
                  <a:pt x="167227" y="50717"/>
                  <a:pt x="137090" y="80823"/>
                  <a:pt x="100069" y="80822"/>
                </a:cubicBezTo>
                <a:lnTo>
                  <a:pt x="100070" y="80822"/>
                </a:lnTo>
                <a:lnTo>
                  <a:pt x="100070" y="80822"/>
                </a:lnTo>
              </a:path>
            </a:pathLst>
          </a:custGeom>
          <a:solidFill>
            <a:srgbClr val="FBB021"/>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entury Gothic"/>
              <a:ea typeface="Century Gothic"/>
              <a:cs typeface="Century Gothic"/>
              <a:sym typeface="Century Gothic"/>
            </a:endParaRPr>
          </a:p>
        </p:txBody>
      </p:sp>
      <p:sp>
        <p:nvSpPr>
          <p:cNvPr id="266" name="Google Shape;266;p8"/>
          <p:cNvSpPr/>
          <p:nvPr/>
        </p:nvSpPr>
        <p:spPr>
          <a:xfrm>
            <a:off x="9584662" y="6773686"/>
            <a:ext cx="168570" cy="162477"/>
          </a:xfrm>
          <a:custGeom>
            <a:avLst/>
            <a:gdLst/>
            <a:ahLst/>
            <a:cxnLst/>
            <a:rect l="l" t="t" r="r" b="b"/>
            <a:pathLst>
              <a:path w="168570" h="162477" extrusionOk="0">
                <a:moveTo>
                  <a:pt x="36943" y="135042"/>
                </a:moveTo>
                <a:lnTo>
                  <a:pt x="131633" y="135042"/>
                </a:lnTo>
                <a:lnTo>
                  <a:pt x="84288" y="43568"/>
                </a:lnTo>
                <a:lnTo>
                  <a:pt x="36943" y="135042"/>
                </a:lnTo>
                <a:lnTo>
                  <a:pt x="36943" y="135042"/>
                </a:lnTo>
                <a:moveTo>
                  <a:pt x="154187" y="162476"/>
                </a:moveTo>
                <a:lnTo>
                  <a:pt x="14415" y="162476"/>
                </a:lnTo>
                <a:cubicBezTo>
                  <a:pt x="9609" y="162476"/>
                  <a:pt x="5174" y="159982"/>
                  <a:pt x="2688" y="155890"/>
                </a:cubicBezTo>
                <a:cubicBezTo>
                  <a:pt x="205" y="151801"/>
                  <a:pt x="0" y="146713"/>
                  <a:pt x="2201" y="142461"/>
                </a:cubicBezTo>
                <a:lnTo>
                  <a:pt x="72104" y="7413"/>
                </a:lnTo>
                <a:cubicBezTo>
                  <a:pt x="74452" y="2858"/>
                  <a:pt x="79166" y="1"/>
                  <a:pt x="84285" y="1"/>
                </a:cubicBezTo>
                <a:cubicBezTo>
                  <a:pt x="89434" y="0"/>
                  <a:pt x="94119" y="2861"/>
                  <a:pt x="96492" y="7416"/>
                </a:cubicBezTo>
                <a:lnTo>
                  <a:pt x="166370" y="142459"/>
                </a:lnTo>
                <a:cubicBezTo>
                  <a:pt x="168570" y="146712"/>
                  <a:pt x="168395" y="151801"/>
                  <a:pt x="165908" y="155890"/>
                </a:cubicBezTo>
                <a:cubicBezTo>
                  <a:pt x="163424" y="159981"/>
                  <a:pt x="158960" y="162477"/>
                  <a:pt x="154187" y="162476"/>
                </a:cubicBezTo>
                <a:lnTo>
                  <a:pt x="154187" y="162476"/>
                </a:lnTo>
                <a:lnTo>
                  <a:pt x="36943" y="135042"/>
                </a:lnTo>
              </a:path>
            </a:pathLst>
          </a:custGeom>
          <a:solidFill>
            <a:srgbClr val="FBB021"/>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entury Gothic"/>
              <a:ea typeface="Century Gothic"/>
              <a:cs typeface="Century Gothic"/>
              <a:sym typeface="Century Gothic"/>
            </a:endParaRPr>
          </a:p>
        </p:txBody>
      </p:sp>
      <p:sp>
        <p:nvSpPr>
          <p:cNvPr id="267" name="Google Shape;267;p8"/>
          <p:cNvSpPr/>
          <p:nvPr/>
        </p:nvSpPr>
        <p:spPr>
          <a:xfrm>
            <a:off x="9302988" y="6908728"/>
            <a:ext cx="167223" cy="80823"/>
          </a:xfrm>
          <a:custGeom>
            <a:avLst/>
            <a:gdLst/>
            <a:ahLst/>
            <a:cxnLst/>
            <a:rect l="l" t="t" r="r" b="b"/>
            <a:pathLst>
              <a:path w="167223" h="80823" extrusionOk="0">
                <a:moveTo>
                  <a:pt x="100071" y="80822"/>
                </a:moveTo>
                <a:lnTo>
                  <a:pt x="67135" y="80822"/>
                </a:lnTo>
                <a:cubicBezTo>
                  <a:pt x="30109" y="80822"/>
                  <a:pt x="0" y="50719"/>
                  <a:pt x="0" y="13719"/>
                </a:cubicBezTo>
                <a:cubicBezTo>
                  <a:pt x="2" y="6143"/>
                  <a:pt x="6117" y="3"/>
                  <a:pt x="13723" y="3"/>
                </a:cubicBezTo>
                <a:cubicBezTo>
                  <a:pt x="21302" y="0"/>
                  <a:pt x="27446" y="6143"/>
                  <a:pt x="27446" y="13719"/>
                </a:cubicBezTo>
                <a:cubicBezTo>
                  <a:pt x="27452" y="35592"/>
                  <a:pt x="45230" y="53391"/>
                  <a:pt x="67130" y="53391"/>
                </a:cubicBezTo>
                <a:lnTo>
                  <a:pt x="100071" y="53388"/>
                </a:lnTo>
                <a:cubicBezTo>
                  <a:pt x="121968" y="53388"/>
                  <a:pt x="139777" y="35595"/>
                  <a:pt x="139777" y="13719"/>
                </a:cubicBezTo>
                <a:cubicBezTo>
                  <a:pt x="139781" y="6144"/>
                  <a:pt x="145895" y="3"/>
                  <a:pt x="153501" y="3"/>
                </a:cubicBezTo>
                <a:cubicBezTo>
                  <a:pt x="161079" y="0"/>
                  <a:pt x="167223" y="6144"/>
                  <a:pt x="167223" y="13719"/>
                </a:cubicBezTo>
                <a:cubicBezTo>
                  <a:pt x="167223" y="50717"/>
                  <a:pt x="137089" y="80823"/>
                  <a:pt x="100071" y="80822"/>
                </a:cubicBezTo>
                <a:lnTo>
                  <a:pt x="100071" y="80822"/>
                </a:lnTo>
                <a:lnTo>
                  <a:pt x="100071" y="80822"/>
                </a:lnTo>
              </a:path>
            </a:pathLst>
          </a:custGeom>
          <a:solidFill>
            <a:srgbClr val="FBB021"/>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entury Gothic"/>
              <a:ea typeface="Century Gothic"/>
              <a:cs typeface="Century Gothic"/>
              <a:sym typeface="Century Gothic"/>
            </a:endParaRPr>
          </a:p>
        </p:txBody>
      </p:sp>
      <p:sp>
        <p:nvSpPr>
          <p:cNvPr id="268" name="Google Shape;268;p8"/>
          <p:cNvSpPr/>
          <p:nvPr/>
        </p:nvSpPr>
        <p:spPr>
          <a:xfrm>
            <a:off x="9302304" y="6773686"/>
            <a:ext cx="168571" cy="162477"/>
          </a:xfrm>
          <a:custGeom>
            <a:avLst/>
            <a:gdLst/>
            <a:ahLst/>
            <a:cxnLst/>
            <a:rect l="l" t="t" r="r" b="b"/>
            <a:pathLst>
              <a:path w="168571" h="162477" extrusionOk="0">
                <a:moveTo>
                  <a:pt x="36937" y="135042"/>
                </a:moveTo>
                <a:lnTo>
                  <a:pt x="131635" y="135042"/>
                </a:lnTo>
                <a:lnTo>
                  <a:pt x="84283" y="43568"/>
                </a:lnTo>
                <a:lnTo>
                  <a:pt x="36937" y="135042"/>
                </a:lnTo>
                <a:lnTo>
                  <a:pt x="36937" y="135042"/>
                </a:lnTo>
                <a:moveTo>
                  <a:pt x="154188" y="162476"/>
                </a:moveTo>
                <a:lnTo>
                  <a:pt x="14410" y="162476"/>
                </a:lnTo>
                <a:cubicBezTo>
                  <a:pt x="9611" y="162476"/>
                  <a:pt x="5174" y="159982"/>
                  <a:pt x="2687" y="155890"/>
                </a:cubicBezTo>
                <a:cubicBezTo>
                  <a:pt x="174" y="151801"/>
                  <a:pt x="0" y="146713"/>
                  <a:pt x="2201" y="142461"/>
                </a:cubicBezTo>
                <a:lnTo>
                  <a:pt x="72105" y="7413"/>
                </a:lnTo>
                <a:cubicBezTo>
                  <a:pt x="74454" y="2858"/>
                  <a:pt x="79165" y="1"/>
                  <a:pt x="84283" y="1"/>
                </a:cubicBezTo>
                <a:cubicBezTo>
                  <a:pt x="89429" y="0"/>
                  <a:pt x="94118" y="2861"/>
                  <a:pt x="96463" y="7416"/>
                </a:cubicBezTo>
                <a:lnTo>
                  <a:pt x="166365" y="142459"/>
                </a:lnTo>
                <a:cubicBezTo>
                  <a:pt x="168571" y="146712"/>
                  <a:pt x="168395" y="151801"/>
                  <a:pt x="165908" y="155890"/>
                </a:cubicBezTo>
                <a:cubicBezTo>
                  <a:pt x="163393" y="159981"/>
                  <a:pt x="158960" y="162477"/>
                  <a:pt x="154188" y="162476"/>
                </a:cubicBezTo>
                <a:lnTo>
                  <a:pt x="154188" y="162476"/>
                </a:lnTo>
                <a:lnTo>
                  <a:pt x="36937" y="135042"/>
                </a:lnTo>
              </a:path>
            </a:pathLst>
          </a:custGeom>
          <a:solidFill>
            <a:srgbClr val="FBB021"/>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entury Gothic"/>
              <a:ea typeface="Century Gothic"/>
              <a:cs typeface="Century Gothic"/>
              <a:sym typeface="Century Gothic"/>
            </a:endParaRPr>
          </a:p>
        </p:txBody>
      </p:sp>
      <p:sp>
        <p:nvSpPr>
          <p:cNvPr id="269" name="Google Shape;269;p8"/>
          <p:cNvSpPr/>
          <p:nvPr/>
        </p:nvSpPr>
        <p:spPr>
          <a:xfrm>
            <a:off x="9252871" y="7436258"/>
            <a:ext cx="549794" cy="27446"/>
          </a:xfrm>
          <a:custGeom>
            <a:avLst/>
            <a:gdLst/>
            <a:ahLst/>
            <a:cxnLst/>
            <a:rect l="l" t="t" r="r" b="b"/>
            <a:pathLst>
              <a:path w="549794" h="27446" extrusionOk="0">
                <a:moveTo>
                  <a:pt x="536067" y="27443"/>
                </a:moveTo>
                <a:lnTo>
                  <a:pt x="13725" y="27443"/>
                </a:lnTo>
                <a:cubicBezTo>
                  <a:pt x="6147" y="27443"/>
                  <a:pt x="0" y="21292"/>
                  <a:pt x="0" y="13717"/>
                </a:cubicBezTo>
                <a:cubicBezTo>
                  <a:pt x="4" y="6141"/>
                  <a:pt x="6146" y="0"/>
                  <a:pt x="13725" y="0"/>
                </a:cubicBezTo>
                <a:lnTo>
                  <a:pt x="536067" y="0"/>
                </a:lnTo>
                <a:cubicBezTo>
                  <a:pt x="543644" y="0"/>
                  <a:pt x="549788" y="6142"/>
                  <a:pt x="549788" y="13717"/>
                </a:cubicBezTo>
                <a:cubicBezTo>
                  <a:pt x="549794" y="21291"/>
                  <a:pt x="543640" y="27446"/>
                  <a:pt x="536067" y="27443"/>
                </a:cubicBezTo>
                <a:lnTo>
                  <a:pt x="536067" y="27443"/>
                </a:lnTo>
              </a:path>
            </a:pathLst>
          </a:custGeom>
          <a:solidFill>
            <a:srgbClr val="FBB021"/>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entury Gothic"/>
              <a:ea typeface="Century Gothic"/>
              <a:cs typeface="Century Gothic"/>
              <a:sym typeface="Century Gothic"/>
            </a:endParaRPr>
          </a:p>
        </p:txBody>
      </p:sp>
      <p:sp>
        <p:nvSpPr>
          <p:cNvPr id="270" name="Google Shape;270;p8"/>
          <p:cNvSpPr/>
          <p:nvPr/>
        </p:nvSpPr>
        <p:spPr>
          <a:xfrm>
            <a:off x="9252871" y="7347840"/>
            <a:ext cx="549794" cy="27434"/>
          </a:xfrm>
          <a:custGeom>
            <a:avLst/>
            <a:gdLst/>
            <a:ahLst/>
            <a:cxnLst/>
            <a:rect l="l" t="t" r="r" b="b"/>
            <a:pathLst>
              <a:path w="549794" h="27434" extrusionOk="0">
                <a:moveTo>
                  <a:pt x="536067" y="27432"/>
                </a:moveTo>
                <a:lnTo>
                  <a:pt x="13725" y="27432"/>
                </a:lnTo>
                <a:cubicBezTo>
                  <a:pt x="6147" y="27432"/>
                  <a:pt x="0" y="21290"/>
                  <a:pt x="0" y="13718"/>
                </a:cubicBezTo>
                <a:cubicBezTo>
                  <a:pt x="4" y="6142"/>
                  <a:pt x="6146" y="0"/>
                  <a:pt x="13725" y="0"/>
                </a:cubicBezTo>
                <a:lnTo>
                  <a:pt x="536067" y="0"/>
                </a:lnTo>
                <a:cubicBezTo>
                  <a:pt x="543644" y="0"/>
                  <a:pt x="549788" y="6143"/>
                  <a:pt x="549788" y="13718"/>
                </a:cubicBezTo>
                <a:cubicBezTo>
                  <a:pt x="549794" y="21289"/>
                  <a:pt x="543640" y="27434"/>
                  <a:pt x="536067" y="27432"/>
                </a:cubicBezTo>
                <a:lnTo>
                  <a:pt x="536067" y="27432"/>
                </a:lnTo>
              </a:path>
            </a:pathLst>
          </a:custGeom>
          <a:solidFill>
            <a:srgbClr val="FBB021"/>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entury Gothic"/>
              <a:ea typeface="Century Gothic"/>
              <a:cs typeface="Century Gothic"/>
              <a:sym typeface="Century Gothic"/>
            </a:endParaRPr>
          </a:p>
        </p:txBody>
      </p:sp>
      <p:sp>
        <p:nvSpPr>
          <p:cNvPr id="271" name="Google Shape;271;p8"/>
          <p:cNvSpPr/>
          <p:nvPr/>
        </p:nvSpPr>
        <p:spPr>
          <a:xfrm>
            <a:off x="9252871" y="7259425"/>
            <a:ext cx="549794" cy="27435"/>
          </a:xfrm>
          <a:custGeom>
            <a:avLst/>
            <a:gdLst/>
            <a:ahLst/>
            <a:cxnLst/>
            <a:rect l="l" t="t" r="r" b="b"/>
            <a:pathLst>
              <a:path w="549794" h="27435" extrusionOk="0">
                <a:moveTo>
                  <a:pt x="536067" y="27434"/>
                </a:moveTo>
                <a:lnTo>
                  <a:pt x="13725" y="27434"/>
                </a:lnTo>
                <a:cubicBezTo>
                  <a:pt x="6147" y="27434"/>
                  <a:pt x="0" y="21291"/>
                  <a:pt x="0" y="13715"/>
                </a:cubicBezTo>
                <a:cubicBezTo>
                  <a:pt x="4" y="6140"/>
                  <a:pt x="6146" y="0"/>
                  <a:pt x="13725" y="0"/>
                </a:cubicBezTo>
                <a:lnTo>
                  <a:pt x="536067" y="0"/>
                </a:lnTo>
                <a:cubicBezTo>
                  <a:pt x="543644" y="0"/>
                  <a:pt x="549788" y="6141"/>
                  <a:pt x="549788" y="13715"/>
                </a:cubicBezTo>
                <a:cubicBezTo>
                  <a:pt x="549794" y="21290"/>
                  <a:pt x="543640" y="27435"/>
                  <a:pt x="536067" y="27434"/>
                </a:cubicBezTo>
                <a:lnTo>
                  <a:pt x="536067" y="27434"/>
                </a:lnTo>
              </a:path>
            </a:pathLst>
          </a:custGeom>
          <a:solidFill>
            <a:srgbClr val="FBB021"/>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entury Gothic"/>
              <a:ea typeface="Century Gothic"/>
              <a:cs typeface="Century Gothic"/>
              <a:sym typeface="Century Gothic"/>
            </a:endParaRPr>
          </a:p>
        </p:txBody>
      </p:sp>
      <p:sp>
        <p:nvSpPr>
          <p:cNvPr id="272" name="Google Shape;272;p8"/>
          <p:cNvSpPr/>
          <p:nvPr/>
        </p:nvSpPr>
        <p:spPr>
          <a:xfrm>
            <a:off x="9252871" y="7171004"/>
            <a:ext cx="549794" cy="27436"/>
          </a:xfrm>
          <a:custGeom>
            <a:avLst/>
            <a:gdLst/>
            <a:ahLst/>
            <a:cxnLst/>
            <a:rect l="l" t="t" r="r" b="b"/>
            <a:pathLst>
              <a:path w="549794" h="27436" extrusionOk="0">
                <a:moveTo>
                  <a:pt x="536067" y="27433"/>
                </a:moveTo>
                <a:lnTo>
                  <a:pt x="13725" y="27433"/>
                </a:lnTo>
                <a:cubicBezTo>
                  <a:pt x="6147" y="27433"/>
                  <a:pt x="0" y="21292"/>
                  <a:pt x="0" y="13716"/>
                </a:cubicBezTo>
                <a:cubicBezTo>
                  <a:pt x="4" y="6143"/>
                  <a:pt x="6146" y="1"/>
                  <a:pt x="13725" y="1"/>
                </a:cubicBezTo>
                <a:lnTo>
                  <a:pt x="536067" y="0"/>
                </a:lnTo>
                <a:cubicBezTo>
                  <a:pt x="543644" y="0"/>
                  <a:pt x="549788" y="6145"/>
                  <a:pt x="549788" y="13717"/>
                </a:cubicBezTo>
                <a:cubicBezTo>
                  <a:pt x="549794" y="21291"/>
                  <a:pt x="543640" y="27436"/>
                  <a:pt x="536067" y="27433"/>
                </a:cubicBezTo>
                <a:lnTo>
                  <a:pt x="536067" y="27433"/>
                </a:lnTo>
                <a:lnTo>
                  <a:pt x="536067" y="27433"/>
                </a:lnTo>
              </a:path>
            </a:pathLst>
          </a:custGeom>
          <a:solidFill>
            <a:srgbClr val="FBB021"/>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entury Gothic"/>
              <a:ea typeface="Century Gothic"/>
              <a:cs typeface="Century Gothic"/>
              <a:sym typeface="Century Gothic"/>
            </a:endParaRPr>
          </a:p>
        </p:txBody>
      </p:sp>
      <p:pic>
        <p:nvPicPr>
          <p:cNvPr id="273" name="Google Shape;273;p8"/>
          <p:cNvPicPr preferRelativeResize="0"/>
          <p:nvPr/>
        </p:nvPicPr>
        <p:blipFill rotWithShape="1">
          <a:blip r:embed="rId6">
            <a:alphaModFix/>
          </a:blip>
          <a:srcRect/>
          <a:stretch/>
        </p:blipFill>
        <p:spPr>
          <a:xfrm>
            <a:off x="2411365" y="4362294"/>
            <a:ext cx="573830" cy="573830"/>
          </a:xfrm>
          <a:prstGeom prst="rect">
            <a:avLst/>
          </a:prstGeom>
          <a:noFill/>
          <a:ln>
            <a:noFill/>
          </a:ln>
        </p:spPr>
      </p:pic>
      <p:sp>
        <p:nvSpPr>
          <p:cNvPr id="274" name="Google Shape;274;p8"/>
          <p:cNvSpPr txBox="1"/>
          <p:nvPr/>
        </p:nvSpPr>
        <p:spPr>
          <a:xfrm>
            <a:off x="2663778" y="4535916"/>
            <a:ext cx="100669" cy="215444"/>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GB" sz="1400" b="0" i="0" u="none" strike="noStrike" cap="none">
                <a:solidFill>
                  <a:srgbClr val="FEFEFE"/>
                </a:solidFill>
                <a:latin typeface="Century Gothic"/>
                <a:ea typeface="Century Gothic"/>
                <a:cs typeface="Century Gothic"/>
                <a:sym typeface="Century Gothic"/>
              </a:rPr>
              <a:t>1</a:t>
            </a:r>
            <a:endParaRPr sz="1400" b="0" i="0" u="none" strike="noStrike" cap="none">
              <a:solidFill>
                <a:schemeClr val="dk1"/>
              </a:solidFill>
              <a:latin typeface="Century Gothic"/>
              <a:ea typeface="Century Gothic"/>
              <a:cs typeface="Century Gothic"/>
              <a:sym typeface="Century Gothic"/>
            </a:endParaRPr>
          </a:p>
        </p:txBody>
      </p:sp>
      <p:sp>
        <p:nvSpPr>
          <p:cNvPr id="275" name="Google Shape;275;p8"/>
          <p:cNvSpPr txBox="1"/>
          <p:nvPr/>
        </p:nvSpPr>
        <p:spPr>
          <a:xfrm>
            <a:off x="893656" y="882177"/>
            <a:ext cx="4062009" cy="615553"/>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4000"/>
              <a:buFont typeface="Arial"/>
              <a:buNone/>
            </a:pPr>
            <a:r>
              <a:rPr lang="en-GB" sz="4000" b="0" i="0" u="none" strike="noStrike" cap="none">
                <a:solidFill>
                  <a:schemeClr val="dk1"/>
                </a:solidFill>
                <a:latin typeface="Century Gothic"/>
                <a:ea typeface="Century Gothic"/>
                <a:cs typeface="Century Gothic"/>
                <a:sym typeface="Century Gothic"/>
              </a:rPr>
              <a:t>Our Focus Areas</a:t>
            </a:r>
            <a:endParaRPr sz="4000" b="0" i="0" u="none" strike="noStrike" cap="none">
              <a:solidFill>
                <a:schemeClr val="dk1"/>
              </a:solidFill>
              <a:latin typeface="Century Gothic"/>
              <a:ea typeface="Century Gothic"/>
              <a:cs typeface="Century Gothic"/>
              <a:sym typeface="Century Gothic"/>
            </a:endParaRPr>
          </a:p>
        </p:txBody>
      </p:sp>
      <p:sp>
        <p:nvSpPr>
          <p:cNvPr id="276" name="Google Shape;276;p8"/>
          <p:cNvSpPr txBox="1"/>
          <p:nvPr/>
        </p:nvSpPr>
        <p:spPr>
          <a:xfrm>
            <a:off x="3903626" y="7778478"/>
            <a:ext cx="2564163" cy="361637"/>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2350"/>
              <a:buFont typeface="Arial"/>
              <a:buNone/>
            </a:pPr>
            <a:r>
              <a:rPr lang="en-GB" sz="2350" b="0" i="0" u="none" strike="noStrike" cap="none">
                <a:solidFill>
                  <a:schemeClr val="dk1"/>
                </a:solidFill>
                <a:latin typeface="Century Gothic"/>
                <a:ea typeface="Century Gothic"/>
                <a:cs typeface="Century Gothic"/>
                <a:sym typeface="Century Gothic"/>
              </a:rPr>
              <a:t>Building Networks</a:t>
            </a:r>
            <a:endParaRPr sz="2300" b="0" i="0" u="none" strike="noStrike" cap="none">
              <a:solidFill>
                <a:schemeClr val="dk1"/>
              </a:solidFill>
              <a:latin typeface="Century Gothic"/>
              <a:ea typeface="Century Gothic"/>
              <a:cs typeface="Century Gothic"/>
              <a:sym typeface="Century Gothic"/>
            </a:endParaRPr>
          </a:p>
        </p:txBody>
      </p:sp>
      <p:sp>
        <p:nvSpPr>
          <p:cNvPr id="277" name="Google Shape;277;p8"/>
          <p:cNvSpPr txBox="1"/>
          <p:nvPr/>
        </p:nvSpPr>
        <p:spPr>
          <a:xfrm>
            <a:off x="3133454" y="4465278"/>
            <a:ext cx="1180772" cy="361637"/>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2350"/>
              <a:buFont typeface="Arial"/>
              <a:buNone/>
            </a:pPr>
            <a:r>
              <a:rPr lang="en-GB" sz="2350" b="0" i="0" u="none" strike="noStrike" cap="none">
                <a:solidFill>
                  <a:schemeClr val="dk1"/>
                </a:solidFill>
                <a:latin typeface="Century Gothic"/>
                <a:ea typeface="Century Gothic"/>
                <a:cs typeface="Century Gothic"/>
                <a:sym typeface="Century Gothic"/>
              </a:rPr>
              <a:t>Finance</a:t>
            </a:r>
            <a:endParaRPr sz="2300" b="0" i="0" u="none" strike="noStrike" cap="none">
              <a:solidFill>
                <a:schemeClr val="dk1"/>
              </a:solidFill>
              <a:latin typeface="Century Gothic"/>
              <a:ea typeface="Century Gothic"/>
              <a:cs typeface="Century Gothic"/>
              <a:sym typeface="Century Gothic"/>
            </a:endParaRPr>
          </a:p>
        </p:txBody>
      </p:sp>
      <p:sp>
        <p:nvSpPr>
          <p:cNvPr id="278" name="Google Shape;278;p8"/>
          <p:cNvSpPr txBox="1"/>
          <p:nvPr/>
        </p:nvSpPr>
        <p:spPr>
          <a:xfrm>
            <a:off x="5479661" y="4465278"/>
            <a:ext cx="1682833" cy="361637"/>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2350"/>
              <a:buFont typeface="Arial"/>
              <a:buNone/>
            </a:pPr>
            <a:r>
              <a:rPr lang="en-GB" sz="2350" b="0" i="0" u="none" strike="noStrike" cap="none">
                <a:solidFill>
                  <a:schemeClr val="dk1"/>
                </a:solidFill>
                <a:latin typeface="Century Gothic"/>
                <a:ea typeface="Century Gothic"/>
                <a:cs typeface="Century Gothic"/>
                <a:sym typeface="Century Gothic"/>
              </a:rPr>
              <a:t>Information</a:t>
            </a:r>
            <a:endParaRPr sz="2300" b="0" i="0" u="none" strike="noStrike" cap="none">
              <a:solidFill>
                <a:schemeClr val="dk1"/>
              </a:solidFill>
              <a:latin typeface="Century Gothic"/>
              <a:ea typeface="Century Gothic"/>
              <a:cs typeface="Century Gothic"/>
              <a:sym typeface="Century Gothic"/>
            </a:endParaRPr>
          </a:p>
        </p:txBody>
      </p:sp>
      <p:sp>
        <p:nvSpPr>
          <p:cNvPr id="279" name="Google Shape;279;p8"/>
          <p:cNvSpPr txBox="1"/>
          <p:nvPr/>
        </p:nvSpPr>
        <p:spPr>
          <a:xfrm>
            <a:off x="12220780" y="7778478"/>
            <a:ext cx="2148665" cy="361637"/>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2350"/>
              <a:buFont typeface="Arial"/>
              <a:buNone/>
            </a:pPr>
            <a:r>
              <a:rPr lang="en-GB" sz="2350" b="0" i="0" u="none" strike="noStrike" cap="none">
                <a:solidFill>
                  <a:schemeClr val="dk1"/>
                </a:solidFill>
                <a:latin typeface="Century Gothic"/>
                <a:ea typeface="Century Gothic"/>
                <a:cs typeface="Century Gothic"/>
                <a:sym typeface="Century Gothic"/>
              </a:rPr>
              <a:t>Market access</a:t>
            </a:r>
            <a:endParaRPr sz="2300" b="0" i="0" u="none" strike="noStrike" cap="none">
              <a:solidFill>
                <a:schemeClr val="dk1"/>
              </a:solidFill>
              <a:latin typeface="Century Gothic"/>
              <a:ea typeface="Century Gothic"/>
              <a:cs typeface="Century Gothic"/>
              <a:sym typeface="Century Gothic"/>
            </a:endParaRPr>
          </a:p>
        </p:txBody>
      </p:sp>
      <p:sp>
        <p:nvSpPr>
          <p:cNvPr id="280" name="Google Shape;280;p8"/>
          <p:cNvSpPr txBox="1"/>
          <p:nvPr/>
        </p:nvSpPr>
        <p:spPr>
          <a:xfrm>
            <a:off x="11636743" y="4465278"/>
            <a:ext cx="1068562" cy="361637"/>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2350"/>
              <a:buFont typeface="Arial"/>
              <a:buNone/>
            </a:pPr>
            <a:r>
              <a:rPr lang="en-GB" sz="2350" b="0" i="0" u="none" strike="noStrike" cap="none">
                <a:solidFill>
                  <a:schemeClr val="dk1"/>
                </a:solidFill>
                <a:latin typeface="Century Gothic"/>
                <a:ea typeface="Century Gothic"/>
                <a:cs typeface="Century Gothic"/>
                <a:sym typeface="Century Gothic"/>
              </a:rPr>
              <a:t>Scaling</a:t>
            </a:r>
            <a:endParaRPr sz="2300" b="0" i="0" u="none" strike="noStrike" cap="none">
              <a:solidFill>
                <a:schemeClr val="dk1"/>
              </a:solidFill>
              <a:latin typeface="Century Gothic"/>
              <a:ea typeface="Century Gothic"/>
              <a:cs typeface="Century Gothic"/>
              <a:sym typeface="Century Gothic"/>
            </a:endParaRPr>
          </a:p>
        </p:txBody>
      </p:sp>
      <p:sp>
        <p:nvSpPr>
          <p:cNvPr id="281" name="Google Shape;281;p8"/>
          <p:cNvSpPr txBox="1"/>
          <p:nvPr/>
        </p:nvSpPr>
        <p:spPr>
          <a:xfrm>
            <a:off x="8490272" y="4465278"/>
            <a:ext cx="1985480" cy="361637"/>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2350"/>
              <a:buFont typeface="Arial"/>
              <a:buNone/>
            </a:pPr>
            <a:r>
              <a:rPr lang="en-GB" sz="2350" b="0" i="0" u="none" strike="noStrike" cap="none">
                <a:solidFill>
                  <a:schemeClr val="dk1"/>
                </a:solidFill>
                <a:latin typeface="Century Gothic"/>
                <a:ea typeface="Century Gothic"/>
                <a:cs typeface="Century Gothic"/>
                <a:sym typeface="Century Gothic"/>
              </a:rPr>
              <a:t>Capacitation</a:t>
            </a:r>
            <a:endParaRPr sz="2300" b="0" i="0" u="none" strike="noStrike" cap="none">
              <a:solidFill>
                <a:schemeClr val="dk1"/>
              </a:solidFill>
              <a:latin typeface="Century Gothic"/>
              <a:ea typeface="Century Gothic"/>
              <a:cs typeface="Century Gothic"/>
              <a:sym typeface="Century Gothic"/>
            </a:endParaRPr>
          </a:p>
        </p:txBody>
      </p:sp>
      <p:sp>
        <p:nvSpPr>
          <p:cNvPr id="282" name="Google Shape;282;p8"/>
          <p:cNvSpPr txBox="1"/>
          <p:nvPr/>
        </p:nvSpPr>
        <p:spPr>
          <a:xfrm>
            <a:off x="13918411" y="4465278"/>
            <a:ext cx="1167627" cy="361637"/>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2350"/>
              <a:buFont typeface="Arial"/>
              <a:buNone/>
            </a:pPr>
            <a:r>
              <a:rPr lang="en-GB" sz="2350" b="0" i="0" u="none" strike="noStrike" cap="none">
                <a:solidFill>
                  <a:schemeClr val="dk1"/>
                </a:solidFill>
                <a:latin typeface="Century Gothic"/>
                <a:ea typeface="Century Gothic"/>
                <a:cs typeface="Century Gothic"/>
                <a:sym typeface="Century Gothic"/>
              </a:rPr>
              <a:t>Startups</a:t>
            </a:r>
            <a:endParaRPr sz="2300" b="0" i="0" u="none" strike="noStrike" cap="none">
              <a:solidFill>
                <a:schemeClr val="dk1"/>
              </a:solidFill>
              <a:latin typeface="Century Gothic"/>
              <a:ea typeface="Century Gothic"/>
              <a:cs typeface="Century Gothic"/>
              <a:sym typeface="Century Gothic"/>
            </a:endParaRPr>
          </a:p>
        </p:txBody>
      </p:sp>
      <p:sp>
        <p:nvSpPr>
          <p:cNvPr id="283" name="Google Shape;283;p8"/>
          <p:cNvSpPr txBox="1"/>
          <p:nvPr/>
        </p:nvSpPr>
        <p:spPr>
          <a:xfrm>
            <a:off x="8218126" y="7778478"/>
            <a:ext cx="2491067" cy="361637"/>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2350"/>
              <a:buFont typeface="Arial"/>
              <a:buNone/>
            </a:pPr>
            <a:r>
              <a:rPr lang="en-GB" sz="2350" b="0" i="0" u="none" strike="noStrike" cap="none">
                <a:solidFill>
                  <a:schemeClr val="dk1"/>
                </a:solidFill>
                <a:latin typeface="Century Gothic"/>
                <a:ea typeface="Century Gothic"/>
                <a:cs typeface="Century Gothic"/>
                <a:sym typeface="Century Gothic"/>
              </a:rPr>
              <a:t>Policy advocacy</a:t>
            </a:r>
            <a:endParaRPr sz="2300" b="0" i="0" u="none" strike="noStrike" cap="none">
              <a:solidFill>
                <a:schemeClr val="dk1"/>
              </a:solidFill>
              <a:latin typeface="Century Gothic"/>
              <a:ea typeface="Century Gothic"/>
              <a:cs typeface="Century Gothic"/>
              <a:sym typeface="Century Gothic"/>
            </a:endParaRPr>
          </a:p>
        </p:txBody>
      </p:sp>
      <p:pic>
        <p:nvPicPr>
          <p:cNvPr id="284" name="Google Shape;284;p8"/>
          <p:cNvPicPr preferRelativeResize="0"/>
          <p:nvPr/>
        </p:nvPicPr>
        <p:blipFill rotWithShape="1">
          <a:blip r:embed="rId7">
            <a:alphaModFix/>
          </a:blip>
          <a:srcRect/>
          <a:stretch/>
        </p:blipFill>
        <p:spPr>
          <a:xfrm>
            <a:off x="4797167" y="4362294"/>
            <a:ext cx="573830" cy="573830"/>
          </a:xfrm>
          <a:prstGeom prst="rect">
            <a:avLst/>
          </a:prstGeom>
          <a:noFill/>
          <a:ln>
            <a:noFill/>
          </a:ln>
        </p:spPr>
      </p:pic>
      <p:sp>
        <p:nvSpPr>
          <p:cNvPr id="285" name="Google Shape;285;p8"/>
          <p:cNvSpPr txBox="1"/>
          <p:nvPr/>
        </p:nvSpPr>
        <p:spPr>
          <a:xfrm>
            <a:off x="5031720" y="4535916"/>
            <a:ext cx="100669" cy="215444"/>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GB" sz="1400" b="0" i="0" u="none" strike="noStrike" cap="none">
                <a:solidFill>
                  <a:srgbClr val="FEFEFE"/>
                </a:solidFill>
                <a:latin typeface="Century Gothic"/>
                <a:ea typeface="Century Gothic"/>
                <a:cs typeface="Century Gothic"/>
                <a:sym typeface="Century Gothic"/>
              </a:rPr>
              <a:t>2</a:t>
            </a:r>
            <a:endParaRPr sz="1400" b="0" i="0" u="none" strike="noStrike" cap="none">
              <a:solidFill>
                <a:schemeClr val="dk1"/>
              </a:solidFill>
              <a:latin typeface="Century Gothic"/>
              <a:ea typeface="Century Gothic"/>
              <a:cs typeface="Century Gothic"/>
              <a:sym typeface="Century Gothic"/>
            </a:endParaRPr>
          </a:p>
        </p:txBody>
      </p:sp>
      <p:pic>
        <p:nvPicPr>
          <p:cNvPr id="286" name="Google Shape;286;p8"/>
          <p:cNvPicPr preferRelativeResize="0"/>
          <p:nvPr/>
        </p:nvPicPr>
        <p:blipFill rotWithShape="1">
          <a:blip r:embed="rId8">
            <a:alphaModFix/>
          </a:blip>
          <a:srcRect/>
          <a:stretch/>
        </p:blipFill>
        <p:spPr>
          <a:xfrm>
            <a:off x="10945490" y="4362294"/>
            <a:ext cx="573831" cy="573830"/>
          </a:xfrm>
          <a:prstGeom prst="rect">
            <a:avLst/>
          </a:prstGeom>
          <a:noFill/>
          <a:ln>
            <a:noFill/>
          </a:ln>
        </p:spPr>
      </p:pic>
      <p:sp>
        <p:nvSpPr>
          <p:cNvPr id="287" name="Google Shape;287;p8"/>
          <p:cNvSpPr txBox="1"/>
          <p:nvPr/>
        </p:nvSpPr>
        <p:spPr>
          <a:xfrm>
            <a:off x="11179001" y="4535916"/>
            <a:ext cx="100669" cy="215444"/>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GB" sz="1400" b="0" i="0" u="none" strike="noStrike" cap="none">
                <a:solidFill>
                  <a:srgbClr val="FEFEFE"/>
                </a:solidFill>
                <a:latin typeface="Century Gothic"/>
                <a:ea typeface="Century Gothic"/>
                <a:cs typeface="Century Gothic"/>
                <a:sym typeface="Century Gothic"/>
              </a:rPr>
              <a:t>4</a:t>
            </a:r>
            <a:endParaRPr sz="1400" b="0" i="0" u="none" strike="noStrike" cap="none">
              <a:solidFill>
                <a:schemeClr val="dk1"/>
              </a:solidFill>
              <a:latin typeface="Century Gothic"/>
              <a:ea typeface="Century Gothic"/>
              <a:cs typeface="Century Gothic"/>
              <a:sym typeface="Century Gothic"/>
            </a:endParaRPr>
          </a:p>
        </p:txBody>
      </p:sp>
      <p:pic>
        <p:nvPicPr>
          <p:cNvPr id="288" name="Google Shape;288;p8"/>
          <p:cNvPicPr preferRelativeResize="0"/>
          <p:nvPr/>
        </p:nvPicPr>
        <p:blipFill rotWithShape="1">
          <a:blip r:embed="rId9">
            <a:alphaModFix/>
          </a:blip>
          <a:srcRect/>
          <a:stretch/>
        </p:blipFill>
        <p:spPr>
          <a:xfrm>
            <a:off x="7747692" y="4362294"/>
            <a:ext cx="573831" cy="573830"/>
          </a:xfrm>
          <a:prstGeom prst="rect">
            <a:avLst/>
          </a:prstGeom>
          <a:noFill/>
          <a:ln>
            <a:noFill/>
          </a:ln>
        </p:spPr>
      </p:pic>
      <p:sp>
        <p:nvSpPr>
          <p:cNvPr id="289" name="Google Shape;289;p8"/>
          <p:cNvSpPr txBox="1"/>
          <p:nvPr/>
        </p:nvSpPr>
        <p:spPr>
          <a:xfrm>
            <a:off x="7986561" y="4535916"/>
            <a:ext cx="100669" cy="215444"/>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GB" sz="1400" b="0" i="0" u="none" strike="noStrike" cap="none">
                <a:solidFill>
                  <a:srgbClr val="FEFEFE"/>
                </a:solidFill>
                <a:latin typeface="Century Gothic"/>
                <a:ea typeface="Century Gothic"/>
                <a:cs typeface="Century Gothic"/>
                <a:sym typeface="Century Gothic"/>
              </a:rPr>
              <a:t>3</a:t>
            </a:r>
            <a:endParaRPr sz="1400" b="0" i="0" u="none" strike="noStrike" cap="none">
              <a:solidFill>
                <a:schemeClr val="dk1"/>
              </a:solidFill>
              <a:latin typeface="Century Gothic"/>
              <a:ea typeface="Century Gothic"/>
              <a:cs typeface="Century Gothic"/>
              <a:sym typeface="Century Gothic"/>
            </a:endParaRPr>
          </a:p>
        </p:txBody>
      </p:sp>
      <p:pic>
        <p:nvPicPr>
          <p:cNvPr id="290" name="Google Shape;290;p8"/>
          <p:cNvPicPr preferRelativeResize="0"/>
          <p:nvPr/>
        </p:nvPicPr>
        <p:blipFill rotWithShape="1">
          <a:blip r:embed="rId10">
            <a:alphaModFix/>
          </a:blip>
          <a:srcRect/>
          <a:stretch/>
        </p:blipFill>
        <p:spPr>
          <a:xfrm>
            <a:off x="3272348" y="7675497"/>
            <a:ext cx="573830" cy="573830"/>
          </a:xfrm>
          <a:prstGeom prst="rect">
            <a:avLst/>
          </a:prstGeom>
          <a:noFill/>
          <a:ln>
            <a:noFill/>
          </a:ln>
        </p:spPr>
      </p:pic>
      <p:sp>
        <p:nvSpPr>
          <p:cNvPr id="291" name="Google Shape;291;p8"/>
          <p:cNvSpPr txBox="1"/>
          <p:nvPr/>
        </p:nvSpPr>
        <p:spPr>
          <a:xfrm>
            <a:off x="3504520" y="7849119"/>
            <a:ext cx="100669" cy="215444"/>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GB" sz="1400" b="0" i="0" u="none" strike="noStrike" cap="none">
                <a:solidFill>
                  <a:srgbClr val="FEFEFE"/>
                </a:solidFill>
                <a:latin typeface="Century Gothic"/>
                <a:ea typeface="Century Gothic"/>
                <a:cs typeface="Century Gothic"/>
                <a:sym typeface="Century Gothic"/>
              </a:rPr>
              <a:t>6</a:t>
            </a:r>
            <a:endParaRPr sz="1400" b="0" i="0" u="none" strike="noStrike" cap="none">
              <a:solidFill>
                <a:schemeClr val="dk1"/>
              </a:solidFill>
              <a:latin typeface="Century Gothic"/>
              <a:ea typeface="Century Gothic"/>
              <a:cs typeface="Century Gothic"/>
              <a:sym typeface="Century Gothic"/>
            </a:endParaRPr>
          </a:p>
        </p:txBody>
      </p:sp>
      <p:pic>
        <p:nvPicPr>
          <p:cNvPr id="292" name="Google Shape;292;p8"/>
          <p:cNvPicPr preferRelativeResize="0"/>
          <p:nvPr/>
        </p:nvPicPr>
        <p:blipFill rotWithShape="1">
          <a:blip r:embed="rId6">
            <a:alphaModFix/>
          </a:blip>
          <a:srcRect/>
          <a:stretch/>
        </p:blipFill>
        <p:spPr>
          <a:xfrm>
            <a:off x="13222238" y="4362294"/>
            <a:ext cx="573830" cy="573830"/>
          </a:xfrm>
          <a:prstGeom prst="rect">
            <a:avLst/>
          </a:prstGeom>
          <a:noFill/>
          <a:ln>
            <a:noFill/>
          </a:ln>
        </p:spPr>
      </p:pic>
      <p:sp>
        <p:nvSpPr>
          <p:cNvPr id="293" name="Google Shape;293;p8"/>
          <p:cNvSpPr txBox="1"/>
          <p:nvPr/>
        </p:nvSpPr>
        <p:spPr>
          <a:xfrm>
            <a:off x="13457833" y="4535916"/>
            <a:ext cx="100669" cy="215444"/>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GB" sz="1400" b="0" i="0" u="none" strike="noStrike" cap="none">
                <a:solidFill>
                  <a:srgbClr val="FEFEFE"/>
                </a:solidFill>
                <a:latin typeface="Century Gothic"/>
                <a:ea typeface="Century Gothic"/>
                <a:cs typeface="Century Gothic"/>
                <a:sym typeface="Century Gothic"/>
              </a:rPr>
              <a:t>5</a:t>
            </a:r>
            <a:endParaRPr sz="1400" b="0" i="0" u="none" strike="noStrike" cap="none">
              <a:solidFill>
                <a:schemeClr val="dk1"/>
              </a:solidFill>
              <a:latin typeface="Century Gothic"/>
              <a:ea typeface="Century Gothic"/>
              <a:cs typeface="Century Gothic"/>
              <a:sym typeface="Century Gothic"/>
            </a:endParaRPr>
          </a:p>
        </p:txBody>
      </p:sp>
      <p:pic>
        <p:nvPicPr>
          <p:cNvPr id="294" name="Google Shape;294;p8"/>
          <p:cNvPicPr preferRelativeResize="0"/>
          <p:nvPr/>
        </p:nvPicPr>
        <p:blipFill rotWithShape="1">
          <a:blip r:embed="rId11">
            <a:alphaModFix/>
          </a:blip>
          <a:srcRect/>
          <a:stretch/>
        </p:blipFill>
        <p:spPr>
          <a:xfrm>
            <a:off x="7451699" y="7675497"/>
            <a:ext cx="573831" cy="573830"/>
          </a:xfrm>
          <a:prstGeom prst="rect">
            <a:avLst/>
          </a:prstGeom>
          <a:noFill/>
          <a:ln>
            <a:noFill/>
          </a:ln>
        </p:spPr>
      </p:pic>
      <p:sp>
        <p:nvSpPr>
          <p:cNvPr id="295" name="Google Shape;295;p8"/>
          <p:cNvSpPr txBox="1"/>
          <p:nvPr/>
        </p:nvSpPr>
        <p:spPr>
          <a:xfrm>
            <a:off x="7687889" y="7849119"/>
            <a:ext cx="100669" cy="215444"/>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GB" sz="1400" b="0" i="0" u="none" strike="noStrike" cap="none">
                <a:solidFill>
                  <a:srgbClr val="FEFEFE"/>
                </a:solidFill>
                <a:latin typeface="Century Gothic"/>
                <a:ea typeface="Century Gothic"/>
                <a:cs typeface="Century Gothic"/>
                <a:sym typeface="Century Gothic"/>
              </a:rPr>
              <a:t>7</a:t>
            </a:r>
            <a:endParaRPr sz="1400" b="0" i="0" u="none" strike="noStrike" cap="none">
              <a:solidFill>
                <a:schemeClr val="dk1"/>
              </a:solidFill>
              <a:latin typeface="Century Gothic"/>
              <a:ea typeface="Century Gothic"/>
              <a:cs typeface="Century Gothic"/>
              <a:sym typeface="Century Gothic"/>
            </a:endParaRPr>
          </a:p>
        </p:txBody>
      </p:sp>
      <p:pic>
        <p:nvPicPr>
          <p:cNvPr id="296" name="Google Shape;296;p8"/>
          <p:cNvPicPr preferRelativeResize="0"/>
          <p:nvPr/>
        </p:nvPicPr>
        <p:blipFill rotWithShape="1">
          <a:blip r:embed="rId12">
            <a:alphaModFix/>
          </a:blip>
          <a:srcRect/>
          <a:stretch/>
        </p:blipFill>
        <p:spPr>
          <a:xfrm>
            <a:off x="11457124" y="7675497"/>
            <a:ext cx="573831" cy="573830"/>
          </a:xfrm>
          <a:prstGeom prst="rect">
            <a:avLst/>
          </a:prstGeom>
          <a:noFill/>
          <a:ln>
            <a:noFill/>
          </a:ln>
        </p:spPr>
      </p:pic>
      <p:sp>
        <p:nvSpPr>
          <p:cNvPr id="297" name="Google Shape;297;p8"/>
          <p:cNvSpPr txBox="1"/>
          <p:nvPr/>
        </p:nvSpPr>
        <p:spPr>
          <a:xfrm>
            <a:off x="11688254" y="7849119"/>
            <a:ext cx="100669" cy="215444"/>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GB" sz="1400" b="0" i="0" u="none" strike="noStrike" cap="none">
                <a:solidFill>
                  <a:srgbClr val="FEFEFE"/>
                </a:solidFill>
                <a:latin typeface="Century Gothic"/>
                <a:ea typeface="Century Gothic"/>
                <a:cs typeface="Century Gothic"/>
                <a:sym typeface="Century Gothic"/>
              </a:rPr>
              <a:t>8</a:t>
            </a:r>
            <a:endParaRPr sz="1400" b="0" i="0" u="none" strike="noStrike" cap="none">
              <a:solidFill>
                <a:schemeClr val="dk1"/>
              </a:solidFill>
              <a:latin typeface="Century Gothic"/>
              <a:ea typeface="Century Gothic"/>
              <a:cs typeface="Century Gothic"/>
              <a:sym typeface="Century Gothic"/>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2"/>
        <p:cNvGrpSpPr/>
        <p:nvPr/>
      </p:nvGrpSpPr>
      <p:grpSpPr>
        <a:xfrm>
          <a:off x="0" y="0"/>
          <a:ext cx="0" cy="0"/>
          <a:chOff x="0" y="0"/>
          <a:chExt cx="0" cy="0"/>
        </a:xfrm>
      </p:grpSpPr>
      <p:sp>
        <p:nvSpPr>
          <p:cNvPr id="23" name="Google Shape;23;p9"/>
          <p:cNvSpPr/>
          <p:nvPr/>
        </p:nvSpPr>
        <p:spPr>
          <a:xfrm>
            <a:off x="0" y="1"/>
            <a:ext cx="18288000" cy="10287000"/>
          </a:xfrm>
          <a:custGeom>
            <a:avLst/>
            <a:gdLst/>
            <a:ahLst/>
            <a:cxnLst/>
            <a:rect l="l" t="t" r="r" b="b"/>
            <a:pathLst>
              <a:path w="18288000" h="10287000" extrusionOk="0">
                <a:moveTo>
                  <a:pt x="0" y="0"/>
                </a:moveTo>
                <a:lnTo>
                  <a:pt x="0" y="10287000"/>
                </a:lnTo>
                <a:lnTo>
                  <a:pt x="18288000" y="10287000"/>
                </a:lnTo>
                <a:lnTo>
                  <a:pt x="18288000" y="0"/>
                </a:lnTo>
                <a:lnTo>
                  <a:pt x="0" y="0"/>
                </a:lnTo>
                <a:close/>
              </a:path>
            </a:pathLst>
          </a:custGeom>
          <a:solidFill>
            <a:srgbClr val="FFFFFF"/>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entury Gothic"/>
              <a:ea typeface="Century Gothic"/>
              <a:cs typeface="Century Gothic"/>
              <a:sym typeface="Century Gothic"/>
            </a:endParaRPr>
          </a:p>
        </p:txBody>
      </p:sp>
      <p:sp>
        <p:nvSpPr>
          <p:cNvPr id="24" name="Google Shape;24;p9"/>
          <p:cNvSpPr/>
          <p:nvPr/>
        </p:nvSpPr>
        <p:spPr>
          <a:xfrm>
            <a:off x="0" y="0"/>
            <a:ext cx="18288000" cy="10287000"/>
          </a:xfrm>
          <a:custGeom>
            <a:avLst/>
            <a:gdLst/>
            <a:ahLst/>
            <a:cxnLst/>
            <a:rect l="l" t="t" r="r" b="b"/>
            <a:pathLst>
              <a:path w="18288000" h="10287000" extrusionOk="0">
                <a:moveTo>
                  <a:pt x="0" y="0"/>
                </a:moveTo>
                <a:lnTo>
                  <a:pt x="0" y="10287000"/>
                </a:lnTo>
                <a:lnTo>
                  <a:pt x="18288000" y="10287000"/>
                </a:lnTo>
                <a:lnTo>
                  <a:pt x="18288000" y="0"/>
                </a:lnTo>
                <a:lnTo>
                  <a:pt x="0" y="0"/>
                </a:lnTo>
                <a:close/>
              </a:path>
            </a:pathLst>
          </a:custGeom>
          <a:solidFill>
            <a:srgbClr val="FFFFFF"/>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2400" b="0" i="0" u="none" strike="noStrike" cap="none">
              <a:solidFill>
                <a:schemeClr val="dk1"/>
              </a:solidFill>
              <a:latin typeface="Century Gothic"/>
              <a:ea typeface="Century Gothic"/>
              <a:cs typeface="Century Gothic"/>
              <a:sym typeface="Century Gothic"/>
            </a:endParaRPr>
          </a:p>
        </p:txBody>
      </p:sp>
      <p:pic>
        <p:nvPicPr>
          <p:cNvPr id="25" name="Google Shape;25;p9"/>
          <p:cNvPicPr preferRelativeResize="0"/>
          <p:nvPr/>
        </p:nvPicPr>
        <p:blipFill rotWithShape="1">
          <a:blip r:embed="rId3">
            <a:alphaModFix/>
          </a:blip>
          <a:srcRect/>
          <a:stretch/>
        </p:blipFill>
        <p:spPr>
          <a:xfrm>
            <a:off x="0" y="723796"/>
            <a:ext cx="510131" cy="916186"/>
          </a:xfrm>
          <a:prstGeom prst="rect">
            <a:avLst/>
          </a:prstGeom>
          <a:noFill/>
          <a:ln>
            <a:noFill/>
          </a:ln>
        </p:spPr>
      </p:pic>
      <p:pic>
        <p:nvPicPr>
          <p:cNvPr id="26" name="Google Shape;26;p9"/>
          <p:cNvPicPr preferRelativeResize="0"/>
          <p:nvPr/>
        </p:nvPicPr>
        <p:blipFill rotWithShape="1">
          <a:blip r:embed="rId4">
            <a:alphaModFix/>
          </a:blip>
          <a:srcRect/>
          <a:stretch/>
        </p:blipFill>
        <p:spPr>
          <a:xfrm>
            <a:off x="0" y="9751448"/>
            <a:ext cx="14659094" cy="95250"/>
          </a:xfrm>
          <a:prstGeom prst="rect">
            <a:avLst/>
          </a:prstGeom>
          <a:noFill/>
          <a:ln>
            <a:noFill/>
          </a:ln>
        </p:spPr>
      </p:pic>
      <p:pic>
        <p:nvPicPr>
          <p:cNvPr id="27" name="Google Shape;27;p9"/>
          <p:cNvPicPr preferRelativeResize="0"/>
          <p:nvPr/>
        </p:nvPicPr>
        <p:blipFill rotWithShape="1">
          <a:blip r:embed="rId5">
            <a:alphaModFix/>
          </a:blip>
          <a:srcRect/>
          <a:stretch/>
        </p:blipFill>
        <p:spPr>
          <a:xfrm>
            <a:off x="14476075" y="7809879"/>
            <a:ext cx="3819525" cy="3819525"/>
          </a:xfrm>
          <a:prstGeom prst="rect">
            <a:avLst/>
          </a:prstGeom>
          <a:noFill/>
          <a:ln>
            <a:noFill/>
          </a:ln>
        </p:spPr>
      </p:pic>
      <p:sp>
        <p:nvSpPr>
          <p:cNvPr id="28" name="Google Shape;28;p9"/>
          <p:cNvSpPr txBox="1"/>
          <p:nvPr/>
        </p:nvSpPr>
        <p:spPr>
          <a:xfrm>
            <a:off x="894172" y="804425"/>
            <a:ext cx="10618274" cy="615553"/>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4000"/>
              <a:buFont typeface="Arial"/>
              <a:buNone/>
            </a:pPr>
            <a:r>
              <a:rPr lang="en-GB" sz="4000" b="0" i="0" u="none" strike="noStrike" cap="none" dirty="0">
                <a:solidFill>
                  <a:schemeClr val="dk1"/>
                </a:solidFill>
                <a:latin typeface="Century Gothic"/>
                <a:ea typeface="Century Gothic"/>
                <a:cs typeface="Century Gothic"/>
                <a:sym typeface="Century Gothic"/>
              </a:rPr>
              <a:t>What is key for enterprise owners (MSMEs)</a:t>
            </a:r>
            <a:endParaRPr sz="4000" b="0" i="0" u="none" strike="noStrike" cap="none" dirty="0">
              <a:solidFill>
                <a:schemeClr val="dk1"/>
              </a:solidFill>
              <a:latin typeface="Century Gothic"/>
              <a:ea typeface="Century Gothic"/>
              <a:cs typeface="Century Gothic"/>
              <a:sym typeface="Century Gothic"/>
            </a:endParaRPr>
          </a:p>
        </p:txBody>
      </p:sp>
      <p:sp>
        <p:nvSpPr>
          <p:cNvPr id="29" name="Google Shape;29;p9"/>
          <p:cNvSpPr txBox="1"/>
          <p:nvPr/>
        </p:nvSpPr>
        <p:spPr>
          <a:xfrm>
            <a:off x="894172" y="2005348"/>
            <a:ext cx="16839192" cy="8075257"/>
          </a:xfrm>
          <a:prstGeom prst="rect">
            <a:avLst/>
          </a:prstGeom>
          <a:noFill/>
          <a:ln>
            <a:noFill/>
          </a:ln>
        </p:spPr>
        <p:txBody>
          <a:bodyPr spcFirstLastPara="1" wrap="square" lIns="91425" tIns="91425" rIns="91425" bIns="91425" anchor="t" anchorCtr="0">
            <a:spAutoFit/>
          </a:bodyPr>
          <a:lstStyle/>
          <a:p>
            <a:pPr marL="342900" indent="-342900" algn="just">
              <a:lnSpc>
                <a:spcPct val="107000"/>
              </a:lnSpc>
              <a:spcAft>
                <a:spcPts val="800"/>
              </a:spcAft>
              <a:buFont typeface="Arial" panose="020B0604020202020204" pitchFamily="34" charset="0"/>
              <a:buChar char="•"/>
            </a:pPr>
            <a:r>
              <a:rPr lang="en-GB" sz="2800" kern="100" dirty="0">
                <a:effectLst/>
                <a:latin typeface="Arial" panose="020B0604020202020204" pitchFamily="34" charset="0"/>
                <a:ea typeface="Calibri" panose="020F0502020204030204" pitchFamily="34" charset="0"/>
                <a:cs typeface="Times New Roman" panose="02020603050405020304" pitchFamily="18" charset="0"/>
              </a:rPr>
              <a:t>Market Research</a:t>
            </a:r>
          </a:p>
          <a:p>
            <a:pPr marL="342900" indent="-342900" algn="just">
              <a:lnSpc>
                <a:spcPct val="107000"/>
              </a:lnSpc>
              <a:spcAft>
                <a:spcPts val="800"/>
              </a:spcAft>
              <a:buFont typeface="Arial" panose="020B0604020202020204" pitchFamily="34" charset="0"/>
              <a:buChar char="•"/>
            </a:pPr>
            <a:r>
              <a:rPr lang="en-GB" sz="2800" kern="100" dirty="0">
                <a:effectLst/>
                <a:latin typeface="Arial" panose="020B0604020202020204" pitchFamily="34" charset="0"/>
                <a:ea typeface="Calibri" panose="020F0502020204030204" pitchFamily="34" charset="0"/>
                <a:cs typeface="Times New Roman" panose="02020603050405020304" pitchFamily="18" charset="0"/>
              </a:rPr>
              <a:t>Understand Regulations and Compliance</a:t>
            </a:r>
          </a:p>
          <a:p>
            <a:pPr marL="342900" indent="-342900" algn="just">
              <a:lnSpc>
                <a:spcPct val="107000"/>
              </a:lnSpc>
              <a:spcAft>
                <a:spcPts val="800"/>
              </a:spcAft>
              <a:buFont typeface="Arial" panose="020B0604020202020204" pitchFamily="34" charset="0"/>
              <a:buChar char="•"/>
            </a:pPr>
            <a:r>
              <a:rPr lang="en-GB" sz="2800" kern="100" dirty="0">
                <a:effectLst/>
                <a:latin typeface="Arial" panose="020B0604020202020204" pitchFamily="34" charset="0"/>
                <a:ea typeface="Calibri" panose="020F0502020204030204" pitchFamily="34" charset="0"/>
                <a:cs typeface="Times New Roman" panose="02020603050405020304" pitchFamily="18" charset="0"/>
              </a:rPr>
              <a:t>Build a Strong Online Presence</a:t>
            </a:r>
          </a:p>
          <a:p>
            <a:pPr marL="342900" indent="-342900" algn="just">
              <a:lnSpc>
                <a:spcPct val="107000"/>
              </a:lnSpc>
              <a:spcAft>
                <a:spcPts val="800"/>
              </a:spcAft>
              <a:buFont typeface="Arial" panose="020B0604020202020204" pitchFamily="34" charset="0"/>
              <a:buChar char="•"/>
            </a:pPr>
            <a:r>
              <a:rPr lang="en-GB" sz="2800" kern="100" dirty="0">
                <a:effectLst/>
                <a:latin typeface="Arial" panose="020B0604020202020204" pitchFamily="34" charset="0"/>
                <a:ea typeface="Calibri" panose="020F0502020204030204" pitchFamily="34" charset="0"/>
                <a:cs typeface="Times New Roman" panose="02020603050405020304" pitchFamily="18" charset="0"/>
              </a:rPr>
              <a:t>Secure Intellectual Property Rights</a:t>
            </a:r>
          </a:p>
          <a:p>
            <a:pPr marL="342900" indent="-342900" algn="just">
              <a:lnSpc>
                <a:spcPct val="107000"/>
              </a:lnSpc>
              <a:spcAft>
                <a:spcPts val="800"/>
              </a:spcAft>
              <a:buFont typeface="Arial" panose="020B0604020202020204" pitchFamily="34" charset="0"/>
              <a:buChar char="•"/>
            </a:pPr>
            <a:r>
              <a:rPr lang="en-GB" sz="2800" kern="100" dirty="0">
                <a:effectLst/>
                <a:latin typeface="Arial" panose="020B0604020202020204" pitchFamily="34" charset="0"/>
                <a:ea typeface="Calibri" panose="020F0502020204030204" pitchFamily="34" charset="0"/>
                <a:cs typeface="Times New Roman" panose="02020603050405020304" pitchFamily="18" charset="0"/>
              </a:rPr>
              <a:t>Explore International Partnerships</a:t>
            </a:r>
          </a:p>
          <a:p>
            <a:pPr marL="342900" indent="-342900" algn="just">
              <a:lnSpc>
                <a:spcPct val="107000"/>
              </a:lnSpc>
              <a:spcAft>
                <a:spcPts val="800"/>
              </a:spcAft>
              <a:buFont typeface="Arial" panose="020B0604020202020204" pitchFamily="34" charset="0"/>
              <a:buChar char="•"/>
            </a:pPr>
            <a:r>
              <a:rPr lang="en-GB" sz="2800" kern="100" dirty="0">
                <a:effectLst/>
                <a:latin typeface="Arial" panose="020B0604020202020204" pitchFamily="34" charset="0"/>
                <a:ea typeface="Calibri" panose="020F0502020204030204" pitchFamily="34" charset="0"/>
                <a:cs typeface="Times New Roman" panose="02020603050405020304" pitchFamily="18" charset="0"/>
              </a:rPr>
              <a:t>Adapt Marketing Strategies</a:t>
            </a:r>
          </a:p>
          <a:p>
            <a:pPr marL="342900" indent="-342900" algn="just">
              <a:lnSpc>
                <a:spcPct val="107000"/>
              </a:lnSpc>
              <a:spcAft>
                <a:spcPts val="800"/>
              </a:spcAft>
              <a:buFont typeface="Arial" panose="020B0604020202020204" pitchFamily="34" charset="0"/>
              <a:buChar char="•"/>
            </a:pPr>
            <a:r>
              <a:rPr lang="en-GB" sz="2800" kern="100" dirty="0">
                <a:effectLst/>
                <a:latin typeface="Arial" panose="020B0604020202020204" pitchFamily="34" charset="0"/>
                <a:ea typeface="Calibri" panose="020F0502020204030204" pitchFamily="34" charset="0"/>
                <a:cs typeface="Times New Roman" panose="02020603050405020304" pitchFamily="18" charset="0"/>
              </a:rPr>
              <a:t>Logistics and Supply Chain Management</a:t>
            </a:r>
          </a:p>
          <a:p>
            <a:pPr marL="342900" indent="-342900" algn="just">
              <a:lnSpc>
                <a:spcPct val="107000"/>
              </a:lnSpc>
              <a:spcAft>
                <a:spcPts val="800"/>
              </a:spcAft>
              <a:buFont typeface="Arial" panose="020B0604020202020204" pitchFamily="34" charset="0"/>
              <a:buChar char="•"/>
            </a:pPr>
            <a:r>
              <a:rPr lang="en-GB" sz="2800" kern="100" dirty="0">
                <a:effectLst/>
                <a:latin typeface="Arial" panose="020B0604020202020204" pitchFamily="34" charset="0"/>
                <a:ea typeface="Calibri" panose="020F0502020204030204" pitchFamily="34" charset="0"/>
                <a:cs typeface="Times New Roman" panose="02020603050405020304" pitchFamily="18" charset="0"/>
              </a:rPr>
              <a:t>Compliance with International Standards</a:t>
            </a:r>
          </a:p>
          <a:p>
            <a:pPr marL="342900" indent="-342900" algn="just">
              <a:lnSpc>
                <a:spcPct val="107000"/>
              </a:lnSpc>
              <a:spcAft>
                <a:spcPts val="800"/>
              </a:spcAft>
              <a:buFont typeface="Arial" panose="020B0604020202020204" pitchFamily="34" charset="0"/>
              <a:buChar char="•"/>
            </a:pPr>
            <a:r>
              <a:rPr lang="en-GB" sz="2800" kern="100" dirty="0">
                <a:effectLst/>
                <a:latin typeface="Arial" panose="020B0604020202020204" pitchFamily="34" charset="0"/>
                <a:ea typeface="Calibri" panose="020F0502020204030204" pitchFamily="34" charset="0"/>
                <a:cs typeface="Times New Roman" panose="02020603050405020304" pitchFamily="18" charset="0"/>
              </a:rPr>
              <a:t>Understand Currency Risks</a:t>
            </a:r>
          </a:p>
          <a:p>
            <a:pPr marL="342900" indent="-342900" algn="just">
              <a:lnSpc>
                <a:spcPct val="107000"/>
              </a:lnSpc>
              <a:spcAft>
                <a:spcPts val="800"/>
              </a:spcAft>
              <a:buFont typeface="Arial" panose="020B0604020202020204" pitchFamily="34" charset="0"/>
              <a:buChar char="•"/>
            </a:pPr>
            <a:r>
              <a:rPr lang="en-GB" sz="2800" kern="100" dirty="0">
                <a:effectLst/>
                <a:latin typeface="Arial" panose="020B0604020202020204" pitchFamily="34" charset="0"/>
                <a:ea typeface="Calibri" panose="020F0502020204030204" pitchFamily="34" charset="0"/>
                <a:cs typeface="Times New Roman" panose="02020603050405020304" pitchFamily="18" charset="0"/>
              </a:rPr>
              <a:t>Offer Consistently Excellent Customer Service</a:t>
            </a:r>
          </a:p>
          <a:p>
            <a:pPr marL="342900" indent="-342900" algn="just">
              <a:lnSpc>
                <a:spcPct val="107000"/>
              </a:lnSpc>
              <a:spcAft>
                <a:spcPts val="800"/>
              </a:spcAft>
              <a:buFont typeface="Arial" panose="020B0604020202020204" pitchFamily="34" charset="0"/>
              <a:buChar char="•"/>
            </a:pPr>
            <a:r>
              <a:rPr lang="en-GB" sz="2800" kern="100" dirty="0">
                <a:effectLst/>
                <a:latin typeface="Arial" panose="020B0604020202020204" pitchFamily="34" charset="0"/>
                <a:ea typeface="Calibri" panose="020F0502020204030204" pitchFamily="34" charset="0"/>
                <a:cs typeface="Times New Roman" panose="02020603050405020304" pitchFamily="18" charset="0"/>
              </a:rPr>
              <a:t>Network and Seek Assistance</a:t>
            </a:r>
          </a:p>
          <a:p>
            <a:pPr marL="342900" indent="-342900" algn="just">
              <a:lnSpc>
                <a:spcPct val="107000"/>
              </a:lnSpc>
              <a:spcAft>
                <a:spcPts val="800"/>
              </a:spcAft>
              <a:buFont typeface="Arial" panose="020B0604020202020204" pitchFamily="34" charset="0"/>
              <a:buChar char="•"/>
            </a:pPr>
            <a:r>
              <a:rPr lang="en-GB" sz="2800" kern="100" dirty="0">
                <a:latin typeface="Arial" panose="020B0604020202020204" pitchFamily="34" charset="0"/>
                <a:ea typeface="Calibri" panose="020F0502020204030204" pitchFamily="34" charset="0"/>
                <a:cs typeface="Times New Roman" panose="02020603050405020304" pitchFamily="18" charset="0"/>
              </a:rPr>
              <a:t>S</a:t>
            </a:r>
            <a:r>
              <a:rPr lang="en-GB" sz="2800" kern="100" dirty="0">
                <a:effectLst/>
                <a:latin typeface="Arial" panose="020B0604020202020204" pitchFamily="34" charset="0"/>
                <a:ea typeface="Calibri" panose="020F0502020204030204" pitchFamily="34" charset="0"/>
                <a:cs typeface="Times New Roman" panose="02020603050405020304" pitchFamily="18" charset="0"/>
              </a:rPr>
              <a:t>tay Informed About Global Trends</a:t>
            </a:r>
          </a:p>
          <a:p>
            <a:pPr marL="342900" indent="-342900" algn="just">
              <a:lnSpc>
                <a:spcPct val="107000"/>
              </a:lnSpc>
              <a:spcAft>
                <a:spcPts val="800"/>
              </a:spcAft>
              <a:buFont typeface="Arial" panose="020B0604020202020204" pitchFamily="34" charset="0"/>
              <a:buChar char="•"/>
            </a:pPr>
            <a:r>
              <a:rPr lang="en-GB" sz="2800" kern="100" dirty="0">
                <a:effectLst/>
                <a:latin typeface="Arial" panose="020B0604020202020204" pitchFamily="34" charset="0"/>
                <a:ea typeface="Calibri" panose="020F0502020204030204" pitchFamily="34" charset="0"/>
                <a:cs typeface="Times New Roman" panose="02020603050405020304" pitchFamily="18" charset="0"/>
              </a:rPr>
              <a:t>Risk Management</a:t>
            </a:r>
          </a:p>
          <a:p>
            <a:pPr marL="342900" indent="-342900" algn="just">
              <a:lnSpc>
                <a:spcPct val="107000"/>
              </a:lnSpc>
              <a:spcAft>
                <a:spcPts val="800"/>
              </a:spcAft>
              <a:buFont typeface="Arial" panose="020B0604020202020204" pitchFamily="34" charset="0"/>
              <a:buChar char="•"/>
            </a:pPr>
            <a:r>
              <a:rPr lang="en-GB" sz="2800" kern="100" dirty="0">
                <a:effectLst/>
                <a:latin typeface="Arial" panose="020B0604020202020204" pitchFamily="34" charset="0"/>
                <a:ea typeface="Calibri" panose="020F0502020204030204" pitchFamily="34" charset="0"/>
                <a:cs typeface="Times New Roman" panose="02020603050405020304" pitchFamily="18" charset="0"/>
              </a:rPr>
              <a:t>Continuous Learning and Adaptation</a:t>
            </a:r>
          </a:p>
        </p:txBody>
      </p:sp>
      <p:pic>
        <p:nvPicPr>
          <p:cNvPr id="3" name="Picture 2">
            <a:extLst>
              <a:ext uri="{FF2B5EF4-FFF2-40B4-BE49-F238E27FC236}">
                <a16:creationId xmlns:a16="http://schemas.microsoft.com/office/drawing/2014/main" id="{BFAA6441-2419-C498-E5EE-277B42143F1A}"/>
              </a:ext>
            </a:extLst>
          </p:cNvPr>
          <p:cNvPicPr>
            <a:picLocks noChangeAspect="1"/>
          </p:cNvPicPr>
          <p:nvPr/>
        </p:nvPicPr>
        <p:blipFill rotWithShape="1">
          <a:blip r:embed="rId6"/>
          <a:srcRect l="21093" t="17647" r="19570"/>
          <a:stretch/>
        </p:blipFill>
        <p:spPr>
          <a:xfrm>
            <a:off x="9511249" y="3139144"/>
            <a:ext cx="5853701" cy="4549672"/>
          </a:xfrm>
          <a:prstGeom prst="rect">
            <a:avLst/>
          </a:prstGeom>
        </p:spPr>
      </p:pic>
    </p:spTree>
    <p:extLst>
      <p:ext uri="{BB962C8B-B14F-4D97-AF65-F5344CB8AC3E}">
        <p14:creationId xmlns:p14="http://schemas.microsoft.com/office/powerpoint/2010/main" val="3663645966"/>
      </p:ext>
    </p:extLst>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1523</TotalTime>
  <Words>1008</Words>
  <Application>Microsoft Office PowerPoint</Application>
  <PresentationFormat>Custom</PresentationFormat>
  <Paragraphs>133</Paragraphs>
  <Slides>14</Slides>
  <Notes>14</Notes>
  <HiddenSlides>3</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14</vt:i4>
      </vt:variant>
    </vt:vector>
  </HeadingPairs>
  <TitlesOfParts>
    <vt:vector size="23" baseType="lpstr">
      <vt:lpstr>Montserrat SemiBold</vt:lpstr>
      <vt:lpstr>Montserrat</vt:lpstr>
      <vt:lpstr>Arial</vt:lpstr>
      <vt:lpstr>Calibri</vt:lpstr>
      <vt:lpstr>Montserrat Black</vt:lpstr>
      <vt:lpstr>Century Gothic</vt:lpstr>
      <vt:lpstr>Symbol</vt:lpstr>
      <vt:lpstr>Montserrat ExtraBold</vt:lpstr>
      <vt:lpstr>Office Theme</vt:lpstr>
      <vt:lpstr>PowerPoint Presentation</vt:lpstr>
      <vt:lpstr>PowerPoint Presentation</vt:lpstr>
      <vt:lpstr>OUR PRIORITY SECTORS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Lenis Heita</dc:creator>
  <cp:lastModifiedBy>chaze.nalisa@nipdb.com</cp:lastModifiedBy>
  <cp:revision>4</cp:revision>
  <dcterms:created xsi:type="dcterms:W3CDTF">2023-03-08T06:33:17Z</dcterms:created>
  <dcterms:modified xsi:type="dcterms:W3CDTF">2023-11-15T10:19:38Z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2023-03-08T00:00:00Z</vt:filetime>
  </property>
  <property fmtid="{D5CDD505-2E9C-101B-9397-08002B2CF9AE}" pid="3" name="LastSaved">
    <vt:filetime>2023-03-08T00:00:00Z</vt:filetime>
  </property>
</Properties>
</file>