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D1C24-633A-4B1D-A77D-26F7E5C1D5DD}" type="doc">
      <dgm:prSet loTypeId="urn:microsoft.com/office/officeart/2009/3/layout/StepUpProcess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5B2C728-743E-4C60-895F-335A13752375}">
      <dgm:prSet phldrT="[Text]"/>
      <dgm:spPr/>
      <dgm:t>
        <a:bodyPr/>
        <a:lstStyle/>
        <a:p>
          <a:r>
            <a:rPr lang="en-US" dirty="0"/>
            <a:t>Bootstrapping</a:t>
          </a:r>
        </a:p>
      </dgm:t>
    </dgm:pt>
    <dgm:pt modelId="{4B79564B-D448-4599-820F-55932902A4BA}" type="parTrans" cxnId="{271BE359-A57D-4FF1-B6CD-60A32C05869F}">
      <dgm:prSet/>
      <dgm:spPr/>
      <dgm:t>
        <a:bodyPr/>
        <a:lstStyle/>
        <a:p>
          <a:endParaRPr lang="en-US"/>
        </a:p>
      </dgm:t>
    </dgm:pt>
    <dgm:pt modelId="{A5ADC1E3-B82B-4869-8AF8-0162B86F59FC}" type="sibTrans" cxnId="{271BE359-A57D-4FF1-B6CD-60A32C05869F}">
      <dgm:prSet/>
      <dgm:spPr/>
      <dgm:t>
        <a:bodyPr/>
        <a:lstStyle/>
        <a:p>
          <a:endParaRPr lang="en-US"/>
        </a:p>
      </dgm:t>
    </dgm:pt>
    <dgm:pt modelId="{141DD234-A072-41EB-8971-876CD9B81750}">
      <dgm:prSet phldrT="[Text]"/>
      <dgm:spPr/>
      <dgm:t>
        <a:bodyPr/>
        <a:lstStyle/>
        <a:p>
          <a:r>
            <a:rPr lang="en-US" dirty="0"/>
            <a:t>Crowd funding/Friends &amp; Family</a:t>
          </a:r>
        </a:p>
      </dgm:t>
    </dgm:pt>
    <dgm:pt modelId="{20184204-4B8D-4314-9CA0-D2253BB0B84D}" type="parTrans" cxnId="{6FFD124E-C6F0-4D58-B501-CD27051B39B2}">
      <dgm:prSet/>
      <dgm:spPr/>
      <dgm:t>
        <a:bodyPr/>
        <a:lstStyle/>
        <a:p>
          <a:endParaRPr lang="en-US"/>
        </a:p>
      </dgm:t>
    </dgm:pt>
    <dgm:pt modelId="{25440F70-1C1C-49F6-B64F-94AA12E38CF3}" type="sibTrans" cxnId="{6FFD124E-C6F0-4D58-B501-CD27051B39B2}">
      <dgm:prSet/>
      <dgm:spPr/>
      <dgm:t>
        <a:bodyPr/>
        <a:lstStyle/>
        <a:p>
          <a:endParaRPr lang="en-US"/>
        </a:p>
      </dgm:t>
    </dgm:pt>
    <dgm:pt modelId="{F25D8FEA-ED4A-4ED9-95C5-5125EC4D3750}">
      <dgm:prSet phldrT="[Text]"/>
      <dgm:spPr/>
      <dgm:t>
        <a:bodyPr/>
        <a:lstStyle/>
        <a:p>
          <a:r>
            <a:rPr lang="en-US" dirty="0"/>
            <a:t>Venture Capital/Angel Investors</a:t>
          </a:r>
        </a:p>
      </dgm:t>
    </dgm:pt>
    <dgm:pt modelId="{11C99702-D6BE-4A59-9F6F-F5EDE15039C4}" type="parTrans" cxnId="{ED098507-EF38-4563-80B8-D9D741E05A7A}">
      <dgm:prSet/>
      <dgm:spPr/>
      <dgm:t>
        <a:bodyPr/>
        <a:lstStyle/>
        <a:p>
          <a:endParaRPr lang="en-US"/>
        </a:p>
      </dgm:t>
    </dgm:pt>
    <dgm:pt modelId="{EE8CCA6B-C618-4EAC-B1AF-C63C6AC43D87}" type="sibTrans" cxnId="{ED098507-EF38-4563-80B8-D9D741E05A7A}">
      <dgm:prSet/>
      <dgm:spPr/>
      <dgm:t>
        <a:bodyPr/>
        <a:lstStyle/>
        <a:p>
          <a:endParaRPr lang="en-US"/>
        </a:p>
      </dgm:t>
    </dgm:pt>
    <dgm:pt modelId="{1C0D9D18-5007-4938-ADE5-15006BE607E5}">
      <dgm:prSet phldrT="[Text]"/>
      <dgm:spPr/>
      <dgm:t>
        <a:bodyPr/>
        <a:lstStyle/>
        <a:p>
          <a:r>
            <a:rPr lang="en-US" dirty="0"/>
            <a:t>Private Equity</a:t>
          </a:r>
        </a:p>
      </dgm:t>
    </dgm:pt>
    <dgm:pt modelId="{82B8280F-0F21-4044-99EC-D3373265E3B4}" type="parTrans" cxnId="{6551A6F5-CA17-41DF-9CF2-B6BDA6B368F5}">
      <dgm:prSet/>
      <dgm:spPr/>
      <dgm:t>
        <a:bodyPr/>
        <a:lstStyle/>
        <a:p>
          <a:endParaRPr lang="en-US"/>
        </a:p>
      </dgm:t>
    </dgm:pt>
    <dgm:pt modelId="{9BCDB232-09BB-44AE-997F-50D261494025}" type="sibTrans" cxnId="{6551A6F5-CA17-41DF-9CF2-B6BDA6B368F5}">
      <dgm:prSet/>
      <dgm:spPr/>
      <dgm:t>
        <a:bodyPr/>
        <a:lstStyle/>
        <a:p>
          <a:endParaRPr lang="en-US"/>
        </a:p>
      </dgm:t>
    </dgm:pt>
    <dgm:pt modelId="{A185F778-AE17-435E-B43E-23010343B152}">
      <dgm:prSet phldrT="[Text]"/>
      <dgm:spPr/>
      <dgm:t>
        <a:bodyPr/>
        <a:lstStyle/>
        <a:p>
          <a:r>
            <a:rPr lang="en-US" dirty="0"/>
            <a:t>Debt</a:t>
          </a:r>
        </a:p>
      </dgm:t>
    </dgm:pt>
    <dgm:pt modelId="{CED49130-107C-4766-8D9D-FCFC5BA18349}" type="parTrans" cxnId="{55DB6EBD-A095-4571-A712-689A365F1B26}">
      <dgm:prSet/>
      <dgm:spPr/>
      <dgm:t>
        <a:bodyPr/>
        <a:lstStyle/>
        <a:p>
          <a:endParaRPr lang="en-US"/>
        </a:p>
      </dgm:t>
    </dgm:pt>
    <dgm:pt modelId="{54403ECB-7A63-44AF-AB60-41C49E343A57}" type="sibTrans" cxnId="{55DB6EBD-A095-4571-A712-689A365F1B26}">
      <dgm:prSet/>
      <dgm:spPr/>
      <dgm:t>
        <a:bodyPr/>
        <a:lstStyle/>
        <a:p>
          <a:endParaRPr lang="en-US"/>
        </a:p>
      </dgm:t>
    </dgm:pt>
    <dgm:pt modelId="{EA4964D9-5D98-41C7-9754-83E78D76FC67}" type="pres">
      <dgm:prSet presAssocID="{02AD1C24-633A-4B1D-A77D-26F7E5C1D5DD}" presName="rootnode" presStyleCnt="0">
        <dgm:presLayoutVars>
          <dgm:chMax/>
          <dgm:chPref/>
          <dgm:dir/>
          <dgm:animLvl val="lvl"/>
        </dgm:presLayoutVars>
      </dgm:prSet>
      <dgm:spPr/>
    </dgm:pt>
    <dgm:pt modelId="{8D4C75E3-200D-41B2-992A-81D86580B549}" type="pres">
      <dgm:prSet presAssocID="{85B2C728-743E-4C60-895F-335A13752375}" presName="composite" presStyleCnt="0"/>
      <dgm:spPr/>
    </dgm:pt>
    <dgm:pt modelId="{E9622802-F9B5-4327-8101-B8F55B3773EA}" type="pres">
      <dgm:prSet presAssocID="{85B2C728-743E-4C60-895F-335A13752375}" presName="LShape" presStyleLbl="alignNode1" presStyleIdx="0" presStyleCnt="9"/>
      <dgm:spPr/>
    </dgm:pt>
    <dgm:pt modelId="{755C6B82-5497-425B-83A3-CA79B9694FC4}" type="pres">
      <dgm:prSet presAssocID="{85B2C728-743E-4C60-895F-335A13752375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C49BC36E-5E3D-4A6E-A799-05C0588E08D3}" type="pres">
      <dgm:prSet presAssocID="{85B2C728-743E-4C60-895F-335A13752375}" presName="Triangle" presStyleLbl="alignNode1" presStyleIdx="1" presStyleCnt="9"/>
      <dgm:spPr/>
    </dgm:pt>
    <dgm:pt modelId="{EC448CD9-32DF-4F03-8627-97700EB550E2}" type="pres">
      <dgm:prSet presAssocID="{A5ADC1E3-B82B-4869-8AF8-0162B86F59FC}" presName="sibTrans" presStyleCnt="0"/>
      <dgm:spPr/>
    </dgm:pt>
    <dgm:pt modelId="{6208C246-3AF3-4B36-B6AD-7FC6D83E8B5E}" type="pres">
      <dgm:prSet presAssocID="{A5ADC1E3-B82B-4869-8AF8-0162B86F59FC}" presName="space" presStyleCnt="0"/>
      <dgm:spPr/>
    </dgm:pt>
    <dgm:pt modelId="{40CCA852-1C33-4718-A16B-2C1663B55DB1}" type="pres">
      <dgm:prSet presAssocID="{141DD234-A072-41EB-8971-876CD9B81750}" presName="composite" presStyleCnt="0"/>
      <dgm:spPr/>
    </dgm:pt>
    <dgm:pt modelId="{4B592F98-912D-4996-AAC5-A81502951B81}" type="pres">
      <dgm:prSet presAssocID="{141DD234-A072-41EB-8971-876CD9B81750}" presName="LShape" presStyleLbl="alignNode1" presStyleIdx="2" presStyleCnt="9"/>
      <dgm:spPr/>
    </dgm:pt>
    <dgm:pt modelId="{29C93964-2EA8-43AB-9947-6B60A42A6BF2}" type="pres">
      <dgm:prSet presAssocID="{141DD234-A072-41EB-8971-876CD9B81750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8971141F-15CE-4410-84CC-E4532835F2F3}" type="pres">
      <dgm:prSet presAssocID="{141DD234-A072-41EB-8971-876CD9B81750}" presName="Triangle" presStyleLbl="alignNode1" presStyleIdx="3" presStyleCnt="9"/>
      <dgm:spPr/>
    </dgm:pt>
    <dgm:pt modelId="{035A69C5-A7BB-4695-84BD-EB066F8CEB8B}" type="pres">
      <dgm:prSet presAssocID="{25440F70-1C1C-49F6-B64F-94AA12E38CF3}" presName="sibTrans" presStyleCnt="0"/>
      <dgm:spPr/>
    </dgm:pt>
    <dgm:pt modelId="{A2E7B5CD-AF82-4841-9ED8-C9CB8C194644}" type="pres">
      <dgm:prSet presAssocID="{25440F70-1C1C-49F6-B64F-94AA12E38CF3}" presName="space" presStyleCnt="0"/>
      <dgm:spPr/>
    </dgm:pt>
    <dgm:pt modelId="{800FE38C-C33D-47FA-A720-06F1C3D4C070}" type="pres">
      <dgm:prSet presAssocID="{F25D8FEA-ED4A-4ED9-95C5-5125EC4D3750}" presName="composite" presStyleCnt="0"/>
      <dgm:spPr/>
    </dgm:pt>
    <dgm:pt modelId="{B6A801C9-993E-4A82-9638-7C830E1FAE02}" type="pres">
      <dgm:prSet presAssocID="{F25D8FEA-ED4A-4ED9-95C5-5125EC4D3750}" presName="LShape" presStyleLbl="alignNode1" presStyleIdx="4" presStyleCnt="9"/>
      <dgm:spPr/>
    </dgm:pt>
    <dgm:pt modelId="{BE6988AC-E37C-4760-8BCC-F6DAB292839F}" type="pres">
      <dgm:prSet presAssocID="{F25D8FEA-ED4A-4ED9-95C5-5125EC4D3750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10481A0E-41E4-46CD-93A1-1E9723B79C5A}" type="pres">
      <dgm:prSet presAssocID="{F25D8FEA-ED4A-4ED9-95C5-5125EC4D3750}" presName="Triangle" presStyleLbl="alignNode1" presStyleIdx="5" presStyleCnt="9"/>
      <dgm:spPr/>
    </dgm:pt>
    <dgm:pt modelId="{826D1194-C02D-462C-9CC3-F276095AD2F3}" type="pres">
      <dgm:prSet presAssocID="{EE8CCA6B-C618-4EAC-B1AF-C63C6AC43D87}" presName="sibTrans" presStyleCnt="0"/>
      <dgm:spPr/>
    </dgm:pt>
    <dgm:pt modelId="{D6921568-F235-4801-BEEC-4ED5ED842864}" type="pres">
      <dgm:prSet presAssocID="{EE8CCA6B-C618-4EAC-B1AF-C63C6AC43D87}" presName="space" presStyleCnt="0"/>
      <dgm:spPr/>
    </dgm:pt>
    <dgm:pt modelId="{0C99EC7C-6A0E-4E53-857B-CE13720AAE56}" type="pres">
      <dgm:prSet presAssocID="{1C0D9D18-5007-4938-ADE5-15006BE607E5}" presName="composite" presStyleCnt="0"/>
      <dgm:spPr/>
    </dgm:pt>
    <dgm:pt modelId="{10F89E0B-F5CF-408A-A3C3-7D0FFD15FDE7}" type="pres">
      <dgm:prSet presAssocID="{1C0D9D18-5007-4938-ADE5-15006BE607E5}" presName="LShape" presStyleLbl="alignNode1" presStyleIdx="6" presStyleCnt="9"/>
      <dgm:spPr/>
    </dgm:pt>
    <dgm:pt modelId="{F7F80F40-36DC-482A-91D0-E73D0D1D3476}" type="pres">
      <dgm:prSet presAssocID="{1C0D9D18-5007-4938-ADE5-15006BE607E5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1B158FCC-8E32-405E-A005-9196220CD9CF}" type="pres">
      <dgm:prSet presAssocID="{1C0D9D18-5007-4938-ADE5-15006BE607E5}" presName="Triangle" presStyleLbl="alignNode1" presStyleIdx="7" presStyleCnt="9"/>
      <dgm:spPr/>
    </dgm:pt>
    <dgm:pt modelId="{C9992CEC-7524-42DB-BDB2-441053F396D1}" type="pres">
      <dgm:prSet presAssocID="{9BCDB232-09BB-44AE-997F-50D261494025}" presName="sibTrans" presStyleCnt="0"/>
      <dgm:spPr/>
    </dgm:pt>
    <dgm:pt modelId="{E086CA61-0BC2-4750-9607-BAE6F67526F9}" type="pres">
      <dgm:prSet presAssocID="{9BCDB232-09BB-44AE-997F-50D261494025}" presName="space" presStyleCnt="0"/>
      <dgm:spPr/>
    </dgm:pt>
    <dgm:pt modelId="{210EB83B-A191-4CA3-AB9F-7AB5B9709F19}" type="pres">
      <dgm:prSet presAssocID="{A185F778-AE17-435E-B43E-23010343B152}" presName="composite" presStyleCnt="0"/>
      <dgm:spPr/>
    </dgm:pt>
    <dgm:pt modelId="{79800205-7461-4590-A209-A143B3BFC1A8}" type="pres">
      <dgm:prSet presAssocID="{A185F778-AE17-435E-B43E-23010343B152}" presName="LShape" presStyleLbl="alignNode1" presStyleIdx="8" presStyleCnt="9"/>
      <dgm:spPr/>
    </dgm:pt>
    <dgm:pt modelId="{25BF3894-D9F0-49F9-91F6-7F96AFFE15B7}" type="pres">
      <dgm:prSet presAssocID="{A185F778-AE17-435E-B43E-23010343B15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ED098507-EF38-4563-80B8-D9D741E05A7A}" srcId="{02AD1C24-633A-4B1D-A77D-26F7E5C1D5DD}" destId="{F25D8FEA-ED4A-4ED9-95C5-5125EC4D3750}" srcOrd="2" destOrd="0" parTransId="{11C99702-D6BE-4A59-9F6F-F5EDE15039C4}" sibTransId="{EE8CCA6B-C618-4EAC-B1AF-C63C6AC43D87}"/>
    <dgm:cxn modelId="{DAD97242-AEB7-4E2A-89FE-064DF8C7FE59}" type="presOf" srcId="{A185F778-AE17-435E-B43E-23010343B152}" destId="{25BF3894-D9F0-49F9-91F6-7F96AFFE15B7}" srcOrd="0" destOrd="0" presId="urn:microsoft.com/office/officeart/2009/3/layout/StepUpProcess"/>
    <dgm:cxn modelId="{6FFD124E-C6F0-4D58-B501-CD27051B39B2}" srcId="{02AD1C24-633A-4B1D-A77D-26F7E5C1D5DD}" destId="{141DD234-A072-41EB-8971-876CD9B81750}" srcOrd="1" destOrd="0" parTransId="{20184204-4B8D-4314-9CA0-D2253BB0B84D}" sibTransId="{25440F70-1C1C-49F6-B64F-94AA12E38CF3}"/>
    <dgm:cxn modelId="{6482C56F-B080-46E4-9AC2-E22D187CE58D}" type="presOf" srcId="{F25D8FEA-ED4A-4ED9-95C5-5125EC4D3750}" destId="{BE6988AC-E37C-4760-8BCC-F6DAB292839F}" srcOrd="0" destOrd="0" presId="urn:microsoft.com/office/officeart/2009/3/layout/StepUpProcess"/>
    <dgm:cxn modelId="{271BE359-A57D-4FF1-B6CD-60A32C05869F}" srcId="{02AD1C24-633A-4B1D-A77D-26F7E5C1D5DD}" destId="{85B2C728-743E-4C60-895F-335A13752375}" srcOrd="0" destOrd="0" parTransId="{4B79564B-D448-4599-820F-55932902A4BA}" sibTransId="{A5ADC1E3-B82B-4869-8AF8-0162B86F59FC}"/>
    <dgm:cxn modelId="{794A5296-8977-4F92-AF88-727C930B496F}" type="presOf" srcId="{1C0D9D18-5007-4938-ADE5-15006BE607E5}" destId="{F7F80F40-36DC-482A-91D0-E73D0D1D3476}" srcOrd="0" destOrd="0" presId="urn:microsoft.com/office/officeart/2009/3/layout/StepUpProcess"/>
    <dgm:cxn modelId="{55DB6EBD-A095-4571-A712-689A365F1B26}" srcId="{02AD1C24-633A-4B1D-A77D-26F7E5C1D5DD}" destId="{A185F778-AE17-435E-B43E-23010343B152}" srcOrd="4" destOrd="0" parTransId="{CED49130-107C-4766-8D9D-FCFC5BA18349}" sibTransId="{54403ECB-7A63-44AF-AB60-41C49E343A57}"/>
    <dgm:cxn modelId="{A51CA5DE-302C-45A1-810F-BACE4872451A}" type="presOf" srcId="{141DD234-A072-41EB-8971-876CD9B81750}" destId="{29C93964-2EA8-43AB-9947-6B60A42A6BF2}" srcOrd="0" destOrd="0" presId="urn:microsoft.com/office/officeart/2009/3/layout/StepUpProcess"/>
    <dgm:cxn modelId="{23DBCEE6-DD29-4636-A265-4BAC5FBD7718}" type="presOf" srcId="{02AD1C24-633A-4B1D-A77D-26F7E5C1D5DD}" destId="{EA4964D9-5D98-41C7-9754-83E78D76FC67}" srcOrd="0" destOrd="0" presId="urn:microsoft.com/office/officeart/2009/3/layout/StepUpProcess"/>
    <dgm:cxn modelId="{6551A6F5-CA17-41DF-9CF2-B6BDA6B368F5}" srcId="{02AD1C24-633A-4B1D-A77D-26F7E5C1D5DD}" destId="{1C0D9D18-5007-4938-ADE5-15006BE607E5}" srcOrd="3" destOrd="0" parTransId="{82B8280F-0F21-4044-99EC-D3373265E3B4}" sibTransId="{9BCDB232-09BB-44AE-997F-50D261494025}"/>
    <dgm:cxn modelId="{82D58CFF-D155-4293-9CD3-DECA68EE2C60}" type="presOf" srcId="{85B2C728-743E-4C60-895F-335A13752375}" destId="{755C6B82-5497-425B-83A3-CA79B9694FC4}" srcOrd="0" destOrd="0" presId="urn:microsoft.com/office/officeart/2009/3/layout/StepUpProcess"/>
    <dgm:cxn modelId="{648F35B7-BA2C-475F-ADE1-E08107A8D5BA}" type="presParOf" srcId="{EA4964D9-5D98-41C7-9754-83E78D76FC67}" destId="{8D4C75E3-200D-41B2-992A-81D86580B549}" srcOrd="0" destOrd="0" presId="urn:microsoft.com/office/officeart/2009/3/layout/StepUpProcess"/>
    <dgm:cxn modelId="{582EC419-86CB-4265-A4DF-D81BB2803A81}" type="presParOf" srcId="{8D4C75E3-200D-41B2-992A-81D86580B549}" destId="{E9622802-F9B5-4327-8101-B8F55B3773EA}" srcOrd="0" destOrd="0" presId="urn:microsoft.com/office/officeart/2009/3/layout/StepUpProcess"/>
    <dgm:cxn modelId="{A1F5BB87-B956-4C89-AA36-03E033CC0179}" type="presParOf" srcId="{8D4C75E3-200D-41B2-992A-81D86580B549}" destId="{755C6B82-5497-425B-83A3-CA79B9694FC4}" srcOrd="1" destOrd="0" presId="urn:microsoft.com/office/officeart/2009/3/layout/StepUpProcess"/>
    <dgm:cxn modelId="{CB4572D3-57B2-4EA2-8314-CE3305E8D2B1}" type="presParOf" srcId="{8D4C75E3-200D-41B2-992A-81D86580B549}" destId="{C49BC36E-5E3D-4A6E-A799-05C0588E08D3}" srcOrd="2" destOrd="0" presId="urn:microsoft.com/office/officeart/2009/3/layout/StepUpProcess"/>
    <dgm:cxn modelId="{9FE74135-E2FA-4DF0-BE61-8D7F6E6EC6CA}" type="presParOf" srcId="{EA4964D9-5D98-41C7-9754-83E78D76FC67}" destId="{EC448CD9-32DF-4F03-8627-97700EB550E2}" srcOrd="1" destOrd="0" presId="urn:microsoft.com/office/officeart/2009/3/layout/StepUpProcess"/>
    <dgm:cxn modelId="{E7F34FE9-6F11-42E5-BB94-66EF36D27C56}" type="presParOf" srcId="{EC448CD9-32DF-4F03-8627-97700EB550E2}" destId="{6208C246-3AF3-4B36-B6AD-7FC6D83E8B5E}" srcOrd="0" destOrd="0" presId="urn:microsoft.com/office/officeart/2009/3/layout/StepUpProcess"/>
    <dgm:cxn modelId="{441A0AA6-DC99-4E65-A5E4-CD497FB189E8}" type="presParOf" srcId="{EA4964D9-5D98-41C7-9754-83E78D76FC67}" destId="{40CCA852-1C33-4718-A16B-2C1663B55DB1}" srcOrd="2" destOrd="0" presId="urn:microsoft.com/office/officeart/2009/3/layout/StepUpProcess"/>
    <dgm:cxn modelId="{3BC62971-D0C1-4D3D-80AA-85948A044140}" type="presParOf" srcId="{40CCA852-1C33-4718-A16B-2C1663B55DB1}" destId="{4B592F98-912D-4996-AAC5-A81502951B81}" srcOrd="0" destOrd="0" presId="urn:microsoft.com/office/officeart/2009/3/layout/StepUpProcess"/>
    <dgm:cxn modelId="{1279E4CA-BCCC-4B7B-9ECD-51088C16C1FA}" type="presParOf" srcId="{40CCA852-1C33-4718-A16B-2C1663B55DB1}" destId="{29C93964-2EA8-43AB-9947-6B60A42A6BF2}" srcOrd="1" destOrd="0" presId="urn:microsoft.com/office/officeart/2009/3/layout/StepUpProcess"/>
    <dgm:cxn modelId="{31D4474E-15DF-4BFA-A057-57B7ACB03E3C}" type="presParOf" srcId="{40CCA852-1C33-4718-A16B-2C1663B55DB1}" destId="{8971141F-15CE-4410-84CC-E4532835F2F3}" srcOrd="2" destOrd="0" presId="urn:microsoft.com/office/officeart/2009/3/layout/StepUpProcess"/>
    <dgm:cxn modelId="{2ACBA022-DBE2-4F20-B163-5C590FB41343}" type="presParOf" srcId="{EA4964D9-5D98-41C7-9754-83E78D76FC67}" destId="{035A69C5-A7BB-4695-84BD-EB066F8CEB8B}" srcOrd="3" destOrd="0" presId="urn:microsoft.com/office/officeart/2009/3/layout/StepUpProcess"/>
    <dgm:cxn modelId="{2DA607B5-BCBE-4C69-8DF6-23905B3B08DC}" type="presParOf" srcId="{035A69C5-A7BB-4695-84BD-EB066F8CEB8B}" destId="{A2E7B5CD-AF82-4841-9ED8-C9CB8C194644}" srcOrd="0" destOrd="0" presId="urn:microsoft.com/office/officeart/2009/3/layout/StepUpProcess"/>
    <dgm:cxn modelId="{7920ADAC-7E81-402C-8F21-83CF791B07A7}" type="presParOf" srcId="{EA4964D9-5D98-41C7-9754-83E78D76FC67}" destId="{800FE38C-C33D-47FA-A720-06F1C3D4C070}" srcOrd="4" destOrd="0" presId="urn:microsoft.com/office/officeart/2009/3/layout/StepUpProcess"/>
    <dgm:cxn modelId="{23EC2180-40AE-4AFE-A1D8-057251DBDA05}" type="presParOf" srcId="{800FE38C-C33D-47FA-A720-06F1C3D4C070}" destId="{B6A801C9-993E-4A82-9638-7C830E1FAE02}" srcOrd="0" destOrd="0" presId="urn:microsoft.com/office/officeart/2009/3/layout/StepUpProcess"/>
    <dgm:cxn modelId="{51A91099-FAF5-4896-ADB8-CFA7B5FBB911}" type="presParOf" srcId="{800FE38C-C33D-47FA-A720-06F1C3D4C070}" destId="{BE6988AC-E37C-4760-8BCC-F6DAB292839F}" srcOrd="1" destOrd="0" presId="urn:microsoft.com/office/officeart/2009/3/layout/StepUpProcess"/>
    <dgm:cxn modelId="{FD7802E1-9A7B-43AD-B3F3-62BE90F9880C}" type="presParOf" srcId="{800FE38C-C33D-47FA-A720-06F1C3D4C070}" destId="{10481A0E-41E4-46CD-93A1-1E9723B79C5A}" srcOrd="2" destOrd="0" presId="urn:microsoft.com/office/officeart/2009/3/layout/StepUpProcess"/>
    <dgm:cxn modelId="{B280DF10-7412-475B-B302-0FA94886E1F7}" type="presParOf" srcId="{EA4964D9-5D98-41C7-9754-83E78D76FC67}" destId="{826D1194-C02D-462C-9CC3-F276095AD2F3}" srcOrd="5" destOrd="0" presId="urn:microsoft.com/office/officeart/2009/3/layout/StepUpProcess"/>
    <dgm:cxn modelId="{CC49AA57-3B2C-487E-A78C-068E929C127B}" type="presParOf" srcId="{826D1194-C02D-462C-9CC3-F276095AD2F3}" destId="{D6921568-F235-4801-BEEC-4ED5ED842864}" srcOrd="0" destOrd="0" presId="urn:microsoft.com/office/officeart/2009/3/layout/StepUpProcess"/>
    <dgm:cxn modelId="{A9E67BB3-F416-4CBB-9C07-3F17147B2695}" type="presParOf" srcId="{EA4964D9-5D98-41C7-9754-83E78D76FC67}" destId="{0C99EC7C-6A0E-4E53-857B-CE13720AAE56}" srcOrd="6" destOrd="0" presId="urn:microsoft.com/office/officeart/2009/3/layout/StepUpProcess"/>
    <dgm:cxn modelId="{F0106EF7-6769-41F1-A4E2-D77398E97C0A}" type="presParOf" srcId="{0C99EC7C-6A0E-4E53-857B-CE13720AAE56}" destId="{10F89E0B-F5CF-408A-A3C3-7D0FFD15FDE7}" srcOrd="0" destOrd="0" presId="urn:microsoft.com/office/officeart/2009/3/layout/StepUpProcess"/>
    <dgm:cxn modelId="{FA27823F-C383-4FCC-8E97-E0A5B39E6BCC}" type="presParOf" srcId="{0C99EC7C-6A0E-4E53-857B-CE13720AAE56}" destId="{F7F80F40-36DC-482A-91D0-E73D0D1D3476}" srcOrd="1" destOrd="0" presId="urn:microsoft.com/office/officeart/2009/3/layout/StepUpProcess"/>
    <dgm:cxn modelId="{1E6C0D4E-4C4B-457D-9E01-36D72E023EC7}" type="presParOf" srcId="{0C99EC7C-6A0E-4E53-857B-CE13720AAE56}" destId="{1B158FCC-8E32-405E-A005-9196220CD9CF}" srcOrd="2" destOrd="0" presId="urn:microsoft.com/office/officeart/2009/3/layout/StepUpProcess"/>
    <dgm:cxn modelId="{FD06568B-4BD7-4639-96A8-4F29C68DF141}" type="presParOf" srcId="{EA4964D9-5D98-41C7-9754-83E78D76FC67}" destId="{C9992CEC-7524-42DB-BDB2-441053F396D1}" srcOrd="7" destOrd="0" presId="urn:microsoft.com/office/officeart/2009/3/layout/StepUpProcess"/>
    <dgm:cxn modelId="{D72045FF-ECED-4098-9CAC-29E0B6449866}" type="presParOf" srcId="{C9992CEC-7524-42DB-BDB2-441053F396D1}" destId="{E086CA61-0BC2-4750-9607-BAE6F67526F9}" srcOrd="0" destOrd="0" presId="urn:microsoft.com/office/officeart/2009/3/layout/StepUpProcess"/>
    <dgm:cxn modelId="{42F8F9D4-54FD-490F-AB22-9F83D5134BB8}" type="presParOf" srcId="{EA4964D9-5D98-41C7-9754-83E78D76FC67}" destId="{210EB83B-A191-4CA3-AB9F-7AB5B9709F19}" srcOrd="8" destOrd="0" presId="urn:microsoft.com/office/officeart/2009/3/layout/StepUpProcess"/>
    <dgm:cxn modelId="{7B256E5D-9FEB-414C-B7CA-DA7B940D0CD7}" type="presParOf" srcId="{210EB83B-A191-4CA3-AB9F-7AB5B9709F19}" destId="{79800205-7461-4590-A209-A143B3BFC1A8}" srcOrd="0" destOrd="0" presId="urn:microsoft.com/office/officeart/2009/3/layout/StepUpProcess"/>
    <dgm:cxn modelId="{B1C37800-ECE7-4435-A3DD-CFBDA8824B9A}" type="presParOf" srcId="{210EB83B-A191-4CA3-AB9F-7AB5B9709F19}" destId="{25BF3894-D9F0-49F9-91F6-7F96AFFE15B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22802-F9B5-4327-8101-B8F55B3773EA}">
      <dsp:nvSpPr>
        <dsp:cNvPr id="0" name=""/>
        <dsp:cNvSpPr/>
      </dsp:nvSpPr>
      <dsp:spPr>
        <a:xfrm rot="5400000">
          <a:off x="387510" y="1985930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5C6B82-5497-425B-83A3-CA79B9694FC4}">
      <dsp:nvSpPr>
        <dsp:cNvPr id="0" name=""/>
        <dsp:cNvSpPr/>
      </dsp:nvSpPr>
      <dsp:spPr>
        <a:xfrm>
          <a:off x="193008" y="2565237"/>
          <a:ext cx="1750432" cy="153435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Bootstrapping</a:t>
          </a:r>
        </a:p>
      </dsp:txBody>
      <dsp:txXfrm>
        <a:off x="193008" y="2565237"/>
        <a:ext cx="1750432" cy="1534356"/>
      </dsp:txXfrm>
    </dsp:sp>
    <dsp:sp modelId="{C49BC36E-5E3D-4A6E-A799-05C0588E08D3}">
      <dsp:nvSpPr>
        <dsp:cNvPr id="0" name=""/>
        <dsp:cNvSpPr/>
      </dsp:nvSpPr>
      <dsp:spPr>
        <a:xfrm>
          <a:off x="1613170" y="1843187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1225111"/>
            <a:satOff val="-5097"/>
            <a:lumOff val="120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592F98-912D-4996-AAC5-A81502951B81}">
      <dsp:nvSpPr>
        <dsp:cNvPr id="0" name=""/>
        <dsp:cNvSpPr/>
      </dsp:nvSpPr>
      <dsp:spPr>
        <a:xfrm rot="5400000">
          <a:off x="2530381" y="1455674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C93964-2EA8-43AB-9947-6B60A42A6BF2}">
      <dsp:nvSpPr>
        <dsp:cNvPr id="0" name=""/>
        <dsp:cNvSpPr/>
      </dsp:nvSpPr>
      <dsp:spPr>
        <a:xfrm>
          <a:off x="2335879" y="2034982"/>
          <a:ext cx="1750432" cy="153435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Crowd funding/Friends &amp; Family</a:t>
          </a:r>
        </a:p>
      </dsp:txBody>
      <dsp:txXfrm>
        <a:off x="2335879" y="2034982"/>
        <a:ext cx="1750432" cy="1534356"/>
      </dsp:txXfrm>
    </dsp:sp>
    <dsp:sp modelId="{8971141F-15CE-4410-84CC-E4532835F2F3}">
      <dsp:nvSpPr>
        <dsp:cNvPr id="0" name=""/>
        <dsp:cNvSpPr/>
      </dsp:nvSpPr>
      <dsp:spPr>
        <a:xfrm>
          <a:off x="3756041" y="1312931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3675334"/>
            <a:satOff val="-15291"/>
            <a:lumOff val="360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A801C9-993E-4A82-9638-7C830E1FAE02}">
      <dsp:nvSpPr>
        <dsp:cNvPr id="0" name=""/>
        <dsp:cNvSpPr/>
      </dsp:nvSpPr>
      <dsp:spPr>
        <a:xfrm rot="5400000">
          <a:off x="4673253" y="925418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6988AC-E37C-4760-8BCC-F6DAB292839F}">
      <dsp:nvSpPr>
        <dsp:cNvPr id="0" name=""/>
        <dsp:cNvSpPr/>
      </dsp:nvSpPr>
      <dsp:spPr>
        <a:xfrm>
          <a:off x="4478750" y="1504726"/>
          <a:ext cx="1750432" cy="153435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Venture Capital/Angel Investors</a:t>
          </a:r>
        </a:p>
      </dsp:txBody>
      <dsp:txXfrm>
        <a:off x="4478750" y="1504726"/>
        <a:ext cx="1750432" cy="1534356"/>
      </dsp:txXfrm>
    </dsp:sp>
    <dsp:sp modelId="{10481A0E-41E4-46CD-93A1-1E9723B79C5A}">
      <dsp:nvSpPr>
        <dsp:cNvPr id="0" name=""/>
        <dsp:cNvSpPr/>
      </dsp:nvSpPr>
      <dsp:spPr>
        <a:xfrm>
          <a:off x="5898912" y="782676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F89E0B-F5CF-408A-A3C3-7D0FFD15FDE7}">
      <dsp:nvSpPr>
        <dsp:cNvPr id="0" name=""/>
        <dsp:cNvSpPr/>
      </dsp:nvSpPr>
      <dsp:spPr>
        <a:xfrm rot="5400000">
          <a:off x="6816124" y="395163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F80F40-36DC-482A-91D0-E73D0D1D3476}">
      <dsp:nvSpPr>
        <dsp:cNvPr id="0" name=""/>
        <dsp:cNvSpPr/>
      </dsp:nvSpPr>
      <dsp:spPr>
        <a:xfrm>
          <a:off x="6621621" y="974470"/>
          <a:ext cx="1750432" cy="153435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Private Equity</a:t>
          </a:r>
        </a:p>
      </dsp:txBody>
      <dsp:txXfrm>
        <a:off x="6621621" y="974470"/>
        <a:ext cx="1750432" cy="1534356"/>
      </dsp:txXfrm>
    </dsp:sp>
    <dsp:sp modelId="{1B158FCC-8E32-405E-A005-9196220CD9CF}">
      <dsp:nvSpPr>
        <dsp:cNvPr id="0" name=""/>
        <dsp:cNvSpPr/>
      </dsp:nvSpPr>
      <dsp:spPr>
        <a:xfrm>
          <a:off x="8041783" y="252420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800205-7461-4590-A209-A143B3BFC1A8}">
      <dsp:nvSpPr>
        <dsp:cNvPr id="0" name=""/>
        <dsp:cNvSpPr/>
      </dsp:nvSpPr>
      <dsp:spPr>
        <a:xfrm rot="5400000">
          <a:off x="8958995" y="-135092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BF3894-D9F0-49F9-91F6-7F96AFFE15B7}">
      <dsp:nvSpPr>
        <dsp:cNvPr id="0" name=""/>
        <dsp:cNvSpPr/>
      </dsp:nvSpPr>
      <dsp:spPr>
        <a:xfrm>
          <a:off x="8764492" y="444215"/>
          <a:ext cx="1750432" cy="1534356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Debt</a:t>
          </a:r>
        </a:p>
      </dsp:txBody>
      <dsp:txXfrm>
        <a:off x="8764492" y="444215"/>
        <a:ext cx="1750432" cy="1534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018A-A5C1-E233-BAB2-ACD6831CC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964C28-D3CD-61D6-403E-B0AA92A76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81A37-0BF8-63D2-1085-799E8D244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731C2-B919-D207-8F59-4C3BFE38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30939-C38B-614F-458F-88FB56F0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1AAD2-EC5A-5252-3268-B448F30C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4349F-ADE6-2D20-D632-F4833A03F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DFCB8-D709-924F-FA8C-E2412B17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BB563-FA4B-23DD-424B-F75CC98B8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A0A04-DB67-E8FC-10F0-EC7EC4A0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3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4095B7-8D31-A582-FACD-64468E3186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5CB93-F4CC-A4C2-EB70-9A56EC1A1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93B8-88A0-3150-FF23-B2D87643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25EC6-7AEF-79F4-8442-F20511F6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F911A-9B70-7D9A-C664-9F21A69B4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0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8377F-07BD-0EA8-4E01-5ADD173E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8A245-51C9-FACA-F903-8C2BE7A08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4C7AF-53C5-A8CF-E5EB-0A93F108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AE93B-2814-CACE-714E-4C0A3F9C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27E1D-4FED-02DD-CC5D-A8E7283AE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4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4D4B8-3AE9-0A14-10E6-5EA04C83E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714A3-A885-8CD9-595C-C54ED724F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EA9D7-F71B-6D46-032D-B4EDCBA2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06E30-683E-7413-9C04-DCB0E1C7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39A40-3AFB-28A5-E51A-8BB20E4F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1AF8-8726-C995-0C76-F2AC7F70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95F85-E9DB-0307-04EA-07448441E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A9BF47-16D6-4494-9AB9-2445D61FD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0BEF9-C8E7-575C-3B86-A8AFD6D59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A9F99-B591-68E9-ABDF-3E5CBDEA7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76C5E-43E5-E7BA-0CB9-CDD942CF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2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A4C2-4F59-0921-8CD6-714A5CD0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80A26-9B10-F7BE-80D1-E6E3EE0F5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5D6B28-7F3B-09CE-3A92-D310E321D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4FC3E-FC91-9994-9E99-5F0030885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9AC8AD-4185-36E3-4344-EE7F2771F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5CE786-C079-9933-7E25-102D4D11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FCF1F-464E-AB4A-102C-5F0EC27E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465585-B45F-2429-531B-B508619D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1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199F3-2D08-271E-C41E-264A72FDB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4CB5D5-E6A8-1B2D-ADE6-38E9B3CF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E8623F-237C-4E74-F56C-28EF1024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26196-EF63-AC76-A5C9-3267260D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B7795-CCFE-E661-3796-25A3ED61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0934AC-5065-3F7E-085C-ABF90996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CC623-71F4-7A74-A1C5-A05755B6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98E4-B6B8-0860-9C6C-1E272C274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10AEC-85D2-834D-729A-97C0162E7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138DF8-18E5-8ADE-20CF-D6E6EB421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F8F17-BCAB-A371-632A-6F88792A5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A1E97-FD5F-7994-9A54-F5CD20E4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D72DE-3408-9106-1460-BD96343D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0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9C0BE-22FE-48B1-D433-036AC2370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DF4EE-1571-66FE-0775-59D1E5403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8A0EB-F1EF-0C91-7848-315D2BA65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59293-22DD-B87F-464D-F755F5C5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1995E-344C-8988-BB63-BD06A0D7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1AA86-B425-A6F3-3AD4-8E120BBA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9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86A98-3202-C72D-4534-C8D6C6A3C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79D9D-5FBB-FFA4-5113-E55B418CA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85F3F-7BC4-282C-C360-F7EAAD745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B554-5313-4AEB-8211-E8CE1CB3499F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374BE-2295-42EB-4A85-5CF354EAA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9943-58B9-F60C-1CD0-E2FF789413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A6078-F3EB-4927-B90F-7FB5BA63E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4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6AC19-A0FA-5879-BCDB-A8C4F0AFEC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Unlocking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60969-3E6D-3D1F-D883-09B38E358D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Sepo Haihambo</a:t>
            </a:r>
          </a:p>
        </p:txBody>
      </p:sp>
    </p:spTree>
    <p:extLst>
      <p:ext uri="{BB962C8B-B14F-4D97-AF65-F5344CB8AC3E}">
        <p14:creationId xmlns:p14="http://schemas.microsoft.com/office/powerpoint/2010/main" val="1719559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Graphic 22" descr="Brain outline">
            <a:extLst>
              <a:ext uri="{FF2B5EF4-FFF2-40B4-BE49-F238E27FC236}">
                <a16:creationId xmlns:a16="http://schemas.microsoft.com/office/drawing/2014/main" id="{A716064F-66D9-7F0E-1F9C-27AECAD42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12900" y="1844675"/>
            <a:ext cx="2195513" cy="2195513"/>
          </a:xfrm>
          <a:prstGeom prst="rect">
            <a:avLst/>
          </a:prstGeom>
        </p:spPr>
      </p:pic>
      <p:pic>
        <p:nvPicPr>
          <p:cNvPr id="28" name="Graphic 27" descr="City outline">
            <a:extLst>
              <a:ext uri="{FF2B5EF4-FFF2-40B4-BE49-F238E27FC236}">
                <a16:creationId xmlns:a16="http://schemas.microsoft.com/office/drawing/2014/main" id="{EE54CCEB-37F5-7D71-C76C-F29AD5780B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23837" y="1690688"/>
            <a:ext cx="2195513" cy="2193925"/>
          </a:xfrm>
          <a:prstGeom prst="rect">
            <a:avLst/>
          </a:prstGeom>
        </p:spPr>
      </p:pic>
      <p:pic>
        <p:nvPicPr>
          <p:cNvPr id="7" name="Graphic 6" descr="Treasure chest with solid fill">
            <a:extLst>
              <a:ext uri="{FF2B5EF4-FFF2-40B4-BE49-F238E27FC236}">
                <a16:creationId xmlns:a16="http://schemas.microsoft.com/office/drawing/2014/main" id="{A875DBAF-E8E3-D589-C346-937458E35F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68738" y="1844675"/>
            <a:ext cx="4449763" cy="4449763"/>
          </a:xfrm>
          <a:prstGeom prst="rect">
            <a:avLst/>
          </a:prstGeom>
        </p:spPr>
      </p:pic>
      <p:pic>
        <p:nvPicPr>
          <p:cNvPr id="13" name="Content Placeholder 12" descr="Group of people with solid fill">
            <a:extLst>
              <a:ext uri="{FF2B5EF4-FFF2-40B4-BE49-F238E27FC236}">
                <a16:creationId xmlns:a16="http://schemas.microsoft.com/office/drawing/2014/main" id="{893FB560-4D6D-6C81-8CEA-D270C5D0B0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83950" y="3908424"/>
            <a:ext cx="2195513" cy="2195513"/>
          </a:xfrm>
          <a:prstGeom prst="rect">
            <a:avLst/>
          </a:prstGeom>
        </p:spPr>
      </p:pic>
      <p:pic>
        <p:nvPicPr>
          <p:cNvPr id="19" name="Graphic 18" descr="Deciduous tree outline">
            <a:extLst>
              <a:ext uri="{FF2B5EF4-FFF2-40B4-BE49-F238E27FC236}">
                <a16:creationId xmlns:a16="http://schemas.microsoft.com/office/drawing/2014/main" id="{2992F459-25EE-7E4D-49DE-B248BC01F9D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82000" y="4100513"/>
            <a:ext cx="2195513" cy="21939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0E3D0C-C28F-F856-1B0A-D9A19DD8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Capital-what is it?</a:t>
            </a:r>
          </a:p>
        </p:txBody>
      </p:sp>
    </p:spTree>
    <p:extLst>
      <p:ext uri="{BB962C8B-B14F-4D97-AF65-F5344CB8AC3E}">
        <p14:creationId xmlns:p14="http://schemas.microsoft.com/office/powerpoint/2010/main" val="6415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3C4F-9BB5-AFEB-B62E-01B39154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stages of business require different types of funding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92B7DAA-7F64-1E00-F17F-6B280014AD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9708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32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laying card with solid fill">
            <a:extLst>
              <a:ext uri="{FF2B5EF4-FFF2-40B4-BE49-F238E27FC236}">
                <a16:creationId xmlns:a16="http://schemas.microsoft.com/office/drawing/2014/main" id="{AAE89B3D-7229-707A-265C-3C214C553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7" y="783167"/>
            <a:ext cx="5291666" cy="5291666"/>
          </a:xfrm>
          <a:prstGeom prst="rect">
            <a:avLst/>
          </a:prstGeom>
        </p:spPr>
      </p:pic>
      <p:pic>
        <p:nvPicPr>
          <p:cNvPr id="7" name="Graphic 6" descr="Medal outline">
            <a:extLst>
              <a:ext uri="{FF2B5EF4-FFF2-40B4-BE49-F238E27FC236}">
                <a16:creationId xmlns:a16="http://schemas.microsoft.com/office/drawing/2014/main" id="{78557424-1949-6DAA-C749-2E27C65E8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6865" y="783166"/>
            <a:ext cx="5291667" cy="52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5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0514-E0CB-D8F5-368A-E5EDE271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banks do?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062454-3FED-B587-BF2E-3C3E7730E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3"/>
            <a:ext cx="12192000" cy="683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15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D3D4-92A1-F2DD-DC99-D1A33853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Bankable deals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76E7-B421-8C08-9154-C8F261FEA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Business governance in place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Track record &amp; experience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Good customers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Steady source of cash flow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Affordability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Sector prospects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7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E0D73-09D9-BC55-3132-40AF16F5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Questions…..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8EF27-6DEE-A953-385D-BF946E0862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13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59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Unlocking growth</vt:lpstr>
      <vt:lpstr>Capital-what is it?</vt:lpstr>
      <vt:lpstr>Different stages of business require different types of funding</vt:lpstr>
      <vt:lpstr>PowerPoint Presentation</vt:lpstr>
      <vt:lpstr>What do banks do?</vt:lpstr>
      <vt:lpstr>Bankable deals</vt:lpstr>
      <vt:lpstr>Questions…..</vt:lpstr>
    </vt:vector>
  </TitlesOfParts>
  <Company>FirstRand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Unlocking growth</dc:title>
  <dc:creator>Haihambo, Sepo</dc:creator>
  <cp:lastModifiedBy>Haihambo, Sepo</cp:lastModifiedBy>
  <cp:revision>2</cp:revision>
  <dcterms:created xsi:type="dcterms:W3CDTF">2023-11-15T13:24:59Z</dcterms:created>
  <dcterms:modified xsi:type="dcterms:W3CDTF">2023-11-15T14:39:11Z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16eec4e-c7b8-491d-b7d8-90a69632743d_Enabled">
    <vt:lpwstr>true</vt:lpwstr>
  </property>
  <property fmtid="{D5CDD505-2E9C-101B-9397-08002B2CF9AE}" pid="3" name="MSIP_Label_216eec4e-c7b8-491d-b7d8-90a69632743d_SetDate">
    <vt:lpwstr>2023-11-15T14:17:02Z</vt:lpwstr>
  </property>
  <property fmtid="{D5CDD505-2E9C-101B-9397-08002B2CF9AE}" pid="4" name="MSIP_Label_216eec4e-c7b8-491d-b7d8-90a69632743d_Method">
    <vt:lpwstr>Standard</vt:lpwstr>
  </property>
  <property fmtid="{D5CDD505-2E9C-101B-9397-08002B2CF9AE}" pid="5" name="MSIP_Label_216eec4e-c7b8-491d-b7d8-90a69632743d_Name">
    <vt:lpwstr>216eec4e-c7b8-491d-b7d8-90a69632743d</vt:lpwstr>
  </property>
  <property fmtid="{D5CDD505-2E9C-101B-9397-08002B2CF9AE}" pid="6" name="MSIP_Label_216eec4e-c7b8-491d-b7d8-90a69632743d_SiteId">
    <vt:lpwstr>4032514a-830a-4f20-9539-81bbc35b3cd9</vt:lpwstr>
  </property>
  <property fmtid="{D5CDD505-2E9C-101B-9397-08002B2CF9AE}" pid="7" name="MSIP_Label_216eec4e-c7b8-491d-b7d8-90a69632743d_ActionId">
    <vt:lpwstr>84632ee2-918f-497e-88b0-faac5a2aa6fe</vt:lpwstr>
  </property>
  <property fmtid="{D5CDD505-2E9C-101B-9397-08002B2CF9AE}" pid="8" name="MSIP_Label_216eec4e-c7b8-491d-b7d8-90a69632743d_ContentBits">
    <vt:lpwstr>0</vt:lpwstr>
  </property>
</Properties>
</file>