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7" r:id="rId5"/>
    <p:sldId id="268" r:id="rId6"/>
    <p:sldId id="265" r:id="rId7"/>
    <p:sldId id="418" r:id="rId8"/>
    <p:sldId id="262" r:id="rId9"/>
    <p:sldId id="261" r:id="rId10"/>
    <p:sldId id="269" r:id="rId11"/>
    <p:sldId id="270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F7CCDB-2602-4690-96FB-0C5E84118FB9}" v="8" dt="2023-08-16T15:45:33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ihambo, Sepo" userId="439e4b3a-3514-495e-ad25-115d5979554c" providerId="ADAL" clId="{73F7CCDB-2602-4690-96FB-0C5E84118FB9}"/>
    <pc:docChg chg="undo redo custSel addSld delSld modSld sldOrd">
      <pc:chgData name="Haihambo, Sepo" userId="439e4b3a-3514-495e-ad25-115d5979554c" providerId="ADAL" clId="{73F7CCDB-2602-4690-96FB-0C5E84118FB9}" dt="2023-08-17T06:09:59.555" v="5013" actId="20577"/>
      <pc:docMkLst>
        <pc:docMk/>
      </pc:docMkLst>
      <pc:sldChg chg="delSp modSp mod">
        <pc:chgData name="Haihambo, Sepo" userId="439e4b3a-3514-495e-ad25-115d5979554c" providerId="ADAL" clId="{73F7CCDB-2602-4690-96FB-0C5E84118FB9}" dt="2023-08-16T21:13:59.866" v="3836" actId="14100"/>
        <pc:sldMkLst>
          <pc:docMk/>
          <pc:sldMk cId="1439671174" sldId="256"/>
        </pc:sldMkLst>
        <pc:spChg chg="mod">
          <ac:chgData name="Haihambo, Sepo" userId="439e4b3a-3514-495e-ad25-115d5979554c" providerId="ADAL" clId="{73F7CCDB-2602-4690-96FB-0C5E84118FB9}" dt="2023-08-16T21:13:59.866" v="3836" actId="14100"/>
          <ac:spMkLst>
            <pc:docMk/>
            <pc:sldMk cId="1439671174" sldId="256"/>
            <ac:spMk id="2" creationId="{081D2436-340E-ADC5-6EEA-8B92DFA49CBB}"/>
          </ac:spMkLst>
        </pc:spChg>
        <pc:spChg chg="del">
          <ac:chgData name="Haihambo, Sepo" userId="439e4b3a-3514-495e-ad25-115d5979554c" providerId="ADAL" clId="{73F7CCDB-2602-4690-96FB-0C5E84118FB9}" dt="2023-08-16T21:13:45.378" v="3832" actId="478"/>
          <ac:spMkLst>
            <pc:docMk/>
            <pc:sldMk cId="1439671174" sldId="256"/>
            <ac:spMk id="3" creationId="{8E7DB1DE-5826-2991-56BD-CF11D0601AE2}"/>
          </ac:spMkLst>
        </pc:spChg>
      </pc:sldChg>
      <pc:sldChg chg="addSp delSp modSp mod setBg addAnim delAnim setClrOvrMap">
        <pc:chgData name="Haihambo, Sepo" userId="439e4b3a-3514-495e-ad25-115d5979554c" providerId="ADAL" clId="{73F7CCDB-2602-4690-96FB-0C5E84118FB9}" dt="2023-08-16T21:40:12.735" v="4281" actId="26606"/>
        <pc:sldMkLst>
          <pc:docMk/>
          <pc:sldMk cId="2575906850" sldId="259"/>
        </pc:sldMkLst>
        <pc:spChg chg="mod ord">
          <ac:chgData name="Haihambo, Sepo" userId="439e4b3a-3514-495e-ad25-115d5979554c" providerId="ADAL" clId="{73F7CCDB-2602-4690-96FB-0C5E84118FB9}" dt="2023-08-16T21:40:12.735" v="4281" actId="26606"/>
          <ac:spMkLst>
            <pc:docMk/>
            <pc:sldMk cId="2575906850" sldId="259"/>
            <ac:spMk id="2" creationId="{96D701C5-6130-0DE7-4E24-2D206C087E70}"/>
          </ac:spMkLst>
        </pc:spChg>
        <pc:spChg chg="del">
          <ac:chgData name="Haihambo, Sepo" userId="439e4b3a-3514-495e-ad25-115d5979554c" providerId="ADAL" clId="{73F7CCDB-2602-4690-96FB-0C5E84118FB9}" dt="2023-08-16T18:46:07.639" v="47" actId="478"/>
          <ac:spMkLst>
            <pc:docMk/>
            <pc:sldMk cId="2575906850" sldId="259"/>
            <ac:spMk id="3" creationId="{8A6BF963-459A-1435-843B-FC8472EB806E}"/>
          </ac:spMkLst>
        </pc:spChg>
        <pc:spChg chg="ord">
          <ac:chgData name="Haihambo, Sepo" userId="439e4b3a-3514-495e-ad25-115d5979554c" providerId="ADAL" clId="{73F7CCDB-2602-4690-96FB-0C5E84118FB9}" dt="2023-08-16T19:08:40.374" v="377" actId="26606"/>
          <ac:spMkLst>
            <pc:docMk/>
            <pc:sldMk cId="2575906850" sldId="259"/>
            <ac:spMk id="4" creationId="{B7EB1922-2A68-5C4C-8AE4-73FA50A8F5BC}"/>
          </ac:spMkLst>
        </pc:spChg>
        <pc:spChg chg="add del">
          <ac:chgData name="Haihambo, Sepo" userId="439e4b3a-3514-495e-ad25-115d5979554c" providerId="ADAL" clId="{73F7CCDB-2602-4690-96FB-0C5E84118FB9}" dt="2023-08-16T19:08:33.819" v="374" actId="26606"/>
          <ac:spMkLst>
            <pc:docMk/>
            <pc:sldMk cId="2575906850" sldId="259"/>
            <ac:spMk id="1036" creationId="{71B2258F-86CA-4D4D-8270-BC05FCDEBFB3}"/>
          </ac:spMkLst>
        </pc:spChg>
        <pc:spChg chg="add del">
          <ac:chgData name="Haihambo, Sepo" userId="439e4b3a-3514-495e-ad25-115d5979554c" providerId="ADAL" clId="{73F7CCDB-2602-4690-96FB-0C5E84118FB9}" dt="2023-08-16T19:08:40.358" v="376" actId="26606"/>
          <ac:spMkLst>
            <pc:docMk/>
            <pc:sldMk cId="2575906850" sldId="259"/>
            <ac:spMk id="1042" creationId="{47942995-B07F-4636-9A06-C6A104B260A8}"/>
          </ac:spMkLst>
        </pc:spChg>
        <pc:spChg chg="add del">
          <ac:chgData name="Haihambo, Sepo" userId="439e4b3a-3514-495e-ad25-115d5979554c" providerId="ADAL" clId="{73F7CCDB-2602-4690-96FB-0C5E84118FB9}" dt="2023-08-16T19:08:40.358" v="376" actId="26606"/>
          <ac:spMkLst>
            <pc:docMk/>
            <pc:sldMk cId="2575906850" sldId="259"/>
            <ac:spMk id="1043" creationId="{B81933D1-5615-42C7-9C0B-4EB7105CCE2D}"/>
          </ac:spMkLst>
        </pc:spChg>
        <pc:spChg chg="add del">
          <ac:chgData name="Haihambo, Sepo" userId="439e4b3a-3514-495e-ad25-115d5979554c" providerId="ADAL" clId="{73F7CCDB-2602-4690-96FB-0C5E84118FB9}" dt="2023-08-16T19:08:40.358" v="376" actId="26606"/>
          <ac:spMkLst>
            <pc:docMk/>
            <pc:sldMk cId="2575906850" sldId="259"/>
            <ac:spMk id="1045" creationId="{19C9EAEA-39D0-4B0E-A0EB-51E7B26740B1}"/>
          </ac:spMkLst>
        </pc:spChg>
        <pc:spChg chg="add del">
          <ac:chgData name="Haihambo, Sepo" userId="439e4b3a-3514-495e-ad25-115d5979554c" providerId="ADAL" clId="{73F7CCDB-2602-4690-96FB-0C5E84118FB9}" dt="2023-08-16T21:40:12.735" v="4281" actId="26606"/>
          <ac:spMkLst>
            <pc:docMk/>
            <pc:sldMk cId="2575906850" sldId="259"/>
            <ac:spMk id="1047" creationId="{1707FC24-6981-43D9-B525-C7832BA22463}"/>
          </ac:spMkLst>
        </pc:spChg>
        <pc:spChg chg="add del">
          <ac:chgData name="Haihambo, Sepo" userId="439e4b3a-3514-495e-ad25-115d5979554c" providerId="ADAL" clId="{73F7CCDB-2602-4690-96FB-0C5E84118FB9}" dt="2023-08-16T21:40:12.719" v="4280" actId="26606"/>
          <ac:spMkLst>
            <pc:docMk/>
            <pc:sldMk cId="2575906850" sldId="259"/>
            <ac:spMk id="1052" creationId="{37C89E4B-3C9F-44B9-8B86-D9E3D112D8EC}"/>
          </ac:spMkLst>
        </pc:spChg>
        <pc:spChg chg="add">
          <ac:chgData name="Haihambo, Sepo" userId="439e4b3a-3514-495e-ad25-115d5979554c" providerId="ADAL" clId="{73F7CCDB-2602-4690-96FB-0C5E84118FB9}" dt="2023-08-16T21:40:12.735" v="4281" actId="26606"/>
          <ac:spMkLst>
            <pc:docMk/>
            <pc:sldMk cId="2575906850" sldId="259"/>
            <ac:spMk id="1058" creationId="{6753252F-4873-4F63-801D-CC719279A7D5}"/>
          </ac:spMkLst>
        </pc:spChg>
        <pc:spChg chg="add">
          <ac:chgData name="Haihambo, Sepo" userId="439e4b3a-3514-495e-ad25-115d5979554c" providerId="ADAL" clId="{73F7CCDB-2602-4690-96FB-0C5E84118FB9}" dt="2023-08-16T21:40:12.735" v="4281" actId="26606"/>
          <ac:spMkLst>
            <pc:docMk/>
            <pc:sldMk cId="2575906850" sldId="259"/>
            <ac:spMk id="1059" creationId="{047C8CCB-F95D-4249-92DD-651249D3535A}"/>
          </ac:spMkLst>
        </pc:spChg>
        <pc:grpChg chg="add del">
          <ac:chgData name="Haihambo, Sepo" userId="439e4b3a-3514-495e-ad25-115d5979554c" providerId="ADAL" clId="{73F7CCDB-2602-4690-96FB-0C5E84118FB9}" dt="2023-08-16T19:08:40.358" v="376" actId="26606"/>
          <ac:grpSpMkLst>
            <pc:docMk/>
            <pc:sldMk cId="2575906850" sldId="259"/>
            <ac:grpSpMk id="1038" creationId="{032D8612-31EB-44CF-A1D0-14FD4C705424}"/>
          </ac:grpSpMkLst>
        </pc:grpChg>
        <pc:picChg chg="del">
          <ac:chgData name="Haihambo, Sepo" userId="439e4b3a-3514-495e-ad25-115d5979554c" providerId="ADAL" clId="{73F7CCDB-2602-4690-96FB-0C5E84118FB9}" dt="2023-08-16T18:46:05.433" v="46" actId="478"/>
          <ac:picMkLst>
            <pc:docMk/>
            <pc:sldMk cId="2575906850" sldId="259"/>
            <ac:picMk id="7" creationId="{324E116F-9CC8-675A-5454-154CA29D2419}"/>
          </ac:picMkLst>
        </pc:picChg>
        <pc:picChg chg="add mod ord">
          <ac:chgData name="Haihambo, Sepo" userId="439e4b3a-3514-495e-ad25-115d5979554c" providerId="ADAL" clId="{73F7CCDB-2602-4690-96FB-0C5E84118FB9}" dt="2023-08-16T21:40:12.735" v="4281" actId="26606"/>
          <ac:picMkLst>
            <pc:docMk/>
            <pc:sldMk cId="2575906850" sldId="259"/>
            <ac:picMk id="10" creationId="{A1CC2DC8-1D35-F842-5C23-FFE853B216E3}"/>
          </ac:picMkLst>
        </pc:picChg>
        <pc:picChg chg="mod ord">
          <ac:chgData name="Haihambo, Sepo" userId="439e4b3a-3514-495e-ad25-115d5979554c" providerId="ADAL" clId="{73F7CCDB-2602-4690-96FB-0C5E84118FB9}" dt="2023-08-16T19:08:40.374" v="377" actId="26606"/>
          <ac:picMkLst>
            <pc:docMk/>
            <pc:sldMk cId="2575906850" sldId="259"/>
            <ac:picMk id="1031" creationId="{AA3FC0D8-E1B2-A577-AADE-8E1A4AF0255C}"/>
          </ac:picMkLst>
        </pc:picChg>
        <pc:cxnChg chg="add del">
          <ac:chgData name="Haihambo, Sepo" userId="439e4b3a-3514-495e-ad25-115d5979554c" providerId="ADAL" clId="{73F7CCDB-2602-4690-96FB-0C5E84118FB9}" dt="2023-08-16T21:40:12.719" v="4280" actId="26606"/>
          <ac:cxnSpMkLst>
            <pc:docMk/>
            <pc:sldMk cId="2575906850" sldId="259"/>
            <ac:cxnSpMk id="1054" creationId="{AA2EAA10-076F-46BD-8F0F-B9A2FB77A85C}"/>
          </ac:cxnSpMkLst>
        </pc:cxnChg>
        <pc:cxnChg chg="add del">
          <ac:chgData name="Haihambo, Sepo" userId="439e4b3a-3514-495e-ad25-115d5979554c" providerId="ADAL" clId="{73F7CCDB-2602-4690-96FB-0C5E84118FB9}" dt="2023-08-16T21:40:12.719" v="4280" actId="26606"/>
          <ac:cxnSpMkLst>
            <pc:docMk/>
            <pc:sldMk cId="2575906850" sldId="259"/>
            <ac:cxnSpMk id="1056" creationId="{D891E407-403B-4764-86C9-33A56D3BCAA3}"/>
          </ac:cxnSpMkLst>
        </pc:cxnChg>
      </pc:sldChg>
      <pc:sldChg chg="addSp delSp modSp mod ord setBg addAnim delAnim">
        <pc:chgData name="Haihambo, Sepo" userId="439e4b3a-3514-495e-ad25-115d5979554c" providerId="ADAL" clId="{73F7CCDB-2602-4690-96FB-0C5E84118FB9}" dt="2023-08-16T21:18:31.976" v="3910"/>
        <pc:sldMkLst>
          <pc:docMk/>
          <pc:sldMk cId="3990218903" sldId="261"/>
        </pc:sldMkLst>
        <pc:spChg chg="del mod ord">
          <ac:chgData name="Haihambo, Sepo" userId="439e4b3a-3514-495e-ad25-115d5979554c" providerId="ADAL" clId="{73F7CCDB-2602-4690-96FB-0C5E84118FB9}" dt="2023-08-16T21:10:56.476" v="3741" actId="478"/>
          <ac:spMkLst>
            <pc:docMk/>
            <pc:sldMk cId="3990218903" sldId="261"/>
            <ac:spMk id="2" creationId="{96D701C5-6130-0DE7-4E24-2D206C087E70}"/>
          </ac:spMkLst>
        </pc:spChg>
        <pc:spChg chg="del">
          <ac:chgData name="Haihambo, Sepo" userId="439e4b3a-3514-495e-ad25-115d5979554c" providerId="ADAL" clId="{73F7CCDB-2602-4690-96FB-0C5E84118FB9}" dt="2023-08-16T18:44:21.996" v="8"/>
          <ac:spMkLst>
            <pc:docMk/>
            <pc:sldMk cId="3990218903" sldId="261"/>
            <ac:spMk id="3" creationId="{8A6BF963-459A-1435-843B-FC8472EB806E}"/>
          </ac:spMkLst>
        </pc:spChg>
        <pc:spChg chg="add del mod">
          <ac:chgData name="Haihambo, Sepo" userId="439e4b3a-3514-495e-ad25-115d5979554c" providerId="ADAL" clId="{73F7CCDB-2602-4690-96FB-0C5E84118FB9}" dt="2023-08-16T21:10:59.836" v="3742" actId="478"/>
          <ac:spMkLst>
            <pc:docMk/>
            <pc:sldMk cId="3990218903" sldId="261"/>
            <ac:spMk id="9" creationId="{9016003F-C09C-0BE2-C1B3-3FD04E9D16F6}"/>
          </ac:spMkLst>
        </pc:spChg>
        <pc:spChg chg="add del">
          <ac:chgData name="Haihambo, Sepo" userId="439e4b3a-3514-495e-ad25-115d5979554c" providerId="ADAL" clId="{73F7CCDB-2602-4690-96FB-0C5E84118FB9}" dt="2023-08-16T21:03:37.863" v="3625" actId="26606"/>
          <ac:spMkLst>
            <pc:docMk/>
            <pc:sldMk cId="3990218903" sldId="261"/>
            <ac:spMk id="2054" creationId="{9B6D1F35-BE3F-B2E6-5655-9E571633A31D}"/>
          </ac:spMkLst>
        </pc:spChg>
        <pc:spChg chg="add del">
          <ac:chgData name="Haihambo, Sepo" userId="439e4b3a-3514-495e-ad25-115d5979554c" providerId="ADAL" clId="{73F7CCDB-2602-4690-96FB-0C5E84118FB9}" dt="2023-08-16T21:03:37.863" v="3625" actId="26606"/>
          <ac:spMkLst>
            <pc:docMk/>
            <pc:sldMk cId="3990218903" sldId="261"/>
            <ac:spMk id="2057" creationId="{2172A0AC-3DCE-4672-BCAF-28FEF91F6020}"/>
          </ac:spMkLst>
        </pc:spChg>
        <pc:spChg chg="add del">
          <ac:chgData name="Haihambo, Sepo" userId="439e4b3a-3514-495e-ad25-115d5979554c" providerId="ADAL" clId="{73F7CCDB-2602-4690-96FB-0C5E84118FB9}" dt="2023-08-16T21:03:37.863" v="3625" actId="26606"/>
          <ac:spMkLst>
            <pc:docMk/>
            <pc:sldMk cId="3990218903" sldId="261"/>
            <ac:spMk id="2059" creationId="{AE6F1C77-EDC9-4C5F-8C1C-62DD46BDA3C3}"/>
          </ac:spMkLst>
        </pc:spChg>
        <pc:spChg chg="add del">
          <ac:chgData name="Haihambo, Sepo" userId="439e4b3a-3514-495e-ad25-115d5979554c" providerId="ADAL" clId="{73F7CCDB-2602-4690-96FB-0C5E84118FB9}" dt="2023-08-16T21:08:06.579" v="3732" actId="26606"/>
          <ac:spMkLst>
            <pc:docMk/>
            <pc:sldMk cId="3990218903" sldId="261"/>
            <ac:spMk id="2061" creationId="{CA52A9B9-B2B3-46F0-9D53-0EFF9905BF8F}"/>
          </ac:spMkLst>
        </pc:spChg>
        <pc:spChg chg="add del">
          <ac:chgData name="Haihambo, Sepo" userId="439e4b3a-3514-495e-ad25-115d5979554c" providerId="ADAL" clId="{73F7CCDB-2602-4690-96FB-0C5E84118FB9}" dt="2023-08-16T21:08:06.579" v="3732" actId="26606"/>
          <ac:spMkLst>
            <pc:docMk/>
            <pc:sldMk cId="3990218903" sldId="261"/>
            <ac:spMk id="2062" creationId="{38468727-63BE-4191-B4A6-C30C82C0E986}"/>
          </ac:spMkLst>
        </pc:spChg>
        <pc:spChg chg="add del">
          <ac:chgData name="Haihambo, Sepo" userId="439e4b3a-3514-495e-ad25-115d5979554c" providerId="ADAL" clId="{73F7CCDB-2602-4690-96FB-0C5E84118FB9}" dt="2023-08-16T21:08:06.579" v="3732" actId="26606"/>
          <ac:spMkLst>
            <pc:docMk/>
            <pc:sldMk cId="3990218903" sldId="261"/>
            <ac:spMk id="2063" creationId="{9D355BB6-1BB8-4828-B246-CFB31742D7B8}"/>
          </ac:spMkLst>
        </pc:spChg>
        <pc:spChg chg="add del">
          <ac:chgData name="Haihambo, Sepo" userId="439e4b3a-3514-495e-ad25-115d5979554c" providerId="ADAL" clId="{73F7CCDB-2602-4690-96FB-0C5E84118FB9}" dt="2023-08-16T21:07:12.530" v="3720" actId="478"/>
          <ac:spMkLst>
            <pc:docMk/>
            <pc:sldMk cId="3990218903" sldId="261"/>
            <ac:spMk id="2064" creationId="{B446F223-40E1-D65E-54AB-5BF618C9AACF}"/>
          </ac:spMkLst>
        </pc:spChg>
        <pc:spChg chg="add del">
          <ac:chgData name="Haihambo, Sepo" userId="439e4b3a-3514-495e-ad25-115d5979554c" providerId="ADAL" clId="{73F7CCDB-2602-4690-96FB-0C5E84118FB9}" dt="2023-08-16T21:09:38.236" v="3737" actId="26606"/>
          <ac:spMkLst>
            <pc:docMk/>
            <pc:sldMk cId="3990218903" sldId="261"/>
            <ac:spMk id="2068" creationId="{A061BA2E-A388-41C5-B73A-B0FEB6B1029D}"/>
          </ac:spMkLst>
        </pc:spChg>
        <pc:spChg chg="add del">
          <ac:chgData name="Haihambo, Sepo" userId="439e4b3a-3514-495e-ad25-115d5979554c" providerId="ADAL" clId="{73F7CCDB-2602-4690-96FB-0C5E84118FB9}" dt="2023-08-16T21:09:38.236" v="3737" actId="26606"/>
          <ac:spMkLst>
            <pc:docMk/>
            <pc:sldMk cId="3990218903" sldId="261"/>
            <ac:spMk id="2070" creationId="{76E192A2-3ED3-4081-8A86-A22B5114178F}"/>
          </ac:spMkLst>
        </pc:spChg>
        <pc:spChg chg="add del">
          <ac:chgData name="Haihambo, Sepo" userId="439e4b3a-3514-495e-ad25-115d5979554c" providerId="ADAL" clId="{73F7CCDB-2602-4690-96FB-0C5E84118FB9}" dt="2023-08-16T21:09:38.236" v="3737" actId="26606"/>
          <ac:spMkLst>
            <pc:docMk/>
            <pc:sldMk cId="3990218903" sldId="261"/>
            <ac:spMk id="2072" creationId="{79F40191-0F44-4FD1-82CC-ACB507C14BE6}"/>
          </ac:spMkLst>
        </pc:spChg>
        <pc:spChg chg="add del">
          <ac:chgData name="Haihambo, Sepo" userId="439e4b3a-3514-495e-ad25-115d5979554c" providerId="ADAL" clId="{73F7CCDB-2602-4690-96FB-0C5E84118FB9}" dt="2023-08-16T21:10:01.354" v="3739" actId="26606"/>
          <ac:spMkLst>
            <pc:docMk/>
            <pc:sldMk cId="3990218903" sldId="261"/>
            <ac:spMk id="2077" creationId="{D1520B01-A2E4-41C2-8A8F-7683F250890E}"/>
          </ac:spMkLst>
        </pc:spChg>
        <pc:spChg chg="add">
          <ac:chgData name="Haihambo, Sepo" userId="439e4b3a-3514-495e-ad25-115d5979554c" providerId="ADAL" clId="{73F7CCDB-2602-4690-96FB-0C5E84118FB9}" dt="2023-08-16T21:10:01.354" v="3739" actId="26606"/>
          <ac:spMkLst>
            <pc:docMk/>
            <pc:sldMk cId="3990218903" sldId="261"/>
            <ac:spMk id="2098" creationId="{D1520B01-A2E4-41C2-8A8F-7683F250890E}"/>
          </ac:spMkLst>
        </pc:spChg>
        <pc:grpChg chg="add del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079" creationId="{1F634C0A-A487-42AF-8DFD-4DAD62FE92BF}"/>
          </ac:grpSpMkLst>
        </pc:grpChg>
        <pc:grpChg chg="add del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083" creationId="{066EE5A2-0D35-4D6A-A5C7-1CA91F740684}"/>
          </ac:grpSpMkLst>
        </pc:grpChg>
        <pc:grpChg chg="add del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087" creationId="{56AA1647-0DA6-4A17-B3E1-95D61BD54714}"/>
          </ac:grpSpMkLst>
        </pc:grpChg>
        <pc:grpChg chg="add del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091" creationId="{08D20F07-CD49-4F17-BC00-9429DA80C502}"/>
          </ac:grpSpMkLst>
        </pc:grpChg>
        <pc:grpChg chg="add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100" creationId="{1F634C0A-A487-42AF-8DFD-4DAD62FE92BF}"/>
          </ac:grpSpMkLst>
        </pc:grpChg>
        <pc:grpChg chg="add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104" creationId="{066EE5A2-0D35-4D6A-A5C7-1CA91F740684}"/>
          </ac:grpSpMkLst>
        </pc:grpChg>
        <pc:grpChg chg="add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108" creationId="{56AA1647-0DA6-4A17-B3E1-95D61BD54714}"/>
          </ac:grpSpMkLst>
        </pc:grpChg>
        <pc:grpChg chg="add">
          <ac:chgData name="Haihambo, Sepo" userId="439e4b3a-3514-495e-ad25-115d5979554c" providerId="ADAL" clId="{73F7CCDB-2602-4690-96FB-0C5E84118FB9}" dt="2023-08-16T21:10:01.354" v="3739" actId="26606"/>
          <ac:grpSpMkLst>
            <pc:docMk/>
            <pc:sldMk cId="3990218903" sldId="261"/>
            <ac:grpSpMk id="2112" creationId="{08D20F07-CD49-4F17-BC00-9429DA80C502}"/>
          </ac:grpSpMkLst>
        </pc:grpChg>
        <pc:picChg chg="add mod ord">
          <ac:chgData name="Haihambo, Sepo" userId="439e4b3a-3514-495e-ad25-115d5979554c" providerId="ADAL" clId="{73F7CCDB-2602-4690-96FB-0C5E84118FB9}" dt="2023-08-16T21:09:38.236" v="3737" actId="26606"/>
          <ac:picMkLst>
            <pc:docMk/>
            <pc:sldMk cId="3990218903" sldId="261"/>
            <ac:picMk id="6" creationId="{AC005712-69F6-620D-C585-4CB5CCA7E151}"/>
          </ac:picMkLst>
        </pc:picChg>
        <pc:picChg chg="mod ord">
          <ac:chgData name="Haihambo, Sepo" userId="439e4b3a-3514-495e-ad25-115d5979554c" providerId="ADAL" clId="{73F7CCDB-2602-4690-96FB-0C5E84118FB9}" dt="2023-08-16T21:09:38.236" v="3737" actId="26606"/>
          <ac:picMkLst>
            <pc:docMk/>
            <pc:sldMk cId="3990218903" sldId="261"/>
            <ac:picMk id="7" creationId="{324E116F-9CC8-675A-5454-154CA29D2419}"/>
          </ac:picMkLst>
        </pc:picChg>
        <pc:picChg chg="mod">
          <ac:chgData name="Haihambo, Sepo" userId="439e4b3a-3514-495e-ad25-115d5979554c" providerId="ADAL" clId="{73F7CCDB-2602-4690-96FB-0C5E84118FB9}" dt="2023-08-16T15:45:27.791" v="6" actId="14100"/>
          <ac:picMkLst>
            <pc:docMk/>
            <pc:sldMk cId="3990218903" sldId="261"/>
            <ac:picMk id="2050" creationId="{D9B27396-3429-150B-9DF5-370334EDFDB9}"/>
          </ac:picMkLst>
        </pc:picChg>
      </pc:sldChg>
      <pc:sldChg chg="modSp mod ord setBg">
        <pc:chgData name="Haihambo, Sepo" userId="439e4b3a-3514-495e-ad25-115d5979554c" providerId="ADAL" clId="{73F7CCDB-2602-4690-96FB-0C5E84118FB9}" dt="2023-08-17T06:07:02.382" v="4948" actId="20577"/>
        <pc:sldMkLst>
          <pc:docMk/>
          <pc:sldMk cId="1326947359" sldId="262"/>
        </pc:sldMkLst>
        <pc:spChg chg="mod">
          <ac:chgData name="Haihambo, Sepo" userId="439e4b3a-3514-495e-ad25-115d5979554c" providerId="ADAL" clId="{73F7CCDB-2602-4690-96FB-0C5E84118FB9}" dt="2023-08-16T21:12:50.517" v="3805" actId="26606"/>
          <ac:spMkLst>
            <pc:docMk/>
            <pc:sldMk cId="1326947359" sldId="262"/>
            <ac:spMk id="2" creationId="{96D701C5-6130-0DE7-4E24-2D206C087E70}"/>
          </ac:spMkLst>
        </pc:spChg>
        <pc:spChg chg="mod">
          <ac:chgData name="Haihambo, Sepo" userId="439e4b3a-3514-495e-ad25-115d5979554c" providerId="ADAL" clId="{73F7CCDB-2602-4690-96FB-0C5E84118FB9}" dt="2023-08-17T06:07:02.382" v="4948" actId="20577"/>
          <ac:spMkLst>
            <pc:docMk/>
            <pc:sldMk cId="1326947359" sldId="262"/>
            <ac:spMk id="3" creationId="{8A6BF963-459A-1435-843B-FC8472EB806E}"/>
          </ac:spMkLst>
        </pc:spChg>
        <pc:picChg chg="mod ord">
          <ac:chgData name="Haihambo, Sepo" userId="439e4b3a-3514-495e-ad25-115d5979554c" providerId="ADAL" clId="{73F7CCDB-2602-4690-96FB-0C5E84118FB9}" dt="2023-08-16T21:12:58.543" v="3807" actId="962"/>
          <ac:picMkLst>
            <pc:docMk/>
            <pc:sldMk cId="1326947359" sldId="262"/>
            <ac:picMk id="7" creationId="{324E116F-9CC8-675A-5454-154CA29D2419}"/>
          </ac:picMkLst>
        </pc:picChg>
        <pc:picChg chg="mod">
          <ac:chgData name="Haihambo, Sepo" userId="439e4b3a-3514-495e-ad25-115d5979554c" providerId="ADAL" clId="{73F7CCDB-2602-4690-96FB-0C5E84118FB9}" dt="2023-08-16T15:45:21.222" v="5" actId="14100"/>
          <ac:picMkLst>
            <pc:docMk/>
            <pc:sldMk cId="1326947359" sldId="262"/>
            <ac:picMk id="3074" creationId="{FEA8A9F5-DC22-73FE-8305-A3210633AC70}"/>
          </ac:picMkLst>
        </pc:picChg>
      </pc:sldChg>
      <pc:sldChg chg="new del">
        <pc:chgData name="Haihambo, Sepo" userId="439e4b3a-3514-495e-ad25-115d5979554c" providerId="ADAL" clId="{73F7CCDB-2602-4690-96FB-0C5E84118FB9}" dt="2023-08-16T18:49:10.393" v="50" actId="47"/>
        <pc:sldMkLst>
          <pc:docMk/>
          <pc:sldMk cId="1067913679" sldId="263"/>
        </pc:sldMkLst>
      </pc:sldChg>
      <pc:sldChg chg="addSp delSp modSp del mod modTransition setBg modAnim">
        <pc:chgData name="Haihambo, Sepo" userId="439e4b3a-3514-495e-ad25-115d5979554c" providerId="ADAL" clId="{73F7CCDB-2602-4690-96FB-0C5E84118FB9}" dt="2023-08-16T19:12:25.103" v="448" actId="47"/>
        <pc:sldMkLst>
          <pc:docMk/>
          <pc:sldMk cId="1351900873" sldId="263"/>
        </pc:sldMkLst>
        <pc:spChg chg="mod">
          <ac:chgData name="Haihambo, Sepo" userId="439e4b3a-3514-495e-ad25-115d5979554c" providerId="ADAL" clId="{73F7CCDB-2602-4690-96FB-0C5E84118FB9}" dt="2023-08-16T18:50:52.527" v="77" actId="20577"/>
          <ac:spMkLst>
            <pc:docMk/>
            <pc:sldMk cId="1351900873" sldId="263"/>
            <ac:spMk id="2" creationId="{96D701C5-6130-0DE7-4E24-2D206C087E70}"/>
          </ac:spMkLst>
        </pc:spChg>
        <pc:spChg chg="add del mod">
          <ac:chgData name="Haihambo, Sepo" userId="439e4b3a-3514-495e-ad25-115d5979554c" providerId="ADAL" clId="{73F7CCDB-2602-4690-96FB-0C5E84118FB9}" dt="2023-08-16T18:50:20.770" v="52" actId="931"/>
          <ac:spMkLst>
            <pc:docMk/>
            <pc:sldMk cId="1351900873" sldId="263"/>
            <ac:spMk id="4" creationId="{FC0008CE-CE35-6705-13CE-8B4230222D84}"/>
          </ac:spMkLst>
        </pc:spChg>
        <pc:spChg chg="add mod">
          <ac:chgData name="Haihambo, Sepo" userId="439e4b3a-3514-495e-ad25-115d5979554c" providerId="ADAL" clId="{73F7CCDB-2602-4690-96FB-0C5E84118FB9}" dt="2023-08-16T19:01:41.358" v="281" actId="114"/>
          <ac:spMkLst>
            <pc:docMk/>
            <pc:sldMk cId="1351900873" sldId="263"/>
            <ac:spMk id="9" creationId="{56A6035F-A1F1-281F-8CBC-8DD86300E77F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54" creationId="{E89492C9-675A-1395-B844-831801DD868E}"/>
          </ac:spMkLst>
        </pc:spChg>
        <pc:spChg chg="add del">
          <ac:chgData name="Haihambo, Sepo" userId="439e4b3a-3514-495e-ad25-115d5979554c" providerId="ADAL" clId="{73F7CCDB-2602-4690-96FB-0C5E84118FB9}" dt="2023-08-16T18:50:33.032" v="56" actId="26606"/>
          <ac:spMkLst>
            <pc:docMk/>
            <pc:sldMk cId="1351900873" sldId="263"/>
            <ac:spMk id="2055" creationId="{99ED5833-B85B-4103-8A3B-CAB0308E6C15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57" creationId="{63F5877B-98C7-49DD-83AB-0F6F57CB6543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59" creationId="{4EA91930-66BC-4C41-B4F5-C31EB216F64B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61" creationId="{6313CF8F-B436-401E-9575-DE0F8E8B5B17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63" creationId="{2A38CFE9-C30A-4551-ACCB-D5808FBC39CD}"/>
          </ac:spMkLst>
        </pc:spChg>
        <pc:spChg chg="add del">
          <ac:chgData name="Haihambo, Sepo" userId="439e4b3a-3514-495e-ad25-115d5979554c" providerId="ADAL" clId="{73F7CCDB-2602-4690-96FB-0C5E84118FB9}" dt="2023-08-16T18:50:38.893" v="58" actId="26606"/>
          <ac:spMkLst>
            <pc:docMk/>
            <pc:sldMk cId="1351900873" sldId="263"/>
            <ac:spMk id="2065" creationId="{67EF550F-47CE-4FB2-9DAC-12AD835C833D}"/>
          </ac:spMkLst>
        </pc:spChg>
        <pc:spChg chg="add">
          <ac:chgData name="Haihambo, Sepo" userId="439e4b3a-3514-495e-ad25-115d5979554c" providerId="ADAL" clId="{73F7CCDB-2602-4690-96FB-0C5E84118FB9}" dt="2023-08-16T18:50:38.909" v="59" actId="26606"/>
          <ac:spMkLst>
            <pc:docMk/>
            <pc:sldMk cId="1351900873" sldId="263"/>
            <ac:spMk id="2067" creationId="{38468727-63BE-4191-B4A6-C30C82C0E986}"/>
          </ac:spMkLst>
        </pc:spChg>
        <pc:spChg chg="add">
          <ac:chgData name="Haihambo, Sepo" userId="439e4b3a-3514-495e-ad25-115d5979554c" providerId="ADAL" clId="{73F7CCDB-2602-4690-96FB-0C5E84118FB9}" dt="2023-08-16T18:50:38.909" v="59" actId="26606"/>
          <ac:spMkLst>
            <pc:docMk/>
            <pc:sldMk cId="1351900873" sldId="263"/>
            <ac:spMk id="2068" creationId="{9D355BB6-1BB8-4828-B246-CFB31742D7B8}"/>
          </ac:spMkLst>
        </pc:spChg>
        <pc:spChg chg="add">
          <ac:chgData name="Haihambo, Sepo" userId="439e4b3a-3514-495e-ad25-115d5979554c" providerId="ADAL" clId="{73F7CCDB-2602-4690-96FB-0C5E84118FB9}" dt="2023-08-16T18:50:38.909" v="59" actId="26606"/>
          <ac:spMkLst>
            <pc:docMk/>
            <pc:sldMk cId="1351900873" sldId="263"/>
            <ac:spMk id="2069" creationId="{CA52A9B9-B2B3-46F0-9D53-0EFF9905BF8F}"/>
          </ac:spMkLst>
        </pc:spChg>
        <pc:spChg chg="add mod">
          <ac:chgData name="Haihambo, Sepo" userId="439e4b3a-3514-495e-ad25-115d5979554c" providerId="ADAL" clId="{73F7CCDB-2602-4690-96FB-0C5E84118FB9}" dt="2023-08-16T19:07:36.817" v="370" actId="1076"/>
          <ac:spMkLst>
            <pc:docMk/>
            <pc:sldMk cId="1351900873" sldId="263"/>
            <ac:spMk id="2070" creationId="{3077DA1D-6AA6-76F4-8CC8-B93DFB0D308A}"/>
          </ac:spMkLst>
        </pc:spChg>
        <pc:picChg chg="del">
          <ac:chgData name="Haihambo, Sepo" userId="439e4b3a-3514-495e-ad25-115d5979554c" providerId="ADAL" clId="{73F7CCDB-2602-4690-96FB-0C5E84118FB9}" dt="2023-08-16T18:49:22.744" v="51" actId="478"/>
          <ac:picMkLst>
            <pc:docMk/>
            <pc:sldMk cId="1351900873" sldId="263"/>
            <ac:picMk id="6" creationId="{AC005712-69F6-620D-C585-4CB5CCA7E151}"/>
          </ac:picMkLst>
        </pc:picChg>
        <pc:picChg chg="mod ord">
          <ac:chgData name="Haihambo, Sepo" userId="439e4b3a-3514-495e-ad25-115d5979554c" providerId="ADAL" clId="{73F7CCDB-2602-4690-96FB-0C5E84118FB9}" dt="2023-08-16T18:50:38.909" v="59" actId="26606"/>
          <ac:picMkLst>
            <pc:docMk/>
            <pc:sldMk cId="1351900873" sldId="263"/>
            <ac:picMk id="7" creationId="{324E116F-9CC8-675A-5454-154CA29D2419}"/>
          </ac:picMkLst>
        </pc:picChg>
        <pc:picChg chg="add mod ord">
          <ac:chgData name="Haihambo, Sepo" userId="439e4b3a-3514-495e-ad25-115d5979554c" providerId="ADAL" clId="{73F7CCDB-2602-4690-96FB-0C5E84118FB9}" dt="2023-08-16T19:07:26.723" v="369" actId="14100"/>
          <ac:picMkLst>
            <pc:docMk/>
            <pc:sldMk cId="1351900873" sldId="263"/>
            <ac:picMk id="8" creationId="{8A782C53-B58D-4AE5-AEB8-DF7274434949}"/>
          </ac:picMkLst>
        </pc:picChg>
        <pc:picChg chg="ord">
          <ac:chgData name="Haihambo, Sepo" userId="439e4b3a-3514-495e-ad25-115d5979554c" providerId="ADAL" clId="{73F7CCDB-2602-4690-96FB-0C5E84118FB9}" dt="2023-08-16T18:50:38.909" v="59" actId="26606"/>
          <ac:picMkLst>
            <pc:docMk/>
            <pc:sldMk cId="1351900873" sldId="263"/>
            <ac:picMk id="2050" creationId="{D9B27396-3429-150B-9DF5-370334EDFDB9}"/>
          </ac:picMkLst>
        </pc:picChg>
      </pc:sldChg>
      <pc:sldChg chg="addSp delSp modSp add mod ord modTransition modAnim">
        <pc:chgData name="Haihambo, Sepo" userId="439e4b3a-3514-495e-ad25-115d5979554c" providerId="ADAL" clId="{73F7CCDB-2602-4690-96FB-0C5E84118FB9}" dt="2023-08-16T21:50:04.062" v="4593"/>
        <pc:sldMkLst>
          <pc:docMk/>
          <pc:sldMk cId="3843335482" sldId="264"/>
        </pc:sldMkLst>
        <pc:spChg chg="mod">
          <ac:chgData name="Haihambo, Sepo" userId="439e4b3a-3514-495e-ad25-115d5979554c" providerId="ADAL" clId="{73F7CCDB-2602-4690-96FB-0C5E84118FB9}" dt="2023-08-16T21:39:15.915" v="4277" actId="20577"/>
          <ac:spMkLst>
            <pc:docMk/>
            <pc:sldMk cId="3843335482" sldId="264"/>
            <ac:spMk id="2" creationId="{96D701C5-6130-0DE7-4E24-2D206C087E70}"/>
          </ac:spMkLst>
        </pc:spChg>
        <pc:spChg chg="del">
          <ac:chgData name="Haihambo, Sepo" userId="439e4b3a-3514-495e-ad25-115d5979554c" providerId="ADAL" clId="{73F7CCDB-2602-4690-96FB-0C5E84118FB9}" dt="2023-08-16T19:09:30.518" v="379" actId="1032"/>
          <ac:spMkLst>
            <pc:docMk/>
            <pc:sldMk cId="3843335482" sldId="264"/>
            <ac:spMk id="3" creationId="{8A6BF963-459A-1435-843B-FC8472EB806E}"/>
          </ac:spMkLst>
        </pc:spChg>
        <pc:spChg chg="add mod">
          <ac:chgData name="Haihambo, Sepo" userId="439e4b3a-3514-495e-ad25-115d5979554c" providerId="ADAL" clId="{73F7CCDB-2602-4690-96FB-0C5E84118FB9}" dt="2023-08-16T19:18:09.954" v="644" actId="122"/>
          <ac:spMkLst>
            <pc:docMk/>
            <pc:sldMk cId="3843335482" sldId="264"/>
            <ac:spMk id="5" creationId="{E7D3A925-1AA5-9845-09E3-E694591EB0BB}"/>
          </ac:spMkLst>
        </pc:spChg>
        <pc:graphicFrameChg chg="add mod modGraphic">
          <ac:chgData name="Haihambo, Sepo" userId="439e4b3a-3514-495e-ad25-115d5979554c" providerId="ADAL" clId="{73F7CCDB-2602-4690-96FB-0C5E84118FB9}" dt="2023-08-16T20:49:24.487" v="3228" actId="12100"/>
          <ac:graphicFrameMkLst>
            <pc:docMk/>
            <pc:sldMk cId="3843335482" sldId="264"/>
            <ac:graphicFrameMk id="4" creationId="{023D03A2-22B9-FD54-2707-0BD5358978B1}"/>
          </ac:graphicFrameMkLst>
        </pc:graphicFrameChg>
      </pc:sldChg>
      <pc:sldChg chg="addSp delSp modSp mod ord">
        <pc:chgData name="Haihambo, Sepo" userId="439e4b3a-3514-495e-ad25-115d5979554c" providerId="ADAL" clId="{73F7CCDB-2602-4690-96FB-0C5E84118FB9}" dt="2023-08-16T21:46:03.694" v="4483" actId="20577"/>
        <pc:sldMkLst>
          <pc:docMk/>
          <pc:sldMk cId="3356504691" sldId="265"/>
        </pc:sldMkLst>
        <pc:spChg chg="mod">
          <ac:chgData name="Haihambo, Sepo" userId="439e4b3a-3514-495e-ad25-115d5979554c" providerId="ADAL" clId="{73F7CCDB-2602-4690-96FB-0C5E84118FB9}" dt="2023-08-16T19:23:00.826" v="756" actId="1076"/>
          <ac:spMkLst>
            <pc:docMk/>
            <pc:sldMk cId="3356504691" sldId="265"/>
            <ac:spMk id="2" creationId="{96D701C5-6130-0DE7-4E24-2D206C087E70}"/>
          </ac:spMkLst>
        </pc:spChg>
        <pc:spChg chg="add del mod">
          <ac:chgData name="Haihambo, Sepo" userId="439e4b3a-3514-495e-ad25-115d5979554c" providerId="ADAL" clId="{73F7CCDB-2602-4690-96FB-0C5E84118FB9}" dt="2023-08-16T19:22:25.337" v="750" actId="478"/>
          <ac:spMkLst>
            <pc:docMk/>
            <pc:sldMk cId="3356504691" sldId="265"/>
            <ac:spMk id="5" creationId="{13CFA53F-AC17-0968-18C1-7C489CAB8ACD}"/>
          </ac:spMkLst>
        </pc:spChg>
        <pc:spChg chg="add del mod">
          <ac:chgData name="Haihambo, Sepo" userId="439e4b3a-3514-495e-ad25-115d5979554c" providerId="ADAL" clId="{73F7CCDB-2602-4690-96FB-0C5E84118FB9}" dt="2023-08-16T19:22:01.062" v="748" actId="11529"/>
          <ac:spMkLst>
            <pc:docMk/>
            <pc:sldMk cId="3356504691" sldId="265"/>
            <ac:spMk id="6" creationId="{40675B99-E09F-C91F-B311-6EC657127C6F}"/>
          </ac:spMkLst>
        </pc:spChg>
        <pc:spChg chg="add del">
          <ac:chgData name="Haihambo, Sepo" userId="439e4b3a-3514-495e-ad25-115d5979554c" providerId="ADAL" clId="{73F7CCDB-2602-4690-96FB-0C5E84118FB9}" dt="2023-08-16T19:22:00.670" v="747" actId="11529"/>
          <ac:spMkLst>
            <pc:docMk/>
            <pc:sldMk cId="3356504691" sldId="265"/>
            <ac:spMk id="8" creationId="{37A44DD5-8E79-8DC1-5D83-63E78FF9620D}"/>
          </ac:spMkLst>
        </pc:spChg>
        <pc:spChg chg="add del">
          <ac:chgData name="Haihambo, Sepo" userId="439e4b3a-3514-495e-ad25-115d5979554c" providerId="ADAL" clId="{73F7CCDB-2602-4690-96FB-0C5E84118FB9}" dt="2023-08-16T19:22:00.225" v="746" actId="11529"/>
          <ac:spMkLst>
            <pc:docMk/>
            <pc:sldMk cId="3356504691" sldId="265"/>
            <ac:spMk id="9" creationId="{B0E403AF-A90F-7EC8-E2B8-50C355CEA478}"/>
          </ac:spMkLst>
        </pc:spChg>
        <pc:spChg chg="add del">
          <ac:chgData name="Haihambo, Sepo" userId="439e4b3a-3514-495e-ad25-115d5979554c" providerId="ADAL" clId="{73F7CCDB-2602-4690-96FB-0C5E84118FB9}" dt="2023-08-16T19:21:59.421" v="743" actId="11529"/>
          <ac:spMkLst>
            <pc:docMk/>
            <pc:sldMk cId="3356504691" sldId="265"/>
            <ac:spMk id="10" creationId="{9CD9056B-18D6-78DB-C7D0-33B997719EBD}"/>
          </ac:spMkLst>
        </pc:spChg>
        <pc:spChg chg="add del mod">
          <ac:chgData name="Haihambo, Sepo" userId="439e4b3a-3514-495e-ad25-115d5979554c" providerId="ADAL" clId="{73F7CCDB-2602-4690-96FB-0C5E84118FB9}" dt="2023-08-16T19:31:51.118" v="950" actId="478"/>
          <ac:spMkLst>
            <pc:docMk/>
            <pc:sldMk cId="3356504691" sldId="265"/>
            <ac:spMk id="20" creationId="{C30888A0-71C3-852E-8430-691DA33046D0}"/>
          </ac:spMkLst>
        </pc:spChg>
        <pc:spChg chg="add mod">
          <ac:chgData name="Haihambo, Sepo" userId="439e4b3a-3514-495e-ad25-115d5979554c" providerId="ADAL" clId="{73F7CCDB-2602-4690-96FB-0C5E84118FB9}" dt="2023-08-16T21:14:45.693" v="3839" actId="1076"/>
          <ac:spMkLst>
            <pc:docMk/>
            <pc:sldMk cId="3356504691" sldId="265"/>
            <ac:spMk id="21" creationId="{585C01E7-CDA9-B709-582D-A80D80713CF5}"/>
          </ac:spMkLst>
        </pc:spChg>
        <pc:spChg chg="add mod">
          <ac:chgData name="Haihambo, Sepo" userId="439e4b3a-3514-495e-ad25-115d5979554c" providerId="ADAL" clId="{73F7CCDB-2602-4690-96FB-0C5E84118FB9}" dt="2023-08-16T21:14:57.027" v="3840" actId="1076"/>
          <ac:spMkLst>
            <pc:docMk/>
            <pc:sldMk cId="3356504691" sldId="265"/>
            <ac:spMk id="22" creationId="{0C6F20A8-5FC1-3986-478B-072806B79593}"/>
          </ac:spMkLst>
        </pc:spChg>
        <pc:spChg chg="add mod">
          <ac:chgData name="Haihambo, Sepo" userId="439e4b3a-3514-495e-ad25-115d5979554c" providerId="ADAL" clId="{73F7CCDB-2602-4690-96FB-0C5E84118FB9}" dt="2023-08-16T21:15:03.103" v="3841" actId="1076"/>
          <ac:spMkLst>
            <pc:docMk/>
            <pc:sldMk cId="3356504691" sldId="265"/>
            <ac:spMk id="23" creationId="{5F1FE70F-F8AC-369B-905C-7FEAFEF624D6}"/>
          </ac:spMkLst>
        </pc:spChg>
        <pc:spChg chg="add mod">
          <ac:chgData name="Haihambo, Sepo" userId="439e4b3a-3514-495e-ad25-115d5979554c" providerId="ADAL" clId="{73F7CCDB-2602-4690-96FB-0C5E84118FB9}" dt="2023-08-16T21:46:03.694" v="4483" actId="20577"/>
          <ac:spMkLst>
            <pc:docMk/>
            <pc:sldMk cId="3356504691" sldId="265"/>
            <ac:spMk id="24" creationId="{1871DC25-6D04-87F2-F098-8DD893B98CAD}"/>
          </ac:spMkLst>
        </pc:spChg>
        <pc:spChg chg="add mod">
          <ac:chgData name="Haihambo, Sepo" userId="439e4b3a-3514-495e-ad25-115d5979554c" providerId="ADAL" clId="{73F7CCDB-2602-4690-96FB-0C5E84118FB9}" dt="2023-08-16T20:35:39.725" v="2873" actId="1076"/>
          <ac:spMkLst>
            <pc:docMk/>
            <pc:sldMk cId="3356504691" sldId="265"/>
            <ac:spMk id="25" creationId="{5BF65EC3-CCD2-C2F9-74F3-930DC9996EC0}"/>
          </ac:spMkLst>
        </pc:spChg>
        <pc:spChg chg="add mod">
          <ac:chgData name="Haihambo, Sepo" userId="439e4b3a-3514-495e-ad25-115d5979554c" providerId="ADAL" clId="{73F7CCDB-2602-4690-96FB-0C5E84118FB9}" dt="2023-08-16T20:35:55.449" v="2875" actId="1076"/>
          <ac:spMkLst>
            <pc:docMk/>
            <pc:sldMk cId="3356504691" sldId="265"/>
            <ac:spMk id="26" creationId="{A04BB7C3-62E0-4B29-8459-8354D4022698}"/>
          </ac:spMkLst>
        </pc:spChg>
        <pc:spChg chg="add mod">
          <ac:chgData name="Haihambo, Sepo" userId="439e4b3a-3514-495e-ad25-115d5979554c" providerId="ADAL" clId="{73F7CCDB-2602-4690-96FB-0C5E84118FB9}" dt="2023-08-16T20:36:02.721" v="2876" actId="1076"/>
          <ac:spMkLst>
            <pc:docMk/>
            <pc:sldMk cId="3356504691" sldId="265"/>
            <ac:spMk id="27" creationId="{47B2B7F9-FD41-9874-A7CC-4233208B5B4B}"/>
          </ac:spMkLst>
        </pc:spChg>
        <pc:spChg chg="add del mod">
          <ac:chgData name="Haihambo, Sepo" userId="439e4b3a-3514-495e-ad25-115d5979554c" providerId="ADAL" clId="{73F7CCDB-2602-4690-96FB-0C5E84118FB9}" dt="2023-08-16T20:08:54.161" v="2481" actId="478"/>
          <ac:spMkLst>
            <pc:docMk/>
            <pc:sldMk cId="3356504691" sldId="265"/>
            <ac:spMk id="31" creationId="{EFDA7D95-BE2D-64C4-8F97-3208708E8FD6}"/>
          </ac:spMkLst>
        </pc:spChg>
        <pc:spChg chg="add mod">
          <ac:chgData name="Haihambo, Sepo" userId="439e4b3a-3514-495e-ad25-115d5979554c" providerId="ADAL" clId="{73F7CCDB-2602-4690-96FB-0C5E84118FB9}" dt="2023-08-16T19:32:45.192" v="970" actId="20577"/>
          <ac:spMkLst>
            <pc:docMk/>
            <pc:sldMk cId="3356504691" sldId="265"/>
            <ac:spMk id="32" creationId="{3728C183-35B6-1B28-5420-6361E952011A}"/>
          </ac:spMkLst>
        </pc:spChg>
        <pc:spChg chg="add del mod">
          <ac:chgData name="Haihambo, Sepo" userId="439e4b3a-3514-495e-ad25-115d5979554c" providerId="ADAL" clId="{73F7CCDB-2602-4690-96FB-0C5E84118FB9}" dt="2023-08-16T19:39:20.965" v="1122" actId="478"/>
          <ac:spMkLst>
            <pc:docMk/>
            <pc:sldMk cId="3356504691" sldId="265"/>
            <ac:spMk id="33" creationId="{76C55048-ADF1-79AB-4F83-B95EE45A3C7F}"/>
          </ac:spMkLst>
        </pc:spChg>
        <pc:spChg chg="add mod">
          <ac:chgData name="Haihambo, Sepo" userId="439e4b3a-3514-495e-ad25-115d5979554c" providerId="ADAL" clId="{73F7CCDB-2602-4690-96FB-0C5E84118FB9}" dt="2023-08-16T20:53:17.288" v="3412" actId="1076"/>
          <ac:spMkLst>
            <pc:docMk/>
            <pc:sldMk cId="3356504691" sldId="265"/>
            <ac:spMk id="34" creationId="{C8D06BFE-81AA-20A1-A10E-160978DDCD5D}"/>
          </ac:spMkLst>
        </pc:spChg>
        <pc:spChg chg="add mod">
          <ac:chgData name="Haihambo, Sepo" userId="439e4b3a-3514-495e-ad25-115d5979554c" providerId="ADAL" clId="{73F7CCDB-2602-4690-96FB-0C5E84118FB9}" dt="2023-08-16T20:43:04.872" v="3100" actId="1038"/>
          <ac:spMkLst>
            <pc:docMk/>
            <pc:sldMk cId="3356504691" sldId="265"/>
            <ac:spMk id="35" creationId="{30723B31-834F-8E26-63B2-6B5806D34615}"/>
          </ac:spMkLst>
        </pc:spChg>
        <pc:spChg chg="add mod">
          <ac:chgData name="Haihambo, Sepo" userId="439e4b3a-3514-495e-ad25-115d5979554c" providerId="ADAL" clId="{73F7CCDB-2602-4690-96FB-0C5E84118FB9}" dt="2023-08-16T21:44:02.737" v="4369" actId="20577"/>
          <ac:spMkLst>
            <pc:docMk/>
            <pc:sldMk cId="3356504691" sldId="265"/>
            <ac:spMk id="36" creationId="{92124B92-3E99-495D-2E56-D8E3CBDCB6EF}"/>
          </ac:spMkLst>
        </pc:spChg>
        <pc:spChg chg="add mod">
          <ac:chgData name="Haihambo, Sepo" userId="439e4b3a-3514-495e-ad25-115d5979554c" providerId="ADAL" clId="{73F7CCDB-2602-4690-96FB-0C5E84118FB9}" dt="2023-08-16T20:53:30.354" v="3413" actId="1076"/>
          <ac:spMkLst>
            <pc:docMk/>
            <pc:sldMk cId="3356504691" sldId="265"/>
            <ac:spMk id="37" creationId="{41850F92-6982-55DC-1DE6-7CD201258295}"/>
          </ac:spMkLst>
        </pc:spChg>
        <pc:spChg chg="add mod">
          <ac:chgData name="Haihambo, Sepo" userId="439e4b3a-3514-495e-ad25-115d5979554c" providerId="ADAL" clId="{73F7CCDB-2602-4690-96FB-0C5E84118FB9}" dt="2023-08-16T20:54:07.722" v="3420" actId="1076"/>
          <ac:spMkLst>
            <pc:docMk/>
            <pc:sldMk cId="3356504691" sldId="265"/>
            <ac:spMk id="38" creationId="{C3B31E6A-4FFB-BEF5-D4DA-9AC29CE70514}"/>
          </ac:spMkLst>
        </pc:spChg>
        <pc:spChg chg="add del mod">
          <ac:chgData name="Haihambo, Sepo" userId="439e4b3a-3514-495e-ad25-115d5979554c" providerId="ADAL" clId="{73F7CCDB-2602-4690-96FB-0C5E84118FB9}" dt="2023-08-16T20:00:50.675" v="2006" actId="478"/>
          <ac:spMkLst>
            <pc:docMk/>
            <pc:sldMk cId="3356504691" sldId="265"/>
            <ac:spMk id="39" creationId="{CB3D952B-BBD3-E888-F5CC-1D3519E3851B}"/>
          </ac:spMkLst>
        </pc:spChg>
        <pc:spChg chg="add del mod">
          <ac:chgData name="Haihambo, Sepo" userId="439e4b3a-3514-495e-ad25-115d5979554c" providerId="ADAL" clId="{73F7CCDB-2602-4690-96FB-0C5E84118FB9}" dt="2023-08-16T20:08:51.581" v="2480" actId="478"/>
          <ac:spMkLst>
            <pc:docMk/>
            <pc:sldMk cId="3356504691" sldId="265"/>
            <ac:spMk id="40" creationId="{5D43E78B-A259-8FD5-3B0E-493AD117BD2A}"/>
          </ac:spMkLst>
        </pc:spChg>
        <pc:spChg chg="add mod">
          <ac:chgData name="Haihambo, Sepo" userId="439e4b3a-3514-495e-ad25-115d5979554c" providerId="ADAL" clId="{73F7CCDB-2602-4690-96FB-0C5E84118FB9}" dt="2023-08-16T20:36:08.420" v="2877" actId="1076"/>
          <ac:spMkLst>
            <pc:docMk/>
            <pc:sldMk cId="3356504691" sldId="265"/>
            <ac:spMk id="41" creationId="{10049C43-DD2B-F448-C092-3B3A1891355D}"/>
          </ac:spMkLst>
        </pc:spChg>
        <pc:spChg chg="add mod">
          <ac:chgData name="Haihambo, Sepo" userId="439e4b3a-3514-495e-ad25-115d5979554c" providerId="ADAL" clId="{73F7CCDB-2602-4690-96FB-0C5E84118FB9}" dt="2023-08-16T20:53:38.052" v="3414" actId="1076"/>
          <ac:spMkLst>
            <pc:docMk/>
            <pc:sldMk cId="3356504691" sldId="265"/>
            <ac:spMk id="47" creationId="{1D84B588-C0A9-986F-AD51-FF5F080009A1}"/>
          </ac:spMkLst>
        </pc:spChg>
        <pc:spChg chg="del">
          <ac:chgData name="Haihambo, Sepo" userId="439e4b3a-3514-495e-ad25-115d5979554c" providerId="ADAL" clId="{73F7CCDB-2602-4690-96FB-0C5E84118FB9}" dt="2023-08-16T20:21:49.141" v="2809"/>
          <ac:spMkLst>
            <pc:docMk/>
            <pc:sldMk cId="3356504691" sldId="265"/>
            <ac:spMk id="48" creationId="{67CA4CDF-9D90-954D-61C4-4C7C71F31009}"/>
          </ac:spMkLst>
        </pc:spChg>
        <pc:spChg chg="add mod">
          <ac:chgData name="Haihambo, Sepo" userId="439e4b3a-3514-495e-ad25-115d5979554c" providerId="ADAL" clId="{73F7CCDB-2602-4690-96FB-0C5E84118FB9}" dt="2023-08-16T20:54:04.067" v="3419" actId="1076"/>
          <ac:spMkLst>
            <pc:docMk/>
            <pc:sldMk cId="3356504691" sldId="265"/>
            <ac:spMk id="49" creationId="{CD1EC741-271A-651E-C1AC-9FE7395C16E5}"/>
          </ac:spMkLst>
        </pc:spChg>
        <pc:graphicFrameChg chg="del">
          <ac:chgData name="Haihambo, Sepo" userId="439e4b3a-3514-495e-ad25-115d5979554c" providerId="ADAL" clId="{73F7CCDB-2602-4690-96FB-0C5E84118FB9}" dt="2023-08-16T19:13:46.644" v="483" actId="478"/>
          <ac:graphicFrameMkLst>
            <pc:docMk/>
            <pc:sldMk cId="3356504691" sldId="265"/>
            <ac:graphicFrameMk id="4" creationId="{023D03A2-22B9-FD54-2707-0BD5358978B1}"/>
          </ac:graphicFrameMkLst>
        </pc:graphicFrameChg>
        <pc:picChg chg="add del">
          <ac:chgData name="Haihambo, Sepo" userId="439e4b3a-3514-495e-ad25-115d5979554c" providerId="ADAL" clId="{73F7CCDB-2602-4690-96FB-0C5E84118FB9}" dt="2023-08-16T19:22:22.910" v="749" actId="478"/>
          <ac:picMkLst>
            <pc:docMk/>
            <pc:sldMk cId="3356504691" sldId="265"/>
            <ac:picMk id="7" creationId="{324E116F-9CC8-675A-5454-154CA29D2419}"/>
          </ac:picMkLst>
        </pc:picChg>
        <pc:cxnChg chg="add mod">
          <ac:chgData name="Haihambo, Sepo" userId="439e4b3a-3514-495e-ad25-115d5979554c" providerId="ADAL" clId="{73F7CCDB-2602-4690-96FB-0C5E84118FB9}" dt="2023-08-16T19:28:16.076" v="881" actId="1582"/>
          <ac:cxnSpMkLst>
            <pc:docMk/>
            <pc:sldMk cId="3356504691" sldId="265"/>
            <ac:cxnSpMk id="12" creationId="{2E3D02EF-2B81-B980-5B0A-1D80D0B7F71A}"/>
          </ac:cxnSpMkLst>
        </pc:cxnChg>
        <pc:cxnChg chg="add mod">
          <ac:chgData name="Haihambo, Sepo" userId="439e4b3a-3514-495e-ad25-115d5979554c" providerId="ADAL" clId="{73F7CCDB-2602-4690-96FB-0C5E84118FB9}" dt="2023-08-16T20:35:45.105" v="2874" actId="14100"/>
          <ac:cxnSpMkLst>
            <pc:docMk/>
            <pc:sldMk cId="3356504691" sldId="265"/>
            <ac:cxnSpMk id="16" creationId="{D8051EFD-60E5-11E2-C528-2CBE8F3CC0D2}"/>
          </ac:cxnSpMkLst>
        </pc:cxnChg>
        <pc:cxnChg chg="add mod">
          <ac:chgData name="Haihambo, Sepo" userId="439e4b3a-3514-495e-ad25-115d5979554c" providerId="ADAL" clId="{73F7CCDB-2602-4690-96FB-0C5E84118FB9}" dt="2023-08-16T19:31:29.033" v="905" actId="1076"/>
          <ac:cxnSpMkLst>
            <pc:docMk/>
            <pc:sldMk cId="3356504691" sldId="265"/>
            <ac:cxnSpMk id="17" creationId="{2BEFE74B-1936-4717-3814-D40A54FDCA03}"/>
          </ac:cxnSpMkLst>
        </pc:cxnChg>
        <pc:cxnChg chg="add mod">
          <ac:chgData name="Haihambo, Sepo" userId="439e4b3a-3514-495e-ad25-115d5979554c" providerId="ADAL" clId="{73F7CCDB-2602-4690-96FB-0C5E84118FB9}" dt="2023-08-16T20:10:37.265" v="2513" actId="14100"/>
          <ac:cxnSpMkLst>
            <pc:docMk/>
            <pc:sldMk cId="3356504691" sldId="265"/>
            <ac:cxnSpMk id="18" creationId="{90435ECE-B395-A732-BBC3-857FBD97791F}"/>
          </ac:cxnSpMkLst>
        </pc:cxnChg>
        <pc:cxnChg chg="add mod">
          <ac:chgData name="Haihambo, Sepo" userId="439e4b3a-3514-495e-ad25-115d5979554c" providerId="ADAL" clId="{73F7CCDB-2602-4690-96FB-0C5E84118FB9}" dt="2023-08-16T20:52:58.543" v="3411" actId="14100"/>
          <ac:cxnSpMkLst>
            <pc:docMk/>
            <pc:sldMk cId="3356504691" sldId="265"/>
            <ac:cxnSpMk id="42" creationId="{10DC9FB9-C128-7AD3-026B-AE3AD3633946}"/>
          </ac:cxnSpMkLst>
        </pc:cxnChg>
      </pc:sldChg>
      <pc:sldChg chg="new del">
        <pc:chgData name="Haihambo, Sepo" userId="439e4b3a-3514-495e-ad25-115d5979554c" providerId="ADAL" clId="{73F7CCDB-2602-4690-96FB-0C5E84118FB9}" dt="2023-08-16T19:13:30.973" v="482" actId="47"/>
        <pc:sldMkLst>
          <pc:docMk/>
          <pc:sldMk cId="3418679957" sldId="265"/>
        </pc:sldMkLst>
      </pc:sldChg>
      <pc:sldChg chg="del">
        <pc:chgData name="Haihambo, Sepo" userId="439e4b3a-3514-495e-ad25-115d5979554c" providerId="ADAL" clId="{73F7CCDB-2602-4690-96FB-0C5E84118FB9}" dt="2023-08-16T19:16:34.366" v="611" actId="47"/>
        <pc:sldMkLst>
          <pc:docMk/>
          <pc:sldMk cId="1723449137" sldId="266"/>
        </pc:sldMkLst>
      </pc:sldChg>
      <pc:sldChg chg="addSp delSp modSp add mod setBg">
        <pc:chgData name="Haihambo, Sepo" userId="439e4b3a-3514-495e-ad25-115d5979554c" providerId="ADAL" clId="{73F7CCDB-2602-4690-96FB-0C5E84118FB9}" dt="2023-08-17T06:09:59.555" v="5013" actId="20577"/>
        <pc:sldMkLst>
          <pc:docMk/>
          <pc:sldMk cId="1047389002" sldId="267"/>
        </pc:sldMkLst>
        <pc:spChg chg="mod">
          <ac:chgData name="Haihambo, Sepo" userId="439e4b3a-3514-495e-ad25-115d5979554c" providerId="ADAL" clId="{73F7CCDB-2602-4690-96FB-0C5E84118FB9}" dt="2023-08-16T21:49:51.662" v="4591" actId="20577"/>
          <ac:spMkLst>
            <pc:docMk/>
            <pc:sldMk cId="1047389002" sldId="267"/>
            <ac:spMk id="2" creationId="{96D701C5-6130-0DE7-4E24-2D206C087E70}"/>
          </ac:spMkLst>
        </pc:spChg>
        <pc:spChg chg="mod">
          <ac:chgData name="Haihambo, Sepo" userId="439e4b3a-3514-495e-ad25-115d5979554c" providerId="ADAL" clId="{73F7CCDB-2602-4690-96FB-0C5E84118FB9}" dt="2023-08-17T06:09:59.555" v="5013" actId="20577"/>
          <ac:spMkLst>
            <pc:docMk/>
            <pc:sldMk cId="1047389002" sldId="267"/>
            <ac:spMk id="5" creationId="{13CFA53F-AC17-0968-18C1-7C489CAB8ACD}"/>
          </ac:spMkLst>
        </pc:spChg>
        <pc:spChg chg="add del">
          <ac:chgData name="Haihambo, Sepo" userId="439e4b3a-3514-495e-ad25-115d5979554c" providerId="ADAL" clId="{73F7CCDB-2602-4690-96FB-0C5E84118FB9}" dt="2023-08-16T21:49:18.186" v="4565" actId="26606"/>
          <ac:spMkLst>
            <pc:docMk/>
            <pc:sldMk cId="1047389002" sldId="267"/>
            <ac:spMk id="3079" creationId="{04812C46-200A-4DEB-A05E-3ED6C68C2387}"/>
          </ac:spMkLst>
        </pc:spChg>
        <pc:spChg chg="add del">
          <ac:chgData name="Haihambo, Sepo" userId="439e4b3a-3514-495e-ad25-115d5979554c" providerId="ADAL" clId="{73F7CCDB-2602-4690-96FB-0C5E84118FB9}" dt="2023-08-16T21:49:18.186" v="4565" actId="26606"/>
          <ac:spMkLst>
            <pc:docMk/>
            <pc:sldMk cId="1047389002" sldId="267"/>
            <ac:spMk id="3081" creationId="{D1EA859B-E555-4109-94F3-6700E046E008}"/>
          </ac:spMkLst>
        </pc:spChg>
        <pc:spChg chg="add del">
          <ac:chgData name="Haihambo, Sepo" userId="439e4b3a-3514-495e-ad25-115d5979554c" providerId="ADAL" clId="{73F7CCDB-2602-4690-96FB-0C5E84118FB9}" dt="2023-08-16T21:49:22.377" v="4567" actId="26606"/>
          <ac:spMkLst>
            <pc:docMk/>
            <pc:sldMk cId="1047389002" sldId="267"/>
            <ac:spMk id="3083" creationId="{E5BBB0F9-6A59-4D02-A9C7-A2D6516684CE}"/>
          </ac:spMkLst>
        </pc:spChg>
        <pc:spChg chg="add del">
          <ac:chgData name="Haihambo, Sepo" userId="439e4b3a-3514-495e-ad25-115d5979554c" providerId="ADAL" clId="{73F7CCDB-2602-4690-96FB-0C5E84118FB9}" dt="2023-08-16T21:49:22.377" v="4567" actId="26606"/>
          <ac:spMkLst>
            <pc:docMk/>
            <pc:sldMk cId="1047389002" sldId="267"/>
            <ac:spMk id="3084" creationId="{92468898-5A6E-4D55-85EC-308E785EE06C}"/>
          </ac:spMkLst>
        </pc:spChg>
        <pc:spChg chg="add del">
          <ac:chgData name="Haihambo, Sepo" userId="439e4b3a-3514-495e-ad25-115d5979554c" providerId="ADAL" clId="{73F7CCDB-2602-4690-96FB-0C5E84118FB9}" dt="2023-08-16T21:49:22.377" v="4567" actId="26606"/>
          <ac:spMkLst>
            <pc:docMk/>
            <pc:sldMk cId="1047389002" sldId="267"/>
            <ac:spMk id="3085" creationId="{3E23A947-2D45-4208-AE2B-64948C87A3EB}"/>
          </ac:spMkLst>
        </pc:spChg>
        <pc:spChg chg="add del">
          <ac:chgData name="Haihambo, Sepo" userId="439e4b3a-3514-495e-ad25-115d5979554c" providerId="ADAL" clId="{73F7CCDB-2602-4690-96FB-0C5E84118FB9}" dt="2023-08-16T21:49:37.823" v="4569" actId="26606"/>
          <ac:spMkLst>
            <pc:docMk/>
            <pc:sldMk cId="1047389002" sldId="267"/>
            <ac:spMk id="3087" creationId="{04812C46-200A-4DEB-A05E-3ED6C68C2387}"/>
          </ac:spMkLst>
        </pc:spChg>
        <pc:spChg chg="add del">
          <ac:chgData name="Haihambo, Sepo" userId="439e4b3a-3514-495e-ad25-115d5979554c" providerId="ADAL" clId="{73F7CCDB-2602-4690-96FB-0C5E84118FB9}" dt="2023-08-16T21:49:37.823" v="4569" actId="26606"/>
          <ac:spMkLst>
            <pc:docMk/>
            <pc:sldMk cId="1047389002" sldId="267"/>
            <ac:spMk id="3088" creationId="{D1EA859B-E555-4109-94F3-6700E046E008}"/>
          </ac:spMkLst>
        </pc:spChg>
        <pc:picChg chg="mod ord">
          <ac:chgData name="Haihambo, Sepo" userId="439e4b3a-3514-495e-ad25-115d5979554c" providerId="ADAL" clId="{73F7CCDB-2602-4690-96FB-0C5E84118FB9}" dt="2023-08-16T21:49:37.823" v="4569" actId="26606"/>
          <ac:picMkLst>
            <pc:docMk/>
            <pc:sldMk cId="1047389002" sldId="267"/>
            <ac:picMk id="7" creationId="{324E116F-9CC8-675A-5454-154CA29D2419}"/>
          </ac:picMkLst>
        </pc:picChg>
        <pc:picChg chg="ord">
          <ac:chgData name="Haihambo, Sepo" userId="439e4b3a-3514-495e-ad25-115d5979554c" providerId="ADAL" clId="{73F7CCDB-2602-4690-96FB-0C5E84118FB9}" dt="2023-08-16T21:49:37.823" v="4569" actId="26606"/>
          <ac:picMkLst>
            <pc:docMk/>
            <pc:sldMk cId="1047389002" sldId="267"/>
            <ac:picMk id="3074" creationId="{FEA8A9F5-DC22-73FE-8305-A3210633AC70}"/>
          </ac:picMkLst>
        </pc:picChg>
      </pc:sldChg>
      <pc:sldChg chg="addSp delSp modSp add mod ord setBg">
        <pc:chgData name="Haihambo, Sepo" userId="439e4b3a-3514-495e-ad25-115d5979554c" providerId="ADAL" clId="{73F7CCDB-2602-4690-96FB-0C5E84118FB9}" dt="2023-08-16T21:47:40.982" v="4491" actId="26606"/>
        <pc:sldMkLst>
          <pc:docMk/>
          <pc:sldMk cId="3902987959" sldId="268"/>
        </pc:sldMkLst>
        <pc:spChg chg="mod ord">
          <ac:chgData name="Haihambo, Sepo" userId="439e4b3a-3514-495e-ad25-115d5979554c" providerId="ADAL" clId="{73F7CCDB-2602-4690-96FB-0C5E84118FB9}" dt="2023-08-16T21:47:40.982" v="4491" actId="26606"/>
          <ac:spMkLst>
            <pc:docMk/>
            <pc:sldMk cId="3902987959" sldId="268"/>
            <ac:spMk id="2" creationId="{96D701C5-6130-0DE7-4E24-2D206C087E70}"/>
          </ac:spMkLst>
        </pc:spChg>
        <pc:spChg chg="del mod">
          <ac:chgData name="Haihambo, Sepo" userId="439e4b3a-3514-495e-ad25-115d5979554c" providerId="ADAL" clId="{73F7CCDB-2602-4690-96FB-0C5E84118FB9}" dt="2023-08-16T20:39:17.866" v="2966" actId="931"/>
          <ac:spMkLst>
            <pc:docMk/>
            <pc:sldMk cId="3902987959" sldId="268"/>
            <ac:spMk id="5" creationId="{13CFA53F-AC17-0968-18C1-7C489CAB8ACD}"/>
          </ac:spMkLst>
        </pc:spChg>
        <pc:spChg chg="add del mod ord">
          <ac:chgData name="Haihambo, Sepo" userId="439e4b3a-3514-495e-ad25-115d5979554c" providerId="ADAL" clId="{73F7CCDB-2602-4690-96FB-0C5E84118FB9}" dt="2023-08-16T21:47:33.345" v="4490" actId="478"/>
          <ac:spMkLst>
            <pc:docMk/>
            <pc:sldMk cId="3902987959" sldId="268"/>
            <ac:spMk id="10" creationId="{F6DCA678-DD50-5AE8-DEED-7857311E4FB1}"/>
          </ac:spMkLst>
        </pc:spChg>
        <pc:spChg chg="add del">
          <ac:chgData name="Haihambo, Sepo" userId="439e4b3a-3514-495e-ad25-115d5979554c" providerId="ADAL" clId="{73F7CCDB-2602-4690-96FB-0C5E84118FB9}" dt="2023-08-16T20:39:52.541" v="2973" actId="26606"/>
          <ac:spMkLst>
            <pc:docMk/>
            <pc:sldMk cId="3902987959" sldId="268"/>
            <ac:spMk id="3079" creationId="{3B47FC9C-2ED3-4100-A4EF-E8CDFEE106C9}"/>
          </ac:spMkLst>
        </pc:spChg>
        <pc:spChg chg="add del mod ord">
          <ac:chgData name="Haihambo, Sepo" userId="439e4b3a-3514-495e-ad25-115d5979554c" providerId="ADAL" clId="{73F7CCDB-2602-4690-96FB-0C5E84118FB9}" dt="2023-08-16T21:46:46.046" v="4485" actId="478"/>
          <ac:spMkLst>
            <pc:docMk/>
            <pc:sldMk cId="3902987959" sldId="268"/>
            <ac:spMk id="3083" creationId="{56B08484-8B05-1091-C872-98BD6BFC515C}"/>
          </ac:spMkLst>
        </pc:spChg>
        <pc:spChg chg="add del">
          <ac:chgData name="Haihambo, Sepo" userId="439e4b3a-3514-495e-ad25-115d5979554c" providerId="ADAL" clId="{73F7CCDB-2602-4690-96FB-0C5E84118FB9}" dt="2023-08-16T20:40:52.778" v="3015" actId="26606"/>
          <ac:spMkLst>
            <pc:docMk/>
            <pc:sldMk cId="3902987959" sldId="268"/>
            <ac:spMk id="3086" creationId="{B3684CCF-CEBB-4D8E-A366-95E43D4C790B}"/>
          </ac:spMkLst>
        </pc:spChg>
        <pc:spChg chg="add del">
          <ac:chgData name="Haihambo, Sepo" userId="439e4b3a-3514-495e-ad25-115d5979554c" providerId="ADAL" clId="{73F7CCDB-2602-4690-96FB-0C5E84118FB9}" dt="2023-08-16T20:40:52.778" v="3015" actId="26606"/>
          <ac:spMkLst>
            <pc:docMk/>
            <pc:sldMk cId="3902987959" sldId="268"/>
            <ac:spMk id="3088" creationId="{70BEB1E7-2F88-40BC-B73D-42E5B6F80BFC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093" creationId="{9E9F2A28-69A3-4945-B6B6-C2E4A6C55373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095" creationId="{CB147A70-DC29-4DDF-A34C-2B82C6E2295E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097" creationId="{3B438362-1E1E-4C62-A99E-4134CB16366C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099" creationId="{6C077334-5571-4B83-A83E-4CCCFA7B5E8A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101" creationId="{4D3DC50D-CA0F-48F9-B17E-20D8669AA4E0}"/>
          </ac:spMkLst>
        </pc:spChg>
        <pc:spChg chg="add del">
          <ac:chgData name="Haihambo, Sepo" userId="439e4b3a-3514-495e-ad25-115d5979554c" providerId="ADAL" clId="{73F7CCDB-2602-4690-96FB-0C5E84118FB9}" dt="2023-08-16T20:40:52.747" v="3014" actId="26606"/>
          <ac:spMkLst>
            <pc:docMk/>
            <pc:sldMk cId="3902987959" sldId="268"/>
            <ac:spMk id="3103" creationId="{D1B80E9C-CF8A-440B-B8F5-54BF121BF458}"/>
          </ac:spMkLst>
        </pc:spChg>
        <pc:spChg chg="add del">
          <ac:chgData name="Haihambo, Sepo" userId="439e4b3a-3514-495e-ad25-115d5979554c" providerId="ADAL" clId="{73F7CCDB-2602-4690-96FB-0C5E84118FB9}" dt="2023-08-16T20:44:46.584" v="3103" actId="26606"/>
          <ac:spMkLst>
            <pc:docMk/>
            <pc:sldMk cId="3902987959" sldId="268"/>
            <ac:spMk id="3105" creationId="{71A784BF-09DB-448D-99FC-B49DFC6605D5}"/>
          </ac:spMkLst>
        </pc:spChg>
        <pc:spChg chg="add del">
          <ac:chgData name="Haihambo, Sepo" userId="439e4b3a-3514-495e-ad25-115d5979554c" providerId="ADAL" clId="{73F7CCDB-2602-4690-96FB-0C5E84118FB9}" dt="2023-08-16T20:44:46.584" v="3103" actId="26606"/>
          <ac:spMkLst>
            <pc:docMk/>
            <pc:sldMk cId="3902987959" sldId="268"/>
            <ac:spMk id="3106" creationId="{917859B3-4C91-478D-929D-BB6433F90849}"/>
          </ac:spMkLst>
        </pc:spChg>
        <pc:spChg chg="add del">
          <ac:chgData name="Haihambo, Sepo" userId="439e4b3a-3514-495e-ad25-115d5979554c" providerId="ADAL" clId="{73F7CCDB-2602-4690-96FB-0C5E84118FB9}" dt="2023-08-16T20:44:46.584" v="3103" actId="26606"/>
          <ac:spMkLst>
            <pc:docMk/>
            <pc:sldMk cId="3902987959" sldId="268"/>
            <ac:spMk id="3107" creationId="{6283FBD2-A663-469F-855C-06D86E3C1161}"/>
          </ac:spMkLst>
        </pc:spChg>
        <pc:spChg chg="add del">
          <ac:chgData name="Haihambo, Sepo" userId="439e4b3a-3514-495e-ad25-115d5979554c" providerId="ADAL" clId="{73F7CCDB-2602-4690-96FB-0C5E84118FB9}" dt="2023-08-16T20:44:46.584" v="3103" actId="26606"/>
          <ac:spMkLst>
            <pc:docMk/>
            <pc:sldMk cId="3902987959" sldId="268"/>
            <ac:spMk id="3108" creationId="{8A1279FC-7441-4E55-B082-2774E6316482}"/>
          </ac:spMkLst>
        </pc:spChg>
        <pc:spChg chg="add del">
          <ac:chgData name="Haihambo, Sepo" userId="439e4b3a-3514-495e-ad25-115d5979554c" providerId="ADAL" clId="{73F7CCDB-2602-4690-96FB-0C5E84118FB9}" dt="2023-08-16T21:47:21.074" v="4489" actId="26606"/>
          <ac:spMkLst>
            <pc:docMk/>
            <pc:sldMk cId="3902987959" sldId="268"/>
            <ac:spMk id="3113" creationId="{B3684CCF-CEBB-4D8E-A366-95E43D4C790B}"/>
          </ac:spMkLst>
        </pc:spChg>
        <pc:spChg chg="add del">
          <ac:chgData name="Haihambo, Sepo" userId="439e4b3a-3514-495e-ad25-115d5979554c" providerId="ADAL" clId="{73F7CCDB-2602-4690-96FB-0C5E84118FB9}" dt="2023-08-16T21:47:21.074" v="4489" actId="26606"/>
          <ac:spMkLst>
            <pc:docMk/>
            <pc:sldMk cId="3902987959" sldId="268"/>
            <ac:spMk id="3115" creationId="{70BEB1E7-2F88-40BC-B73D-42E5B6F80BFC}"/>
          </ac:spMkLst>
        </pc:spChg>
        <pc:spChg chg="add del">
          <ac:chgData name="Haihambo, Sepo" userId="439e4b3a-3514-495e-ad25-115d5979554c" providerId="ADAL" clId="{73F7CCDB-2602-4690-96FB-0C5E84118FB9}" dt="2023-08-16T21:47:21.059" v="4488" actId="26606"/>
          <ac:spMkLst>
            <pc:docMk/>
            <pc:sldMk cId="3902987959" sldId="268"/>
            <ac:spMk id="3120" creationId="{38468727-63BE-4191-B4A6-C30C82C0E986}"/>
          </ac:spMkLst>
        </pc:spChg>
        <pc:spChg chg="add del">
          <ac:chgData name="Haihambo, Sepo" userId="439e4b3a-3514-495e-ad25-115d5979554c" providerId="ADAL" clId="{73F7CCDB-2602-4690-96FB-0C5E84118FB9}" dt="2023-08-16T21:47:21.059" v="4488" actId="26606"/>
          <ac:spMkLst>
            <pc:docMk/>
            <pc:sldMk cId="3902987959" sldId="268"/>
            <ac:spMk id="3122" creationId="{9D355BB6-1BB8-4828-B246-CFB31742D7B8}"/>
          </ac:spMkLst>
        </pc:spChg>
        <pc:spChg chg="add del">
          <ac:chgData name="Haihambo, Sepo" userId="439e4b3a-3514-495e-ad25-115d5979554c" providerId="ADAL" clId="{73F7CCDB-2602-4690-96FB-0C5E84118FB9}" dt="2023-08-16T21:47:21.059" v="4488" actId="26606"/>
          <ac:spMkLst>
            <pc:docMk/>
            <pc:sldMk cId="3902987959" sldId="268"/>
            <ac:spMk id="3124" creationId="{CA52A9B9-B2B3-46F0-9D53-0EFF9905BF8F}"/>
          </ac:spMkLst>
        </pc:spChg>
        <pc:spChg chg="add">
          <ac:chgData name="Haihambo, Sepo" userId="439e4b3a-3514-495e-ad25-115d5979554c" providerId="ADAL" clId="{73F7CCDB-2602-4690-96FB-0C5E84118FB9}" dt="2023-08-16T21:47:40.982" v="4491" actId="26606"/>
          <ac:spMkLst>
            <pc:docMk/>
            <pc:sldMk cId="3902987959" sldId="268"/>
            <ac:spMk id="3132" creationId="{521C4EA8-6B83-4338-913D-D75D3C4F34D6}"/>
          </ac:spMkLst>
        </pc:spChg>
        <pc:spChg chg="add">
          <ac:chgData name="Haihambo, Sepo" userId="439e4b3a-3514-495e-ad25-115d5979554c" providerId="ADAL" clId="{73F7CCDB-2602-4690-96FB-0C5E84118FB9}" dt="2023-08-16T21:47:40.982" v="4491" actId="26606"/>
          <ac:spMkLst>
            <pc:docMk/>
            <pc:sldMk cId="3902987959" sldId="268"/>
            <ac:spMk id="3138" creationId="{04357C93-F0CB-4A1C-8F77-4E9063789819}"/>
          </ac:spMkLst>
        </pc:spChg>
        <pc:grpChg chg="add del">
          <ac:chgData name="Haihambo, Sepo" userId="439e4b3a-3514-495e-ad25-115d5979554c" providerId="ADAL" clId="{73F7CCDB-2602-4690-96FB-0C5E84118FB9}" dt="2023-08-16T21:47:40.982" v="4491" actId="26606"/>
          <ac:grpSpMkLst>
            <pc:docMk/>
            <pc:sldMk cId="3902987959" sldId="268"/>
            <ac:grpSpMk id="3126" creationId="{12B241C5-7E45-AD52-638D-31E8FD2BC181}"/>
          </ac:grpSpMkLst>
        </pc:grpChg>
        <pc:grpChg chg="add">
          <ac:chgData name="Haihambo, Sepo" userId="439e4b3a-3514-495e-ad25-115d5979554c" providerId="ADAL" clId="{73F7CCDB-2602-4690-96FB-0C5E84118FB9}" dt="2023-08-16T21:47:40.982" v="4491" actId="26606"/>
          <ac:grpSpMkLst>
            <pc:docMk/>
            <pc:sldMk cId="3902987959" sldId="268"/>
            <ac:grpSpMk id="3134" creationId="{3AF6A671-C637-4547-85F4-51B6D1881399}"/>
          </ac:grpSpMkLst>
        </pc:grpChg>
        <pc:picChg chg="add del mod ord">
          <ac:chgData name="Haihambo, Sepo" userId="439e4b3a-3514-495e-ad25-115d5979554c" providerId="ADAL" clId="{73F7CCDB-2602-4690-96FB-0C5E84118FB9}" dt="2023-08-16T21:46:48.849" v="4486" actId="478"/>
          <ac:picMkLst>
            <pc:docMk/>
            <pc:sldMk cId="3902987959" sldId="268"/>
            <ac:picMk id="4" creationId="{4B029E43-8827-21AB-2B0B-F6E292E91E15}"/>
          </ac:picMkLst>
        </pc:picChg>
        <pc:picChg chg="del mod">
          <ac:chgData name="Haihambo, Sepo" userId="439e4b3a-3514-495e-ad25-115d5979554c" providerId="ADAL" clId="{73F7CCDB-2602-4690-96FB-0C5E84118FB9}" dt="2023-08-16T20:39:40.852" v="2972" actId="478"/>
          <ac:picMkLst>
            <pc:docMk/>
            <pc:sldMk cId="3902987959" sldId="268"/>
            <ac:picMk id="7" creationId="{324E116F-9CC8-675A-5454-154CA29D2419}"/>
          </ac:picMkLst>
        </pc:picChg>
        <pc:picChg chg="add mod ord">
          <ac:chgData name="Haihambo, Sepo" userId="439e4b3a-3514-495e-ad25-115d5979554c" providerId="ADAL" clId="{73F7CCDB-2602-4690-96FB-0C5E84118FB9}" dt="2023-08-16T21:47:40.982" v="4491" actId="26606"/>
          <ac:picMkLst>
            <pc:docMk/>
            <pc:sldMk cId="3902987959" sldId="268"/>
            <ac:picMk id="8" creationId="{81AF09B0-70AE-9B97-FF15-DD5BA19ED70D}"/>
          </ac:picMkLst>
        </pc:picChg>
        <pc:picChg chg="mod ord">
          <ac:chgData name="Haihambo, Sepo" userId="439e4b3a-3514-495e-ad25-115d5979554c" providerId="ADAL" clId="{73F7CCDB-2602-4690-96FB-0C5E84118FB9}" dt="2023-08-16T21:47:40.982" v="4491" actId="26606"/>
          <ac:picMkLst>
            <pc:docMk/>
            <pc:sldMk cId="3902987959" sldId="268"/>
            <ac:picMk id="3074" creationId="{FEA8A9F5-DC22-73FE-8305-A3210633AC70}"/>
          </ac:picMkLst>
        </pc:picChg>
      </pc:sldChg>
      <pc:sldChg chg="addSp delSp modSp mod setBg">
        <pc:chgData name="Haihambo, Sepo" userId="439e4b3a-3514-495e-ad25-115d5979554c" providerId="ADAL" clId="{73F7CCDB-2602-4690-96FB-0C5E84118FB9}" dt="2023-08-16T21:45:29.895" v="4470" actId="1076"/>
        <pc:sldMkLst>
          <pc:docMk/>
          <pc:sldMk cId="1322659127" sldId="269"/>
        </pc:sldMkLst>
        <pc:spChg chg="del">
          <ac:chgData name="Haihambo, Sepo" userId="439e4b3a-3514-495e-ad25-115d5979554c" providerId="ADAL" clId="{73F7CCDB-2602-4690-96FB-0C5E84118FB9}" dt="2023-08-16T20:57:25.265" v="3517" actId="478"/>
          <ac:spMkLst>
            <pc:docMk/>
            <pc:sldMk cId="1322659127" sldId="269"/>
            <ac:spMk id="2" creationId="{96D701C5-6130-0DE7-4E24-2D206C087E70}"/>
          </ac:spMkLst>
        </pc:spChg>
        <pc:spChg chg="del mod">
          <ac:chgData name="Haihambo, Sepo" userId="439e4b3a-3514-495e-ad25-115d5979554c" providerId="ADAL" clId="{73F7CCDB-2602-4690-96FB-0C5E84118FB9}" dt="2023-08-16T20:56:38.919" v="3515" actId="478"/>
          <ac:spMkLst>
            <pc:docMk/>
            <pc:sldMk cId="1322659127" sldId="269"/>
            <ac:spMk id="3" creationId="{8A6BF963-459A-1435-843B-FC8472EB806E}"/>
          </ac:spMkLst>
        </pc:spChg>
        <pc:spChg chg="add del mod">
          <ac:chgData name="Haihambo, Sepo" userId="439e4b3a-3514-495e-ad25-115d5979554c" providerId="ADAL" clId="{73F7CCDB-2602-4690-96FB-0C5E84118FB9}" dt="2023-08-16T20:57:42.733" v="3521" actId="478"/>
          <ac:spMkLst>
            <pc:docMk/>
            <pc:sldMk cId="1322659127" sldId="269"/>
            <ac:spMk id="8" creationId="{948E47E3-11E5-2210-A569-7E42049B574D}"/>
          </ac:spMkLst>
        </pc:spChg>
        <pc:spChg chg="add del mod">
          <ac:chgData name="Haihambo, Sepo" userId="439e4b3a-3514-495e-ad25-115d5979554c" providerId="ADAL" clId="{73F7CCDB-2602-4690-96FB-0C5E84118FB9}" dt="2023-08-16T20:57:46.277" v="3522" actId="478"/>
          <ac:spMkLst>
            <pc:docMk/>
            <pc:sldMk cId="1322659127" sldId="269"/>
            <ac:spMk id="10" creationId="{1AABF75F-5578-841E-2327-709BB5573856}"/>
          </ac:spMkLst>
        </pc:spChg>
        <pc:spChg chg="add del mod">
          <ac:chgData name="Haihambo, Sepo" userId="439e4b3a-3514-495e-ad25-115d5979554c" providerId="ADAL" clId="{73F7CCDB-2602-4690-96FB-0C5E84118FB9}" dt="2023-08-16T20:58:56.582" v="3539" actId="478"/>
          <ac:spMkLst>
            <pc:docMk/>
            <pc:sldMk cId="1322659127" sldId="269"/>
            <ac:spMk id="11" creationId="{DBCE9F64-51FF-CA05-CEC5-A7C0F88578B7}"/>
          </ac:spMkLst>
        </pc:spChg>
        <pc:spChg chg="add mod">
          <ac:chgData name="Haihambo, Sepo" userId="439e4b3a-3514-495e-ad25-115d5979554c" providerId="ADAL" clId="{73F7CCDB-2602-4690-96FB-0C5E84118FB9}" dt="2023-08-16T21:45:29.895" v="4470" actId="1076"/>
          <ac:spMkLst>
            <pc:docMk/>
            <pc:sldMk cId="1322659127" sldId="269"/>
            <ac:spMk id="14" creationId="{8DF3CF3F-9F1D-7A80-DC3E-29AF66165547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79" creationId="{F3060C83-F051-4F0E-ABAD-AA0DFC48B218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81" creationId="{83C98ABE-055B-441F-B07E-44F97F083C39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83" creationId="{29FDB030-9B49-4CED-8CCD-4D99382388AC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85" creationId="{3783CA14-24A1-485C-8B30-D6A5D87987AD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87" creationId="{9A97C86A-04D6-40F7-AE84-31AB43E6A846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89" creationId="{FF9F2414-84E8-453E-B1F3-389FDE8192D9}"/>
          </ac:spMkLst>
        </pc:spChg>
        <pc:spChg chg="add">
          <ac:chgData name="Haihambo, Sepo" userId="439e4b3a-3514-495e-ad25-115d5979554c" providerId="ADAL" clId="{73F7CCDB-2602-4690-96FB-0C5E84118FB9}" dt="2023-08-16T20:59:01.424" v="3540" actId="26606"/>
          <ac:spMkLst>
            <pc:docMk/>
            <pc:sldMk cId="1322659127" sldId="269"/>
            <ac:spMk id="3091" creationId="{3ECA69A1-7536-43AC-85EF-C7106179F5ED}"/>
          </ac:spMkLst>
        </pc:spChg>
        <pc:picChg chg="add mod">
          <ac:chgData name="Haihambo, Sepo" userId="439e4b3a-3514-495e-ad25-115d5979554c" providerId="ADAL" clId="{73F7CCDB-2602-4690-96FB-0C5E84118FB9}" dt="2023-08-16T21:06:02.704" v="3699" actId="1076"/>
          <ac:picMkLst>
            <pc:docMk/>
            <pc:sldMk cId="1322659127" sldId="269"/>
            <ac:picMk id="5" creationId="{2BB64664-E83E-6B71-14B2-D5E80CBB7479}"/>
          </ac:picMkLst>
        </pc:picChg>
        <pc:picChg chg="del">
          <ac:chgData name="Haihambo, Sepo" userId="439e4b3a-3514-495e-ad25-115d5979554c" providerId="ADAL" clId="{73F7CCDB-2602-4690-96FB-0C5E84118FB9}" dt="2023-08-16T20:56:31.175" v="3514" actId="478"/>
          <ac:picMkLst>
            <pc:docMk/>
            <pc:sldMk cId="1322659127" sldId="269"/>
            <ac:picMk id="7" creationId="{324E116F-9CC8-675A-5454-154CA29D2419}"/>
          </ac:picMkLst>
        </pc:picChg>
        <pc:picChg chg="add mod">
          <ac:chgData name="Haihambo, Sepo" userId="439e4b3a-3514-495e-ad25-115d5979554c" providerId="ADAL" clId="{73F7CCDB-2602-4690-96FB-0C5E84118FB9}" dt="2023-08-16T21:05:56.377" v="3698" actId="1076"/>
          <ac:picMkLst>
            <pc:docMk/>
            <pc:sldMk cId="1322659127" sldId="269"/>
            <ac:picMk id="13" creationId="{E4160E0F-3550-EA63-E6DA-ACE19D4C607C}"/>
          </ac:picMkLst>
        </pc:picChg>
        <pc:picChg chg="ord">
          <ac:chgData name="Haihambo, Sepo" userId="439e4b3a-3514-495e-ad25-115d5979554c" providerId="ADAL" clId="{73F7CCDB-2602-4690-96FB-0C5E84118FB9}" dt="2023-08-16T20:59:01.424" v="3540" actId="26606"/>
          <ac:picMkLst>
            <pc:docMk/>
            <pc:sldMk cId="1322659127" sldId="269"/>
            <ac:picMk id="3074" creationId="{FEA8A9F5-DC22-73FE-8305-A3210633AC70}"/>
          </ac:picMkLst>
        </pc:picChg>
      </pc:sldChg>
      <pc:sldChg chg="addSp delSp modSp add mod">
        <pc:chgData name="Haihambo, Sepo" userId="439e4b3a-3514-495e-ad25-115d5979554c" providerId="ADAL" clId="{73F7CCDB-2602-4690-96FB-0C5E84118FB9}" dt="2023-08-16T21:37:58.597" v="4236" actId="478"/>
        <pc:sldMkLst>
          <pc:docMk/>
          <pc:sldMk cId="297228940" sldId="270"/>
        </pc:sldMkLst>
        <pc:spChg chg="del">
          <ac:chgData name="Haihambo, Sepo" userId="439e4b3a-3514-495e-ad25-115d5979554c" providerId="ADAL" clId="{73F7CCDB-2602-4690-96FB-0C5E84118FB9}" dt="2023-08-16T19:49:49.570" v="1753" actId="478"/>
          <ac:spMkLst>
            <pc:docMk/>
            <pc:sldMk cId="297228940" sldId="270"/>
            <ac:spMk id="2" creationId="{96D701C5-6130-0DE7-4E24-2D206C087E70}"/>
          </ac:spMkLst>
        </pc:spChg>
        <pc:spChg chg="del mod">
          <ac:chgData name="Haihambo, Sepo" userId="439e4b3a-3514-495e-ad25-115d5979554c" providerId="ADAL" clId="{73F7CCDB-2602-4690-96FB-0C5E84118FB9}" dt="2023-08-16T19:50:18.974" v="1760" actId="478"/>
          <ac:spMkLst>
            <pc:docMk/>
            <pc:sldMk cId="297228940" sldId="270"/>
            <ac:spMk id="3" creationId="{8A6BF963-459A-1435-843B-FC8472EB806E}"/>
          </ac:spMkLst>
        </pc:spChg>
        <pc:spChg chg="add del mod">
          <ac:chgData name="Haihambo, Sepo" userId="439e4b3a-3514-495e-ad25-115d5979554c" providerId="ADAL" clId="{73F7CCDB-2602-4690-96FB-0C5E84118FB9}" dt="2023-08-16T19:49:55.673" v="1755" actId="478"/>
          <ac:spMkLst>
            <pc:docMk/>
            <pc:sldMk cId="297228940" sldId="270"/>
            <ac:spMk id="6" creationId="{17545926-2E51-78D8-1EE8-54A921FBB624}"/>
          </ac:spMkLst>
        </pc:spChg>
        <pc:spChg chg="add del mod">
          <ac:chgData name="Haihambo, Sepo" userId="439e4b3a-3514-495e-ad25-115d5979554c" providerId="ADAL" clId="{73F7CCDB-2602-4690-96FB-0C5E84118FB9}" dt="2023-08-16T21:37:53.651" v="4235" actId="478"/>
          <ac:spMkLst>
            <pc:docMk/>
            <pc:sldMk cId="297228940" sldId="270"/>
            <ac:spMk id="8" creationId="{5FC14980-5D4E-E099-7B78-8638968E6DF0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9" creationId="{28D360FD-9C40-90C9-1770-ACC97CB7366F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0" creationId="{2859E5EF-39DD-C519-872F-AD6EFAD01F34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1" creationId="{122A468B-B027-2401-6090-D5D719DA5790}"/>
          </ac:spMkLst>
        </pc:spChg>
        <pc:spChg chg="add mod">
          <ac:chgData name="Haihambo, Sepo" userId="439e4b3a-3514-495e-ad25-115d5979554c" providerId="ADAL" clId="{73F7CCDB-2602-4690-96FB-0C5E84118FB9}" dt="2023-08-16T21:19:43.110" v="3916" actId="1076"/>
          <ac:spMkLst>
            <pc:docMk/>
            <pc:sldMk cId="297228940" sldId="270"/>
            <ac:spMk id="12" creationId="{5D60831C-579A-48F4-9CAE-FC4FADA7DE23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3" creationId="{FBC46D50-A098-1B7F-6F71-EC4278F6CAB3}"/>
          </ac:spMkLst>
        </pc:spChg>
        <pc:spChg chg="add del mod">
          <ac:chgData name="Haihambo, Sepo" userId="439e4b3a-3514-495e-ad25-115d5979554c" providerId="ADAL" clId="{73F7CCDB-2602-4690-96FB-0C5E84118FB9}" dt="2023-08-16T21:20:41.766" v="3926" actId="478"/>
          <ac:spMkLst>
            <pc:docMk/>
            <pc:sldMk cId="297228940" sldId="270"/>
            <ac:spMk id="14" creationId="{CF9A170F-3F1D-1CD1-2297-97759264EA0C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5" creationId="{FABDCAFF-C715-4277-5527-9F4EC7D399C3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6" creationId="{92163D3D-C98F-F5F2-FF1E-176CA99C8B1B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7" creationId="{626C2DF1-7BC1-A0B7-A53A-AD9CE557D9E4}"/>
          </ac:spMkLst>
        </pc:spChg>
        <pc:spChg chg="add mod">
          <ac:chgData name="Haihambo, Sepo" userId="439e4b3a-3514-495e-ad25-115d5979554c" providerId="ADAL" clId="{73F7CCDB-2602-4690-96FB-0C5E84118FB9}" dt="2023-08-16T21:23:46.023" v="3991" actId="1076"/>
          <ac:spMkLst>
            <pc:docMk/>
            <pc:sldMk cId="297228940" sldId="270"/>
            <ac:spMk id="18" creationId="{01D917FB-C2B2-8F93-991A-FF9C30C7FA52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19" creationId="{90DAD0DB-A392-B7CA-F0FF-C67F6B3BDCCB}"/>
          </ac:spMkLst>
        </pc:spChg>
        <pc:spChg chg="add mod">
          <ac:chgData name="Haihambo, Sepo" userId="439e4b3a-3514-495e-ad25-115d5979554c" providerId="ADAL" clId="{73F7CCDB-2602-4690-96FB-0C5E84118FB9}" dt="2023-08-16T21:25:01.289" v="4044" actId="255"/>
          <ac:spMkLst>
            <pc:docMk/>
            <pc:sldMk cId="297228940" sldId="270"/>
            <ac:spMk id="20" creationId="{5332259C-9968-1390-8D98-28BFF8EC7E14}"/>
          </ac:spMkLst>
        </pc:spChg>
        <pc:spChg chg="add mod">
          <ac:chgData name="Haihambo, Sepo" userId="439e4b3a-3514-495e-ad25-115d5979554c" providerId="ADAL" clId="{73F7CCDB-2602-4690-96FB-0C5E84118FB9}" dt="2023-08-16T21:25:30.286" v="4054" actId="14100"/>
          <ac:spMkLst>
            <pc:docMk/>
            <pc:sldMk cId="297228940" sldId="270"/>
            <ac:spMk id="21" creationId="{CEB567A2-693E-327D-61A1-1C96FF79406D}"/>
          </ac:spMkLst>
        </pc:spChg>
        <pc:spChg chg="add del mod">
          <ac:chgData name="Haihambo, Sepo" userId="439e4b3a-3514-495e-ad25-115d5979554c" providerId="ADAL" clId="{73F7CCDB-2602-4690-96FB-0C5E84118FB9}" dt="2023-08-16T21:37:58.597" v="4236" actId="478"/>
          <ac:spMkLst>
            <pc:docMk/>
            <pc:sldMk cId="297228940" sldId="270"/>
            <ac:spMk id="23" creationId="{4F6F1A05-8448-93B2-4BA0-781A911B3275}"/>
          </ac:spMkLst>
        </pc:spChg>
        <pc:graphicFrameChg chg="add del mod modGraphic">
          <ac:chgData name="Haihambo, Sepo" userId="439e4b3a-3514-495e-ad25-115d5979554c" providerId="ADAL" clId="{73F7CCDB-2602-4690-96FB-0C5E84118FB9}" dt="2023-08-16T21:21:33.759" v="3967"/>
          <ac:graphicFrameMkLst>
            <pc:docMk/>
            <pc:sldMk cId="297228940" sldId="270"/>
            <ac:graphicFrameMk id="4" creationId="{6CC4CAD2-5B54-4C24-F78C-E05C8F94908A}"/>
          </ac:graphicFrameMkLst>
        </pc:graphicFrameChg>
        <pc:picChg chg="del mod">
          <ac:chgData name="Haihambo, Sepo" userId="439e4b3a-3514-495e-ad25-115d5979554c" providerId="ADAL" clId="{73F7CCDB-2602-4690-96FB-0C5E84118FB9}" dt="2023-08-16T19:49:51.956" v="1754" actId="478"/>
          <ac:picMkLst>
            <pc:docMk/>
            <pc:sldMk cId="297228940" sldId="270"/>
            <ac:picMk id="7" creationId="{324E116F-9CC8-675A-5454-154CA29D2419}"/>
          </ac:picMkLst>
        </pc:picChg>
      </pc:sldChg>
      <pc:sldChg chg="modSp del mod">
        <pc:chgData name="Haihambo, Sepo" userId="439e4b3a-3514-495e-ad25-115d5979554c" providerId="ADAL" clId="{73F7CCDB-2602-4690-96FB-0C5E84118FB9}" dt="2023-08-16T20:07:37.409" v="2425" actId="47"/>
        <pc:sldMkLst>
          <pc:docMk/>
          <pc:sldMk cId="284282175" sldId="271"/>
        </pc:sldMkLst>
        <pc:spChg chg="mod">
          <ac:chgData name="Haihambo, Sepo" userId="439e4b3a-3514-495e-ad25-115d5979554c" providerId="ADAL" clId="{73F7CCDB-2602-4690-96FB-0C5E84118FB9}" dt="2023-08-16T19:47:16.128" v="1715" actId="20577"/>
          <ac:spMkLst>
            <pc:docMk/>
            <pc:sldMk cId="284282175" sldId="271"/>
            <ac:spMk id="3" creationId="{8A6BF963-459A-1435-843B-FC8472EB806E}"/>
          </ac:spMkLst>
        </pc:spChg>
      </pc:sldChg>
      <pc:sldChg chg="addSp delSp modSp del mod">
        <pc:chgData name="Haihambo, Sepo" userId="439e4b3a-3514-495e-ad25-115d5979554c" providerId="ADAL" clId="{73F7CCDB-2602-4690-96FB-0C5E84118FB9}" dt="2023-08-16T20:55:08.535" v="3452" actId="47"/>
        <pc:sldMkLst>
          <pc:docMk/>
          <pc:sldMk cId="3230441700" sldId="271"/>
        </pc:sldMkLst>
        <pc:spChg chg="del">
          <ac:chgData name="Haihambo, Sepo" userId="439e4b3a-3514-495e-ad25-115d5979554c" providerId="ADAL" clId="{73F7CCDB-2602-4690-96FB-0C5E84118FB9}" dt="2023-08-16T20:22:00.281" v="2810" actId="478"/>
          <ac:spMkLst>
            <pc:docMk/>
            <pc:sldMk cId="3230441700" sldId="271"/>
            <ac:spMk id="3" creationId="{8A6BF963-459A-1435-843B-FC8472EB806E}"/>
          </ac:spMkLst>
        </pc:spChg>
        <pc:spChg chg="add del mod">
          <ac:chgData name="Haihambo, Sepo" userId="439e4b3a-3514-495e-ad25-115d5979554c" providerId="ADAL" clId="{73F7CCDB-2602-4690-96FB-0C5E84118FB9}" dt="2023-08-16T20:22:13.797" v="2812" actId="478"/>
          <ac:spMkLst>
            <pc:docMk/>
            <pc:sldMk cId="3230441700" sldId="271"/>
            <ac:spMk id="5" creationId="{9EF0C353-8ECE-CEA4-7508-FF87CC7655E7}"/>
          </ac:spMkLst>
        </pc:spChg>
        <pc:picChg chg="del">
          <ac:chgData name="Haihambo, Sepo" userId="439e4b3a-3514-495e-ad25-115d5979554c" providerId="ADAL" clId="{73F7CCDB-2602-4690-96FB-0C5E84118FB9}" dt="2023-08-16T20:22:10.250" v="2811" actId="478"/>
          <ac:picMkLst>
            <pc:docMk/>
            <pc:sldMk cId="3230441700" sldId="271"/>
            <ac:picMk id="7" creationId="{324E116F-9CC8-675A-5454-154CA29D2419}"/>
          </ac:picMkLst>
        </pc:picChg>
      </pc:sldChg>
      <pc:sldChg chg="addSp delSp modSp add mod modAnim">
        <pc:chgData name="Haihambo, Sepo" userId="439e4b3a-3514-495e-ad25-115d5979554c" providerId="ADAL" clId="{73F7CCDB-2602-4690-96FB-0C5E84118FB9}" dt="2023-08-17T06:05:50.997" v="4930" actId="1076"/>
        <pc:sldMkLst>
          <pc:docMk/>
          <pc:sldMk cId="3330006569" sldId="418"/>
        </pc:sldMkLst>
        <pc:spChg chg="add mod">
          <ac:chgData name="Haihambo, Sepo" userId="439e4b3a-3514-495e-ad25-115d5979554c" providerId="ADAL" clId="{73F7CCDB-2602-4690-96FB-0C5E84118FB9}" dt="2023-08-17T06:02:08.864" v="4727" actId="20577"/>
          <ac:spMkLst>
            <pc:docMk/>
            <pc:sldMk cId="3330006569" sldId="418"/>
            <ac:spMk id="2" creationId="{792CC106-392F-C251-FB29-A91BAFBC7DEF}"/>
          </ac:spMkLst>
        </pc:spChg>
        <pc:spChg chg="mod">
          <ac:chgData name="Haihambo, Sepo" userId="439e4b3a-3514-495e-ad25-115d5979554c" providerId="ADAL" clId="{73F7CCDB-2602-4690-96FB-0C5E84118FB9}" dt="2023-08-17T06:05:50.997" v="4930" actId="1076"/>
          <ac:spMkLst>
            <pc:docMk/>
            <pc:sldMk cId="3330006569" sldId="418"/>
            <ac:spMk id="9" creationId="{00000000-0000-0000-0000-000000000000}"/>
          </ac:spMkLst>
        </pc:spChg>
        <pc:spChg chg="mod">
          <ac:chgData name="Haihambo, Sepo" userId="439e4b3a-3514-495e-ad25-115d5979554c" providerId="ADAL" clId="{73F7CCDB-2602-4690-96FB-0C5E84118FB9}" dt="2023-08-17T06:04:34.357" v="4848" actId="20577"/>
          <ac:spMkLst>
            <pc:docMk/>
            <pc:sldMk cId="3330006569" sldId="418"/>
            <ac:spMk id="10" creationId="{00000000-0000-0000-0000-000000000000}"/>
          </ac:spMkLst>
        </pc:spChg>
        <pc:spChg chg="mod">
          <ac:chgData name="Haihambo, Sepo" userId="439e4b3a-3514-495e-ad25-115d5979554c" providerId="ADAL" clId="{73F7CCDB-2602-4690-96FB-0C5E84118FB9}" dt="2023-08-17T06:03:45.306" v="4794" actId="255"/>
          <ac:spMkLst>
            <pc:docMk/>
            <pc:sldMk cId="3330006569" sldId="418"/>
            <ac:spMk id="11" creationId="{00000000-0000-0000-0000-000000000000}"/>
          </ac:spMkLst>
        </pc:spChg>
        <pc:spChg chg="del">
          <ac:chgData name="Haihambo, Sepo" userId="439e4b3a-3514-495e-ad25-115d5979554c" providerId="ADAL" clId="{73F7CCDB-2602-4690-96FB-0C5E84118FB9}" dt="2023-08-17T06:01:48.394" v="4698" actId="478"/>
          <ac:spMkLst>
            <pc:docMk/>
            <pc:sldMk cId="3330006569" sldId="418"/>
            <ac:spMk id="13" creationId="{00000000-0000-0000-0000-000000000000}"/>
          </ac:spMkLst>
        </pc:spChg>
        <pc:picChg chg="del">
          <ac:chgData name="Haihambo, Sepo" userId="439e4b3a-3514-495e-ad25-115d5979554c" providerId="ADAL" clId="{73F7CCDB-2602-4690-96FB-0C5E84118FB9}" dt="2023-08-17T06:01:14.439" v="4696" actId="478"/>
          <ac:picMkLst>
            <pc:docMk/>
            <pc:sldMk cId="3330006569" sldId="418"/>
            <ac:picMk id="106498" creationId="{00000000-0000-0000-0000-000000000000}"/>
          </ac:picMkLst>
        </pc:picChg>
        <pc:picChg chg="del">
          <ac:chgData name="Haihambo, Sepo" userId="439e4b3a-3514-495e-ad25-115d5979554c" providerId="ADAL" clId="{73F7CCDB-2602-4690-96FB-0C5E84118FB9}" dt="2023-08-17T06:01:17.847" v="4697" actId="478"/>
          <ac:picMkLst>
            <pc:docMk/>
            <pc:sldMk cId="3330006569" sldId="418"/>
            <ac:picMk id="106500" creationId="{00000000-0000-0000-0000-00000000000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527AB-394C-4D58-8415-8B4AE544FA0E}" type="doc">
      <dgm:prSet loTypeId="urn:microsoft.com/office/officeart/2009/3/layout/StepUp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8CA9A01-C2E5-4134-BE71-3881C871D4EE}">
      <dgm:prSet phldrT="[Text]" custT="1"/>
      <dgm:spPr/>
      <dgm:t>
        <a:bodyPr/>
        <a:lstStyle/>
        <a:p>
          <a:r>
            <a:rPr lang="en-US" sz="2000" dirty="0"/>
            <a:t>Profit </a:t>
          </a:r>
          <a:r>
            <a:rPr lang="en-US" sz="2000" dirty="0" err="1"/>
            <a:t>maximisation</a:t>
          </a:r>
          <a:endParaRPr lang="en-US" sz="2000" dirty="0"/>
        </a:p>
      </dgm:t>
    </dgm:pt>
    <dgm:pt modelId="{25BE4B7D-7D61-4DC7-875D-FE0218B0EA71}" type="parTrans" cxnId="{49198A21-247B-4993-B2C7-21BC431B28BD}">
      <dgm:prSet/>
      <dgm:spPr/>
      <dgm:t>
        <a:bodyPr/>
        <a:lstStyle/>
        <a:p>
          <a:endParaRPr lang="en-US"/>
        </a:p>
      </dgm:t>
    </dgm:pt>
    <dgm:pt modelId="{D393FC77-D943-4DF9-B258-5B82287FF706}" type="sibTrans" cxnId="{49198A21-247B-4993-B2C7-21BC431B28BD}">
      <dgm:prSet/>
      <dgm:spPr/>
      <dgm:t>
        <a:bodyPr/>
        <a:lstStyle/>
        <a:p>
          <a:endParaRPr lang="en-US"/>
        </a:p>
      </dgm:t>
    </dgm:pt>
    <dgm:pt modelId="{425E05DE-BB05-4C81-98A4-DE7DC7AEA01E}">
      <dgm:prSet phldrT="[Text]" custT="1"/>
      <dgm:spPr/>
      <dgm:t>
        <a:bodyPr/>
        <a:lstStyle/>
        <a:p>
          <a:r>
            <a:rPr lang="en-US" sz="2000" dirty="0"/>
            <a:t>CSI</a:t>
          </a:r>
        </a:p>
      </dgm:t>
    </dgm:pt>
    <dgm:pt modelId="{E8E422B0-A18C-4EAC-A645-2922A7AD9AEC}" type="parTrans" cxnId="{5ADBC2D5-FBDD-4A00-818B-2F4CABF7819B}">
      <dgm:prSet/>
      <dgm:spPr/>
      <dgm:t>
        <a:bodyPr/>
        <a:lstStyle/>
        <a:p>
          <a:endParaRPr lang="en-US"/>
        </a:p>
      </dgm:t>
    </dgm:pt>
    <dgm:pt modelId="{44DBA71A-5EC9-49FC-A10F-74336FF91753}" type="sibTrans" cxnId="{5ADBC2D5-FBDD-4A00-818B-2F4CABF7819B}">
      <dgm:prSet/>
      <dgm:spPr/>
      <dgm:t>
        <a:bodyPr/>
        <a:lstStyle/>
        <a:p>
          <a:endParaRPr lang="en-US"/>
        </a:p>
      </dgm:t>
    </dgm:pt>
    <dgm:pt modelId="{18D7D72F-07E0-4C1C-9807-9960A53725B2}">
      <dgm:prSet phldrT="[Text]" custT="1"/>
      <dgm:spPr/>
      <dgm:t>
        <a:bodyPr/>
        <a:lstStyle/>
        <a:p>
          <a:r>
            <a:rPr lang="en-US" sz="2000" dirty="0"/>
            <a:t>ESG</a:t>
          </a:r>
        </a:p>
      </dgm:t>
    </dgm:pt>
    <dgm:pt modelId="{678B0639-5101-474B-8208-F31EB442CC6D}" type="parTrans" cxnId="{B8D002D9-8E23-454A-ABEA-C7726B38B367}">
      <dgm:prSet/>
      <dgm:spPr/>
      <dgm:t>
        <a:bodyPr/>
        <a:lstStyle/>
        <a:p>
          <a:endParaRPr lang="en-US"/>
        </a:p>
      </dgm:t>
    </dgm:pt>
    <dgm:pt modelId="{3165D772-9C63-4F5B-9021-2690E4A9DFBE}" type="sibTrans" cxnId="{B8D002D9-8E23-454A-ABEA-C7726B38B367}">
      <dgm:prSet/>
      <dgm:spPr/>
      <dgm:t>
        <a:bodyPr/>
        <a:lstStyle/>
        <a:p>
          <a:endParaRPr lang="en-US"/>
        </a:p>
      </dgm:t>
    </dgm:pt>
    <dgm:pt modelId="{CCA6DFD1-DCD6-4275-8973-A57448F005D8}">
      <dgm:prSet phldrT="[Text]" custT="1"/>
      <dgm:spPr/>
      <dgm:t>
        <a:bodyPr/>
        <a:lstStyle/>
        <a:p>
          <a:r>
            <a:rPr lang="en-US" sz="2000" dirty="0"/>
            <a:t>Sustainability</a:t>
          </a:r>
        </a:p>
      </dgm:t>
    </dgm:pt>
    <dgm:pt modelId="{BBA6D773-4AD5-4883-9AE2-7C05F226AE6F}" type="parTrans" cxnId="{9D6C2C51-EC20-43EF-9EE1-FA6EC536DCB7}">
      <dgm:prSet/>
      <dgm:spPr/>
      <dgm:t>
        <a:bodyPr/>
        <a:lstStyle/>
        <a:p>
          <a:endParaRPr lang="en-US"/>
        </a:p>
      </dgm:t>
    </dgm:pt>
    <dgm:pt modelId="{D9758161-5FDC-42AF-8216-EF84BD4CB71D}" type="sibTrans" cxnId="{9D6C2C51-EC20-43EF-9EE1-FA6EC536DCB7}">
      <dgm:prSet/>
      <dgm:spPr/>
      <dgm:t>
        <a:bodyPr/>
        <a:lstStyle/>
        <a:p>
          <a:endParaRPr lang="en-US"/>
        </a:p>
      </dgm:t>
    </dgm:pt>
    <dgm:pt modelId="{4CF2024D-3141-4A24-941C-3CF1CF7220A4}" type="pres">
      <dgm:prSet presAssocID="{14B527AB-394C-4D58-8415-8B4AE544FA0E}" presName="rootnode" presStyleCnt="0">
        <dgm:presLayoutVars>
          <dgm:chMax/>
          <dgm:chPref/>
          <dgm:dir/>
          <dgm:animLvl val="lvl"/>
        </dgm:presLayoutVars>
      </dgm:prSet>
      <dgm:spPr/>
    </dgm:pt>
    <dgm:pt modelId="{472FFFC7-9DEB-4223-9C8B-FC4626EECBAB}" type="pres">
      <dgm:prSet presAssocID="{A8CA9A01-C2E5-4134-BE71-3881C871D4EE}" presName="composite" presStyleCnt="0"/>
      <dgm:spPr/>
    </dgm:pt>
    <dgm:pt modelId="{98A3477B-9CFE-4008-B363-5F20F3ADEFAB}" type="pres">
      <dgm:prSet presAssocID="{A8CA9A01-C2E5-4134-BE71-3881C871D4EE}" presName="LShape" presStyleLbl="alignNode1" presStyleIdx="0" presStyleCnt="7"/>
      <dgm:spPr/>
    </dgm:pt>
    <dgm:pt modelId="{5BB47479-98E5-4786-A8CA-C5788415A0DC}" type="pres">
      <dgm:prSet presAssocID="{A8CA9A01-C2E5-4134-BE71-3881C871D4EE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97DF20D-63B3-4763-806F-33960D19FEB3}" type="pres">
      <dgm:prSet presAssocID="{A8CA9A01-C2E5-4134-BE71-3881C871D4EE}" presName="Triangle" presStyleLbl="alignNode1" presStyleIdx="1" presStyleCnt="7"/>
      <dgm:spPr/>
    </dgm:pt>
    <dgm:pt modelId="{6978CE58-89A0-483E-A75A-4225537CA88A}" type="pres">
      <dgm:prSet presAssocID="{D393FC77-D943-4DF9-B258-5B82287FF706}" presName="sibTrans" presStyleCnt="0"/>
      <dgm:spPr/>
    </dgm:pt>
    <dgm:pt modelId="{5C0AF79B-8CF5-42C3-9CD1-BFCB75CA0193}" type="pres">
      <dgm:prSet presAssocID="{D393FC77-D943-4DF9-B258-5B82287FF706}" presName="space" presStyleCnt="0"/>
      <dgm:spPr/>
    </dgm:pt>
    <dgm:pt modelId="{BE315BC5-4DD0-487F-B765-35EA942D6AF6}" type="pres">
      <dgm:prSet presAssocID="{425E05DE-BB05-4C81-98A4-DE7DC7AEA01E}" presName="composite" presStyleCnt="0"/>
      <dgm:spPr/>
    </dgm:pt>
    <dgm:pt modelId="{8F4611B8-CD46-42B4-B657-62A0C3DF237C}" type="pres">
      <dgm:prSet presAssocID="{425E05DE-BB05-4C81-98A4-DE7DC7AEA01E}" presName="LShape" presStyleLbl="alignNode1" presStyleIdx="2" presStyleCnt="7"/>
      <dgm:spPr/>
    </dgm:pt>
    <dgm:pt modelId="{783D5261-763C-4621-B8C5-5D4D666F5E49}" type="pres">
      <dgm:prSet presAssocID="{425E05DE-BB05-4C81-98A4-DE7DC7AEA01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17657EF-CD81-4C13-A48D-10871C33D91B}" type="pres">
      <dgm:prSet presAssocID="{425E05DE-BB05-4C81-98A4-DE7DC7AEA01E}" presName="Triangle" presStyleLbl="alignNode1" presStyleIdx="3" presStyleCnt="7"/>
      <dgm:spPr/>
    </dgm:pt>
    <dgm:pt modelId="{33A99324-3F77-4730-B198-68E94AAE1602}" type="pres">
      <dgm:prSet presAssocID="{44DBA71A-5EC9-49FC-A10F-74336FF91753}" presName="sibTrans" presStyleCnt="0"/>
      <dgm:spPr/>
    </dgm:pt>
    <dgm:pt modelId="{F8B109AB-5C4E-4DF4-9D3A-0FEC391BEE59}" type="pres">
      <dgm:prSet presAssocID="{44DBA71A-5EC9-49FC-A10F-74336FF91753}" presName="space" presStyleCnt="0"/>
      <dgm:spPr/>
    </dgm:pt>
    <dgm:pt modelId="{8D3CA2FE-D717-41AD-9565-B34720A7E185}" type="pres">
      <dgm:prSet presAssocID="{18D7D72F-07E0-4C1C-9807-9960A53725B2}" presName="composite" presStyleCnt="0"/>
      <dgm:spPr/>
    </dgm:pt>
    <dgm:pt modelId="{E48F25D0-3ED0-4E15-BA6B-89EFF6D04372}" type="pres">
      <dgm:prSet presAssocID="{18D7D72F-07E0-4C1C-9807-9960A53725B2}" presName="LShape" presStyleLbl="alignNode1" presStyleIdx="4" presStyleCnt="7"/>
      <dgm:spPr/>
    </dgm:pt>
    <dgm:pt modelId="{D681AB93-119E-4AD9-AE72-901D180A2F63}" type="pres">
      <dgm:prSet presAssocID="{18D7D72F-07E0-4C1C-9807-9960A53725B2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9F4D4E1-0D98-4311-9639-5CE8DA8A6341}" type="pres">
      <dgm:prSet presAssocID="{18D7D72F-07E0-4C1C-9807-9960A53725B2}" presName="Triangle" presStyleLbl="alignNode1" presStyleIdx="5" presStyleCnt="7"/>
      <dgm:spPr/>
    </dgm:pt>
    <dgm:pt modelId="{01F462EE-B009-4341-8E55-35123232F390}" type="pres">
      <dgm:prSet presAssocID="{3165D772-9C63-4F5B-9021-2690E4A9DFBE}" presName="sibTrans" presStyleCnt="0"/>
      <dgm:spPr/>
    </dgm:pt>
    <dgm:pt modelId="{A705A4B0-A9D4-4664-9126-BDA36F826112}" type="pres">
      <dgm:prSet presAssocID="{3165D772-9C63-4F5B-9021-2690E4A9DFBE}" presName="space" presStyleCnt="0"/>
      <dgm:spPr/>
    </dgm:pt>
    <dgm:pt modelId="{39E48635-E5A9-4C6C-BC36-05DF5814682B}" type="pres">
      <dgm:prSet presAssocID="{CCA6DFD1-DCD6-4275-8973-A57448F005D8}" presName="composite" presStyleCnt="0"/>
      <dgm:spPr/>
    </dgm:pt>
    <dgm:pt modelId="{C3C04A0A-1C56-4E7D-9F89-62BC7E757505}" type="pres">
      <dgm:prSet presAssocID="{CCA6DFD1-DCD6-4275-8973-A57448F005D8}" presName="LShape" presStyleLbl="alignNode1" presStyleIdx="6" presStyleCnt="7"/>
      <dgm:spPr/>
    </dgm:pt>
    <dgm:pt modelId="{5B0DA43E-40F8-4EFC-BCA4-2B84B16B94D3}" type="pres">
      <dgm:prSet presAssocID="{CCA6DFD1-DCD6-4275-8973-A57448F005D8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9198A21-247B-4993-B2C7-21BC431B28BD}" srcId="{14B527AB-394C-4D58-8415-8B4AE544FA0E}" destId="{A8CA9A01-C2E5-4134-BE71-3881C871D4EE}" srcOrd="0" destOrd="0" parTransId="{25BE4B7D-7D61-4DC7-875D-FE0218B0EA71}" sibTransId="{D393FC77-D943-4DF9-B258-5B82287FF706}"/>
    <dgm:cxn modelId="{45AE142F-DD55-427B-BD96-4D9598939A8A}" type="presOf" srcId="{425E05DE-BB05-4C81-98A4-DE7DC7AEA01E}" destId="{783D5261-763C-4621-B8C5-5D4D666F5E49}" srcOrd="0" destOrd="0" presId="urn:microsoft.com/office/officeart/2009/3/layout/StepUpProcess"/>
    <dgm:cxn modelId="{6CAFF433-AB04-4471-9336-CE6C76F0C76F}" type="presOf" srcId="{18D7D72F-07E0-4C1C-9807-9960A53725B2}" destId="{D681AB93-119E-4AD9-AE72-901D180A2F63}" srcOrd="0" destOrd="0" presId="urn:microsoft.com/office/officeart/2009/3/layout/StepUpProcess"/>
    <dgm:cxn modelId="{3579A33F-4EAE-47EB-8FE5-DEF46CE9901B}" type="presOf" srcId="{CCA6DFD1-DCD6-4275-8973-A57448F005D8}" destId="{5B0DA43E-40F8-4EFC-BCA4-2B84B16B94D3}" srcOrd="0" destOrd="0" presId="urn:microsoft.com/office/officeart/2009/3/layout/StepUpProcess"/>
    <dgm:cxn modelId="{04F35761-D384-4893-A3AD-164136C2B822}" type="presOf" srcId="{14B527AB-394C-4D58-8415-8B4AE544FA0E}" destId="{4CF2024D-3141-4A24-941C-3CF1CF7220A4}" srcOrd="0" destOrd="0" presId="urn:microsoft.com/office/officeart/2009/3/layout/StepUpProcess"/>
    <dgm:cxn modelId="{54053B63-FD7C-4B1E-8896-B2570E3DD2A5}" type="presOf" srcId="{A8CA9A01-C2E5-4134-BE71-3881C871D4EE}" destId="{5BB47479-98E5-4786-A8CA-C5788415A0DC}" srcOrd="0" destOrd="0" presId="urn:microsoft.com/office/officeart/2009/3/layout/StepUpProcess"/>
    <dgm:cxn modelId="{9D6C2C51-EC20-43EF-9EE1-FA6EC536DCB7}" srcId="{14B527AB-394C-4D58-8415-8B4AE544FA0E}" destId="{CCA6DFD1-DCD6-4275-8973-A57448F005D8}" srcOrd="3" destOrd="0" parTransId="{BBA6D773-4AD5-4883-9AE2-7C05F226AE6F}" sibTransId="{D9758161-5FDC-42AF-8216-EF84BD4CB71D}"/>
    <dgm:cxn modelId="{5ADBC2D5-FBDD-4A00-818B-2F4CABF7819B}" srcId="{14B527AB-394C-4D58-8415-8B4AE544FA0E}" destId="{425E05DE-BB05-4C81-98A4-DE7DC7AEA01E}" srcOrd="1" destOrd="0" parTransId="{E8E422B0-A18C-4EAC-A645-2922A7AD9AEC}" sibTransId="{44DBA71A-5EC9-49FC-A10F-74336FF91753}"/>
    <dgm:cxn modelId="{B8D002D9-8E23-454A-ABEA-C7726B38B367}" srcId="{14B527AB-394C-4D58-8415-8B4AE544FA0E}" destId="{18D7D72F-07E0-4C1C-9807-9960A53725B2}" srcOrd="2" destOrd="0" parTransId="{678B0639-5101-474B-8208-F31EB442CC6D}" sibTransId="{3165D772-9C63-4F5B-9021-2690E4A9DFBE}"/>
    <dgm:cxn modelId="{99AB1887-07AA-4769-9657-B085476565D8}" type="presParOf" srcId="{4CF2024D-3141-4A24-941C-3CF1CF7220A4}" destId="{472FFFC7-9DEB-4223-9C8B-FC4626EECBAB}" srcOrd="0" destOrd="0" presId="urn:microsoft.com/office/officeart/2009/3/layout/StepUpProcess"/>
    <dgm:cxn modelId="{002E7C47-5A73-4B63-98E6-B557DC9F0640}" type="presParOf" srcId="{472FFFC7-9DEB-4223-9C8B-FC4626EECBAB}" destId="{98A3477B-9CFE-4008-B363-5F20F3ADEFAB}" srcOrd="0" destOrd="0" presId="urn:microsoft.com/office/officeart/2009/3/layout/StepUpProcess"/>
    <dgm:cxn modelId="{FDB4A8EB-F853-4895-9619-813951C9101E}" type="presParOf" srcId="{472FFFC7-9DEB-4223-9C8B-FC4626EECBAB}" destId="{5BB47479-98E5-4786-A8CA-C5788415A0DC}" srcOrd="1" destOrd="0" presId="urn:microsoft.com/office/officeart/2009/3/layout/StepUpProcess"/>
    <dgm:cxn modelId="{A7FB183A-959D-472D-A5B0-9673947802BD}" type="presParOf" srcId="{472FFFC7-9DEB-4223-9C8B-FC4626EECBAB}" destId="{D97DF20D-63B3-4763-806F-33960D19FEB3}" srcOrd="2" destOrd="0" presId="urn:microsoft.com/office/officeart/2009/3/layout/StepUpProcess"/>
    <dgm:cxn modelId="{056C2908-428F-4A5C-959F-8E9779CA4DE2}" type="presParOf" srcId="{4CF2024D-3141-4A24-941C-3CF1CF7220A4}" destId="{6978CE58-89A0-483E-A75A-4225537CA88A}" srcOrd="1" destOrd="0" presId="urn:microsoft.com/office/officeart/2009/3/layout/StepUpProcess"/>
    <dgm:cxn modelId="{EB418D8B-00BC-486F-95B3-07900586D14D}" type="presParOf" srcId="{6978CE58-89A0-483E-A75A-4225537CA88A}" destId="{5C0AF79B-8CF5-42C3-9CD1-BFCB75CA0193}" srcOrd="0" destOrd="0" presId="urn:microsoft.com/office/officeart/2009/3/layout/StepUpProcess"/>
    <dgm:cxn modelId="{5DCD8A66-22BE-4C7A-8971-D6045CF4B4B8}" type="presParOf" srcId="{4CF2024D-3141-4A24-941C-3CF1CF7220A4}" destId="{BE315BC5-4DD0-487F-B765-35EA942D6AF6}" srcOrd="2" destOrd="0" presId="urn:microsoft.com/office/officeart/2009/3/layout/StepUpProcess"/>
    <dgm:cxn modelId="{82D6015B-F587-4872-AA3F-8A59CFE74E42}" type="presParOf" srcId="{BE315BC5-4DD0-487F-B765-35EA942D6AF6}" destId="{8F4611B8-CD46-42B4-B657-62A0C3DF237C}" srcOrd="0" destOrd="0" presId="urn:microsoft.com/office/officeart/2009/3/layout/StepUpProcess"/>
    <dgm:cxn modelId="{392716B9-01E3-422D-BA57-9A4380E4F7B6}" type="presParOf" srcId="{BE315BC5-4DD0-487F-B765-35EA942D6AF6}" destId="{783D5261-763C-4621-B8C5-5D4D666F5E49}" srcOrd="1" destOrd="0" presId="urn:microsoft.com/office/officeart/2009/3/layout/StepUpProcess"/>
    <dgm:cxn modelId="{0B7B9361-A0F5-474D-9DCB-3BD072435276}" type="presParOf" srcId="{BE315BC5-4DD0-487F-B765-35EA942D6AF6}" destId="{017657EF-CD81-4C13-A48D-10871C33D91B}" srcOrd="2" destOrd="0" presId="urn:microsoft.com/office/officeart/2009/3/layout/StepUpProcess"/>
    <dgm:cxn modelId="{243CE951-4321-4651-AAA6-E54ADBF3685D}" type="presParOf" srcId="{4CF2024D-3141-4A24-941C-3CF1CF7220A4}" destId="{33A99324-3F77-4730-B198-68E94AAE1602}" srcOrd="3" destOrd="0" presId="urn:microsoft.com/office/officeart/2009/3/layout/StepUpProcess"/>
    <dgm:cxn modelId="{7EC034C5-117D-4838-BD1D-C6740821D748}" type="presParOf" srcId="{33A99324-3F77-4730-B198-68E94AAE1602}" destId="{F8B109AB-5C4E-4DF4-9D3A-0FEC391BEE59}" srcOrd="0" destOrd="0" presId="urn:microsoft.com/office/officeart/2009/3/layout/StepUpProcess"/>
    <dgm:cxn modelId="{2937CCEF-FF71-40AC-9A71-1FC6CAA3529B}" type="presParOf" srcId="{4CF2024D-3141-4A24-941C-3CF1CF7220A4}" destId="{8D3CA2FE-D717-41AD-9565-B34720A7E185}" srcOrd="4" destOrd="0" presId="urn:microsoft.com/office/officeart/2009/3/layout/StepUpProcess"/>
    <dgm:cxn modelId="{62FD7897-C541-4A1B-88A5-43C0857A6954}" type="presParOf" srcId="{8D3CA2FE-D717-41AD-9565-B34720A7E185}" destId="{E48F25D0-3ED0-4E15-BA6B-89EFF6D04372}" srcOrd="0" destOrd="0" presId="urn:microsoft.com/office/officeart/2009/3/layout/StepUpProcess"/>
    <dgm:cxn modelId="{3C243A35-F1D1-4679-895B-359D77213A8D}" type="presParOf" srcId="{8D3CA2FE-D717-41AD-9565-B34720A7E185}" destId="{D681AB93-119E-4AD9-AE72-901D180A2F63}" srcOrd="1" destOrd="0" presId="urn:microsoft.com/office/officeart/2009/3/layout/StepUpProcess"/>
    <dgm:cxn modelId="{6AA76973-F207-46E9-B19F-698C7802441D}" type="presParOf" srcId="{8D3CA2FE-D717-41AD-9565-B34720A7E185}" destId="{29F4D4E1-0D98-4311-9639-5CE8DA8A6341}" srcOrd="2" destOrd="0" presId="urn:microsoft.com/office/officeart/2009/3/layout/StepUpProcess"/>
    <dgm:cxn modelId="{296759D4-514C-4745-9E97-1A3C8397A1FA}" type="presParOf" srcId="{4CF2024D-3141-4A24-941C-3CF1CF7220A4}" destId="{01F462EE-B009-4341-8E55-35123232F390}" srcOrd="5" destOrd="0" presId="urn:microsoft.com/office/officeart/2009/3/layout/StepUpProcess"/>
    <dgm:cxn modelId="{997724CC-38C2-4B3B-B727-10BAA8925477}" type="presParOf" srcId="{01F462EE-B009-4341-8E55-35123232F390}" destId="{A705A4B0-A9D4-4664-9126-BDA36F826112}" srcOrd="0" destOrd="0" presId="urn:microsoft.com/office/officeart/2009/3/layout/StepUpProcess"/>
    <dgm:cxn modelId="{0FD108F1-FD02-4221-9C30-18E538B5840C}" type="presParOf" srcId="{4CF2024D-3141-4A24-941C-3CF1CF7220A4}" destId="{39E48635-E5A9-4C6C-BC36-05DF5814682B}" srcOrd="6" destOrd="0" presId="urn:microsoft.com/office/officeart/2009/3/layout/StepUpProcess"/>
    <dgm:cxn modelId="{950D4C81-4E5E-40D5-8CEB-80085947FE3A}" type="presParOf" srcId="{39E48635-E5A9-4C6C-BC36-05DF5814682B}" destId="{C3C04A0A-1C56-4E7D-9F89-62BC7E757505}" srcOrd="0" destOrd="0" presId="urn:microsoft.com/office/officeart/2009/3/layout/StepUpProcess"/>
    <dgm:cxn modelId="{12C10453-D339-4BD6-A912-F953F25DEA7C}" type="presParOf" srcId="{39E48635-E5A9-4C6C-BC36-05DF5814682B}" destId="{5B0DA43E-40F8-4EFC-BCA4-2B84B16B94D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57ABC6-302F-4BD3-8116-48751E81DE4B}" type="doc">
      <dgm:prSet loTypeId="urn:microsoft.com/office/officeart/2005/8/layout/rings+Icon" loCatId="relationship" qsTypeId="urn:microsoft.com/office/officeart/2005/8/quickstyle/3d3" qsCatId="3D" csTypeId="urn:microsoft.com/office/officeart/2005/8/colors/colorful1" csCatId="colorful" phldr="1"/>
      <dgm:spPr/>
    </dgm:pt>
    <dgm:pt modelId="{5C42A188-C0F8-4516-B145-87A0573F5E3D}">
      <dgm:prSet phldrT="[Text]" custT="1"/>
      <dgm:spPr/>
      <dgm:t>
        <a:bodyPr/>
        <a:lstStyle/>
        <a:p>
          <a:r>
            <a:rPr lang="en-US" sz="2600" dirty="0"/>
            <a:t>IOCs</a:t>
          </a:r>
        </a:p>
      </dgm:t>
    </dgm:pt>
    <dgm:pt modelId="{AD1BC10C-C078-415D-9BFF-4D616E1824A7}" type="parTrans" cxnId="{C9A4755B-745D-405D-96C4-FD85200CF415}">
      <dgm:prSet/>
      <dgm:spPr/>
      <dgm:t>
        <a:bodyPr/>
        <a:lstStyle/>
        <a:p>
          <a:endParaRPr lang="en-US"/>
        </a:p>
      </dgm:t>
    </dgm:pt>
    <dgm:pt modelId="{842899A0-314D-4416-B6B3-8D307CBD0819}" type="sibTrans" cxnId="{C9A4755B-745D-405D-96C4-FD85200CF415}">
      <dgm:prSet/>
      <dgm:spPr/>
      <dgm:t>
        <a:bodyPr/>
        <a:lstStyle/>
        <a:p>
          <a:endParaRPr lang="en-US"/>
        </a:p>
      </dgm:t>
    </dgm:pt>
    <dgm:pt modelId="{FB852E31-8CBE-4818-8018-929E71DD33D9}">
      <dgm:prSet phldrT="[Text]" custT="1"/>
      <dgm:spPr/>
      <dgm:t>
        <a:bodyPr/>
        <a:lstStyle/>
        <a:p>
          <a:r>
            <a:rPr lang="en-US" sz="2600" dirty="0"/>
            <a:t>Capital markets</a:t>
          </a:r>
        </a:p>
      </dgm:t>
    </dgm:pt>
    <dgm:pt modelId="{B7A55925-358C-4841-A3AF-F339950E02EE}" type="parTrans" cxnId="{8F07A71C-6B48-4100-AAA8-A2994903720F}">
      <dgm:prSet/>
      <dgm:spPr/>
      <dgm:t>
        <a:bodyPr/>
        <a:lstStyle/>
        <a:p>
          <a:endParaRPr lang="en-US"/>
        </a:p>
      </dgm:t>
    </dgm:pt>
    <dgm:pt modelId="{4D364D48-48F6-4A18-A51B-788EB5FE6AFC}" type="sibTrans" cxnId="{8F07A71C-6B48-4100-AAA8-A2994903720F}">
      <dgm:prSet/>
      <dgm:spPr/>
      <dgm:t>
        <a:bodyPr/>
        <a:lstStyle/>
        <a:p>
          <a:endParaRPr lang="en-US"/>
        </a:p>
      </dgm:t>
    </dgm:pt>
    <dgm:pt modelId="{D7CF777F-5639-4B2C-A818-14A3BC1B7829}">
      <dgm:prSet phldrT="[Text]" custT="1"/>
      <dgm:spPr/>
      <dgm:t>
        <a:bodyPr/>
        <a:lstStyle/>
        <a:p>
          <a:r>
            <a:rPr lang="en-US" sz="2600" dirty="0"/>
            <a:t> Government</a:t>
          </a:r>
        </a:p>
      </dgm:t>
    </dgm:pt>
    <dgm:pt modelId="{EE982618-432A-4085-BF83-7D5A4135DA3E}" type="parTrans" cxnId="{A309700B-999A-4D81-9034-DBD97F566894}">
      <dgm:prSet/>
      <dgm:spPr/>
      <dgm:t>
        <a:bodyPr/>
        <a:lstStyle/>
        <a:p>
          <a:endParaRPr lang="en-US"/>
        </a:p>
      </dgm:t>
    </dgm:pt>
    <dgm:pt modelId="{B9115A98-9535-40C1-9B47-5E8873DCF3C0}" type="sibTrans" cxnId="{A309700B-999A-4D81-9034-DBD97F566894}">
      <dgm:prSet/>
      <dgm:spPr/>
      <dgm:t>
        <a:bodyPr/>
        <a:lstStyle/>
        <a:p>
          <a:endParaRPr lang="en-US"/>
        </a:p>
      </dgm:t>
    </dgm:pt>
    <dgm:pt modelId="{93FF9542-1A81-498B-832B-710AB2C2E614}" type="pres">
      <dgm:prSet presAssocID="{9D57ABC6-302F-4BD3-8116-48751E81DE4B}" presName="Name0" presStyleCnt="0">
        <dgm:presLayoutVars>
          <dgm:chMax val="7"/>
          <dgm:dir/>
          <dgm:resizeHandles val="exact"/>
        </dgm:presLayoutVars>
      </dgm:prSet>
      <dgm:spPr/>
    </dgm:pt>
    <dgm:pt modelId="{AFE32739-D0DF-46ED-8006-AE7764F901BF}" type="pres">
      <dgm:prSet presAssocID="{9D57ABC6-302F-4BD3-8116-48751E81DE4B}" presName="ellipse1" presStyleLbl="vennNode1" presStyleIdx="0" presStyleCnt="3" custScaleX="125131" custScaleY="120289" custLinFactNeighborX="10906" custLinFactNeighborY="13496">
        <dgm:presLayoutVars>
          <dgm:bulletEnabled val="1"/>
        </dgm:presLayoutVars>
      </dgm:prSet>
      <dgm:spPr/>
    </dgm:pt>
    <dgm:pt modelId="{3A62C3C5-89A4-4ABD-BC98-09A0A882200C}" type="pres">
      <dgm:prSet presAssocID="{9D57ABC6-302F-4BD3-8116-48751E81DE4B}" presName="ellipse2" presStyleLbl="vennNode1" presStyleIdx="1" presStyleCnt="3" custScaleX="133444" custScaleY="124130" custLinFactNeighborX="-1484" custLinFactNeighborY="-16297">
        <dgm:presLayoutVars>
          <dgm:bulletEnabled val="1"/>
        </dgm:presLayoutVars>
      </dgm:prSet>
      <dgm:spPr/>
    </dgm:pt>
    <dgm:pt modelId="{49BDCBE4-5FB1-42B1-9210-F17AE05601E9}" type="pres">
      <dgm:prSet presAssocID="{9D57ABC6-302F-4BD3-8116-48751E81DE4B}" presName="ellipse3" presStyleLbl="vennNode1" presStyleIdx="2" presStyleCnt="3" custScaleX="123637" custScaleY="123375" custLinFactNeighborX="-11014" custLinFactNeighborY="14456">
        <dgm:presLayoutVars>
          <dgm:bulletEnabled val="1"/>
        </dgm:presLayoutVars>
      </dgm:prSet>
      <dgm:spPr/>
    </dgm:pt>
  </dgm:ptLst>
  <dgm:cxnLst>
    <dgm:cxn modelId="{9A538E00-7AE8-4730-90BE-5FCA9CC0F084}" type="presOf" srcId="{D7CF777F-5639-4B2C-A818-14A3BC1B7829}" destId="{49BDCBE4-5FB1-42B1-9210-F17AE05601E9}" srcOrd="0" destOrd="0" presId="urn:microsoft.com/office/officeart/2005/8/layout/rings+Icon"/>
    <dgm:cxn modelId="{A309700B-999A-4D81-9034-DBD97F566894}" srcId="{9D57ABC6-302F-4BD3-8116-48751E81DE4B}" destId="{D7CF777F-5639-4B2C-A818-14A3BC1B7829}" srcOrd="2" destOrd="0" parTransId="{EE982618-432A-4085-BF83-7D5A4135DA3E}" sibTransId="{B9115A98-9535-40C1-9B47-5E8873DCF3C0}"/>
    <dgm:cxn modelId="{8F07A71C-6B48-4100-AAA8-A2994903720F}" srcId="{9D57ABC6-302F-4BD3-8116-48751E81DE4B}" destId="{FB852E31-8CBE-4818-8018-929E71DD33D9}" srcOrd="1" destOrd="0" parTransId="{B7A55925-358C-4841-A3AF-F339950E02EE}" sibTransId="{4D364D48-48F6-4A18-A51B-788EB5FE6AFC}"/>
    <dgm:cxn modelId="{C9A4755B-745D-405D-96C4-FD85200CF415}" srcId="{9D57ABC6-302F-4BD3-8116-48751E81DE4B}" destId="{5C42A188-C0F8-4516-B145-87A0573F5E3D}" srcOrd="0" destOrd="0" parTransId="{AD1BC10C-C078-415D-9BFF-4D616E1824A7}" sibTransId="{842899A0-314D-4416-B6B3-8D307CBD0819}"/>
    <dgm:cxn modelId="{763ADA67-C03C-4DF4-B8C3-EF25B7945C13}" type="presOf" srcId="{FB852E31-8CBE-4818-8018-929E71DD33D9}" destId="{3A62C3C5-89A4-4ABD-BC98-09A0A882200C}" srcOrd="0" destOrd="0" presId="urn:microsoft.com/office/officeart/2005/8/layout/rings+Icon"/>
    <dgm:cxn modelId="{19D9C56E-A4C0-4414-B528-E0B17CC1305A}" type="presOf" srcId="{9D57ABC6-302F-4BD3-8116-48751E81DE4B}" destId="{93FF9542-1A81-498B-832B-710AB2C2E614}" srcOrd="0" destOrd="0" presId="urn:microsoft.com/office/officeart/2005/8/layout/rings+Icon"/>
    <dgm:cxn modelId="{95F8EB84-4F24-49B7-9C7A-D53B4C9056B8}" type="presOf" srcId="{5C42A188-C0F8-4516-B145-87A0573F5E3D}" destId="{AFE32739-D0DF-46ED-8006-AE7764F901BF}" srcOrd="0" destOrd="0" presId="urn:microsoft.com/office/officeart/2005/8/layout/rings+Icon"/>
    <dgm:cxn modelId="{F56C5D09-E4D0-46C4-8576-E9A9AD73BF50}" type="presParOf" srcId="{93FF9542-1A81-498B-832B-710AB2C2E614}" destId="{AFE32739-D0DF-46ED-8006-AE7764F901BF}" srcOrd="0" destOrd="0" presId="urn:microsoft.com/office/officeart/2005/8/layout/rings+Icon"/>
    <dgm:cxn modelId="{0A132ADE-1412-4C7D-ABBC-0705062A3E0A}" type="presParOf" srcId="{93FF9542-1A81-498B-832B-710AB2C2E614}" destId="{3A62C3C5-89A4-4ABD-BC98-09A0A882200C}" srcOrd="1" destOrd="0" presId="urn:microsoft.com/office/officeart/2005/8/layout/rings+Icon"/>
    <dgm:cxn modelId="{67C7EF8F-8100-4BD9-8578-74BF50FA31A7}" type="presParOf" srcId="{93FF9542-1A81-498B-832B-710AB2C2E614}" destId="{49BDCBE4-5FB1-42B1-9210-F17AE05601E9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3477B-9CFE-4008-B363-5F20F3ADEFAB}">
      <dsp:nvSpPr>
        <dsp:cNvPr id="0" name=""/>
        <dsp:cNvSpPr/>
      </dsp:nvSpPr>
      <dsp:spPr>
        <a:xfrm rot="5400000">
          <a:off x="485981" y="1604301"/>
          <a:ext cx="1463642" cy="243546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B47479-98E5-4786-A8CA-C5788415A0DC}">
      <dsp:nvSpPr>
        <dsp:cNvPr id="0" name=""/>
        <dsp:cNvSpPr/>
      </dsp:nvSpPr>
      <dsp:spPr>
        <a:xfrm>
          <a:off x="241663" y="2331981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Profit </a:t>
          </a:r>
          <a:r>
            <a:rPr lang="en-US" sz="2000" kern="1200" dirty="0" err="1"/>
            <a:t>maximisation</a:t>
          </a:r>
          <a:endParaRPr lang="en-US" sz="2000" kern="1200" dirty="0"/>
        </a:p>
      </dsp:txBody>
      <dsp:txXfrm>
        <a:off x="241663" y="2331981"/>
        <a:ext cx="2198753" cy="1927336"/>
      </dsp:txXfrm>
    </dsp:sp>
    <dsp:sp modelId="{D97DF20D-63B3-4763-806F-33960D19FEB3}">
      <dsp:nvSpPr>
        <dsp:cNvPr id="0" name=""/>
        <dsp:cNvSpPr/>
      </dsp:nvSpPr>
      <dsp:spPr>
        <a:xfrm>
          <a:off x="2025558" y="1424999"/>
          <a:ext cx="414859" cy="41485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1126424"/>
                <a:satOff val="-2903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126424"/>
                <a:satOff val="-2903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126424"/>
                <a:satOff val="-2903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4611B8-CD46-42B4-B657-62A0C3DF237C}">
      <dsp:nvSpPr>
        <dsp:cNvPr id="0" name=""/>
        <dsp:cNvSpPr/>
      </dsp:nvSpPr>
      <dsp:spPr>
        <a:xfrm rot="5400000">
          <a:off x="3177686" y="938236"/>
          <a:ext cx="1463642" cy="243546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3D5261-763C-4621-B8C5-5D4D666F5E49}">
      <dsp:nvSpPr>
        <dsp:cNvPr id="0" name=""/>
        <dsp:cNvSpPr/>
      </dsp:nvSpPr>
      <dsp:spPr>
        <a:xfrm>
          <a:off x="2933368" y="1665916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CSI</a:t>
          </a:r>
        </a:p>
      </dsp:txBody>
      <dsp:txXfrm>
        <a:off x="2933368" y="1665916"/>
        <a:ext cx="2198753" cy="1927336"/>
      </dsp:txXfrm>
    </dsp:sp>
    <dsp:sp modelId="{017657EF-CD81-4C13-A48D-10871C33D91B}">
      <dsp:nvSpPr>
        <dsp:cNvPr id="0" name=""/>
        <dsp:cNvSpPr/>
      </dsp:nvSpPr>
      <dsp:spPr>
        <a:xfrm>
          <a:off x="4717262" y="758934"/>
          <a:ext cx="414859" cy="41485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8F25D0-3ED0-4E15-BA6B-89EFF6D04372}">
      <dsp:nvSpPr>
        <dsp:cNvPr id="0" name=""/>
        <dsp:cNvSpPr/>
      </dsp:nvSpPr>
      <dsp:spPr>
        <a:xfrm rot="5400000">
          <a:off x="5869390" y="272171"/>
          <a:ext cx="1463642" cy="243546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81AB93-119E-4AD9-AE72-901D180A2F63}">
      <dsp:nvSpPr>
        <dsp:cNvPr id="0" name=""/>
        <dsp:cNvSpPr/>
      </dsp:nvSpPr>
      <dsp:spPr>
        <a:xfrm>
          <a:off x="5625072" y="999851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ESG</a:t>
          </a:r>
        </a:p>
      </dsp:txBody>
      <dsp:txXfrm>
        <a:off x="5625072" y="999851"/>
        <a:ext cx="2198753" cy="1927336"/>
      </dsp:txXfrm>
    </dsp:sp>
    <dsp:sp modelId="{29F4D4E1-0D98-4311-9639-5CE8DA8A6341}">
      <dsp:nvSpPr>
        <dsp:cNvPr id="0" name=""/>
        <dsp:cNvSpPr/>
      </dsp:nvSpPr>
      <dsp:spPr>
        <a:xfrm>
          <a:off x="7408967" y="92869"/>
          <a:ext cx="414859" cy="41485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-5632119"/>
                <a:satOff val="-14516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632119"/>
                <a:satOff val="-14516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632119"/>
                <a:satOff val="-14516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C04A0A-1C56-4E7D-9F89-62BC7E757505}">
      <dsp:nvSpPr>
        <dsp:cNvPr id="0" name=""/>
        <dsp:cNvSpPr/>
      </dsp:nvSpPr>
      <dsp:spPr>
        <a:xfrm rot="5400000">
          <a:off x="8561095" y="-393893"/>
          <a:ext cx="1463642" cy="2435467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0DA43E-40F8-4EFC-BCA4-2B84B16B94D3}">
      <dsp:nvSpPr>
        <dsp:cNvPr id="0" name=""/>
        <dsp:cNvSpPr/>
      </dsp:nvSpPr>
      <dsp:spPr>
        <a:xfrm>
          <a:off x="8316776" y="333786"/>
          <a:ext cx="2198753" cy="1927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Sustainability</a:t>
          </a:r>
        </a:p>
      </dsp:txBody>
      <dsp:txXfrm>
        <a:off x="8316776" y="333786"/>
        <a:ext cx="2198753" cy="19273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32739-D0DF-46ED-8006-AE7764F901BF}">
      <dsp:nvSpPr>
        <dsp:cNvPr id="0" name=""/>
        <dsp:cNvSpPr/>
      </dsp:nvSpPr>
      <dsp:spPr>
        <a:xfrm>
          <a:off x="1714962" y="129768"/>
          <a:ext cx="5134239" cy="493549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IOCs</a:t>
          </a:r>
        </a:p>
      </dsp:txBody>
      <dsp:txXfrm>
        <a:off x="2466854" y="852555"/>
        <a:ext cx="3630455" cy="3489923"/>
      </dsp:txXfrm>
    </dsp:sp>
    <dsp:sp modelId="{3A62C3C5-89A4-4ABD-BC98-09A0A882200C}">
      <dsp:nvSpPr>
        <dsp:cNvPr id="0" name=""/>
        <dsp:cNvSpPr/>
      </dsp:nvSpPr>
      <dsp:spPr>
        <a:xfrm>
          <a:off x="3147942" y="1565048"/>
          <a:ext cx="5475329" cy="50930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Capital markets</a:t>
          </a:r>
        </a:p>
      </dsp:txBody>
      <dsp:txXfrm>
        <a:off x="3949785" y="2310914"/>
        <a:ext cx="3871643" cy="3601362"/>
      </dsp:txXfrm>
    </dsp:sp>
    <dsp:sp modelId="{49BDCBE4-5FB1-42B1-9210-F17AE05601E9}">
      <dsp:nvSpPr>
        <dsp:cNvPr id="0" name=""/>
        <dsp:cNvSpPr/>
      </dsp:nvSpPr>
      <dsp:spPr>
        <a:xfrm>
          <a:off x="5067512" y="105847"/>
          <a:ext cx="5072939" cy="506211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 Government</a:t>
          </a:r>
        </a:p>
      </dsp:txBody>
      <dsp:txXfrm>
        <a:off x="5810427" y="847177"/>
        <a:ext cx="3587109" cy="3579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E4B59-6BA4-25AF-1D58-0DDBFDC99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38EB66-F841-4FBE-C19D-079EBDB85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0E030-6924-FAD5-467E-AC6F5FF9A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C791A-C332-B277-7D9B-CBA99AEE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9DE1F-D642-DDE7-6B1E-994E47D5B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9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3D046-EECB-5274-0E32-E19B6BB36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195D3D-A3CA-2B9E-3650-EA9E033E2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19CF6-47EF-D063-34B7-2F2CFE413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25DBC-2C19-CF5E-5063-406C5191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68BB6-89AC-378B-FD94-F530EFD9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4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0CE264-15CF-F52E-CD41-D6D8753728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9B60BA-FBDF-9357-104D-4A03187E6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6EF08-063D-1E61-A626-A15F8CCA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85ADD-35BA-1FC5-00A9-E035DC466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AE3A7-A743-BF58-F5A8-4ACEF1B0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7DD87-7E8D-9FDE-54DC-849E8430C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D4203-23D3-DA05-6845-0403CB332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C4CA1-2194-835F-7D79-BE2992A66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D590A-F382-6B37-674E-11AE8B99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D45A6-A180-7BD3-B7CA-41DA035A3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72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62B8F-B196-0F68-0D07-CFA669821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65700-1C31-91CF-B337-61F6A3526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308E0-4207-FA14-A4F6-759151F6D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99705-2189-C4B2-A735-80CFDA7B5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3F03D-821A-B547-AE9F-ABC65A09F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7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3929-B96C-E7B5-2083-CD327667E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81E0B-B401-600D-8D0E-C1351EA67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74EC83-4ED3-EFA8-BB53-32CE1B11E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EB33F-07D5-E229-4FB8-43CDED19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59E09-5435-FA6B-C9C6-2AACA9327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9B2A6-83F1-A1CE-A50C-EB63E151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0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F88A-C7DF-CFEF-85E1-36FEFB617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9441B-B506-17D2-C4E9-8A6D4729D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6D3153-2BAF-26B4-F31A-81FE250FF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8DF9A5-F71E-5434-53E8-1B4BB0C3F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5248B-3F3F-76F8-0922-4BFF06BDB0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1E566A-C5D3-A078-F785-82F31449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6B2185-E532-269E-A0C6-F16387785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834F29-BCB8-465C-2E75-1355BCE4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0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1EC14-509B-124E-61AD-055823F88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74B69D-CA48-F02C-7CAE-6C08296D8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E8165-C1B7-882B-1070-005E1BC94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62C44-7AA6-29A9-858E-3BF376815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764F3F-9F24-103C-F4E4-AB12731FE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291452-E115-F9F0-ACAC-DB6F0061F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D26B9-5CA2-DF24-E4C0-69F3945CE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710A8-BC9C-1329-0188-CF83B33C3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2A7F1-D63E-388C-37AB-575536DCA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68546-793C-D96D-C596-2E7ADCFEE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95E654-E874-8676-5162-2C38832E8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F223B4-895B-2690-D2D0-610A6F54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99F5B-683C-CB60-17C6-E55ED0C31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75F6B-A5E3-8945-D428-3E0DE3DF8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0B9310-742D-35D9-01E0-CC164F7E9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C29D0-793F-8D78-ECB0-D7D566670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E9D75-7DB7-23A1-032E-F47386E2F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AFCD6-D4A3-B18A-5284-D9F8991A5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7C7F2-DF63-D010-F971-331F581FD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9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060597-B60C-F3DB-DCDE-010D88CEF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A47FC-766C-D91F-4C9E-12406DF15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ED847-8306-1E98-EB03-035A33369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E4923-3204-4EA8-9A3C-EB5EFF61838D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97B59-3C64-44C1-71E5-69FDCEE05B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45316-795C-183B-1011-893DC1F41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728E0-A0AF-4700-95CF-EAE83201C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2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BE8A9C-A570-B650-6730-54DDEB8A2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63"/>
            <a:ext cx="12191999" cy="6855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1D2436-340E-ADC5-6EEA-8B92DFA49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269046" cy="2574315"/>
          </a:xfrm>
        </p:spPr>
        <p:txBody>
          <a:bodyPr>
            <a:normAutofit/>
          </a:bodyPr>
          <a:lstStyle/>
          <a:p>
            <a:pPr algn="r"/>
            <a:r>
              <a:rPr lang="en-US" sz="3000" dirty="0"/>
              <a:t>  Financing value chains</a:t>
            </a:r>
          </a:p>
        </p:txBody>
      </p:sp>
    </p:spTree>
    <p:extLst>
      <p:ext uri="{BB962C8B-B14F-4D97-AF65-F5344CB8AC3E}">
        <p14:creationId xmlns:p14="http://schemas.microsoft.com/office/powerpoint/2010/main" val="1439671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: Shape 308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89" name="Isosceles Triangle 308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No sign with solid fill">
            <a:extLst>
              <a:ext uri="{FF2B5EF4-FFF2-40B4-BE49-F238E27FC236}">
                <a16:creationId xmlns:a16="http://schemas.microsoft.com/office/drawing/2014/main" id="{2BB64664-E83E-6B71-14B2-D5E80CBB7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7654" y="532986"/>
            <a:ext cx="5571065" cy="5571065"/>
          </a:xfrm>
          <a:prstGeom prst="rect">
            <a:avLst/>
          </a:prstGeom>
          <a:ln>
            <a:noFill/>
          </a:ln>
        </p:spPr>
      </p:pic>
      <p:sp>
        <p:nvSpPr>
          <p:cNvPr id="3091" name="Isosceles Triangle 309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phic 12" descr="Hero Male outline">
            <a:extLst>
              <a:ext uri="{FF2B5EF4-FFF2-40B4-BE49-F238E27FC236}">
                <a16:creationId xmlns:a16="http://schemas.microsoft.com/office/drawing/2014/main" id="{E4160E0F-3550-EA63-E6DA-ACE19D4C6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01808" y="86777"/>
            <a:ext cx="6920486" cy="65854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F3CF3F-9F1D-7A80-DC3E-29AF66165547}"/>
              </a:ext>
            </a:extLst>
          </p:cNvPr>
          <p:cNvSpPr txBox="1"/>
          <p:nvPr/>
        </p:nvSpPr>
        <p:spPr>
          <a:xfrm>
            <a:off x="92579" y="3885634"/>
            <a:ext cx="5059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Build, migrate, consume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Direct and indirect objectives across value chains</a:t>
            </a:r>
          </a:p>
        </p:txBody>
      </p:sp>
    </p:spTree>
    <p:extLst>
      <p:ext uri="{BB962C8B-B14F-4D97-AF65-F5344CB8AC3E}">
        <p14:creationId xmlns:p14="http://schemas.microsoft.com/office/powerpoint/2010/main" val="1322659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CC4CAD2-5B54-4C24-F78C-E05C8F9490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8796721"/>
              </p:ext>
            </p:extLst>
          </p:nvPr>
        </p:nvGraphicFramePr>
        <p:xfrm>
          <a:off x="166077" y="9236"/>
          <a:ext cx="11859846" cy="6839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8D360FD-9C40-90C9-1770-ACC97CB7366F}"/>
              </a:ext>
            </a:extLst>
          </p:cNvPr>
          <p:cNvSpPr txBox="1"/>
          <p:nvPr/>
        </p:nvSpPr>
        <p:spPr>
          <a:xfrm>
            <a:off x="5804298" y="2777458"/>
            <a:ext cx="7058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Equity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59E5EF-39DD-C519-872F-AD6EFAD01F34}"/>
              </a:ext>
            </a:extLst>
          </p:cNvPr>
          <p:cNvSpPr txBox="1"/>
          <p:nvPr/>
        </p:nvSpPr>
        <p:spPr>
          <a:xfrm>
            <a:off x="4895931" y="4984656"/>
            <a:ext cx="1475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Corporate Debt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2A468B-B027-2401-6090-D5D719DA5790}"/>
              </a:ext>
            </a:extLst>
          </p:cNvPr>
          <p:cNvSpPr txBox="1"/>
          <p:nvPr/>
        </p:nvSpPr>
        <p:spPr>
          <a:xfrm>
            <a:off x="6249307" y="5246942"/>
            <a:ext cx="1454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Sovereign Debt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60831C-579A-48F4-9CAE-FC4FADA7DE23}"/>
              </a:ext>
            </a:extLst>
          </p:cNvPr>
          <p:cNvSpPr txBox="1"/>
          <p:nvPr/>
        </p:nvSpPr>
        <p:spPr>
          <a:xfrm>
            <a:off x="6844656" y="715222"/>
            <a:ext cx="2402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Multi-lateral skills transfer programs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C46D50-A098-1B7F-6F71-EC4278F6CAB3}"/>
              </a:ext>
            </a:extLst>
          </p:cNvPr>
          <p:cNvSpPr txBox="1"/>
          <p:nvPr/>
        </p:nvSpPr>
        <p:spPr>
          <a:xfrm>
            <a:off x="7133420" y="3691286"/>
            <a:ext cx="1378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Infrastructure </a:t>
            </a:r>
          </a:p>
          <a:p>
            <a:r>
              <a:rPr lang="en-US" sz="1600" dirty="0"/>
              <a:t>funding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BDCAFF-C715-4277-5527-9F4EC7D399C3}"/>
              </a:ext>
            </a:extLst>
          </p:cNvPr>
          <p:cNvSpPr txBox="1"/>
          <p:nvPr/>
        </p:nvSpPr>
        <p:spPr>
          <a:xfrm>
            <a:off x="2510392" y="954304"/>
            <a:ext cx="2084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Articulated total </a:t>
            </a:r>
          </a:p>
          <a:p>
            <a:r>
              <a:rPr lang="en-US" sz="1600" dirty="0"/>
              <a:t>resource requirements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163D3D-C98F-F5F2-FF1E-176CA99C8B1B}"/>
              </a:ext>
            </a:extLst>
          </p:cNvPr>
          <p:cNvSpPr txBox="1"/>
          <p:nvPr/>
        </p:nvSpPr>
        <p:spPr>
          <a:xfrm>
            <a:off x="2208180" y="2579498"/>
            <a:ext cx="1554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Job attachments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6C2DF1-7BC1-A0B7-A53A-AD9CE557D9E4}"/>
              </a:ext>
            </a:extLst>
          </p:cNvPr>
          <p:cNvSpPr txBox="1"/>
          <p:nvPr/>
        </p:nvSpPr>
        <p:spPr>
          <a:xfrm>
            <a:off x="3493788" y="3429000"/>
            <a:ext cx="157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Local ownership </a:t>
            </a:r>
          </a:p>
          <a:p>
            <a:r>
              <a:rPr lang="en-US" sz="1600" dirty="0"/>
              <a:t>development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D917FB-C2B2-8F93-991A-FF9C30C7FA52}"/>
              </a:ext>
            </a:extLst>
          </p:cNvPr>
          <p:cNvSpPr txBox="1"/>
          <p:nvPr/>
        </p:nvSpPr>
        <p:spPr>
          <a:xfrm>
            <a:off x="7741267" y="1692126"/>
            <a:ext cx="2538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Policy frameworks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DAD0DB-A392-B7CA-F0FF-C67F6B3BDCCB}"/>
              </a:ext>
            </a:extLst>
          </p:cNvPr>
          <p:cNvSpPr txBox="1"/>
          <p:nvPr/>
        </p:nvSpPr>
        <p:spPr>
          <a:xfrm>
            <a:off x="5440576" y="5860452"/>
            <a:ext cx="1433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Project finance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32259C-9968-1390-8D98-28BFF8EC7E14}"/>
              </a:ext>
            </a:extLst>
          </p:cNvPr>
          <p:cNvSpPr txBox="1"/>
          <p:nvPr/>
        </p:nvSpPr>
        <p:spPr>
          <a:xfrm>
            <a:off x="5379511" y="1248622"/>
            <a:ext cx="1465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Study bursaries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B567A2-693E-327D-61A1-1C96FF79406D}"/>
              </a:ext>
            </a:extLst>
          </p:cNvPr>
          <p:cNvSpPr txBox="1"/>
          <p:nvPr/>
        </p:nvSpPr>
        <p:spPr>
          <a:xfrm>
            <a:off x="8763357" y="2767956"/>
            <a:ext cx="14279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Priortised</a:t>
            </a:r>
            <a:r>
              <a:rPr lang="en-US" sz="1600" dirty="0"/>
              <a:t> </a:t>
            </a:r>
          </a:p>
          <a:p>
            <a:r>
              <a:rPr lang="en-US" sz="1600" dirty="0"/>
              <a:t>high potential</a:t>
            </a:r>
          </a:p>
          <a:p>
            <a:r>
              <a:rPr lang="en-US" sz="1600" dirty="0"/>
              <a:t> adjacent sectors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038150-6AF6-D712-BFEA-6A794800DDE6}"/>
              </a:ext>
            </a:extLst>
          </p:cNvPr>
          <p:cNvSpPr txBox="1"/>
          <p:nvPr/>
        </p:nvSpPr>
        <p:spPr>
          <a:xfrm>
            <a:off x="4216935" y="5447692"/>
            <a:ext cx="1076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Mortgages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34D2A-479B-8F69-85A4-C40DE43E6416}"/>
              </a:ext>
            </a:extLst>
          </p:cNvPr>
          <p:cNvSpPr txBox="1"/>
          <p:nvPr/>
        </p:nvSpPr>
        <p:spPr>
          <a:xfrm>
            <a:off x="8376488" y="1316584"/>
            <a:ext cx="1142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Guarantees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AF62B6-0ADD-A843-6D1E-D0F4A7EAEAAF}"/>
              </a:ext>
            </a:extLst>
          </p:cNvPr>
          <p:cNvSpPr txBox="1"/>
          <p:nvPr/>
        </p:nvSpPr>
        <p:spPr>
          <a:xfrm>
            <a:off x="8687233" y="2251623"/>
            <a:ext cx="1327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Student loans</a:t>
            </a:r>
          </a:p>
        </p:txBody>
      </p:sp>
    </p:spTree>
    <p:extLst>
      <p:ext uri="{BB962C8B-B14F-4D97-AF65-F5344CB8AC3E}">
        <p14:creationId xmlns:p14="http://schemas.microsoft.com/office/powerpoint/2010/main" val="297228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advertisement for an oil and gas company&#10;&#10;Description automatically generated">
            <a:extLst>
              <a:ext uri="{FF2B5EF4-FFF2-40B4-BE49-F238E27FC236}">
                <a16:creationId xmlns:a16="http://schemas.microsoft.com/office/drawing/2014/main" id="{A12DA959-12EE-691E-9BA0-0F9F1409E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4"/>
            <a:ext cx="12192000" cy="68546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8E89AC-50B4-4504-6C33-AF643B9A6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1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Rectangle 1051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Rectangle 1053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701C5-6130-0DE7-4E24-2D206C08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Why local content?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CC2DC8-1D35-F842-5C23-FFE853B2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322" y="961812"/>
            <a:ext cx="4018754" cy="4930987"/>
          </a:xfrm>
          <a:prstGeom prst="rect">
            <a:avLst/>
          </a:prstGeom>
        </p:spPr>
      </p:pic>
      <p:pic>
        <p:nvPicPr>
          <p:cNvPr id="1031" name="Picture 7" descr="FNB Namibia | Windhoek">
            <a:extLst>
              <a:ext uri="{FF2B5EF4-FFF2-40B4-BE49-F238E27FC236}">
                <a16:creationId xmlns:a16="http://schemas.microsoft.com/office/drawing/2014/main" id="{AA3FC0D8-E1B2-A577-AADE-8E1A4AF02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8632" y="0"/>
            <a:ext cx="1246909" cy="124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7EB1922-2A68-5C4C-8AE4-73FA50A8F5BC}"/>
              </a:ext>
            </a:extLst>
          </p:cNvPr>
          <p:cNvSpPr/>
          <p:nvPr/>
        </p:nvSpPr>
        <p:spPr>
          <a:xfrm>
            <a:off x="15551544" y="-2283149"/>
            <a:ext cx="1506070" cy="1619437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06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4E116F-9CC8-675A-5454-154CA29D2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63"/>
            <a:ext cx="12191999" cy="6855473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23D03A2-22B9-FD54-2707-0BD5358978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9257749"/>
              </p:ext>
            </p:extLst>
          </p:nvPr>
        </p:nvGraphicFramePr>
        <p:xfrm>
          <a:off x="729831" y="16027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D3A925-1AA5-9845-09E3-E694591EB0BB}"/>
              </a:ext>
            </a:extLst>
          </p:cNvPr>
          <p:cNvSpPr txBox="1"/>
          <p:nvPr/>
        </p:nvSpPr>
        <p:spPr>
          <a:xfrm>
            <a:off x="2071078" y="5314462"/>
            <a:ext cx="783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“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We do not inherit the Earth from our ancestors, we borrow it from our children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.”</a:t>
            </a:r>
          </a:p>
          <a:p>
            <a:pPr algn="ctr"/>
            <a:r>
              <a:rPr lang="en-US" dirty="0">
                <a:solidFill>
                  <a:srgbClr val="202124"/>
                </a:solidFill>
                <a:latin typeface="Google Sans"/>
              </a:rPr>
              <a:t>Native American proverb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3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4E116F-9CC8-675A-5454-154CA29D2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63"/>
            <a:ext cx="12191999" cy="6855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D701C5-6130-0DE7-4E24-2D206C087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local content is?</a:t>
            </a:r>
          </a:p>
        </p:txBody>
      </p:sp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CFA53F-AC17-0968-18C1-7C489CAB8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6655"/>
            <a:ext cx="10515600" cy="4351338"/>
          </a:xfrm>
        </p:spPr>
        <p:txBody>
          <a:bodyPr/>
          <a:lstStyle/>
          <a:p>
            <a:r>
              <a:rPr lang="en-US" dirty="0"/>
              <a:t>Tool to ensure country macro and socio-economic sustainability objectives are met</a:t>
            </a:r>
          </a:p>
          <a:p>
            <a:r>
              <a:rPr lang="en-US" dirty="0"/>
              <a:t>Better sector diversification of the economy</a:t>
            </a:r>
          </a:p>
          <a:p>
            <a:r>
              <a:rPr lang="en-US" dirty="0"/>
              <a:t>Wealth creation through distribution of nominal value </a:t>
            </a:r>
          </a:p>
          <a:p>
            <a:r>
              <a:rPr lang="en-US" dirty="0"/>
              <a:t>Trade in the “weightless economy”</a:t>
            </a:r>
          </a:p>
        </p:txBody>
      </p:sp>
    </p:spTree>
    <p:extLst>
      <p:ext uri="{BB962C8B-B14F-4D97-AF65-F5344CB8AC3E}">
        <p14:creationId xmlns:p14="http://schemas.microsoft.com/office/powerpoint/2010/main" val="104738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32" name="Rectangle 3131">
            <a:extLst>
              <a:ext uri="{FF2B5EF4-FFF2-40B4-BE49-F238E27FC236}">
                <a16:creationId xmlns:a16="http://schemas.microsoft.com/office/drawing/2014/main" id="{521C4EA8-6B83-4338-913D-D75D3C4F3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D701C5-6130-0DE7-4E24-2D206C08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97" y="679731"/>
            <a:ext cx="3124151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/>
              <a:t>What local content  is not</a:t>
            </a:r>
          </a:p>
        </p:txBody>
      </p:sp>
      <p:grpSp>
        <p:nvGrpSpPr>
          <p:cNvPr id="3134" name="Group 3133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3135" name="Straight Connector 3134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6" name="Rectangle 3135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38" name="Rectangle 313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1084" y="679731"/>
            <a:ext cx="7682293" cy="56628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A cartoon character with a padlock attached to his back&#10;&#10;Description automatically generated">
            <a:extLst>
              <a:ext uri="{FF2B5EF4-FFF2-40B4-BE49-F238E27FC236}">
                <a16:creationId xmlns:a16="http://schemas.microsoft.com/office/drawing/2014/main" id="{81AF09B0-70AE-9B97-FF15-DD5BA19ED7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" r="-1" b="-1"/>
          <a:stretch/>
        </p:blipFill>
        <p:spPr>
          <a:xfrm>
            <a:off x="4213118" y="972235"/>
            <a:ext cx="3207205" cy="5047735"/>
          </a:xfrm>
          <a:prstGeom prst="rect">
            <a:avLst/>
          </a:prstGeom>
        </p:spPr>
      </p:pic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7" r="2" b="4438"/>
          <a:stretch/>
        </p:blipFill>
        <p:spPr bwMode="auto">
          <a:xfrm>
            <a:off x="7812357" y="1941877"/>
            <a:ext cx="3383280" cy="31084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987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701C5-6130-0DE7-4E24-2D206C08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725" y="66431"/>
            <a:ext cx="10515600" cy="1325563"/>
          </a:xfrm>
        </p:spPr>
        <p:txBody>
          <a:bodyPr/>
          <a:lstStyle/>
          <a:p>
            <a:r>
              <a:rPr lang="en-US" dirty="0"/>
              <a:t>Value chains</a:t>
            </a:r>
          </a:p>
        </p:txBody>
      </p:sp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3D02EF-2B81-B980-5B0A-1D80D0B7F71A}"/>
              </a:ext>
            </a:extLst>
          </p:cNvPr>
          <p:cNvCxnSpPr>
            <a:cxnSpLocks/>
          </p:cNvCxnSpPr>
          <p:nvPr/>
        </p:nvCxnSpPr>
        <p:spPr>
          <a:xfrm>
            <a:off x="1438030" y="1180123"/>
            <a:ext cx="0" cy="56114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051EFD-60E5-11E2-C528-2CBE8F3CC0D2}"/>
              </a:ext>
            </a:extLst>
          </p:cNvPr>
          <p:cNvCxnSpPr>
            <a:cxnSpLocks/>
          </p:cNvCxnSpPr>
          <p:nvPr/>
        </p:nvCxnSpPr>
        <p:spPr>
          <a:xfrm>
            <a:off x="3572703" y="1143522"/>
            <a:ext cx="0" cy="57262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BEFE74B-1936-4717-3814-D40A54FDCA03}"/>
              </a:ext>
            </a:extLst>
          </p:cNvPr>
          <p:cNvCxnSpPr>
            <a:cxnSpLocks/>
          </p:cNvCxnSpPr>
          <p:nvPr/>
        </p:nvCxnSpPr>
        <p:spPr>
          <a:xfrm>
            <a:off x="6584424" y="1047261"/>
            <a:ext cx="51545" cy="5689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435ECE-B395-A732-BBC3-857FBD97791F}"/>
              </a:ext>
            </a:extLst>
          </p:cNvPr>
          <p:cNvCxnSpPr>
            <a:cxnSpLocks/>
          </p:cNvCxnSpPr>
          <p:nvPr/>
        </p:nvCxnSpPr>
        <p:spPr>
          <a:xfrm>
            <a:off x="8846651" y="1086338"/>
            <a:ext cx="83761" cy="56505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585C01E7-CDA9-B709-582D-A80D80713CF5}"/>
              </a:ext>
            </a:extLst>
          </p:cNvPr>
          <p:cNvSpPr/>
          <p:nvPr/>
        </p:nvSpPr>
        <p:spPr>
          <a:xfrm>
            <a:off x="981977" y="3127318"/>
            <a:ext cx="10024662" cy="3758078"/>
          </a:xfrm>
          <a:prstGeom prst="rightArrow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0C6F20A8-5FC1-3986-478B-072806B79593}"/>
              </a:ext>
            </a:extLst>
          </p:cNvPr>
          <p:cNvSpPr/>
          <p:nvPr/>
        </p:nvSpPr>
        <p:spPr>
          <a:xfrm>
            <a:off x="1078378" y="1439462"/>
            <a:ext cx="9961772" cy="2779119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1FE70F-F8AC-369B-905C-7FEAFEF624D6}"/>
              </a:ext>
            </a:extLst>
          </p:cNvPr>
          <p:cNvSpPr txBox="1"/>
          <p:nvPr/>
        </p:nvSpPr>
        <p:spPr>
          <a:xfrm>
            <a:off x="1692896" y="2298584"/>
            <a:ext cx="61482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Specialised</a:t>
            </a:r>
            <a:r>
              <a:rPr lang="en-US" sz="1600" dirty="0"/>
              <a:t> oil &amp; gas skills and directly linked specialist services  </a:t>
            </a:r>
            <a:endParaRPr lang="en-US" sz="1600" i="1" dirty="0"/>
          </a:p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(management /core technical/ “unskilled”)</a:t>
            </a:r>
            <a:endParaRPr lang="en-US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71DC25-6D04-87F2-F098-8DD893B98CAD}"/>
              </a:ext>
            </a:extLst>
          </p:cNvPr>
          <p:cNvSpPr txBox="1"/>
          <p:nvPr/>
        </p:nvSpPr>
        <p:spPr>
          <a:xfrm>
            <a:off x="1453297" y="3698391"/>
            <a:ext cx="1966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Sector adjacencies:</a:t>
            </a:r>
          </a:p>
          <a:p>
            <a:endParaRPr lang="en-US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F65EC3-CCD2-C2F9-74F3-930DC9996EC0}"/>
              </a:ext>
            </a:extLst>
          </p:cNvPr>
          <p:cNvSpPr txBox="1"/>
          <p:nvPr/>
        </p:nvSpPr>
        <p:spPr>
          <a:xfrm>
            <a:off x="1443597" y="1110168"/>
            <a:ext cx="1250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Exploration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4BB7C3-62E0-4B29-8459-8354D4022698}"/>
              </a:ext>
            </a:extLst>
          </p:cNvPr>
          <p:cNvSpPr txBox="1"/>
          <p:nvPr/>
        </p:nvSpPr>
        <p:spPr>
          <a:xfrm>
            <a:off x="3546137" y="1132598"/>
            <a:ext cx="145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Development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B2B7F9-FD41-9874-A7CC-4233208B5B4B}"/>
              </a:ext>
            </a:extLst>
          </p:cNvPr>
          <p:cNvSpPr txBox="1"/>
          <p:nvPr/>
        </p:nvSpPr>
        <p:spPr>
          <a:xfrm>
            <a:off x="6584424" y="1136997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28C183-35B6-1B28-5420-6361E952011A}"/>
              </a:ext>
            </a:extLst>
          </p:cNvPr>
          <p:cNvSpPr txBox="1"/>
          <p:nvPr/>
        </p:nvSpPr>
        <p:spPr>
          <a:xfrm>
            <a:off x="1716434" y="449619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i="1" dirty="0"/>
          </a:p>
          <a:p>
            <a:endParaRPr lang="en-US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D06BFE-81AA-20A1-A10E-160978DDCD5D}"/>
              </a:ext>
            </a:extLst>
          </p:cNvPr>
          <p:cNvSpPr txBox="1"/>
          <p:nvPr/>
        </p:nvSpPr>
        <p:spPr>
          <a:xfrm>
            <a:off x="1608687" y="4008467"/>
            <a:ext cx="7194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Infrastructure: road, rail, housing, hospitals, schools, storage capacity </a:t>
            </a:r>
          </a:p>
          <a:p>
            <a:r>
              <a:rPr lang="en-US" sz="1400" dirty="0"/>
              <a:t>                                             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723B31-834F-8E26-63B2-6B5806D34615}"/>
              </a:ext>
            </a:extLst>
          </p:cNvPr>
          <p:cNvSpPr txBox="1"/>
          <p:nvPr/>
        </p:nvSpPr>
        <p:spPr>
          <a:xfrm>
            <a:off x="43504" y="4224606"/>
            <a:ext cx="98138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                                Transportation&amp; logistics (rail, road, sea, air)</a:t>
            </a:r>
          </a:p>
          <a:p>
            <a:r>
              <a:rPr lang="en-US" sz="1400" dirty="0"/>
              <a:t>                                   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                                              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124B92-3E99-495D-2E56-D8E3CBDCB6EF}"/>
              </a:ext>
            </a:extLst>
          </p:cNvPr>
          <p:cNvSpPr txBox="1"/>
          <p:nvPr/>
        </p:nvSpPr>
        <p:spPr>
          <a:xfrm>
            <a:off x="1130197" y="5308368"/>
            <a:ext cx="7981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     Hospitality</a:t>
            </a:r>
          </a:p>
          <a:p>
            <a:r>
              <a:rPr lang="en-US" sz="1400" dirty="0"/>
              <a:t>             Food production &amp; </a:t>
            </a:r>
            <a:r>
              <a:rPr lang="en-US" sz="1400" dirty="0" err="1"/>
              <a:t>agro</a:t>
            </a:r>
            <a:r>
              <a:rPr lang="en-US" sz="1400" dirty="0"/>
              <a:t>-processing</a:t>
            </a:r>
          </a:p>
          <a:p>
            <a:endParaRPr lang="en-US" sz="1400" dirty="0"/>
          </a:p>
          <a:p>
            <a:r>
              <a:rPr lang="en-US" sz="1400" dirty="0"/>
              <a:t>            </a:t>
            </a:r>
          </a:p>
          <a:p>
            <a:r>
              <a:rPr lang="en-US" sz="1400" dirty="0"/>
              <a:t>  </a:t>
            </a:r>
          </a:p>
          <a:p>
            <a:r>
              <a:rPr lang="en-US" sz="1400" dirty="0"/>
              <a:t>                                              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850F92-6982-55DC-1DE6-7CD201258295}"/>
              </a:ext>
            </a:extLst>
          </p:cNvPr>
          <p:cNvSpPr txBox="1"/>
          <p:nvPr/>
        </p:nvSpPr>
        <p:spPr>
          <a:xfrm>
            <a:off x="1593993" y="4445896"/>
            <a:ext cx="2131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Manufacturing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B31E6A-4FFB-BEF5-D4DA-9AC29CE70514}"/>
              </a:ext>
            </a:extLst>
          </p:cNvPr>
          <p:cNvSpPr txBox="1"/>
          <p:nvPr/>
        </p:nvSpPr>
        <p:spPr>
          <a:xfrm>
            <a:off x="1608489" y="5069089"/>
            <a:ext cx="2131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Financial services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049C43-DD2B-F448-C092-3B3A1891355D}"/>
              </a:ext>
            </a:extLst>
          </p:cNvPr>
          <p:cNvSpPr txBox="1"/>
          <p:nvPr/>
        </p:nvSpPr>
        <p:spPr>
          <a:xfrm>
            <a:off x="8823657" y="1083200"/>
            <a:ext cx="94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Refining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0DC9FB9-C128-7AD3-026B-AE3AD3633946}"/>
              </a:ext>
            </a:extLst>
          </p:cNvPr>
          <p:cNvCxnSpPr>
            <a:cxnSpLocks/>
          </p:cNvCxnSpPr>
          <p:nvPr/>
        </p:nvCxnSpPr>
        <p:spPr>
          <a:xfrm>
            <a:off x="11018498" y="930031"/>
            <a:ext cx="43305" cy="58068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D84B588-C0A9-986F-AD51-FF5F080009A1}"/>
              </a:ext>
            </a:extLst>
          </p:cNvPr>
          <p:cNvSpPr txBox="1"/>
          <p:nvPr/>
        </p:nvSpPr>
        <p:spPr>
          <a:xfrm>
            <a:off x="1615645" y="4657883"/>
            <a:ext cx="2131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Education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D1EC741-271A-651E-C1AC-9FE7395C16E5}"/>
              </a:ext>
            </a:extLst>
          </p:cNvPr>
          <p:cNvSpPr txBox="1"/>
          <p:nvPr/>
        </p:nvSpPr>
        <p:spPr>
          <a:xfrm>
            <a:off x="1637297" y="4856574"/>
            <a:ext cx="2131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ICT</a:t>
            </a:r>
          </a:p>
        </p:txBody>
      </p:sp>
    </p:spTree>
    <p:extLst>
      <p:ext uri="{BB962C8B-B14F-4D97-AF65-F5344CB8AC3E}">
        <p14:creationId xmlns:p14="http://schemas.microsoft.com/office/powerpoint/2010/main" val="335650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1992313" y="2730503"/>
            <a:ext cx="5219700" cy="2786063"/>
          </a:xfrm>
          <a:custGeom>
            <a:avLst/>
            <a:gdLst>
              <a:gd name="connsiteX0" fmla="*/ 0 w 5644055"/>
              <a:gd name="connsiteY0" fmla="*/ 2522483 h 3079531"/>
              <a:gd name="connsiteX1" fmla="*/ 536027 w 5644055"/>
              <a:gd name="connsiteY1" fmla="*/ 3005959 h 3079531"/>
              <a:gd name="connsiteX2" fmla="*/ 1460937 w 5644055"/>
              <a:gd name="connsiteY2" fmla="*/ 2648607 h 3079531"/>
              <a:gd name="connsiteX3" fmla="*/ 3415862 w 5644055"/>
              <a:gd name="connsiteY3" fmla="*/ 420414 h 3079531"/>
              <a:gd name="connsiteX4" fmla="*/ 4572000 w 5644055"/>
              <a:gd name="connsiteY4" fmla="*/ 178676 h 3079531"/>
              <a:gd name="connsiteX5" fmla="*/ 5644055 w 5644055"/>
              <a:gd name="connsiteY5" fmla="*/ 1492469 h 307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44055" h="3079531">
                <a:moveTo>
                  <a:pt x="0" y="2522483"/>
                </a:moveTo>
                <a:cubicBezTo>
                  <a:pt x="146269" y="2753710"/>
                  <a:pt x="292538" y="2984938"/>
                  <a:pt x="536027" y="3005959"/>
                </a:cubicBezTo>
                <a:cubicBezTo>
                  <a:pt x="779517" y="3026980"/>
                  <a:pt x="980965" y="3079531"/>
                  <a:pt x="1460937" y="2648607"/>
                </a:cubicBezTo>
                <a:cubicBezTo>
                  <a:pt x="1940910" y="2217683"/>
                  <a:pt x="2897351" y="832069"/>
                  <a:pt x="3415862" y="420414"/>
                </a:cubicBezTo>
                <a:cubicBezTo>
                  <a:pt x="3934373" y="8759"/>
                  <a:pt x="4200635" y="0"/>
                  <a:pt x="4572000" y="178676"/>
                </a:cubicBezTo>
                <a:cubicBezTo>
                  <a:pt x="4943366" y="357352"/>
                  <a:pt x="5293710" y="924910"/>
                  <a:pt x="5644055" y="1492469"/>
                </a:cubicBezTo>
              </a:path>
            </a:pathLst>
          </a:cu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ZA" b="1"/>
          </a:p>
        </p:txBody>
      </p:sp>
      <p:sp>
        <p:nvSpPr>
          <p:cNvPr id="7" name="Freeform 6"/>
          <p:cNvSpPr/>
          <p:nvPr/>
        </p:nvSpPr>
        <p:spPr>
          <a:xfrm>
            <a:off x="4979988" y="1700213"/>
            <a:ext cx="5219700" cy="2787650"/>
          </a:xfrm>
          <a:custGeom>
            <a:avLst/>
            <a:gdLst>
              <a:gd name="connsiteX0" fmla="*/ 0 w 5644055"/>
              <a:gd name="connsiteY0" fmla="*/ 2522483 h 3079531"/>
              <a:gd name="connsiteX1" fmla="*/ 536027 w 5644055"/>
              <a:gd name="connsiteY1" fmla="*/ 3005959 h 3079531"/>
              <a:gd name="connsiteX2" fmla="*/ 1460937 w 5644055"/>
              <a:gd name="connsiteY2" fmla="*/ 2648607 h 3079531"/>
              <a:gd name="connsiteX3" fmla="*/ 3415862 w 5644055"/>
              <a:gd name="connsiteY3" fmla="*/ 420414 h 3079531"/>
              <a:gd name="connsiteX4" fmla="*/ 4572000 w 5644055"/>
              <a:gd name="connsiteY4" fmla="*/ 178676 h 3079531"/>
              <a:gd name="connsiteX5" fmla="*/ 5644055 w 5644055"/>
              <a:gd name="connsiteY5" fmla="*/ 1492469 h 307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44055" h="3079531">
                <a:moveTo>
                  <a:pt x="0" y="2522483"/>
                </a:moveTo>
                <a:cubicBezTo>
                  <a:pt x="146269" y="2753710"/>
                  <a:pt x="292538" y="2984938"/>
                  <a:pt x="536027" y="3005959"/>
                </a:cubicBezTo>
                <a:cubicBezTo>
                  <a:pt x="779517" y="3026980"/>
                  <a:pt x="980965" y="3079531"/>
                  <a:pt x="1460937" y="2648607"/>
                </a:cubicBezTo>
                <a:cubicBezTo>
                  <a:pt x="1940910" y="2217683"/>
                  <a:pt x="2897351" y="832069"/>
                  <a:pt x="3415862" y="420414"/>
                </a:cubicBezTo>
                <a:cubicBezTo>
                  <a:pt x="3934373" y="8759"/>
                  <a:pt x="4200635" y="0"/>
                  <a:pt x="4572000" y="178676"/>
                </a:cubicBezTo>
                <a:cubicBezTo>
                  <a:pt x="4943366" y="357352"/>
                  <a:pt x="5293710" y="924910"/>
                  <a:pt x="5644055" y="1492469"/>
                </a:cubicBezTo>
              </a:path>
            </a:pathLst>
          </a:custGeom>
          <a:ln w="1143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ZA" b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696525" y="4472916"/>
            <a:ext cx="2811539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ZA" altLang="en-US" b="1" dirty="0">
                <a:solidFill>
                  <a:srgbClr val="C00000"/>
                </a:solidFill>
              </a:rPr>
              <a:t>Increased production</a:t>
            </a:r>
          </a:p>
          <a:p>
            <a:pPr algn="ctr"/>
            <a:r>
              <a:rPr lang="en-ZA" altLang="en-US" b="1" dirty="0">
                <a:solidFill>
                  <a:srgbClr val="C00000"/>
                </a:solidFill>
              </a:rPr>
              <a:t>With increased capacity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86371" y="3028950"/>
            <a:ext cx="2877711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ZA" altLang="en-US" b="1" dirty="0"/>
              <a:t>Increased production on</a:t>
            </a:r>
          </a:p>
          <a:p>
            <a:pPr algn="ctr"/>
            <a:r>
              <a:rPr lang="en-ZA" altLang="en-US" b="1" dirty="0"/>
              <a:t>same capacity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18375" y="4076700"/>
            <a:ext cx="101822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ZA" altLang="en-US" b="1"/>
              <a:t>Current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2CC106-392F-C251-FB29-A91BAFBC7DEF}"/>
              </a:ext>
            </a:extLst>
          </p:cNvPr>
          <p:cNvSpPr txBox="1">
            <a:spLocks/>
          </p:cNvSpPr>
          <p:nvPr/>
        </p:nvSpPr>
        <p:spPr>
          <a:xfrm>
            <a:off x="438725" y="66431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Required output of adjacent products &amp; services</a:t>
            </a:r>
          </a:p>
        </p:txBody>
      </p:sp>
    </p:spTree>
    <p:extLst>
      <p:ext uri="{BB962C8B-B14F-4D97-AF65-F5344CB8AC3E}">
        <p14:creationId xmlns:p14="http://schemas.microsoft.com/office/powerpoint/2010/main" val="33300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701C5-6130-0DE7-4E24-2D206C08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What would have to be true?</a:t>
            </a:r>
          </a:p>
        </p:txBody>
      </p:sp>
      <p:pic>
        <p:nvPicPr>
          <p:cNvPr id="7" name="Picture 6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324E116F-9CC8-675A-5454-154CA29D2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9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BF963-459A-1435-843B-FC8472EB8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1800" dirty="0"/>
              <a:t>Clearly defined aspirations vs capabilities</a:t>
            </a:r>
          </a:p>
          <a:p>
            <a:pPr lvl="1"/>
            <a:r>
              <a:rPr lang="en-US" sz="1800" i="1" dirty="0"/>
              <a:t>Requirements</a:t>
            </a:r>
          </a:p>
          <a:p>
            <a:pPr lvl="1"/>
            <a:r>
              <a:rPr lang="en-US" sz="1800" i="1" dirty="0"/>
              <a:t>Current capacity</a:t>
            </a:r>
          </a:p>
          <a:p>
            <a:pPr lvl="1"/>
            <a:r>
              <a:rPr lang="en-US" sz="1800" i="1" dirty="0"/>
              <a:t>Quantified gap</a:t>
            </a:r>
          </a:p>
          <a:p>
            <a:r>
              <a:rPr lang="en-US" sz="1800" dirty="0"/>
              <a:t>Phased in approach with timelines for each milestone</a:t>
            </a:r>
          </a:p>
          <a:p>
            <a:r>
              <a:rPr lang="en-US" sz="1800" dirty="0"/>
              <a:t>Focus on skill creation and talent identification not only  job creation</a:t>
            </a:r>
          </a:p>
          <a:p>
            <a:r>
              <a:rPr lang="en-US" sz="1800" dirty="0"/>
              <a:t>Increased risk appetite</a:t>
            </a:r>
          </a:p>
          <a:p>
            <a:r>
              <a:rPr lang="en-US" sz="1800" dirty="0"/>
              <a:t>“Build and they will come”</a:t>
            </a:r>
          </a:p>
        </p:txBody>
      </p:sp>
      <p:pic>
        <p:nvPicPr>
          <p:cNvPr id="3074" name="Picture 2" descr="FNB Namibia | Windhoek">
            <a:extLst>
              <a:ext uri="{FF2B5EF4-FFF2-40B4-BE49-F238E27FC236}">
                <a16:creationId xmlns:a16="http://schemas.microsoft.com/office/drawing/2014/main" id="{FEA8A9F5-DC22-73FE-8305-A3210633A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325" y="9236"/>
            <a:ext cx="1237673" cy="12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94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Rectangle 2097">
            <a:extLst>
              <a:ext uri="{FF2B5EF4-FFF2-40B4-BE49-F238E27FC236}">
                <a16:creationId xmlns:a16="http://schemas.microsoft.com/office/drawing/2014/main" id="{D1520B01-A2E4-41C2-8A8F-7683F2508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0" name="Group 2099">
            <a:extLst>
              <a:ext uri="{FF2B5EF4-FFF2-40B4-BE49-F238E27FC236}">
                <a16:creationId xmlns:a16="http://schemas.microsoft.com/office/drawing/2014/main" id="{1F634C0A-A487-42AF-8DFD-4DAD62FE9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4087640" cy="6858000"/>
            <a:chOff x="1" y="0"/>
            <a:chExt cx="4087640" cy="6858000"/>
          </a:xfrm>
          <a:effectLst>
            <a:outerShdw blurRad="381000" dist="152400" algn="ctr" rotWithShape="0">
              <a:srgbClr val="000000">
                <a:alpha val="10000"/>
              </a:srgbClr>
            </a:outerShdw>
          </a:effectLst>
        </p:grpSpPr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7412B137-E115-42F2-8CF9-67E40B5D2C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3986041" cy="6858000"/>
            </a:xfrm>
            <a:custGeom>
              <a:avLst/>
              <a:gdLst>
                <a:gd name="connsiteX0" fmla="*/ 0 w 3986041"/>
                <a:gd name="connsiteY0" fmla="*/ 0 h 6858000"/>
                <a:gd name="connsiteX1" fmla="*/ 3066495 w 3986041"/>
                <a:gd name="connsiteY1" fmla="*/ 0 h 6858000"/>
                <a:gd name="connsiteX2" fmla="*/ 3427241 w 3986041"/>
                <a:gd name="connsiteY2" fmla="*/ 1211943 h 6858000"/>
                <a:gd name="connsiteX3" fmla="*/ 3986041 w 3986041"/>
                <a:gd name="connsiteY3" fmla="*/ 4122057 h 6858000"/>
                <a:gd name="connsiteX4" fmla="*/ 3751724 w 3986041"/>
                <a:gd name="connsiteY4" fmla="*/ 6858000 h 6858000"/>
                <a:gd name="connsiteX5" fmla="*/ 0 w 3986041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86041" h="6858000">
                  <a:moveTo>
                    <a:pt x="0" y="0"/>
                  </a:moveTo>
                  <a:lnTo>
                    <a:pt x="3066495" y="0"/>
                  </a:lnTo>
                  <a:lnTo>
                    <a:pt x="3427241" y="1211943"/>
                  </a:lnTo>
                  <a:lnTo>
                    <a:pt x="3986041" y="4122057"/>
                  </a:lnTo>
                  <a:lnTo>
                    <a:pt x="3751724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2" name="Freeform: Shape 2101">
              <a:extLst>
                <a:ext uri="{FF2B5EF4-FFF2-40B4-BE49-F238E27FC236}">
                  <a16:creationId xmlns:a16="http://schemas.microsoft.com/office/drawing/2014/main" id="{0779E94B-3A8C-4695-9DA1-2EDEFB170B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748588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C005712-69F6-620D-C585-4CB5CCA7E1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48" r="20637"/>
          <a:stretch/>
        </p:blipFill>
        <p:spPr>
          <a:xfrm>
            <a:off x="20" y="10"/>
            <a:ext cx="3910064" cy="6857990"/>
          </a:xfrm>
          <a:custGeom>
            <a:avLst/>
            <a:gdLst/>
            <a:ahLst/>
            <a:cxnLst/>
            <a:rect l="l" t="t" r="r" b="b"/>
            <a:pathLst>
              <a:path w="3910084" h="6858000">
                <a:moveTo>
                  <a:pt x="0" y="0"/>
                </a:moveTo>
                <a:lnTo>
                  <a:pt x="2996382" y="0"/>
                </a:lnTo>
                <a:lnTo>
                  <a:pt x="3563333" y="1750276"/>
                </a:lnTo>
                <a:lnTo>
                  <a:pt x="3910084" y="6054385"/>
                </a:lnTo>
                <a:lnTo>
                  <a:pt x="379130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2104" name="Group 2103">
            <a:extLst>
              <a:ext uri="{FF2B5EF4-FFF2-40B4-BE49-F238E27FC236}">
                <a16:creationId xmlns:a16="http://schemas.microsoft.com/office/drawing/2014/main" id="{066EE5A2-0D35-4D6A-A5C7-1CA91F740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48589" y="0"/>
            <a:ext cx="1339053" cy="6858000"/>
            <a:chOff x="2661507" y="0"/>
            <a:chExt cx="1339053" cy="6858000"/>
          </a:xfrm>
        </p:grpSpPr>
        <p:sp>
          <p:nvSpPr>
            <p:cNvPr id="2105" name="Freeform: Shape 2104">
              <a:extLst>
                <a:ext uri="{FF2B5EF4-FFF2-40B4-BE49-F238E27FC236}">
                  <a16:creationId xmlns:a16="http://schemas.microsoft.com/office/drawing/2014/main" id="{4DFBB771-C61C-4F38-ABBB-98A2D8476D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06" name="Freeform: Shape 2105">
              <a:extLst>
                <a:ext uri="{FF2B5EF4-FFF2-40B4-BE49-F238E27FC236}">
                  <a16:creationId xmlns:a16="http://schemas.microsoft.com/office/drawing/2014/main" id="{A2432BD6-3DCC-4397-BD7F-3FE84F321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08" name="Group 2107">
            <a:extLst>
              <a:ext uri="{FF2B5EF4-FFF2-40B4-BE49-F238E27FC236}">
                <a16:creationId xmlns:a16="http://schemas.microsoft.com/office/drawing/2014/main" id="{56AA1647-0DA6-4A17-B3E1-95D61BD54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104360" y="0"/>
            <a:ext cx="4087640" cy="6858000"/>
            <a:chOff x="1" y="0"/>
            <a:chExt cx="4087640" cy="6858000"/>
          </a:xfrm>
          <a:effectLst>
            <a:outerShdw blurRad="381000" dist="152400" algn="ctr" rotWithShape="0">
              <a:srgbClr val="000000">
                <a:alpha val="10000"/>
              </a:srgbClr>
            </a:outerShdw>
          </a:effectLst>
        </p:grpSpPr>
        <p:sp>
          <p:nvSpPr>
            <p:cNvPr id="2109" name="Freeform: Shape 2108">
              <a:extLst>
                <a:ext uri="{FF2B5EF4-FFF2-40B4-BE49-F238E27FC236}">
                  <a16:creationId xmlns:a16="http://schemas.microsoft.com/office/drawing/2014/main" id="{1F1D8352-2F00-4057-8781-E455C455B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0"/>
              <a:ext cx="3986041" cy="6858000"/>
            </a:xfrm>
            <a:custGeom>
              <a:avLst/>
              <a:gdLst>
                <a:gd name="connsiteX0" fmla="*/ 0 w 3986041"/>
                <a:gd name="connsiteY0" fmla="*/ 0 h 6858000"/>
                <a:gd name="connsiteX1" fmla="*/ 3066495 w 3986041"/>
                <a:gd name="connsiteY1" fmla="*/ 0 h 6858000"/>
                <a:gd name="connsiteX2" fmla="*/ 3427241 w 3986041"/>
                <a:gd name="connsiteY2" fmla="*/ 1211943 h 6858000"/>
                <a:gd name="connsiteX3" fmla="*/ 3986041 w 3986041"/>
                <a:gd name="connsiteY3" fmla="*/ 4122057 h 6858000"/>
                <a:gd name="connsiteX4" fmla="*/ 3751724 w 3986041"/>
                <a:gd name="connsiteY4" fmla="*/ 6858000 h 6858000"/>
                <a:gd name="connsiteX5" fmla="*/ 0 w 3986041"/>
                <a:gd name="connsiteY5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86041" h="6858000">
                  <a:moveTo>
                    <a:pt x="0" y="0"/>
                  </a:moveTo>
                  <a:lnTo>
                    <a:pt x="3066495" y="0"/>
                  </a:lnTo>
                  <a:lnTo>
                    <a:pt x="3427241" y="1211943"/>
                  </a:lnTo>
                  <a:lnTo>
                    <a:pt x="3986041" y="4122057"/>
                  </a:lnTo>
                  <a:lnTo>
                    <a:pt x="3751724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0" name="Freeform: Shape 2109">
              <a:extLst>
                <a:ext uri="{FF2B5EF4-FFF2-40B4-BE49-F238E27FC236}">
                  <a16:creationId xmlns:a16="http://schemas.microsoft.com/office/drawing/2014/main" id="{3BE70D92-7E07-4A6F-BD82-729F71C268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748588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24E116F-9CC8-675A-5454-154CA29D24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2" r="33177"/>
          <a:stretch/>
        </p:blipFill>
        <p:spPr>
          <a:xfrm>
            <a:off x="8281916" y="1"/>
            <a:ext cx="3910084" cy="6858000"/>
          </a:xfrm>
          <a:custGeom>
            <a:avLst/>
            <a:gdLst/>
            <a:ahLst/>
            <a:cxnLst/>
            <a:rect l="l" t="t" r="r" b="b"/>
            <a:pathLst>
              <a:path w="3910084" h="6858000">
                <a:moveTo>
                  <a:pt x="118775" y="0"/>
                </a:moveTo>
                <a:lnTo>
                  <a:pt x="3910084" y="0"/>
                </a:lnTo>
                <a:lnTo>
                  <a:pt x="3910084" y="6858000"/>
                </a:lnTo>
                <a:lnTo>
                  <a:pt x="913702" y="6858000"/>
                </a:lnTo>
                <a:lnTo>
                  <a:pt x="346751" y="5107724"/>
                </a:lnTo>
                <a:lnTo>
                  <a:pt x="0" y="803615"/>
                </a:lnTo>
                <a:close/>
              </a:path>
            </a:pathLst>
          </a:custGeom>
        </p:spPr>
      </p:pic>
      <p:grpSp>
        <p:nvGrpSpPr>
          <p:cNvPr id="2112" name="Group 2111">
            <a:extLst>
              <a:ext uri="{FF2B5EF4-FFF2-40B4-BE49-F238E27FC236}">
                <a16:creationId xmlns:a16="http://schemas.microsoft.com/office/drawing/2014/main" id="{08D20F07-CD49-4F17-BC00-9429DA80C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8104359" y="-2"/>
            <a:ext cx="1339053" cy="6858000"/>
            <a:chOff x="2661507" y="0"/>
            <a:chExt cx="1339053" cy="6858000"/>
          </a:xfrm>
          <a:effectLst>
            <a:outerShdw blurRad="381000" dist="152400" dir="10800000" algn="r" rotWithShape="0">
              <a:prstClr val="black">
                <a:alpha val="10000"/>
              </a:prstClr>
            </a:outerShdw>
          </a:effectLst>
        </p:grpSpPr>
        <p:sp>
          <p:nvSpPr>
            <p:cNvPr id="2113" name="Freeform: Shape 2112">
              <a:extLst>
                <a:ext uri="{FF2B5EF4-FFF2-40B4-BE49-F238E27FC236}">
                  <a16:creationId xmlns:a16="http://schemas.microsoft.com/office/drawing/2014/main" id="{11F66703-4D0D-42DF-8150-991FE9F86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14" name="Freeform: Shape 2113">
              <a:extLst>
                <a:ext uri="{FF2B5EF4-FFF2-40B4-BE49-F238E27FC236}">
                  <a16:creationId xmlns:a16="http://schemas.microsoft.com/office/drawing/2014/main" id="{E96840F9-95E6-4C98-BFE4-21B5954236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61507" y="0"/>
              <a:ext cx="1339053" cy="6858000"/>
            </a:xfrm>
            <a:custGeom>
              <a:avLst/>
              <a:gdLst>
                <a:gd name="connsiteX0" fmla="*/ 850532 w 1339053"/>
                <a:gd name="connsiteY0" fmla="*/ 3481838 h 6858000"/>
                <a:gd name="connsiteX1" fmla="*/ 877027 w 1339053"/>
                <a:gd name="connsiteY1" fmla="*/ 3490955 h 6858000"/>
                <a:gd name="connsiteX2" fmla="*/ 922718 w 1339053"/>
                <a:gd name="connsiteY2" fmla="*/ 3516472 h 6858000"/>
                <a:gd name="connsiteX3" fmla="*/ 1094179 w 1339053"/>
                <a:gd name="connsiteY3" fmla="*/ 3567567 h 6858000"/>
                <a:gd name="connsiteX4" fmla="*/ 1118891 w 1339053"/>
                <a:gd name="connsiteY4" fmla="*/ 3568331 h 6858000"/>
                <a:gd name="connsiteX5" fmla="*/ 1295961 w 1339053"/>
                <a:gd name="connsiteY5" fmla="*/ 3584709 h 6858000"/>
                <a:gd name="connsiteX6" fmla="*/ 1308070 w 1339053"/>
                <a:gd name="connsiteY6" fmla="*/ 3585183 h 6858000"/>
                <a:gd name="connsiteX7" fmla="*/ 1325263 w 1339053"/>
                <a:gd name="connsiteY7" fmla="*/ 3705453 h 6858000"/>
                <a:gd name="connsiteX8" fmla="*/ 1334107 w 1339053"/>
                <a:gd name="connsiteY8" fmla="*/ 3772268 h 6858000"/>
                <a:gd name="connsiteX9" fmla="*/ 1338203 w 1339053"/>
                <a:gd name="connsiteY9" fmla="*/ 3831076 h 6858000"/>
                <a:gd name="connsiteX10" fmla="*/ 1338805 w 1339053"/>
                <a:gd name="connsiteY10" fmla="*/ 3839709 h 6858000"/>
                <a:gd name="connsiteX11" fmla="*/ 1335635 w 1339053"/>
                <a:gd name="connsiteY11" fmla="*/ 4118635 h 6858000"/>
                <a:gd name="connsiteX12" fmla="*/ 1337171 w 1339053"/>
                <a:gd name="connsiteY12" fmla="*/ 4209403 h 6858000"/>
                <a:gd name="connsiteX13" fmla="*/ 1325840 w 1339053"/>
                <a:gd name="connsiteY13" fmla="*/ 4309174 h 6858000"/>
                <a:gd name="connsiteX14" fmla="*/ 1321122 w 1339053"/>
                <a:gd name="connsiteY14" fmla="*/ 4473630 h 6858000"/>
                <a:gd name="connsiteX15" fmla="*/ 1302196 w 1339053"/>
                <a:gd name="connsiteY15" fmla="*/ 4791709 h 6858000"/>
                <a:gd name="connsiteX16" fmla="*/ 1293239 w 1339053"/>
                <a:gd name="connsiteY16" fmla="*/ 4860048 h 6858000"/>
                <a:gd name="connsiteX17" fmla="*/ 1288829 w 1339053"/>
                <a:gd name="connsiteY17" fmla="*/ 5039837 h 6858000"/>
                <a:gd name="connsiteX18" fmla="*/ 1289584 w 1339053"/>
                <a:gd name="connsiteY18" fmla="*/ 5148703 h 6858000"/>
                <a:gd name="connsiteX19" fmla="*/ 1282205 w 1339053"/>
                <a:gd name="connsiteY19" fmla="*/ 5236435 h 6858000"/>
                <a:gd name="connsiteX20" fmla="*/ 1268145 w 1339053"/>
                <a:gd name="connsiteY20" fmla="*/ 5311662 h 6858000"/>
                <a:gd name="connsiteX21" fmla="*/ 1250547 w 1339053"/>
                <a:gd name="connsiteY21" fmla="*/ 5515595 h 6858000"/>
                <a:gd name="connsiteX22" fmla="*/ 1243323 w 1339053"/>
                <a:gd name="connsiteY22" fmla="*/ 5596885 h 6858000"/>
                <a:gd name="connsiteX23" fmla="*/ 1238303 w 1339053"/>
                <a:gd name="connsiteY23" fmla="*/ 5812036 h 6858000"/>
                <a:gd name="connsiteX24" fmla="*/ 1223551 w 1339053"/>
                <a:gd name="connsiteY24" fmla="*/ 5991171 h 6858000"/>
                <a:gd name="connsiteX25" fmla="*/ 1219699 w 1339053"/>
                <a:gd name="connsiteY25" fmla="*/ 6066726 h 6858000"/>
                <a:gd name="connsiteX26" fmla="*/ 1199935 w 1339053"/>
                <a:gd name="connsiteY26" fmla="*/ 6236130 h 6858000"/>
                <a:gd name="connsiteX27" fmla="*/ 1192857 w 1339053"/>
                <a:gd name="connsiteY27" fmla="*/ 6333267 h 6858000"/>
                <a:gd name="connsiteX28" fmla="*/ 1148174 w 1339053"/>
                <a:gd name="connsiteY28" fmla="*/ 6561849 h 6858000"/>
                <a:gd name="connsiteX29" fmla="*/ 1100424 w 1339053"/>
                <a:gd name="connsiteY29" fmla="*/ 6797385 h 6858000"/>
                <a:gd name="connsiteX30" fmla="*/ 1085621 w 1339053"/>
                <a:gd name="connsiteY30" fmla="*/ 6858000 h 6858000"/>
                <a:gd name="connsiteX31" fmla="*/ 932341 w 1339053"/>
                <a:gd name="connsiteY31" fmla="*/ 6858000 h 6858000"/>
                <a:gd name="connsiteX32" fmla="*/ 944496 w 1339053"/>
                <a:gd name="connsiteY32" fmla="*/ 6829656 h 6858000"/>
                <a:gd name="connsiteX33" fmla="*/ 913239 w 1339053"/>
                <a:gd name="connsiteY33" fmla="*/ 6720119 h 6858000"/>
                <a:gd name="connsiteX34" fmla="*/ 870682 w 1339053"/>
                <a:gd name="connsiteY34" fmla="*/ 6655346 h 6858000"/>
                <a:gd name="connsiteX35" fmla="*/ 846442 w 1339053"/>
                <a:gd name="connsiteY35" fmla="*/ 6498594 h 6858000"/>
                <a:gd name="connsiteX36" fmla="*/ 881150 w 1339053"/>
                <a:gd name="connsiteY36" fmla="*/ 6473756 h 6858000"/>
                <a:gd name="connsiteX37" fmla="*/ 922470 w 1339053"/>
                <a:gd name="connsiteY37" fmla="*/ 6377035 h 6858000"/>
                <a:gd name="connsiteX38" fmla="*/ 955039 w 1339053"/>
                <a:gd name="connsiteY38" fmla="*/ 6268585 h 6858000"/>
                <a:gd name="connsiteX39" fmla="*/ 1024350 w 1339053"/>
                <a:gd name="connsiteY39" fmla="*/ 6083443 h 6858000"/>
                <a:gd name="connsiteX40" fmla="*/ 999696 w 1339053"/>
                <a:gd name="connsiteY40" fmla="*/ 5938416 h 6858000"/>
                <a:gd name="connsiteX41" fmla="*/ 988342 w 1339053"/>
                <a:gd name="connsiteY41" fmla="*/ 5882426 h 6858000"/>
                <a:gd name="connsiteX42" fmla="*/ 985444 w 1339053"/>
                <a:gd name="connsiteY42" fmla="*/ 5832438 h 6858000"/>
                <a:gd name="connsiteX43" fmla="*/ 992016 w 1339053"/>
                <a:gd name="connsiteY43" fmla="*/ 5777751 h 6858000"/>
                <a:gd name="connsiteX44" fmla="*/ 995028 w 1339053"/>
                <a:gd name="connsiteY44" fmla="*/ 5641832 h 6858000"/>
                <a:gd name="connsiteX45" fmla="*/ 981247 w 1339053"/>
                <a:gd name="connsiteY45" fmla="*/ 5562522 h 6858000"/>
                <a:gd name="connsiteX46" fmla="*/ 995131 w 1339053"/>
                <a:gd name="connsiteY46" fmla="*/ 5398075 h 6858000"/>
                <a:gd name="connsiteX47" fmla="*/ 997379 w 1339053"/>
                <a:gd name="connsiteY47" fmla="*/ 5283928 h 6858000"/>
                <a:gd name="connsiteX48" fmla="*/ 979617 w 1339053"/>
                <a:gd name="connsiteY48" fmla="*/ 5157396 h 6858000"/>
                <a:gd name="connsiteX49" fmla="*/ 976441 w 1339053"/>
                <a:gd name="connsiteY49" fmla="*/ 5139485 h 6858000"/>
                <a:gd name="connsiteX50" fmla="*/ 953793 w 1339053"/>
                <a:gd name="connsiteY50" fmla="*/ 5091862 h 6858000"/>
                <a:gd name="connsiteX51" fmla="*/ 853056 w 1339053"/>
                <a:gd name="connsiteY51" fmla="*/ 5001787 h 6858000"/>
                <a:gd name="connsiteX52" fmla="*/ 833979 w 1339053"/>
                <a:gd name="connsiteY52" fmla="*/ 4978966 h 6858000"/>
                <a:gd name="connsiteX53" fmla="*/ 796995 w 1339053"/>
                <a:gd name="connsiteY53" fmla="*/ 4813768 h 6858000"/>
                <a:gd name="connsiteX54" fmla="*/ 820590 w 1339053"/>
                <a:gd name="connsiteY54" fmla="*/ 4764057 h 6858000"/>
                <a:gd name="connsiteX55" fmla="*/ 864688 w 1339053"/>
                <a:gd name="connsiteY55" fmla="*/ 4714752 h 6858000"/>
                <a:gd name="connsiteX56" fmla="*/ 910485 w 1339053"/>
                <a:gd name="connsiteY56" fmla="*/ 4590911 h 6858000"/>
                <a:gd name="connsiteX57" fmla="*/ 911445 w 1339053"/>
                <a:gd name="connsiteY57" fmla="*/ 4539571 h 6858000"/>
                <a:gd name="connsiteX58" fmla="*/ 900285 w 1339053"/>
                <a:gd name="connsiteY58" fmla="*/ 4445837 h 6858000"/>
                <a:gd name="connsiteX59" fmla="*/ 863237 w 1339053"/>
                <a:gd name="connsiteY59" fmla="*/ 4364703 h 6858000"/>
                <a:gd name="connsiteX60" fmla="*/ 798070 w 1339053"/>
                <a:gd name="connsiteY60" fmla="*/ 4243284 h 6858000"/>
                <a:gd name="connsiteX61" fmla="*/ 817097 w 1339053"/>
                <a:gd name="connsiteY61" fmla="*/ 4054750 h 6858000"/>
                <a:gd name="connsiteX62" fmla="*/ 826251 w 1339053"/>
                <a:gd name="connsiteY62" fmla="*/ 3982801 h 6858000"/>
                <a:gd name="connsiteX63" fmla="*/ 836848 w 1339053"/>
                <a:gd name="connsiteY63" fmla="*/ 3784939 h 6858000"/>
                <a:gd name="connsiteX64" fmla="*/ 841285 w 1339053"/>
                <a:gd name="connsiteY64" fmla="*/ 3766755 h 6858000"/>
                <a:gd name="connsiteX65" fmla="*/ 841284 w 1339053"/>
                <a:gd name="connsiteY65" fmla="*/ 3766755 h 6858000"/>
                <a:gd name="connsiteX66" fmla="*/ 852925 w 1339053"/>
                <a:gd name="connsiteY66" fmla="*/ 3719034 h 6858000"/>
                <a:gd name="connsiteX67" fmla="*/ 857932 w 1339053"/>
                <a:gd name="connsiteY67" fmla="*/ 3696880 h 6858000"/>
                <a:gd name="connsiteX68" fmla="*/ 853534 w 1339053"/>
                <a:gd name="connsiteY68" fmla="*/ 3507036 h 6858000"/>
                <a:gd name="connsiteX69" fmla="*/ 850226 w 1339053"/>
                <a:gd name="connsiteY69" fmla="*/ 3485839 h 6858000"/>
                <a:gd name="connsiteX70" fmla="*/ 0 w 1339053"/>
                <a:gd name="connsiteY70" fmla="*/ 0 h 6858000"/>
                <a:gd name="connsiteX71" fmla="*/ 455609 w 1339053"/>
                <a:gd name="connsiteY71" fmla="*/ 0 h 6858000"/>
                <a:gd name="connsiteX72" fmla="*/ 459171 w 1339053"/>
                <a:gd name="connsiteY72" fmla="*/ 72395 h 6858000"/>
                <a:gd name="connsiteX73" fmla="*/ 460041 w 1339053"/>
                <a:gd name="connsiteY73" fmla="*/ 131917 h 6858000"/>
                <a:gd name="connsiteX74" fmla="*/ 504421 w 1339053"/>
                <a:gd name="connsiteY74" fmla="*/ 389691 h 6858000"/>
                <a:gd name="connsiteX75" fmla="*/ 582097 w 1339053"/>
                <a:gd name="connsiteY75" fmla="*/ 634609 h 6858000"/>
                <a:gd name="connsiteX76" fmla="*/ 702468 w 1339053"/>
                <a:gd name="connsiteY76" fmla="*/ 834019 h 6858000"/>
                <a:gd name="connsiteX77" fmla="*/ 729203 w 1339053"/>
                <a:gd name="connsiteY77" fmla="*/ 887701 h 6858000"/>
                <a:gd name="connsiteX78" fmla="*/ 743787 w 1339053"/>
                <a:gd name="connsiteY78" fmla="*/ 1016355 h 6858000"/>
                <a:gd name="connsiteX79" fmla="*/ 750083 w 1339053"/>
                <a:gd name="connsiteY79" fmla="*/ 1128060 h 6858000"/>
                <a:gd name="connsiteX80" fmla="*/ 768866 w 1339053"/>
                <a:gd name="connsiteY80" fmla="*/ 1213431 h 6858000"/>
                <a:gd name="connsiteX81" fmla="*/ 787802 w 1339053"/>
                <a:gd name="connsiteY81" fmla="*/ 1286432 h 6858000"/>
                <a:gd name="connsiteX82" fmla="*/ 842837 w 1339053"/>
                <a:gd name="connsiteY82" fmla="*/ 1455511 h 6858000"/>
                <a:gd name="connsiteX83" fmla="*/ 877988 w 1339053"/>
                <a:gd name="connsiteY83" fmla="*/ 1634814 h 6858000"/>
                <a:gd name="connsiteX84" fmla="*/ 941063 w 1339053"/>
                <a:gd name="connsiteY84" fmla="*/ 1789731 h 6858000"/>
                <a:gd name="connsiteX85" fmla="*/ 980124 w 1339053"/>
                <a:gd name="connsiteY85" fmla="*/ 1857657 h 6858000"/>
                <a:gd name="connsiteX86" fmla="*/ 984484 w 1339053"/>
                <a:gd name="connsiteY86" fmla="*/ 1976384 h 6858000"/>
                <a:gd name="connsiteX87" fmla="*/ 1007189 w 1339053"/>
                <a:gd name="connsiteY87" fmla="*/ 2110650 h 6858000"/>
                <a:gd name="connsiteX88" fmla="*/ 1039893 w 1339053"/>
                <a:gd name="connsiteY88" fmla="*/ 2211041 h 6858000"/>
                <a:gd name="connsiteX89" fmla="*/ 1059162 w 1339053"/>
                <a:gd name="connsiteY89" fmla="*/ 2286682 h 6858000"/>
                <a:gd name="connsiteX90" fmla="*/ 1070522 w 1339053"/>
                <a:gd name="connsiteY90" fmla="*/ 2388667 h 6858000"/>
                <a:gd name="connsiteX91" fmla="*/ 1093939 w 1339053"/>
                <a:gd name="connsiteY91" fmla="*/ 2494653 h 6858000"/>
                <a:gd name="connsiteX92" fmla="*/ 1112007 w 1339053"/>
                <a:gd name="connsiteY92" fmla="*/ 2548197 h 6858000"/>
                <a:gd name="connsiteX93" fmla="*/ 1138346 w 1339053"/>
                <a:gd name="connsiteY93" fmla="*/ 2649163 h 6858000"/>
                <a:gd name="connsiteX94" fmla="*/ 1160337 w 1339053"/>
                <a:gd name="connsiteY94" fmla="*/ 2751608 h 6858000"/>
                <a:gd name="connsiteX95" fmla="*/ 1165737 w 1339053"/>
                <a:gd name="connsiteY95" fmla="*/ 2933012 h 6858000"/>
                <a:gd name="connsiteX96" fmla="*/ 1202029 w 1339053"/>
                <a:gd name="connsiteY96" fmla="*/ 3107873 h 6858000"/>
                <a:gd name="connsiteX97" fmla="*/ 1225692 w 1339053"/>
                <a:gd name="connsiteY97" fmla="*/ 3244974 h 6858000"/>
                <a:gd name="connsiteX98" fmla="*/ 1243916 w 1339053"/>
                <a:gd name="connsiteY98" fmla="*/ 3326221 h 6858000"/>
                <a:gd name="connsiteX99" fmla="*/ 1293067 w 1339053"/>
                <a:gd name="connsiteY99" fmla="*/ 3480219 h 6858000"/>
                <a:gd name="connsiteX100" fmla="*/ 1308071 w 1339053"/>
                <a:gd name="connsiteY100" fmla="*/ 3585182 h 6858000"/>
                <a:gd name="connsiteX101" fmla="*/ 1295962 w 1339053"/>
                <a:gd name="connsiteY101" fmla="*/ 3584708 h 6858000"/>
                <a:gd name="connsiteX102" fmla="*/ 1118893 w 1339053"/>
                <a:gd name="connsiteY102" fmla="*/ 3568330 h 6858000"/>
                <a:gd name="connsiteX103" fmla="*/ 1094179 w 1339053"/>
                <a:gd name="connsiteY103" fmla="*/ 3567566 h 6858000"/>
                <a:gd name="connsiteX104" fmla="*/ 922719 w 1339053"/>
                <a:gd name="connsiteY104" fmla="*/ 3516472 h 6858000"/>
                <a:gd name="connsiteX105" fmla="*/ 877028 w 1339053"/>
                <a:gd name="connsiteY105" fmla="*/ 3490955 h 6858000"/>
                <a:gd name="connsiteX106" fmla="*/ 850533 w 1339053"/>
                <a:gd name="connsiteY106" fmla="*/ 3481837 h 6858000"/>
                <a:gd name="connsiteX107" fmla="*/ 852113 w 1339053"/>
                <a:gd name="connsiteY107" fmla="*/ 3461170 h 6858000"/>
                <a:gd name="connsiteX108" fmla="*/ 831383 w 1339053"/>
                <a:gd name="connsiteY108" fmla="*/ 3399179 h 6858000"/>
                <a:gd name="connsiteX109" fmla="*/ 743141 w 1339053"/>
                <a:gd name="connsiteY109" fmla="*/ 3320580 h 6858000"/>
                <a:gd name="connsiteX110" fmla="*/ 713221 w 1339053"/>
                <a:gd name="connsiteY110" fmla="*/ 3251241 h 6858000"/>
                <a:gd name="connsiteX111" fmla="*/ 697098 w 1339053"/>
                <a:gd name="connsiteY111" fmla="*/ 3202528 h 6858000"/>
                <a:gd name="connsiteX112" fmla="*/ 664820 w 1339053"/>
                <a:gd name="connsiteY112" fmla="*/ 3154190 h 6858000"/>
                <a:gd name="connsiteX113" fmla="*/ 572501 w 1339053"/>
                <a:gd name="connsiteY113" fmla="*/ 3087312 h 6858000"/>
                <a:gd name="connsiteX114" fmla="*/ 497703 w 1339053"/>
                <a:gd name="connsiteY114" fmla="*/ 3005243 h 6858000"/>
                <a:gd name="connsiteX115" fmla="*/ 476984 w 1339053"/>
                <a:gd name="connsiteY115" fmla="*/ 2892751 h 6858000"/>
                <a:gd name="connsiteX116" fmla="*/ 468947 w 1339053"/>
                <a:gd name="connsiteY116" fmla="*/ 2824527 h 6858000"/>
                <a:gd name="connsiteX117" fmla="*/ 569138 w 1339053"/>
                <a:gd name="connsiteY117" fmla="*/ 2595026 h 6858000"/>
                <a:gd name="connsiteX118" fmla="*/ 645397 w 1339053"/>
                <a:gd name="connsiteY118" fmla="*/ 2440808 h 6858000"/>
                <a:gd name="connsiteX119" fmla="*/ 651820 w 1339053"/>
                <a:gd name="connsiteY119" fmla="*/ 2384384 h 6858000"/>
                <a:gd name="connsiteX120" fmla="*/ 612994 w 1339053"/>
                <a:gd name="connsiteY120" fmla="*/ 2207332 h 6858000"/>
                <a:gd name="connsiteX121" fmla="*/ 620894 w 1339053"/>
                <a:gd name="connsiteY121" fmla="*/ 2046679 h 6858000"/>
                <a:gd name="connsiteX122" fmla="*/ 644614 w 1339053"/>
                <a:gd name="connsiteY122" fmla="*/ 1931265 h 6858000"/>
                <a:gd name="connsiteX123" fmla="*/ 665994 w 1339053"/>
                <a:gd name="connsiteY123" fmla="*/ 1832337 h 6858000"/>
                <a:gd name="connsiteX124" fmla="*/ 678276 w 1339053"/>
                <a:gd name="connsiteY124" fmla="*/ 1709437 h 6858000"/>
                <a:gd name="connsiteX125" fmla="*/ 672955 w 1339053"/>
                <a:gd name="connsiteY125" fmla="*/ 1636123 h 6858000"/>
                <a:gd name="connsiteX126" fmla="*/ 668480 w 1339053"/>
                <a:gd name="connsiteY126" fmla="*/ 1520749 h 6858000"/>
                <a:gd name="connsiteX127" fmla="*/ 653920 w 1339053"/>
                <a:gd name="connsiteY127" fmla="*/ 1399437 h 6858000"/>
                <a:gd name="connsiteX128" fmla="*/ 612686 w 1339053"/>
                <a:gd name="connsiteY128" fmla="*/ 1296979 h 6858000"/>
                <a:gd name="connsiteX129" fmla="*/ 570220 w 1339053"/>
                <a:gd name="connsiteY129" fmla="*/ 1235618 h 6858000"/>
                <a:gd name="connsiteX130" fmla="*/ 529736 w 1339053"/>
                <a:gd name="connsiteY130" fmla="*/ 1081752 h 6858000"/>
                <a:gd name="connsiteX131" fmla="*/ 414305 w 1339053"/>
                <a:gd name="connsiteY131" fmla="*/ 918292 h 6858000"/>
                <a:gd name="connsiteX132" fmla="*/ 373924 w 1339053"/>
                <a:gd name="connsiteY132" fmla="*/ 825689 h 6858000"/>
                <a:gd name="connsiteX133" fmla="*/ 368949 w 1339053"/>
                <a:gd name="connsiteY133" fmla="*/ 778726 h 6858000"/>
                <a:gd name="connsiteX134" fmla="*/ 347020 w 1339053"/>
                <a:gd name="connsiteY134" fmla="*/ 694643 h 6858000"/>
                <a:gd name="connsiteX135" fmla="*/ 327478 w 1339053"/>
                <a:gd name="connsiteY135" fmla="*/ 642898 h 6858000"/>
                <a:gd name="connsiteX136" fmla="*/ 243468 w 1339053"/>
                <a:gd name="connsiteY136" fmla="*/ 491960 h 6858000"/>
                <a:gd name="connsiteX137" fmla="*/ 218930 w 1339053"/>
                <a:gd name="connsiteY137" fmla="*/ 446010 h 6858000"/>
                <a:gd name="connsiteX138" fmla="*/ 180614 w 1339053"/>
                <a:gd name="connsiteY138" fmla="*/ 354892 h 6858000"/>
                <a:gd name="connsiteX139" fmla="*/ 171988 w 1339053"/>
                <a:gd name="connsiteY139" fmla="*/ 317521 h 6858000"/>
                <a:gd name="connsiteX140" fmla="*/ 139875 w 1339053"/>
                <a:gd name="connsiteY140" fmla="*/ 246378 h 6858000"/>
                <a:gd name="connsiteX141" fmla="*/ 51499 w 1339053"/>
                <a:gd name="connsiteY141" fmla="*/ 73211 h 6858000"/>
                <a:gd name="connsiteX142" fmla="*/ 19690 w 1339053"/>
                <a:gd name="connsiteY142" fmla="*/ 3662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339053" h="6858000">
                  <a:moveTo>
                    <a:pt x="850532" y="3481838"/>
                  </a:moveTo>
                  <a:lnTo>
                    <a:pt x="877027" y="3490955"/>
                  </a:lnTo>
                  <a:cubicBezTo>
                    <a:pt x="892941" y="3497986"/>
                    <a:pt x="908176" y="3506416"/>
                    <a:pt x="922718" y="3516472"/>
                  </a:cubicBezTo>
                  <a:cubicBezTo>
                    <a:pt x="967062" y="3547282"/>
                    <a:pt x="1027547" y="3564030"/>
                    <a:pt x="1094179" y="3567567"/>
                  </a:cubicBezTo>
                  <a:cubicBezTo>
                    <a:pt x="1102515" y="3567965"/>
                    <a:pt x="1113434" y="3565936"/>
                    <a:pt x="1118891" y="3568331"/>
                  </a:cubicBezTo>
                  <a:cubicBezTo>
                    <a:pt x="1180628" y="3594888"/>
                    <a:pt x="1237753" y="3586304"/>
                    <a:pt x="1295961" y="3584709"/>
                  </a:cubicBezTo>
                  <a:lnTo>
                    <a:pt x="1308070" y="3585183"/>
                  </a:lnTo>
                  <a:lnTo>
                    <a:pt x="1325263" y="3705453"/>
                  </a:lnTo>
                  <a:cubicBezTo>
                    <a:pt x="1328254" y="3727679"/>
                    <a:pt x="1331526" y="3749922"/>
                    <a:pt x="1334107" y="3772268"/>
                  </a:cubicBezTo>
                  <a:lnTo>
                    <a:pt x="1338203" y="3831076"/>
                  </a:lnTo>
                  <a:lnTo>
                    <a:pt x="1338805" y="3839709"/>
                  </a:lnTo>
                  <a:cubicBezTo>
                    <a:pt x="1339996" y="3932341"/>
                    <a:pt x="1336568" y="4025809"/>
                    <a:pt x="1335635" y="4118635"/>
                  </a:cubicBezTo>
                  <a:cubicBezTo>
                    <a:pt x="1335202" y="4148976"/>
                    <a:pt x="1338805" y="4178868"/>
                    <a:pt x="1337171" y="4209403"/>
                  </a:cubicBezTo>
                  <a:cubicBezTo>
                    <a:pt x="1335445" y="4242449"/>
                    <a:pt x="1327565" y="4276129"/>
                    <a:pt x="1325840" y="4309174"/>
                  </a:cubicBezTo>
                  <a:cubicBezTo>
                    <a:pt x="1322853" y="4364122"/>
                    <a:pt x="1323899" y="4418621"/>
                    <a:pt x="1321122" y="4473630"/>
                  </a:cubicBezTo>
                  <a:cubicBezTo>
                    <a:pt x="1315632" y="4579723"/>
                    <a:pt x="1309019" y="4685750"/>
                    <a:pt x="1302196" y="4791709"/>
                  </a:cubicBezTo>
                  <a:cubicBezTo>
                    <a:pt x="1300696" y="4814383"/>
                    <a:pt x="1294244" y="4837504"/>
                    <a:pt x="1293239" y="4860048"/>
                  </a:cubicBezTo>
                  <a:cubicBezTo>
                    <a:pt x="1290785" y="4919957"/>
                    <a:pt x="1289660" y="4979994"/>
                    <a:pt x="1288829" y="5039837"/>
                  </a:cubicBezTo>
                  <a:cubicBezTo>
                    <a:pt x="1288401" y="5076103"/>
                    <a:pt x="1290512" y="5112310"/>
                    <a:pt x="1289584" y="5148703"/>
                  </a:cubicBezTo>
                  <a:cubicBezTo>
                    <a:pt x="1288845" y="5177820"/>
                    <a:pt x="1286193" y="5207193"/>
                    <a:pt x="1282205" y="5236435"/>
                  </a:cubicBezTo>
                  <a:cubicBezTo>
                    <a:pt x="1278784" y="5261619"/>
                    <a:pt x="1270649" y="5286477"/>
                    <a:pt x="1268145" y="5311662"/>
                  </a:cubicBezTo>
                  <a:cubicBezTo>
                    <a:pt x="1261308" y="5379812"/>
                    <a:pt x="1256387" y="5447703"/>
                    <a:pt x="1250547" y="5515595"/>
                  </a:cubicBezTo>
                  <a:cubicBezTo>
                    <a:pt x="1248113" y="5542776"/>
                    <a:pt x="1244054" y="5570023"/>
                    <a:pt x="1243323" y="5596885"/>
                  </a:cubicBezTo>
                  <a:cubicBezTo>
                    <a:pt x="1241082" y="5668709"/>
                    <a:pt x="1241668" y="5740276"/>
                    <a:pt x="1238303" y="5812036"/>
                  </a:cubicBezTo>
                  <a:cubicBezTo>
                    <a:pt x="1235508" y="5871554"/>
                    <a:pt x="1228259" y="5931392"/>
                    <a:pt x="1223551" y="5991171"/>
                  </a:cubicBezTo>
                  <a:cubicBezTo>
                    <a:pt x="1221675" y="6016549"/>
                    <a:pt x="1222415" y="6041609"/>
                    <a:pt x="1219699" y="6066726"/>
                  </a:cubicBezTo>
                  <a:cubicBezTo>
                    <a:pt x="1213776" y="6123024"/>
                    <a:pt x="1205938" y="6179576"/>
                    <a:pt x="1199935" y="6236130"/>
                  </a:cubicBezTo>
                  <a:cubicBezTo>
                    <a:pt x="1196614" y="6268403"/>
                    <a:pt x="1198425" y="6301127"/>
                    <a:pt x="1192857" y="6333267"/>
                  </a:cubicBezTo>
                  <a:cubicBezTo>
                    <a:pt x="1179603" y="6409590"/>
                    <a:pt x="1163470" y="6485591"/>
                    <a:pt x="1148174" y="6561849"/>
                  </a:cubicBezTo>
                  <a:cubicBezTo>
                    <a:pt x="1132370" y="6640486"/>
                    <a:pt x="1117066" y="6719000"/>
                    <a:pt x="1100424" y="6797385"/>
                  </a:cubicBezTo>
                  <a:lnTo>
                    <a:pt x="1085621" y="6858000"/>
                  </a:lnTo>
                  <a:lnTo>
                    <a:pt x="932341" y="6858000"/>
                  </a:lnTo>
                  <a:lnTo>
                    <a:pt x="944496" y="6829656"/>
                  </a:lnTo>
                  <a:cubicBezTo>
                    <a:pt x="964836" y="6776399"/>
                    <a:pt x="953622" y="6744439"/>
                    <a:pt x="913239" y="6720119"/>
                  </a:cubicBezTo>
                  <a:cubicBezTo>
                    <a:pt x="890880" y="6706443"/>
                    <a:pt x="866986" y="6690318"/>
                    <a:pt x="870682" y="6655346"/>
                  </a:cubicBezTo>
                  <a:cubicBezTo>
                    <a:pt x="876846" y="6598274"/>
                    <a:pt x="889503" y="6540954"/>
                    <a:pt x="846442" y="6498594"/>
                  </a:cubicBezTo>
                  <a:cubicBezTo>
                    <a:pt x="862273" y="6487399"/>
                    <a:pt x="871751" y="6480449"/>
                    <a:pt x="881150" y="6473756"/>
                  </a:cubicBezTo>
                  <a:cubicBezTo>
                    <a:pt x="907245" y="6455292"/>
                    <a:pt x="930705" y="6407516"/>
                    <a:pt x="922470" y="6377035"/>
                  </a:cubicBezTo>
                  <a:cubicBezTo>
                    <a:pt x="910652" y="6332192"/>
                    <a:pt x="925705" y="6299028"/>
                    <a:pt x="955039" y="6268585"/>
                  </a:cubicBezTo>
                  <a:cubicBezTo>
                    <a:pt x="1003777" y="6217606"/>
                    <a:pt x="1017630" y="6148240"/>
                    <a:pt x="1024350" y="6083443"/>
                  </a:cubicBezTo>
                  <a:cubicBezTo>
                    <a:pt x="1029590" y="6034553"/>
                    <a:pt x="1028255" y="5980246"/>
                    <a:pt x="999696" y="5938416"/>
                  </a:cubicBezTo>
                  <a:cubicBezTo>
                    <a:pt x="990505" y="5925141"/>
                    <a:pt x="991039" y="5901884"/>
                    <a:pt x="988342" y="5882426"/>
                  </a:cubicBezTo>
                  <a:cubicBezTo>
                    <a:pt x="986229" y="5866254"/>
                    <a:pt x="984774" y="5849442"/>
                    <a:pt x="985444" y="5832438"/>
                  </a:cubicBezTo>
                  <a:cubicBezTo>
                    <a:pt x="986010" y="5814273"/>
                    <a:pt x="985042" y="5793656"/>
                    <a:pt x="992016" y="5777751"/>
                  </a:cubicBezTo>
                  <a:cubicBezTo>
                    <a:pt x="1012886" y="5729456"/>
                    <a:pt x="1014467" y="5686488"/>
                    <a:pt x="995028" y="5641832"/>
                  </a:cubicBezTo>
                  <a:cubicBezTo>
                    <a:pt x="984984" y="5618696"/>
                    <a:pt x="974301" y="5585771"/>
                    <a:pt x="981247" y="5562522"/>
                  </a:cubicBezTo>
                  <a:cubicBezTo>
                    <a:pt x="998041" y="5505913"/>
                    <a:pt x="997454" y="5454379"/>
                    <a:pt x="995131" y="5398075"/>
                  </a:cubicBezTo>
                  <a:cubicBezTo>
                    <a:pt x="993724" y="5361807"/>
                    <a:pt x="997229" y="5322258"/>
                    <a:pt x="997379" y="5283928"/>
                  </a:cubicBezTo>
                  <a:cubicBezTo>
                    <a:pt x="997473" y="5239095"/>
                    <a:pt x="1006631" y="5193105"/>
                    <a:pt x="979617" y="5157396"/>
                  </a:cubicBezTo>
                  <a:cubicBezTo>
                    <a:pt x="976728" y="5153402"/>
                    <a:pt x="978724" y="5144705"/>
                    <a:pt x="976441" y="5139485"/>
                  </a:cubicBezTo>
                  <a:cubicBezTo>
                    <a:pt x="969619" y="5122991"/>
                    <a:pt x="964828" y="5102888"/>
                    <a:pt x="953793" y="5091862"/>
                  </a:cubicBezTo>
                  <a:cubicBezTo>
                    <a:pt x="921506" y="5059884"/>
                    <a:pt x="886609" y="5031900"/>
                    <a:pt x="853056" y="5001787"/>
                  </a:cubicBezTo>
                  <a:cubicBezTo>
                    <a:pt x="845882" y="4995337"/>
                    <a:pt x="836325" y="4988437"/>
                    <a:pt x="833979" y="4978966"/>
                  </a:cubicBezTo>
                  <a:cubicBezTo>
                    <a:pt x="820602" y="4924328"/>
                    <a:pt x="808509" y="4869239"/>
                    <a:pt x="796995" y="4813768"/>
                  </a:cubicBezTo>
                  <a:cubicBezTo>
                    <a:pt x="792418" y="4791474"/>
                    <a:pt x="803209" y="4777314"/>
                    <a:pt x="820590" y="4764057"/>
                  </a:cubicBezTo>
                  <a:cubicBezTo>
                    <a:pt x="837188" y="4751123"/>
                    <a:pt x="855398" y="4734452"/>
                    <a:pt x="864688" y="4714752"/>
                  </a:cubicBezTo>
                  <a:cubicBezTo>
                    <a:pt x="883062" y="4675275"/>
                    <a:pt x="897521" y="4632902"/>
                    <a:pt x="910485" y="4590911"/>
                  </a:cubicBezTo>
                  <a:cubicBezTo>
                    <a:pt x="915338" y="4575199"/>
                    <a:pt x="912978" y="4556131"/>
                    <a:pt x="911445" y="4539571"/>
                  </a:cubicBezTo>
                  <a:cubicBezTo>
                    <a:pt x="908527" y="4508200"/>
                    <a:pt x="900999" y="4477659"/>
                    <a:pt x="900285" y="4445837"/>
                  </a:cubicBezTo>
                  <a:cubicBezTo>
                    <a:pt x="899539" y="4408923"/>
                    <a:pt x="887958" y="4383340"/>
                    <a:pt x="863237" y="4364703"/>
                  </a:cubicBezTo>
                  <a:cubicBezTo>
                    <a:pt x="826431" y="4336971"/>
                    <a:pt x="808536" y="4292507"/>
                    <a:pt x="798070" y="4243284"/>
                  </a:cubicBezTo>
                  <a:cubicBezTo>
                    <a:pt x="784617" y="4180721"/>
                    <a:pt x="805728" y="4117545"/>
                    <a:pt x="817097" y="4054750"/>
                  </a:cubicBezTo>
                  <a:cubicBezTo>
                    <a:pt x="821537" y="4030724"/>
                    <a:pt x="826632" y="4006057"/>
                    <a:pt x="826251" y="3982801"/>
                  </a:cubicBezTo>
                  <a:cubicBezTo>
                    <a:pt x="825347" y="3916709"/>
                    <a:pt x="825150" y="3850833"/>
                    <a:pt x="836848" y="3784939"/>
                  </a:cubicBezTo>
                  <a:lnTo>
                    <a:pt x="841285" y="3766755"/>
                  </a:lnTo>
                  <a:lnTo>
                    <a:pt x="841284" y="3766755"/>
                  </a:lnTo>
                  <a:lnTo>
                    <a:pt x="852925" y="3719034"/>
                  </a:lnTo>
                  <a:cubicBezTo>
                    <a:pt x="855152" y="3711822"/>
                    <a:pt x="856753" y="3704413"/>
                    <a:pt x="857932" y="3696880"/>
                  </a:cubicBezTo>
                  <a:cubicBezTo>
                    <a:pt x="868683" y="3631632"/>
                    <a:pt x="885300" y="3565939"/>
                    <a:pt x="853534" y="3507036"/>
                  </a:cubicBezTo>
                  <a:cubicBezTo>
                    <a:pt x="850623" y="3501622"/>
                    <a:pt x="849992" y="3494020"/>
                    <a:pt x="850226" y="3485839"/>
                  </a:cubicBezTo>
                  <a:close/>
                  <a:moveTo>
                    <a:pt x="0" y="0"/>
                  </a:moveTo>
                  <a:lnTo>
                    <a:pt x="455609" y="0"/>
                  </a:lnTo>
                  <a:lnTo>
                    <a:pt x="459171" y="72395"/>
                  </a:lnTo>
                  <a:cubicBezTo>
                    <a:pt x="459671" y="92301"/>
                    <a:pt x="456894" y="113171"/>
                    <a:pt x="460041" y="131917"/>
                  </a:cubicBezTo>
                  <a:cubicBezTo>
                    <a:pt x="474213" y="218122"/>
                    <a:pt x="492031" y="302910"/>
                    <a:pt x="504421" y="389691"/>
                  </a:cubicBezTo>
                  <a:cubicBezTo>
                    <a:pt x="517349" y="479177"/>
                    <a:pt x="539516" y="562489"/>
                    <a:pt x="582097" y="634609"/>
                  </a:cubicBezTo>
                  <a:cubicBezTo>
                    <a:pt x="621686" y="701573"/>
                    <a:pt x="662589" y="767248"/>
                    <a:pt x="702468" y="834019"/>
                  </a:cubicBezTo>
                  <a:cubicBezTo>
                    <a:pt x="712587" y="850968"/>
                    <a:pt x="725536" y="867665"/>
                    <a:pt x="729203" y="887701"/>
                  </a:cubicBezTo>
                  <a:cubicBezTo>
                    <a:pt x="736973" y="929321"/>
                    <a:pt x="740155" y="973193"/>
                    <a:pt x="743787" y="1016355"/>
                  </a:cubicBezTo>
                  <a:cubicBezTo>
                    <a:pt x="746786" y="1053398"/>
                    <a:pt x="745800" y="1091467"/>
                    <a:pt x="750083" y="1128060"/>
                  </a:cubicBezTo>
                  <a:cubicBezTo>
                    <a:pt x="753428" y="1157309"/>
                    <a:pt x="762038" y="1185083"/>
                    <a:pt x="768866" y="1213431"/>
                  </a:cubicBezTo>
                  <a:cubicBezTo>
                    <a:pt x="774767" y="1238107"/>
                    <a:pt x="778357" y="1264327"/>
                    <a:pt x="787802" y="1286432"/>
                  </a:cubicBezTo>
                  <a:cubicBezTo>
                    <a:pt x="810582" y="1340304"/>
                    <a:pt x="832653" y="1394242"/>
                    <a:pt x="842837" y="1455511"/>
                  </a:cubicBezTo>
                  <a:cubicBezTo>
                    <a:pt x="853049" y="1515944"/>
                    <a:pt x="867276" y="1574511"/>
                    <a:pt x="877988" y="1634814"/>
                  </a:cubicBezTo>
                  <a:cubicBezTo>
                    <a:pt x="888390" y="1693895"/>
                    <a:pt x="902813" y="1748857"/>
                    <a:pt x="941063" y="1789731"/>
                  </a:cubicBezTo>
                  <a:cubicBezTo>
                    <a:pt x="957906" y="1807908"/>
                    <a:pt x="975122" y="1831564"/>
                    <a:pt x="980124" y="1857657"/>
                  </a:cubicBezTo>
                  <a:cubicBezTo>
                    <a:pt x="987207" y="1894833"/>
                    <a:pt x="980788" y="1937150"/>
                    <a:pt x="984484" y="1976384"/>
                  </a:cubicBezTo>
                  <a:cubicBezTo>
                    <a:pt x="988781" y="2022576"/>
                    <a:pt x="988793" y="2074493"/>
                    <a:pt x="1007189" y="2110650"/>
                  </a:cubicBezTo>
                  <a:cubicBezTo>
                    <a:pt x="1023612" y="2142809"/>
                    <a:pt x="1034723" y="2173610"/>
                    <a:pt x="1039893" y="2211041"/>
                  </a:cubicBezTo>
                  <a:cubicBezTo>
                    <a:pt x="1043484" y="2237261"/>
                    <a:pt x="1057690" y="2260269"/>
                    <a:pt x="1059162" y="2286682"/>
                  </a:cubicBezTo>
                  <a:cubicBezTo>
                    <a:pt x="1061252" y="2321469"/>
                    <a:pt x="1060754" y="2355740"/>
                    <a:pt x="1070522" y="2388667"/>
                  </a:cubicBezTo>
                  <a:cubicBezTo>
                    <a:pt x="1080600" y="2422815"/>
                    <a:pt x="1085513" y="2459602"/>
                    <a:pt x="1093939" y="2494653"/>
                  </a:cubicBezTo>
                  <a:cubicBezTo>
                    <a:pt x="1098500" y="2513273"/>
                    <a:pt x="1106866" y="2529964"/>
                    <a:pt x="1112007" y="2548197"/>
                  </a:cubicBezTo>
                  <a:cubicBezTo>
                    <a:pt x="1121409" y="2581573"/>
                    <a:pt x="1130232" y="2615336"/>
                    <a:pt x="1138346" y="2649163"/>
                  </a:cubicBezTo>
                  <a:cubicBezTo>
                    <a:pt x="1146465" y="2682988"/>
                    <a:pt x="1157699" y="2716368"/>
                    <a:pt x="1160337" y="2751608"/>
                  </a:cubicBezTo>
                  <a:cubicBezTo>
                    <a:pt x="1164714" y="2811646"/>
                    <a:pt x="1159211" y="2873999"/>
                    <a:pt x="1165737" y="2933012"/>
                  </a:cubicBezTo>
                  <a:cubicBezTo>
                    <a:pt x="1172445" y="2992925"/>
                    <a:pt x="1185964" y="3051556"/>
                    <a:pt x="1202029" y="3107873"/>
                  </a:cubicBezTo>
                  <a:cubicBezTo>
                    <a:pt x="1214635" y="3152396"/>
                    <a:pt x="1227749" y="3194534"/>
                    <a:pt x="1225692" y="3244974"/>
                  </a:cubicBezTo>
                  <a:cubicBezTo>
                    <a:pt x="1224565" y="3273123"/>
                    <a:pt x="1231196" y="3305079"/>
                    <a:pt x="1243916" y="3326221"/>
                  </a:cubicBezTo>
                  <a:cubicBezTo>
                    <a:pt x="1271701" y="3372044"/>
                    <a:pt x="1285247" y="3423911"/>
                    <a:pt x="1293067" y="3480219"/>
                  </a:cubicBezTo>
                  <a:lnTo>
                    <a:pt x="1308071" y="3585182"/>
                  </a:lnTo>
                  <a:lnTo>
                    <a:pt x="1295962" y="3584708"/>
                  </a:lnTo>
                  <a:cubicBezTo>
                    <a:pt x="1237754" y="3586303"/>
                    <a:pt x="1180629" y="3594888"/>
                    <a:pt x="1118893" y="3568330"/>
                  </a:cubicBezTo>
                  <a:cubicBezTo>
                    <a:pt x="1113435" y="3565936"/>
                    <a:pt x="1102517" y="3567964"/>
                    <a:pt x="1094179" y="3567566"/>
                  </a:cubicBezTo>
                  <a:cubicBezTo>
                    <a:pt x="1027548" y="3564029"/>
                    <a:pt x="967064" y="3547281"/>
                    <a:pt x="922719" y="3516472"/>
                  </a:cubicBezTo>
                  <a:cubicBezTo>
                    <a:pt x="908178" y="3506414"/>
                    <a:pt x="892942" y="3497984"/>
                    <a:pt x="877028" y="3490955"/>
                  </a:cubicBezTo>
                  <a:lnTo>
                    <a:pt x="850533" y="3481837"/>
                  </a:lnTo>
                  <a:lnTo>
                    <a:pt x="852113" y="3461170"/>
                  </a:lnTo>
                  <a:cubicBezTo>
                    <a:pt x="854391" y="3434500"/>
                    <a:pt x="848474" y="3414331"/>
                    <a:pt x="831383" y="3399179"/>
                  </a:cubicBezTo>
                  <a:cubicBezTo>
                    <a:pt x="801767" y="3373388"/>
                    <a:pt x="773654" y="3344957"/>
                    <a:pt x="743141" y="3320580"/>
                  </a:cubicBezTo>
                  <a:cubicBezTo>
                    <a:pt x="722236" y="3303685"/>
                    <a:pt x="714543" y="3281842"/>
                    <a:pt x="713221" y="3251241"/>
                  </a:cubicBezTo>
                  <a:cubicBezTo>
                    <a:pt x="712555" y="3234106"/>
                    <a:pt x="704768" y="3217029"/>
                    <a:pt x="697098" y="3202528"/>
                  </a:cubicBezTo>
                  <a:cubicBezTo>
                    <a:pt x="687845" y="3184997"/>
                    <a:pt x="672212" y="3172554"/>
                    <a:pt x="664820" y="3154190"/>
                  </a:cubicBezTo>
                  <a:cubicBezTo>
                    <a:pt x="646169" y="3109209"/>
                    <a:pt x="616744" y="3087991"/>
                    <a:pt x="572501" y="3087312"/>
                  </a:cubicBezTo>
                  <a:cubicBezTo>
                    <a:pt x="533259" y="3086763"/>
                    <a:pt x="493731" y="3044085"/>
                    <a:pt x="497703" y="3005243"/>
                  </a:cubicBezTo>
                  <a:cubicBezTo>
                    <a:pt x="502030" y="2962279"/>
                    <a:pt x="490540" y="2928257"/>
                    <a:pt x="476984" y="2892751"/>
                  </a:cubicBezTo>
                  <a:cubicBezTo>
                    <a:pt x="469363" y="2872905"/>
                    <a:pt x="465404" y="2847135"/>
                    <a:pt x="468947" y="2824527"/>
                  </a:cubicBezTo>
                  <a:cubicBezTo>
                    <a:pt x="482188" y="2738605"/>
                    <a:pt x="520979" y="2665650"/>
                    <a:pt x="569138" y="2595026"/>
                  </a:cubicBezTo>
                  <a:cubicBezTo>
                    <a:pt x="600577" y="2548865"/>
                    <a:pt x="622260" y="2493483"/>
                    <a:pt x="645397" y="2440808"/>
                  </a:cubicBezTo>
                  <a:cubicBezTo>
                    <a:pt x="652529" y="2424387"/>
                    <a:pt x="655029" y="2401457"/>
                    <a:pt x="651820" y="2384384"/>
                  </a:cubicBezTo>
                  <a:cubicBezTo>
                    <a:pt x="640949" y="2324596"/>
                    <a:pt x="629163" y="2264805"/>
                    <a:pt x="612994" y="2207332"/>
                  </a:cubicBezTo>
                  <a:cubicBezTo>
                    <a:pt x="597678" y="2153787"/>
                    <a:pt x="601053" y="2099808"/>
                    <a:pt x="620894" y="2046679"/>
                  </a:cubicBezTo>
                  <a:cubicBezTo>
                    <a:pt x="635367" y="2007977"/>
                    <a:pt x="641110" y="1970814"/>
                    <a:pt x="644614" y="1931265"/>
                  </a:cubicBezTo>
                  <a:cubicBezTo>
                    <a:pt x="647465" y="1898285"/>
                    <a:pt x="653360" y="1862859"/>
                    <a:pt x="665994" y="1832337"/>
                  </a:cubicBezTo>
                  <a:cubicBezTo>
                    <a:pt x="683779" y="1789578"/>
                    <a:pt x="688928" y="1751381"/>
                    <a:pt x="678276" y="1709437"/>
                  </a:cubicBezTo>
                  <a:cubicBezTo>
                    <a:pt x="672576" y="1687079"/>
                    <a:pt x="673987" y="1660990"/>
                    <a:pt x="672955" y="1636123"/>
                  </a:cubicBezTo>
                  <a:cubicBezTo>
                    <a:pt x="671272" y="1597795"/>
                    <a:pt x="671867" y="1558758"/>
                    <a:pt x="668480" y="1520749"/>
                  </a:cubicBezTo>
                  <a:cubicBezTo>
                    <a:pt x="665050" y="1479903"/>
                    <a:pt x="655019" y="1440408"/>
                    <a:pt x="653920" y="1399437"/>
                  </a:cubicBezTo>
                  <a:cubicBezTo>
                    <a:pt x="652652" y="1355309"/>
                    <a:pt x="639893" y="1323154"/>
                    <a:pt x="612686" y="1296979"/>
                  </a:cubicBezTo>
                  <a:cubicBezTo>
                    <a:pt x="595576" y="1280408"/>
                    <a:pt x="578401" y="1259588"/>
                    <a:pt x="570220" y="1235618"/>
                  </a:cubicBezTo>
                  <a:cubicBezTo>
                    <a:pt x="553631" y="1186194"/>
                    <a:pt x="545669" y="1131821"/>
                    <a:pt x="529736" y="1081752"/>
                  </a:cubicBezTo>
                  <a:cubicBezTo>
                    <a:pt x="507466" y="1011390"/>
                    <a:pt x="481332" y="944631"/>
                    <a:pt x="414305" y="918292"/>
                  </a:cubicBezTo>
                  <a:cubicBezTo>
                    <a:pt x="377314" y="903769"/>
                    <a:pt x="368843" y="874065"/>
                    <a:pt x="373924" y="825689"/>
                  </a:cubicBezTo>
                  <a:cubicBezTo>
                    <a:pt x="375689" y="809590"/>
                    <a:pt x="376722" y="786203"/>
                    <a:pt x="368949" y="778726"/>
                  </a:cubicBezTo>
                  <a:cubicBezTo>
                    <a:pt x="345838" y="756354"/>
                    <a:pt x="349308" y="725824"/>
                    <a:pt x="347020" y="694643"/>
                  </a:cubicBezTo>
                  <a:cubicBezTo>
                    <a:pt x="345704" y="675894"/>
                    <a:pt x="339306" y="651346"/>
                    <a:pt x="327478" y="642898"/>
                  </a:cubicBezTo>
                  <a:cubicBezTo>
                    <a:pt x="279698" y="608395"/>
                    <a:pt x="263590" y="549247"/>
                    <a:pt x="243468" y="491960"/>
                  </a:cubicBezTo>
                  <a:cubicBezTo>
                    <a:pt x="237433" y="475142"/>
                    <a:pt x="230250" y="456843"/>
                    <a:pt x="218930" y="446010"/>
                  </a:cubicBezTo>
                  <a:cubicBezTo>
                    <a:pt x="194433" y="422927"/>
                    <a:pt x="180036" y="395344"/>
                    <a:pt x="180614" y="354892"/>
                  </a:cubicBezTo>
                  <a:cubicBezTo>
                    <a:pt x="180923" y="342010"/>
                    <a:pt x="176523" y="328798"/>
                    <a:pt x="171988" y="317521"/>
                  </a:cubicBezTo>
                  <a:cubicBezTo>
                    <a:pt x="162052" y="293291"/>
                    <a:pt x="148442" y="271315"/>
                    <a:pt x="139875" y="246378"/>
                  </a:cubicBezTo>
                  <a:cubicBezTo>
                    <a:pt x="117577" y="182780"/>
                    <a:pt x="95749" y="119890"/>
                    <a:pt x="51499" y="73211"/>
                  </a:cubicBezTo>
                  <a:cubicBezTo>
                    <a:pt x="40691" y="61834"/>
                    <a:pt x="29467" y="49763"/>
                    <a:pt x="19690" y="36621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FNB Namibia | Windhoek">
            <a:extLst>
              <a:ext uri="{FF2B5EF4-FFF2-40B4-BE49-F238E27FC236}">
                <a16:creationId xmlns:a16="http://schemas.microsoft.com/office/drawing/2014/main" id="{D9B27396-3429-150B-9DF5-370334EDF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489" y="74290"/>
            <a:ext cx="1246510" cy="124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21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265</Words>
  <Application>Microsoft Office PowerPoint</Application>
  <PresentationFormat>Widescreen</PresentationFormat>
  <Paragraphs>79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Google Sans</vt:lpstr>
      <vt:lpstr>Office Theme</vt:lpstr>
      <vt:lpstr>  Financing value chains</vt:lpstr>
      <vt:lpstr>Why local content?</vt:lpstr>
      <vt:lpstr>PowerPoint Presentation</vt:lpstr>
      <vt:lpstr>What local content is?</vt:lpstr>
      <vt:lpstr>What local content  is not</vt:lpstr>
      <vt:lpstr>Value chains</vt:lpstr>
      <vt:lpstr>PowerPoint Presentation</vt:lpstr>
      <vt:lpstr>What would have to be true?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Efraim Eliaser</dc:creator>
  <cp:lastModifiedBy>dB Audio OPS2</cp:lastModifiedBy>
  <cp:revision>10</cp:revision>
  <dcterms:created xsi:type="dcterms:W3CDTF">2023-08-09T12:30:09Z</dcterms:created>
  <dcterms:modified xsi:type="dcterms:W3CDTF">2023-08-17T10:22:49Z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16eec4e-c7b8-491d-b7d8-90a69632743d_Enabled">
    <vt:lpwstr>true</vt:lpwstr>
  </property>
  <property fmtid="{D5CDD505-2E9C-101B-9397-08002B2CF9AE}" pid="3" name="MSIP_Label_216eec4e-c7b8-491d-b7d8-90a69632743d_SetDate">
    <vt:lpwstr>2023-08-16T15:42:45Z</vt:lpwstr>
  </property>
  <property fmtid="{D5CDD505-2E9C-101B-9397-08002B2CF9AE}" pid="4" name="MSIP_Label_216eec4e-c7b8-491d-b7d8-90a69632743d_Method">
    <vt:lpwstr>Standard</vt:lpwstr>
  </property>
  <property fmtid="{D5CDD505-2E9C-101B-9397-08002B2CF9AE}" pid="5" name="MSIP_Label_216eec4e-c7b8-491d-b7d8-90a69632743d_Name">
    <vt:lpwstr>216eec4e-c7b8-491d-b7d8-90a69632743d</vt:lpwstr>
  </property>
  <property fmtid="{D5CDD505-2E9C-101B-9397-08002B2CF9AE}" pid="6" name="MSIP_Label_216eec4e-c7b8-491d-b7d8-90a69632743d_SiteId">
    <vt:lpwstr>4032514a-830a-4f20-9539-81bbc35b3cd9</vt:lpwstr>
  </property>
  <property fmtid="{D5CDD505-2E9C-101B-9397-08002B2CF9AE}" pid="7" name="MSIP_Label_216eec4e-c7b8-491d-b7d8-90a69632743d_ActionId">
    <vt:lpwstr>80f31a2d-08ff-4e88-9441-d5a25e406816</vt:lpwstr>
  </property>
  <property fmtid="{D5CDD505-2E9C-101B-9397-08002B2CF9AE}" pid="8" name="MSIP_Label_216eec4e-c7b8-491d-b7d8-90a69632743d_ContentBits">
    <vt:lpwstr>0</vt:lpwstr>
  </property>
</Properties>
</file>