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7" r:id="rId5"/>
    <p:sldId id="268" r:id="rId6"/>
    <p:sldId id="265" r:id="rId7"/>
    <p:sldId id="418" r:id="rId8"/>
    <p:sldId id="262" r:id="rId9"/>
    <p:sldId id="261" r:id="rId10"/>
    <p:sldId id="269" r:id="rId11"/>
    <p:sldId id="270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7CCDB-2602-4690-96FB-0C5E84118FB9}" v="8" dt="2023-08-16T15:45:33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hambo, Sepo" userId="439e4b3a-3514-495e-ad25-115d5979554c" providerId="ADAL" clId="{73F7CCDB-2602-4690-96FB-0C5E84118FB9}"/>
    <pc:docChg chg="undo redo custSel addSld delSld modSld sldOrd">
      <pc:chgData name="Haihambo, Sepo" userId="439e4b3a-3514-495e-ad25-115d5979554c" providerId="ADAL" clId="{73F7CCDB-2602-4690-96FB-0C5E84118FB9}" dt="2023-08-17T06:09:59.555" v="5013" actId="20577"/>
      <pc:docMkLst>
        <pc:docMk/>
      </pc:docMkLst>
      <pc:sldChg chg="delSp modSp mod">
        <pc:chgData name="Haihambo, Sepo" userId="439e4b3a-3514-495e-ad25-115d5979554c" providerId="ADAL" clId="{73F7CCDB-2602-4690-96FB-0C5E84118FB9}" dt="2023-08-16T21:13:59.866" v="3836" actId="14100"/>
        <pc:sldMkLst>
          <pc:docMk/>
          <pc:sldMk cId="1439671174" sldId="256"/>
        </pc:sldMkLst>
        <pc:spChg chg="mod">
          <ac:chgData name="Haihambo, Sepo" userId="439e4b3a-3514-495e-ad25-115d5979554c" providerId="ADAL" clId="{73F7CCDB-2602-4690-96FB-0C5E84118FB9}" dt="2023-08-16T21:13:59.866" v="3836" actId="14100"/>
          <ac:spMkLst>
            <pc:docMk/>
            <pc:sldMk cId="1439671174" sldId="256"/>
            <ac:spMk id="2" creationId="{081D2436-340E-ADC5-6EEA-8B92DFA49CBB}"/>
          </ac:spMkLst>
        </pc:spChg>
        <pc:spChg chg="del">
          <ac:chgData name="Haihambo, Sepo" userId="439e4b3a-3514-495e-ad25-115d5979554c" providerId="ADAL" clId="{73F7CCDB-2602-4690-96FB-0C5E84118FB9}" dt="2023-08-16T21:13:45.378" v="3832" actId="478"/>
          <ac:spMkLst>
            <pc:docMk/>
            <pc:sldMk cId="1439671174" sldId="256"/>
            <ac:spMk id="3" creationId="{8E7DB1DE-5826-2991-56BD-CF11D0601AE2}"/>
          </ac:spMkLst>
        </pc:spChg>
      </pc:sldChg>
      <pc:sldChg chg="addSp delSp modSp mod setBg addAnim delAnim setClrOvrMap">
        <pc:chgData name="Haihambo, Sepo" userId="439e4b3a-3514-495e-ad25-115d5979554c" providerId="ADAL" clId="{73F7CCDB-2602-4690-96FB-0C5E84118FB9}" dt="2023-08-16T21:40:12.735" v="4281" actId="26606"/>
        <pc:sldMkLst>
          <pc:docMk/>
          <pc:sldMk cId="2575906850" sldId="259"/>
        </pc:sldMkLst>
        <pc:spChg chg="mod ord">
          <ac:chgData name="Haihambo, Sepo" userId="439e4b3a-3514-495e-ad25-115d5979554c" providerId="ADAL" clId="{73F7CCDB-2602-4690-96FB-0C5E84118FB9}" dt="2023-08-16T21:40:12.735" v="4281" actId="26606"/>
          <ac:spMkLst>
            <pc:docMk/>
            <pc:sldMk cId="2575906850" sldId="259"/>
            <ac:spMk id="2" creationId="{96D701C5-6130-0DE7-4E24-2D206C087E70}"/>
          </ac:spMkLst>
        </pc:spChg>
        <pc:spChg chg="del">
          <ac:chgData name="Haihambo, Sepo" userId="439e4b3a-3514-495e-ad25-115d5979554c" providerId="ADAL" clId="{73F7CCDB-2602-4690-96FB-0C5E84118FB9}" dt="2023-08-16T18:46:07.639" v="47" actId="478"/>
          <ac:spMkLst>
            <pc:docMk/>
            <pc:sldMk cId="2575906850" sldId="259"/>
            <ac:spMk id="3" creationId="{8A6BF963-459A-1435-843B-FC8472EB806E}"/>
          </ac:spMkLst>
        </pc:spChg>
        <pc:spChg chg="ord">
          <ac:chgData name="Haihambo, Sepo" userId="439e4b3a-3514-495e-ad25-115d5979554c" providerId="ADAL" clId="{73F7CCDB-2602-4690-96FB-0C5E84118FB9}" dt="2023-08-16T19:08:40.374" v="377" actId="26606"/>
          <ac:spMkLst>
            <pc:docMk/>
            <pc:sldMk cId="2575906850" sldId="259"/>
            <ac:spMk id="4" creationId="{B7EB1922-2A68-5C4C-8AE4-73FA50A8F5BC}"/>
          </ac:spMkLst>
        </pc:spChg>
        <pc:spChg chg="add del">
          <ac:chgData name="Haihambo, Sepo" userId="439e4b3a-3514-495e-ad25-115d5979554c" providerId="ADAL" clId="{73F7CCDB-2602-4690-96FB-0C5E84118FB9}" dt="2023-08-16T19:08:33.819" v="374" actId="26606"/>
          <ac:spMkLst>
            <pc:docMk/>
            <pc:sldMk cId="2575906850" sldId="259"/>
            <ac:spMk id="1036" creationId="{71B2258F-86CA-4D4D-8270-BC05FCDEBFB3}"/>
          </ac:spMkLst>
        </pc:spChg>
        <pc:spChg chg="add del">
          <ac:chgData name="Haihambo, Sepo" userId="439e4b3a-3514-495e-ad25-115d5979554c" providerId="ADAL" clId="{73F7CCDB-2602-4690-96FB-0C5E84118FB9}" dt="2023-08-16T19:08:40.358" v="376" actId="26606"/>
          <ac:spMkLst>
            <pc:docMk/>
            <pc:sldMk cId="2575906850" sldId="259"/>
            <ac:spMk id="1042" creationId="{47942995-B07F-4636-9A06-C6A104B260A8}"/>
          </ac:spMkLst>
        </pc:spChg>
        <pc:spChg chg="add del">
          <ac:chgData name="Haihambo, Sepo" userId="439e4b3a-3514-495e-ad25-115d5979554c" providerId="ADAL" clId="{73F7CCDB-2602-4690-96FB-0C5E84118FB9}" dt="2023-08-16T19:08:40.358" v="376" actId="26606"/>
          <ac:spMkLst>
            <pc:docMk/>
            <pc:sldMk cId="2575906850" sldId="259"/>
            <ac:spMk id="1043" creationId="{B81933D1-5615-42C7-9C0B-4EB7105CCE2D}"/>
          </ac:spMkLst>
        </pc:spChg>
        <pc:spChg chg="add del">
          <ac:chgData name="Haihambo, Sepo" userId="439e4b3a-3514-495e-ad25-115d5979554c" providerId="ADAL" clId="{73F7CCDB-2602-4690-96FB-0C5E84118FB9}" dt="2023-08-16T19:08:40.358" v="376" actId="26606"/>
          <ac:spMkLst>
            <pc:docMk/>
            <pc:sldMk cId="2575906850" sldId="259"/>
            <ac:spMk id="1045" creationId="{19C9EAEA-39D0-4B0E-A0EB-51E7B26740B1}"/>
          </ac:spMkLst>
        </pc:spChg>
        <pc:spChg chg="add del">
          <ac:chgData name="Haihambo, Sepo" userId="439e4b3a-3514-495e-ad25-115d5979554c" providerId="ADAL" clId="{73F7CCDB-2602-4690-96FB-0C5E84118FB9}" dt="2023-08-16T21:40:12.735" v="4281" actId="26606"/>
          <ac:spMkLst>
            <pc:docMk/>
            <pc:sldMk cId="2575906850" sldId="259"/>
            <ac:spMk id="1047" creationId="{1707FC24-6981-43D9-B525-C7832BA22463}"/>
          </ac:spMkLst>
        </pc:spChg>
        <pc:spChg chg="add del">
          <ac:chgData name="Haihambo, Sepo" userId="439e4b3a-3514-495e-ad25-115d5979554c" providerId="ADAL" clId="{73F7CCDB-2602-4690-96FB-0C5E84118FB9}" dt="2023-08-16T21:40:12.719" v="4280" actId="26606"/>
          <ac:spMkLst>
            <pc:docMk/>
            <pc:sldMk cId="2575906850" sldId="259"/>
            <ac:spMk id="1052" creationId="{37C89E4B-3C9F-44B9-8B86-D9E3D112D8EC}"/>
          </ac:spMkLst>
        </pc:spChg>
        <pc:spChg chg="add">
          <ac:chgData name="Haihambo, Sepo" userId="439e4b3a-3514-495e-ad25-115d5979554c" providerId="ADAL" clId="{73F7CCDB-2602-4690-96FB-0C5E84118FB9}" dt="2023-08-16T21:40:12.735" v="4281" actId="26606"/>
          <ac:spMkLst>
            <pc:docMk/>
            <pc:sldMk cId="2575906850" sldId="259"/>
            <ac:spMk id="1058" creationId="{6753252F-4873-4F63-801D-CC719279A7D5}"/>
          </ac:spMkLst>
        </pc:spChg>
        <pc:spChg chg="add">
          <ac:chgData name="Haihambo, Sepo" userId="439e4b3a-3514-495e-ad25-115d5979554c" providerId="ADAL" clId="{73F7CCDB-2602-4690-96FB-0C5E84118FB9}" dt="2023-08-16T21:40:12.735" v="4281" actId="26606"/>
          <ac:spMkLst>
            <pc:docMk/>
            <pc:sldMk cId="2575906850" sldId="259"/>
            <ac:spMk id="1059" creationId="{047C8CCB-F95D-4249-92DD-651249D3535A}"/>
          </ac:spMkLst>
        </pc:spChg>
        <pc:grpChg chg="add del">
          <ac:chgData name="Haihambo, Sepo" userId="439e4b3a-3514-495e-ad25-115d5979554c" providerId="ADAL" clId="{73F7CCDB-2602-4690-96FB-0C5E84118FB9}" dt="2023-08-16T19:08:40.358" v="376" actId="26606"/>
          <ac:grpSpMkLst>
            <pc:docMk/>
            <pc:sldMk cId="2575906850" sldId="259"/>
            <ac:grpSpMk id="1038" creationId="{032D8612-31EB-44CF-A1D0-14FD4C705424}"/>
          </ac:grpSpMkLst>
        </pc:grpChg>
        <pc:picChg chg="del">
          <ac:chgData name="Haihambo, Sepo" userId="439e4b3a-3514-495e-ad25-115d5979554c" providerId="ADAL" clId="{73F7CCDB-2602-4690-96FB-0C5E84118FB9}" dt="2023-08-16T18:46:05.433" v="46" actId="478"/>
          <ac:picMkLst>
            <pc:docMk/>
            <pc:sldMk cId="2575906850" sldId="259"/>
            <ac:picMk id="7" creationId="{324E116F-9CC8-675A-5454-154CA29D2419}"/>
          </ac:picMkLst>
        </pc:picChg>
        <pc:picChg chg="add mod ord">
          <ac:chgData name="Haihambo, Sepo" userId="439e4b3a-3514-495e-ad25-115d5979554c" providerId="ADAL" clId="{73F7CCDB-2602-4690-96FB-0C5E84118FB9}" dt="2023-08-16T21:40:12.735" v="4281" actId="26606"/>
          <ac:picMkLst>
            <pc:docMk/>
            <pc:sldMk cId="2575906850" sldId="259"/>
            <ac:picMk id="10" creationId="{A1CC2DC8-1D35-F842-5C23-FFE853B216E3}"/>
          </ac:picMkLst>
        </pc:picChg>
        <pc:picChg chg="mod ord">
          <ac:chgData name="Haihambo, Sepo" userId="439e4b3a-3514-495e-ad25-115d5979554c" providerId="ADAL" clId="{73F7CCDB-2602-4690-96FB-0C5E84118FB9}" dt="2023-08-16T19:08:40.374" v="377" actId="26606"/>
          <ac:picMkLst>
            <pc:docMk/>
            <pc:sldMk cId="2575906850" sldId="259"/>
            <ac:picMk id="1031" creationId="{AA3FC0D8-E1B2-A577-AADE-8E1A4AF0255C}"/>
          </ac:picMkLst>
        </pc:picChg>
        <pc:cxnChg chg="add del">
          <ac:chgData name="Haihambo, Sepo" userId="439e4b3a-3514-495e-ad25-115d5979554c" providerId="ADAL" clId="{73F7CCDB-2602-4690-96FB-0C5E84118FB9}" dt="2023-08-16T21:40:12.719" v="4280" actId="26606"/>
          <ac:cxnSpMkLst>
            <pc:docMk/>
            <pc:sldMk cId="2575906850" sldId="259"/>
            <ac:cxnSpMk id="1054" creationId="{AA2EAA10-076F-46BD-8F0F-B9A2FB77A85C}"/>
          </ac:cxnSpMkLst>
        </pc:cxnChg>
        <pc:cxnChg chg="add del">
          <ac:chgData name="Haihambo, Sepo" userId="439e4b3a-3514-495e-ad25-115d5979554c" providerId="ADAL" clId="{73F7CCDB-2602-4690-96FB-0C5E84118FB9}" dt="2023-08-16T21:40:12.719" v="4280" actId="26606"/>
          <ac:cxnSpMkLst>
            <pc:docMk/>
            <pc:sldMk cId="2575906850" sldId="259"/>
            <ac:cxnSpMk id="1056" creationId="{D891E407-403B-4764-86C9-33A56D3BCAA3}"/>
          </ac:cxnSpMkLst>
        </pc:cxnChg>
      </pc:sldChg>
      <pc:sldChg chg="addSp delSp modSp mod ord setBg addAnim delAnim">
        <pc:chgData name="Haihambo, Sepo" userId="439e4b3a-3514-495e-ad25-115d5979554c" providerId="ADAL" clId="{73F7CCDB-2602-4690-96FB-0C5E84118FB9}" dt="2023-08-16T21:18:31.976" v="3910"/>
        <pc:sldMkLst>
          <pc:docMk/>
          <pc:sldMk cId="3990218903" sldId="261"/>
        </pc:sldMkLst>
        <pc:spChg chg="del mod ord">
          <ac:chgData name="Haihambo, Sepo" userId="439e4b3a-3514-495e-ad25-115d5979554c" providerId="ADAL" clId="{73F7CCDB-2602-4690-96FB-0C5E84118FB9}" dt="2023-08-16T21:10:56.476" v="3741" actId="478"/>
          <ac:spMkLst>
            <pc:docMk/>
            <pc:sldMk cId="3990218903" sldId="261"/>
            <ac:spMk id="2" creationId="{96D701C5-6130-0DE7-4E24-2D206C087E70}"/>
          </ac:spMkLst>
        </pc:spChg>
        <pc:spChg chg="del">
          <ac:chgData name="Haihambo, Sepo" userId="439e4b3a-3514-495e-ad25-115d5979554c" providerId="ADAL" clId="{73F7CCDB-2602-4690-96FB-0C5E84118FB9}" dt="2023-08-16T18:44:21.996" v="8"/>
          <ac:spMkLst>
            <pc:docMk/>
            <pc:sldMk cId="3990218903" sldId="261"/>
            <ac:spMk id="3" creationId="{8A6BF963-459A-1435-843B-FC8472EB806E}"/>
          </ac:spMkLst>
        </pc:spChg>
        <pc:spChg chg="add del mod">
          <ac:chgData name="Haihambo, Sepo" userId="439e4b3a-3514-495e-ad25-115d5979554c" providerId="ADAL" clId="{73F7CCDB-2602-4690-96FB-0C5E84118FB9}" dt="2023-08-16T21:10:59.836" v="3742" actId="478"/>
          <ac:spMkLst>
            <pc:docMk/>
            <pc:sldMk cId="3990218903" sldId="261"/>
            <ac:spMk id="9" creationId="{9016003F-C09C-0BE2-C1B3-3FD04E9D16F6}"/>
          </ac:spMkLst>
        </pc:spChg>
        <pc:spChg chg="add del">
          <ac:chgData name="Haihambo, Sepo" userId="439e4b3a-3514-495e-ad25-115d5979554c" providerId="ADAL" clId="{73F7CCDB-2602-4690-96FB-0C5E84118FB9}" dt="2023-08-16T21:03:37.863" v="3625" actId="26606"/>
          <ac:spMkLst>
            <pc:docMk/>
            <pc:sldMk cId="3990218903" sldId="261"/>
            <ac:spMk id="2054" creationId="{9B6D1F35-BE3F-B2E6-5655-9E571633A31D}"/>
          </ac:spMkLst>
        </pc:spChg>
        <pc:spChg chg="add del">
          <ac:chgData name="Haihambo, Sepo" userId="439e4b3a-3514-495e-ad25-115d5979554c" providerId="ADAL" clId="{73F7CCDB-2602-4690-96FB-0C5E84118FB9}" dt="2023-08-16T21:03:37.863" v="3625" actId="26606"/>
          <ac:spMkLst>
            <pc:docMk/>
            <pc:sldMk cId="3990218903" sldId="261"/>
            <ac:spMk id="2057" creationId="{2172A0AC-3DCE-4672-BCAF-28FEF91F6020}"/>
          </ac:spMkLst>
        </pc:spChg>
        <pc:spChg chg="add del">
          <ac:chgData name="Haihambo, Sepo" userId="439e4b3a-3514-495e-ad25-115d5979554c" providerId="ADAL" clId="{73F7CCDB-2602-4690-96FB-0C5E84118FB9}" dt="2023-08-16T21:03:37.863" v="3625" actId="26606"/>
          <ac:spMkLst>
            <pc:docMk/>
            <pc:sldMk cId="3990218903" sldId="261"/>
            <ac:spMk id="2059" creationId="{AE6F1C77-EDC9-4C5F-8C1C-62DD46BDA3C3}"/>
          </ac:spMkLst>
        </pc:spChg>
        <pc:spChg chg="add del">
          <ac:chgData name="Haihambo, Sepo" userId="439e4b3a-3514-495e-ad25-115d5979554c" providerId="ADAL" clId="{73F7CCDB-2602-4690-96FB-0C5E84118FB9}" dt="2023-08-16T21:08:06.579" v="3732" actId="26606"/>
          <ac:spMkLst>
            <pc:docMk/>
            <pc:sldMk cId="3990218903" sldId="261"/>
            <ac:spMk id="2061" creationId="{CA52A9B9-B2B3-46F0-9D53-0EFF9905BF8F}"/>
          </ac:spMkLst>
        </pc:spChg>
        <pc:spChg chg="add del">
          <ac:chgData name="Haihambo, Sepo" userId="439e4b3a-3514-495e-ad25-115d5979554c" providerId="ADAL" clId="{73F7CCDB-2602-4690-96FB-0C5E84118FB9}" dt="2023-08-16T21:08:06.579" v="3732" actId="26606"/>
          <ac:spMkLst>
            <pc:docMk/>
            <pc:sldMk cId="3990218903" sldId="261"/>
            <ac:spMk id="2062" creationId="{38468727-63BE-4191-B4A6-C30C82C0E986}"/>
          </ac:spMkLst>
        </pc:spChg>
        <pc:spChg chg="add del">
          <ac:chgData name="Haihambo, Sepo" userId="439e4b3a-3514-495e-ad25-115d5979554c" providerId="ADAL" clId="{73F7CCDB-2602-4690-96FB-0C5E84118FB9}" dt="2023-08-16T21:08:06.579" v="3732" actId="26606"/>
          <ac:spMkLst>
            <pc:docMk/>
            <pc:sldMk cId="3990218903" sldId="261"/>
            <ac:spMk id="2063" creationId="{9D355BB6-1BB8-4828-B246-CFB31742D7B8}"/>
          </ac:spMkLst>
        </pc:spChg>
        <pc:spChg chg="add del">
          <ac:chgData name="Haihambo, Sepo" userId="439e4b3a-3514-495e-ad25-115d5979554c" providerId="ADAL" clId="{73F7CCDB-2602-4690-96FB-0C5E84118FB9}" dt="2023-08-16T21:07:12.530" v="3720" actId="478"/>
          <ac:spMkLst>
            <pc:docMk/>
            <pc:sldMk cId="3990218903" sldId="261"/>
            <ac:spMk id="2064" creationId="{B446F223-40E1-D65E-54AB-5BF618C9AACF}"/>
          </ac:spMkLst>
        </pc:spChg>
        <pc:spChg chg="add del">
          <ac:chgData name="Haihambo, Sepo" userId="439e4b3a-3514-495e-ad25-115d5979554c" providerId="ADAL" clId="{73F7CCDB-2602-4690-96FB-0C5E84118FB9}" dt="2023-08-16T21:09:38.236" v="3737" actId="26606"/>
          <ac:spMkLst>
            <pc:docMk/>
            <pc:sldMk cId="3990218903" sldId="261"/>
            <ac:spMk id="2068" creationId="{A061BA2E-A388-41C5-B73A-B0FEB6B1029D}"/>
          </ac:spMkLst>
        </pc:spChg>
        <pc:spChg chg="add del">
          <ac:chgData name="Haihambo, Sepo" userId="439e4b3a-3514-495e-ad25-115d5979554c" providerId="ADAL" clId="{73F7CCDB-2602-4690-96FB-0C5E84118FB9}" dt="2023-08-16T21:09:38.236" v="3737" actId="26606"/>
          <ac:spMkLst>
            <pc:docMk/>
            <pc:sldMk cId="3990218903" sldId="261"/>
            <ac:spMk id="2070" creationId="{76E192A2-3ED3-4081-8A86-A22B5114178F}"/>
          </ac:spMkLst>
        </pc:spChg>
        <pc:spChg chg="add del">
          <ac:chgData name="Haihambo, Sepo" userId="439e4b3a-3514-495e-ad25-115d5979554c" providerId="ADAL" clId="{73F7CCDB-2602-4690-96FB-0C5E84118FB9}" dt="2023-08-16T21:09:38.236" v="3737" actId="26606"/>
          <ac:spMkLst>
            <pc:docMk/>
            <pc:sldMk cId="3990218903" sldId="261"/>
            <ac:spMk id="2072" creationId="{79F40191-0F44-4FD1-82CC-ACB507C14BE6}"/>
          </ac:spMkLst>
        </pc:spChg>
        <pc:spChg chg="add del">
          <ac:chgData name="Haihambo, Sepo" userId="439e4b3a-3514-495e-ad25-115d5979554c" providerId="ADAL" clId="{73F7CCDB-2602-4690-96FB-0C5E84118FB9}" dt="2023-08-16T21:10:01.354" v="3739" actId="26606"/>
          <ac:spMkLst>
            <pc:docMk/>
            <pc:sldMk cId="3990218903" sldId="261"/>
            <ac:spMk id="2077" creationId="{D1520B01-A2E4-41C2-8A8F-7683F250890E}"/>
          </ac:spMkLst>
        </pc:spChg>
        <pc:spChg chg="add">
          <ac:chgData name="Haihambo, Sepo" userId="439e4b3a-3514-495e-ad25-115d5979554c" providerId="ADAL" clId="{73F7CCDB-2602-4690-96FB-0C5E84118FB9}" dt="2023-08-16T21:10:01.354" v="3739" actId="26606"/>
          <ac:spMkLst>
            <pc:docMk/>
            <pc:sldMk cId="3990218903" sldId="261"/>
            <ac:spMk id="2098" creationId="{D1520B01-A2E4-41C2-8A8F-7683F250890E}"/>
          </ac:spMkLst>
        </pc:spChg>
        <pc:grpChg chg="add del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079" creationId="{1F634C0A-A487-42AF-8DFD-4DAD62FE92BF}"/>
          </ac:grpSpMkLst>
        </pc:grpChg>
        <pc:grpChg chg="add del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083" creationId="{066EE5A2-0D35-4D6A-A5C7-1CA91F740684}"/>
          </ac:grpSpMkLst>
        </pc:grpChg>
        <pc:grpChg chg="add del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087" creationId="{56AA1647-0DA6-4A17-B3E1-95D61BD54714}"/>
          </ac:grpSpMkLst>
        </pc:grpChg>
        <pc:grpChg chg="add del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091" creationId="{08D20F07-CD49-4F17-BC00-9429DA80C502}"/>
          </ac:grpSpMkLst>
        </pc:grpChg>
        <pc:grpChg chg="add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100" creationId="{1F634C0A-A487-42AF-8DFD-4DAD62FE92BF}"/>
          </ac:grpSpMkLst>
        </pc:grpChg>
        <pc:grpChg chg="add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104" creationId="{066EE5A2-0D35-4D6A-A5C7-1CA91F740684}"/>
          </ac:grpSpMkLst>
        </pc:grpChg>
        <pc:grpChg chg="add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108" creationId="{56AA1647-0DA6-4A17-B3E1-95D61BD54714}"/>
          </ac:grpSpMkLst>
        </pc:grpChg>
        <pc:grpChg chg="add">
          <ac:chgData name="Haihambo, Sepo" userId="439e4b3a-3514-495e-ad25-115d5979554c" providerId="ADAL" clId="{73F7CCDB-2602-4690-96FB-0C5E84118FB9}" dt="2023-08-16T21:10:01.354" v="3739" actId="26606"/>
          <ac:grpSpMkLst>
            <pc:docMk/>
            <pc:sldMk cId="3990218903" sldId="261"/>
            <ac:grpSpMk id="2112" creationId="{08D20F07-CD49-4F17-BC00-9429DA80C502}"/>
          </ac:grpSpMkLst>
        </pc:grpChg>
        <pc:picChg chg="add mod ord">
          <ac:chgData name="Haihambo, Sepo" userId="439e4b3a-3514-495e-ad25-115d5979554c" providerId="ADAL" clId="{73F7CCDB-2602-4690-96FB-0C5E84118FB9}" dt="2023-08-16T21:09:38.236" v="3737" actId="26606"/>
          <ac:picMkLst>
            <pc:docMk/>
            <pc:sldMk cId="3990218903" sldId="261"/>
            <ac:picMk id="6" creationId="{AC005712-69F6-620D-C585-4CB5CCA7E151}"/>
          </ac:picMkLst>
        </pc:picChg>
        <pc:picChg chg="mod ord">
          <ac:chgData name="Haihambo, Sepo" userId="439e4b3a-3514-495e-ad25-115d5979554c" providerId="ADAL" clId="{73F7CCDB-2602-4690-96FB-0C5E84118FB9}" dt="2023-08-16T21:09:38.236" v="3737" actId="26606"/>
          <ac:picMkLst>
            <pc:docMk/>
            <pc:sldMk cId="3990218903" sldId="261"/>
            <ac:picMk id="7" creationId="{324E116F-9CC8-675A-5454-154CA29D2419}"/>
          </ac:picMkLst>
        </pc:picChg>
        <pc:picChg chg="mod">
          <ac:chgData name="Haihambo, Sepo" userId="439e4b3a-3514-495e-ad25-115d5979554c" providerId="ADAL" clId="{73F7CCDB-2602-4690-96FB-0C5E84118FB9}" dt="2023-08-16T15:45:27.791" v="6" actId="14100"/>
          <ac:picMkLst>
            <pc:docMk/>
            <pc:sldMk cId="3990218903" sldId="261"/>
            <ac:picMk id="2050" creationId="{D9B27396-3429-150B-9DF5-370334EDFDB9}"/>
          </ac:picMkLst>
        </pc:picChg>
      </pc:sldChg>
      <pc:sldChg chg="modSp mod ord setBg">
        <pc:chgData name="Haihambo, Sepo" userId="439e4b3a-3514-495e-ad25-115d5979554c" providerId="ADAL" clId="{73F7CCDB-2602-4690-96FB-0C5E84118FB9}" dt="2023-08-17T06:07:02.382" v="4948" actId="20577"/>
        <pc:sldMkLst>
          <pc:docMk/>
          <pc:sldMk cId="1326947359" sldId="262"/>
        </pc:sldMkLst>
        <pc:spChg chg="mod">
          <ac:chgData name="Haihambo, Sepo" userId="439e4b3a-3514-495e-ad25-115d5979554c" providerId="ADAL" clId="{73F7CCDB-2602-4690-96FB-0C5E84118FB9}" dt="2023-08-16T21:12:50.517" v="3805" actId="26606"/>
          <ac:spMkLst>
            <pc:docMk/>
            <pc:sldMk cId="1326947359" sldId="262"/>
            <ac:spMk id="2" creationId="{96D701C5-6130-0DE7-4E24-2D206C087E70}"/>
          </ac:spMkLst>
        </pc:spChg>
        <pc:spChg chg="mod">
          <ac:chgData name="Haihambo, Sepo" userId="439e4b3a-3514-495e-ad25-115d5979554c" providerId="ADAL" clId="{73F7CCDB-2602-4690-96FB-0C5E84118FB9}" dt="2023-08-17T06:07:02.382" v="4948" actId="20577"/>
          <ac:spMkLst>
            <pc:docMk/>
            <pc:sldMk cId="1326947359" sldId="262"/>
            <ac:spMk id="3" creationId="{8A6BF963-459A-1435-843B-FC8472EB806E}"/>
          </ac:spMkLst>
        </pc:spChg>
        <pc:picChg chg="mod ord">
          <ac:chgData name="Haihambo, Sepo" userId="439e4b3a-3514-495e-ad25-115d5979554c" providerId="ADAL" clId="{73F7CCDB-2602-4690-96FB-0C5E84118FB9}" dt="2023-08-16T21:12:58.543" v="3807" actId="962"/>
          <ac:picMkLst>
            <pc:docMk/>
            <pc:sldMk cId="1326947359" sldId="262"/>
            <ac:picMk id="7" creationId="{324E116F-9CC8-675A-5454-154CA29D2419}"/>
          </ac:picMkLst>
        </pc:picChg>
        <pc:picChg chg="mod">
          <ac:chgData name="Haihambo, Sepo" userId="439e4b3a-3514-495e-ad25-115d5979554c" providerId="ADAL" clId="{73F7CCDB-2602-4690-96FB-0C5E84118FB9}" dt="2023-08-16T15:45:21.222" v="5" actId="14100"/>
          <ac:picMkLst>
            <pc:docMk/>
            <pc:sldMk cId="1326947359" sldId="262"/>
            <ac:picMk id="3074" creationId="{FEA8A9F5-DC22-73FE-8305-A3210633AC70}"/>
          </ac:picMkLst>
        </pc:picChg>
      </pc:sldChg>
      <pc:sldChg chg="new del">
        <pc:chgData name="Haihambo, Sepo" userId="439e4b3a-3514-495e-ad25-115d5979554c" providerId="ADAL" clId="{73F7CCDB-2602-4690-96FB-0C5E84118FB9}" dt="2023-08-16T18:49:10.393" v="50" actId="47"/>
        <pc:sldMkLst>
          <pc:docMk/>
          <pc:sldMk cId="1067913679" sldId="263"/>
        </pc:sldMkLst>
      </pc:sldChg>
      <pc:sldChg chg="addSp delSp modSp del mod modTransition setBg modAnim">
        <pc:chgData name="Haihambo, Sepo" userId="439e4b3a-3514-495e-ad25-115d5979554c" providerId="ADAL" clId="{73F7CCDB-2602-4690-96FB-0C5E84118FB9}" dt="2023-08-16T19:12:25.103" v="448" actId="47"/>
        <pc:sldMkLst>
          <pc:docMk/>
          <pc:sldMk cId="1351900873" sldId="263"/>
        </pc:sldMkLst>
        <pc:spChg chg="mod">
          <ac:chgData name="Haihambo, Sepo" userId="439e4b3a-3514-495e-ad25-115d5979554c" providerId="ADAL" clId="{73F7CCDB-2602-4690-96FB-0C5E84118FB9}" dt="2023-08-16T18:50:52.527" v="77" actId="20577"/>
          <ac:spMkLst>
            <pc:docMk/>
            <pc:sldMk cId="1351900873" sldId="263"/>
            <ac:spMk id="2" creationId="{96D701C5-6130-0DE7-4E24-2D206C087E70}"/>
          </ac:spMkLst>
        </pc:spChg>
        <pc:spChg chg="add del mod">
          <ac:chgData name="Haihambo, Sepo" userId="439e4b3a-3514-495e-ad25-115d5979554c" providerId="ADAL" clId="{73F7CCDB-2602-4690-96FB-0C5E84118FB9}" dt="2023-08-16T18:50:20.770" v="52" actId="931"/>
          <ac:spMkLst>
            <pc:docMk/>
            <pc:sldMk cId="1351900873" sldId="263"/>
            <ac:spMk id="4" creationId="{FC0008CE-CE35-6705-13CE-8B4230222D84}"/>
          </ac:spMkLst>
        </pc:spChg>
        <pc:spChg chg="add mod">
          <ac:chgData name="Haihambo, Sepo" userId="439e4b3a-3514-495e-ad25-115d5979554c" providerId="ADAL" clId="{73F7CCDB-2602-4690-96FB-0C5E84118FB9}" dt="2023-08-16T19:01:41.358" v="281" actId="114"/>
          <ac:spMkLst>
            <pc:docMk/>
            <pc:sldMk cId="1351900873" sldId="263"/>
            <ac:spMk id="9" creationId="{56A6035F-A1F1-281F-8CBC-8DD86300E77F}"/>
          </ac:spMkLst>
        </pc:spChg>
        <pc:spChg chg="add del">
          <ac:chgData name="Haihambo, Sepo" userId="439e4b3a-3514-495e-ad25-115d5979554c" providerId="ADAL" clId="{73F7CCDB-2602-4690-96FB-0C5E84118FB9}" dt="2023-08-16T18:50:38.893" v="58" actId="26606"/>
          <ac:spMkLst>
            <pc:docMk/>
            <pc:sldMk cId="1351900873" sldId="263"/>
            <ac:spMk id="2054" creationId="{E89492C9-675A-1395-B844-831801DD868E}"/>
          </ac:spMkLst>
        </pc:spChg>
        <pc:spChg chg="add del">
          <ac:chgData name="Haihambo, Sepo" userId="439e4b3a-3514-495e-ad25-115d5979554c" providerId="ADAL" clId="{73F7CCDB-2602-4690-96FB-0C5E84118FB9}" dt="2023-08-16T18:50:33.032" v="56" actId="26606"/>
          <ac:spMkLst>
            <pc:docMk/>
            <pc:sldMk cId="1351900873" sldId="263"/>
            <ac:spMk id="2055" creationId="{99ED5833-B85B-4103-8A3B-CAB0308E6C15}"/>
          </ac:spMkLst>
        </pc:spChg>
        <pc:spChg chg="add del">
          <ac:chgData name="Haihambo, Sepo" userId="439e4b3a-3514-495e-ad25-115d5979554c" providerId="ADAL" clId="{73F7CCDB-2602-4690-96FB-0C5E84118FB9}" dt="2023-08-16T18:50:38.893" v="58" actId="26606"/>
          <ac:spMkLst>
            <pc:docMk/>
            <pc:sldMk cId="1351900873" sldId="263"/>
            <ac:spMk id="2057" creationId="{63F5877B-98C7-49DD-83AB-0F6F57CB6543}"/>
          </ac:spMkLst>
        </pc:spChg>
        <pc:spChg chg="add del">
          <ac:chgData name="Haihambo, Sepo" userId="439e4b3a-3514-495e-ad25-115d5979554c" providerId="ADAL" clId="{73F7CCDB-2602-4690-96FB-0C5E84118FB9}" dt="2023-08-16T18:50:38.893" v="58" actId="26606"/>
          <ac:spMkLst>
            <pc:docMk/>
            <pc:sldMk cId="1351900873" sldId="263"/>
            <ac:spMk id="2059" creationId="{4EA91930-66BC-4C41-B4F5-C31EB216F64B}"/>
          </ac:spMkLst>
        </pc:spChg>
        <pc:spChg chg="add del">
          <ac:chgData name="Haihambo, Sepo" userId="439e4b3a-3514-495e-ad25-115d5979554c" providerId="ADAL" clId="{73F7CCDB-2602-4690-96FB-0C5E84118FB9}" dt="2023-08-16T18:50:38.893" v="58" actId="26606"/>
          <ac:spMkLst>
            <pc:docMk/>
            <pc:sldMk cId="1351900873" sldId="263"/>
            <ac:spMk id="2061" creationId="{6313CF8F-B436-401E-9575-DE0F8E8B5B17}"/>
          </ac:spMkLst>
        </pc:spChg>
        <pc:spChg chg="add del">
          <ac:chgData name="Haihambo, Sepo" userId="439e4b3a-3514-495e-ad25-115d5979554c" providerId="ADAL" clId="{73F7CCDB-2602-4690-96FB-0C5E84118FB9}" dt="2023-08-16T18:50:38.893" v="58" actId="26606"/>
          <ac:spMkLst>
            <pc:docMk/>
            <pc:sldMk cId="1351900873" sldId="263"/>
            <ac:spMk id="2063" creationId="{2A38CFE9-C30A-4551-ACCB-D5808FBC39CD}"/>
          </ac:spMkLst>
        </pc:spChg>
        <pc:spChg chg="add del">
          <ac:chgData name="Haihambo, Sepo" userId="439e4b3a-3514-495e-ad25-115d5979554c" providerId="ADAL" clId="{73F7CCDB-2602-4690-96FB-0C5E84118FB9}" dt="2023-08-16T18:50:38.893" v="58" actId="26606"/>
          <ac:spMkLst>
            <pc:docMk/>
            <pc:sldMk cId="1351900873" sldId="263"/>
            <ac:spMk id="2065" creationId="{67EF550F-47CE-4FB2-9DAC-12AD835C833D}"/>
          </ac:spMkLst>
        </pc:spChg>
        <pc:spChg chg="add">
          <ac:chgData name="Haihambo, Sepo" userId="439e4b3a-3514-495e-ad25-115d5979554c" providerId="ADAL" clId="{73F7CCDB-2602-4690-96FB-0C5E84118FB9}" dt="2023-08-16T18:50:38.909" v="59" actId="26606"/>
          <ac:spMkLst>
            <pc:docMk/>
            <pc:sldMk cId="1351900873" sldId="263"/>
            <ac:spMk id="2067" creationId="{38468727-63BE-4191-B4A6-C30C82C0E986}"/>
          </ac:spMkLst>
        </pc:spChg>
        <pc:spChg chg="add">
          <ac:chgData name="Haihambo, Sepo" userId="439e4b3a-3514-495e-ad25-115d5979554c" providerId="ADAL" clId="{73F7CCDB-2602-4690-96FB-0C5E84118FB9}" dt="2023-08-16T18:50:38.909" v="59" actId="26606"/>
          <ac:spMkLst>
            <pc:docMk/>
            <pc:sldMk cId="1351900873" sldId="263"/>
            <ac:spMk id="2068" creationId="{9D355BB6-1BB8-4828-B246-CFB31742D7B8}"/>
          </ac:spMkLst>
        </pc:spChg>
        <pc:spChg chg="add">
          <ac:chgData name="Haihambo, Sepo" userId="439e4b3a-3514-495e-ad25-115d5979554c" providerId="ADAL" clId="{73F7CCDB-2602-4690-96FB-0C5E84118FB9}" dt="2023-08-16T18:50:38.909" v="59" actId="26606"/>
          <ac:spMkLst>
            <pc:docMk/>
            <pc:sldMk cId="1351900873" sldId="263"/>
            <ac:spMk id="2069" creationId="{CA52A9B9-B2B3-46F0-9D53-0EFF9905BF8F}"/>
          </ac:spMkLst>
        </pc:spChg>
        <pc:spChg chg="add mod">
          <ac:chgData name="Haihambo, Sepo" userId="439e4b3a-3514-495e-ad25-115d5979554c" providerId="ADAL" clId="{73F7CCDB-2602-4690-96FB-0C5E84118FB9}" dt="2023-08-16T19:07:36.817" v="370" actId="1076"/>
          <ac:spMkLst>
            <pc:docMk/>
            <pc:sldMk cId="1351900873" sldId="263"/>
            <ac:spMk id="2070" creationId="{3077DA1D-6AA6-76F4-8CC8-B93DFB0D308A}"/>
          </ac:spMkLst>
        </pc:spChg>
        <pc:picChg chg="del">
          <ac:chgData name="Haihambo, Sepo" userId="439e4b3a-3514-495e-ad25-115d5979554c" providerId="ADAL" clId="{73F7CCDB-2602-4690-96FB-0C5E84118FB9}" dt="2023-08-16T18:49:22.744" v="51" actId="478"/>
          <ac:picMkLst>
            <pc:docMk/>
            <pc:sldMk cId="1351900873" sldId="263"/>
            <ac:picMk id="6" creationId="{AC005712-69F6-620D-C585-4CB5CCA7E151}"/>
          </ac:picMkLst>
        </pc:picChg>
        <pc:picChg chg="mod ord">
          <ac:chgData name="Haihambo, Sepo" userId="439e4b3a-3514-495e-ad25-115d5979554c" providerId="ADAL" clId="{73F7CCDB-2602-4690-96FB-0C5E84118FB9}" dt="2023-08-16T18:50:38.909" v="59" actId="26606"/>
          <ac:picMkLst>
            <pc:docMk/>
            <pc:sldMk cId="1351900873" sldId="263"/>
            <ac:picMk id="7" creationId="{324E116F-9CC8-675A-5454-154CA29D2419}"/>
          </ac:picMkLst>
        </pc:picChg>
        <pc:picChg chg="add mod ord">
          <ac:chgData name="Haihambo, Sepo" userId="439e4b3a-3514-495e-ad25-115d5979554c" providerId="ADAL" clId="{73F7CCDB-2602-4690-96FB-0C5E84118FB9}" dt="2023-08-16T19:07:26.723" v="369" actId="14100"/>
          <ac:picMkLst>
            <pc:docMk/>
            <pc:sldMk cId="1351900873" sldId="263"/>
            <ac:picMk id="8" creationId="{8A782C53-B58D-4AE5-AEB8-DF7274434949}"/>
          </ac:picMkLst>
        </pc:picChg>
        <pc:picChg chg="ord">
          <ac:chgData name="Haihambo, Sepo" userId="439e4b3a-3514-495e-ad25-115d5979554c" providerId="ADAL" clId="{73F7CCDB-2602-4690-96FB-0C5E84118FB9}" dt="2023-08-16T18:50:38.909" v="59" actId="26606"/>
          <ac:picMkLst>
            <pc:docMk/>
            <pc:sldMk cId="1351900873" sldId="263"/>
            <ac:picMk id="2050" creationId="{D9B27396-3429-150B-9DF5-370334EDFDB9}"/>
          </ac:picMkLst>
        </pc:picChg>
      </pc:sldChg>
      <pc:sldChg chg="addSp delSp modSp add mod ord modTransition modAnim">
        <pc:chgData name="Haihambo, Sepo" userId="439e4b3a-3514-495e-ad25-115d5979554c" providerId="ADAL" clId="{73F7CCDB-2602-4690-96FB-0C5E84118FB9}" dt="2023-08-16T21:50:04.062" v="4593"/>
        <pc:sldMkLst>
          <pc:docMk/>
          <pc:sldMk cId="3843335482" sldId="264"/>
        </pc:sldMkLst>
        <pc:spChg chg="mod">
          <ac:chgData name="Haihambo, Sepo" userId="439e4b3a-3514-495e-ad25-115d5979554c" providerId="ADAL" clId="{73F7CCDB-2602-4690-96FB-0C5E84118FB9}" dt="2023-08-16T21:39:15.915" v="4277" actId="20577"/>
          <ac:spMkLst>
            <pc:docMk/>
            <pc:sldMk cId="3843335482" sldId="264"/>
            <ac:spMk id="2" creationId="{96D701C5-6130-0DE7-4E24-2D206C087E70}"/>
          </ac:spMkLst>
        </pc:spChg>
        <pc:spChg chg="del">
          <ac:chgData name="Haihambo, Sepo" userId="439e4b3a-3514-495e-ad25-115d5979554c" providerId="ADAL" clId="{73F7CCDB-2602-4690-96FB-0C5E84118FB9}" dt="2023-08-16T19:09:30.518" v="379" actId="1032"/>
          <ac:spMkLst>
            <pc:docMk/>
            <pc:sldMk cId="3843335482" sldId="264"/>
            <ac:spMk id="3" creationId="{8A6BF963-459A-1435-843B-FC8472EB806E}"/>
          </ac:spMkLst>
        </pc:spChg>
        <pc:spChg chg="add mod">
          <ac:chgData name="Haihambo, Sepo" userId="439e4b3a-3514-495e-ad25-115d5979554c" providerId="ADAL" clId="{73F7CCDB-2602-4690-96FB-0C5E84118FB9}" dt="2023-08-16T19:18:09.954" v="644" actId="122"/>
          <ac:spMkLst>
            <pc:docMk/>
            <pc:sldMk cId="3843335482" sldId="264"/>
            <ac:spMk id="5" creationId="{E7D3A925-1AA5-9845-09E3-E694591EB0BB}"/>
          </ac:spMkLst>
        </pc:spChg>
        <pc:graphicFrameChg chg="add mod modGraphic">
          <ac:chgData name="Haihambo, Sepo" userId="439e4b3a-3514-495e-ad25-115d5979554c" providerId="ADAL" clId="{73F7CCDB-2602-4690-96FB-0C5E84118FB9}" dt="2023-08-16T20:49:24.487" v="3228" actId="12100"/>
          <ac:graphicFrameMkLst>
            <pc:docMk/>
            <pc:sldMk cId="3843335482" sldId="264"/>
            <ac:graphicFrameMk id="4" creationId="{023D03A2-22B9-FD54-2707-0BD5358978B1}"/>
          </ac:graphicFrameMkLst>
        </pc:graphicFrameChg>
      </pc:sldChg>
      <pc:sldChg chg="addSp delSp modSp mod ord">
        <pc:chgData name="Haihambo, Sepo" userId="439e4b3a-3514-495e-ad25-115d5979554c" providerId="ADAL" clId="{73F7CCDB-2602-4690-96FB-0C5E84118FB9}" dt="2023-08-16T21:46:03.694" v="4483" actId="20577"/>
        <pc:sldMkLst>
          <pc:docMk/>
          <pc:sldMk cId="3356504691" sldId="265"/>
        </pc:sldMkLst>
        <pc:spChg chg="mod">
          <ac:chgData name="Haihambo, Sepo" userId="439e4b3a-3514-495e-ad25-115d5979554c" providerId="ADAL" clId="{73F7CCDB-2602-4690-96FB-0C5E84118FB9}" dt="2023-08-16T19:23:00.826" v="756" actId="1076"/>
          <ac:spMkLst>
            <pc:docMk/>
            <pc:sldMk cId="3356504691" sldId="265"/>
            <ac:spMk id="2" creationId="{96D701C5-6130-0DE7-4E24-2D206C087E70}"/>
          </ac:spMkLst>
        </pc:spChg>
        <pc:spChg chg="add del mod">
          <ac:chgData name="Haihambo, Sepo" userId="439e4b3a-3514-495e-ad25-115d5979554c" providerId="ADAL" clId="{73F7CCDB-2602-4690-96FB-0C5E84118FB9}" dt="2023-08-16T19:22:25.337" v="750" actId="478"/>
          <ac:spMkLst>
            <pc:docMk/>
            <pc:sldMk cId="3356504691" sldId="265"/>
            <ac:spMk id="5" creationId="{13CFA53F-AC17-0968-18C1-7C489CAB8ACD}"/>
          </ac:spMkLst>
        </pc:spChg>
        <pc:spChg chg="add del mod">
          <ac:chgData name="Haihambo, Sepo" userId="439e4b3a-3514-495e-ad25-115d5979554c" providerId="ADAL" clId="{73F7CCDB-2602-4690-96FB-0C5E84118FB9}" dt="2023-08-16T19:22:01.062" v="748" actId="11529"/>
          <ac:spMkLst>
            <pc:docMk/>
            <pc:sldMk cId="3356504691" sldId="265"/>
            <ac:spMk id="6" creationId="{40675B99-E09F-C91F-B311-6EC657127C6F}"/>
          </ac:spMkLst>
        </pc:spChg>
        <pc:spChg chg="add del">
          <ac:chgData name="Haihambo, Sepo" userId="439e4b3a-3514-495e-ad25-115d5979554c" providerId="ADAL" clId="{73F7CCDB-2602-4690-96FB-0C5E84118FB9}" dt="2023-08-16T19:22:00.670" v="747" actId="11529"/>
          <ac:spMkLst>
            <pc:docMk/>
            <pc:sldMk cId="3356504691" sldId="265"/>
            <ac:spMk id="8" creationId="{37A44DD5-8E79-8DC1-5D83-63E78FF9620D}"/>
          </ac:spMkLst>
        </pc:spChg>
        <pc:spChg chg="add del">
          <ac:chgData name="Haihambo, Sepo" userId="439e4b3a-3514-495e-ad25-115d5979554c" providerId="ADAL" clId="{73F7CCDB-2602-4690-96FB-0C5E84118FB9}" dt="2023-08-16T19:22:00.225" v="746" actId="11529"/>
          <ac:spMkLst>
            <pc:docMk/>
            <pc:sldMk cId="3356504691" sldId="265"/>
            <ac:spMk id="9" creationId="{B0E403AF-A90F-7EC8-E2B8-50C355CEA478}"/>
          </ac:spMkLst>
        </pc:spChg>
        <pc:spChg chg="add del">
          <ac:chgData name="Haihambo, Sepo" userId="439e4b3a-3514-495e-ad25-115d5979554c" providerId="ADAL" clId="{73F7CCDB-2602-4690-96FB-0C5E84118FB9}" dt="2023-08-16T19:21:59.421" v="743" actId="11529"/>
          <ac:spMkLst>
            <pc:docMk/>
            <pc:sldMk cId="3356504691" sldId="265"/>
            <ac:spMk id="10" creationId="{9CD9056B-18D6-78DB-C7D0-33B997719EBD}"/>
          </ac:spMkLst>
        </pc:spChg>
        <pc:spChg chg="add del mod">
          <ac:chgData name="Haihambo, Sepo" userId="439e4b3a-3514-495e-ad25-115d5979554c" providerId="ADAL" clId="{73F7CCDB-2602-4690-96FB-0C5E84118FB9}" dt="2023-08-16T19:31:51.118" v="950" actId="478"/>
          <ac:spMkLst>
            <pc:docMk/>
            <pc:sldMk cId="3356504691" sldId="265"/>
            <ac:spMk id="20" creationId="{C30888A0-71C3-852E-8430-691DA33046D0}"/>
          </ac:spMkLst>
        </pc:spChg>
        <pc:spChg chg="add mod">
          <ac:chgData name="Haihambo, Sepo" userId="439e4b3a-3514-495e-ad25-115d5979554c" providerId="ADAL" clId="{73F7CCDB-2602-4690-96FB-0C5E84118FB9}" dt="2023-08-16T21:14:45.693" v="3839" actId="1076"/>
          <ac:spMkLst>
            <pc:docMk/>
            <pc:sldMk cId="3356504691" sldId="265"/>
            <ac:spMk id="21" creationId="{585C01E7-CDA9-B709-582D-A80D80713CF5}"/>
          </ac:spMkLst>
        </pc:spChg>
        <pc:spChg chg="add mod">
          <ac:chgData name="Haihambo, Sepo" userId="439e4b3a-3514-495e-ad25-115d5979554c" providerId="ADAL" clId="{73F7CCDB-2602-4690-96FB-0C5E84118FB9}" dt="2023-08-16T21:14:57.027" v="3840" actId="1076"/>
          <ac:spMkLst>
            <pc:docMk/>
            <pc:sldMk cId="3356504691" sldId="265"/>
            <ac:spMk id="22" creationId="{0C6F20A8-5FC1-3986-478B-072806B79593}"/>
          </ac:spMkLst>
        </pc:spChg>
        <pc:spChg chg="add mod">
          <ac:chgData name="Haihambo, Sepo" userId="439e4b3a-3514-495e-ad25-115d5979554c" providerId="ADAL" clId="{73F7CCDB-2602-4690-96FB-0C5E84118FB9}" dt="2023-08-16T21:15:03.103" v="3841" actId="1076"/>
          <ac:spMkLst>
            <pc:docMk/>
            <pc:sldMk cId="3356504691" sldId="265"/>
            <ac:spMk id="23" creationId="{5F1FE70F-F8AC-369B-905C-7FEAFEF624D6}"/>
          </ac:spMkLst>
        </pc:spChg>
        <pc:spChg chg="add mod">
          <ac:chgData name="Haihambo, Sepo" userId="439e4b3a-3514-495e-ad25-115d5979554c" providerId="ADAL" clId="{73F7CCDB-2602-4690-96FB-0C5E84118FB9}" dt="2023-08-16T21:46:03.694" v="4483" actId="20577"/>
          <ac:spMkLst>
            <pc:docMk/>
            <pc:sldMk cId="3356504691" sldId="265"/>
            <ac:spMk id="24" creationId="{1871DC25-6D04-87F2-F098-8DD893B98CAD}"/>
          </ac:spMkLst>
        </pc:spChg>
        <pc:spChg chg="add mod">
          <ac:chgData name="Haihambo, Sepo" userId="439e4b3a-3514-495e-ad25-115d5979554c" providerId="ADAL" clId="{73F7CCDB-2602-4690-96FB-0C5E84118FB9}" dt="2023-08-16T20:35:39.725" v="2873" actId="1076"/>
          <ac:spMkLst>
            <pc:docMk/>
            <pc:sldMk cId="3356504691" sldId="265"/>
            <ac:spMk id="25" creationId="{5BF65EC3-CCD2-C2F9-74F3-930DC9996EC0}"/>
          </ac:spMkLst>
        </pc:spChg>
        <pc:spChg chg="add mod">
          <ac:chgData name="Haihambo, Sepo" userId="439e4b3a-3514-495e-ad25-115d5979554c" providerId="ADAL" clId="{73F7CCDB-2602-4690-96FB-0C5E84118FB9}" dt="2023-08-16T20:35:55.449" v="2875" actId="1076"/>
          <ac:spMkLst>
            <pc:docMk/>
            <pc:sldMk cId="3356504691" sldId="265"/>
            <ac:spMk id="26" creationId="{A04BB7C3-62E0-4B29-8459-8354D4022698}"/>
          </ac:spMkLst>
        </pc:spChg>
        <pc:spChg chg="add mod">
          <ac:chgData name="Haihambo, Sepo" userId="439e4b3a-3514-495e-ad25-115d5979554c" providerId="ADAL" clId="{73F7CCDB-2602-4690-96FB-0C5E84118FB9}" dt="2023-08-16T20:36:02.721" v="2876" actId="1076"/>
          <ac:spMkLst>
            <pc:docMk/>
            <pc:sldMk cId="3356504691" sldId="265"/>
            <ac:spMk id="27" creationId="{47B2B7F9-FD41-9874-A7CC-4233208B5B4B}"/>
          </ac:spMkLst>
        </pc:spChg>
        <pc:spChg chg="add del mod">
          <ac:chgData name="Haihambo, Sepo" userId="439e4b3a-3514-495e-ad25-115d5979554c" providerId="ADAL" clId="{73F7CCDB-2602-4690-96FB-0C5E84118FB9}" dt="2023-08-16T20:08:54.161" v="2481" actId="478"/>
          <ac:spMkLst>
            <pc:docMk/>
            <pc:sldMk cId="3356504691" sldId="265"/>
            <ac:spMk id="31" creationId="{EFDA7D95-BE2D-64C4-8F97-3208708E8FD6}"/>
          </ac:spMkLst>
        </pc:spChg>
        <pc:spChg chg="add mod">
          <ac:chgData name="Haihambo, Sepo" userId="439e4b3a-3514-495e-ad25-115d5979554c" providerId="ADAL" clId="{73F7CCDB-2602-4690-96FB-0C5E84118FB9}" dt="2023-08-16T19:32:45.192" v="970" actId="20577"/>
          <ac:spMkLst>
            <pc:docMk/>
            <pc:sldMk cId="3356504691" sldId="265"/>
            <ac:spMk id="32" creationId="{3728C183-35B6-1B28-5420-6361E952011A}"/>
          </ac:spMkLst>
        </pc:spChg>
        <pc:spChg chg="add del mod">
          <ac:chgData name="Haihambo, Sepo" userId="439e4b3a-3514-495e-ad25-115d5979554c" providerId="ADAL" clId="{73F7CCDB-2602-4690-96FB-0C5E84118FB9}" dt="2023-08-16T19:39:20.965" v="1122" actId="478"/>
          <ac:spMkLst>
            <pc:docMk/>
            <pc:sldMk cId="3356504691" sldId="265"/>
            <ac:spMk id="33" creationId="{76C55048-ADF1-79AB-4F83-B95EE45A3C7F}"/>
          </ac:spMkLst>
        </pc:spChg>
        <pc:spChg chg="add mod">
          <ac:chgData name="Haihambo, Sepo" userId="439e4b3a-3514-495e-ad25-115d5979554c" providerId="ADAL" clId="{73F7CCDB-2602-4690-96FB-0C5E84118FB9}" dt="2023-08-16T20:53:17.288" v="3412" actId="1076"/>
          <ac:spMkLst>
            <pc:docMk/>
            <pc:sldMk cId="3356504691" sldId="265"/>
            <ac:spMk id="34" creationId="{C8D06BFE-81AA-20A1-A10E-160978DDCD5D}"/>
          </ac:spMkLst>
        </pc:spChg>
        <pc:spChg chg="add mod">
          <ac:chgData name="Haihambo, Sepo" userId="439e4b3a-3514-495e-ad25-115d5979554c" providerId="ADAL" clId="{73F7CCDB-2602-4690-96FB-0C5E84118FB9}" dt="2023-08-16T20:43:04.872" v="3100" actId="1038"/>
          <ac:spMkLst>
            <pc:docMk/>
            <pc:sldMk cId="3356504691" sldId="265"/>
            <ac:spMk id="35" creationId="{30723B31-834F-8E26-63B2-6B5806D34615}"/>
          </ac:spMkLst>
        </pc:spChg>
        <pc:spChg chg="add mod">
          <ac:chgData name="Haihambo, Sepo" userId="439e4b3a-3514-495e-ad25-115d5979554c" providerId="ADAL" clId="{73F7CCDB-2602-4690-96FB-0C5E84118FB9}" dt="2023-08-16T21:44:02.737" v="4369" actId="20577"/>
          <ac:spMkLst>
            <pc:docMk/>
            <pc:sldMk cId="3356504691" sldId="265"/>
            <ac:spMk id="36" creationId="{92124B92-3E99-495D-2E56-D8E3CBDCB6EF}"/>
          </ac:spMkLst>
        </pc:spChg>
        <pc:spChg chg="add mod">
          <ac:chgData name="Haihambo, Sepo" userId="439e4b3a-3514-495e-ad25-115d5979554c" providerId="ADAL" clId="{73F7CCDB-2602-4690-96FB-0C5E84118FB9}" dt="2023-08-16T20:53:30.354" v="3413" actId="1076"/>
          <ac:spMkLst>
            <pc:docMk/>
            <pc:sldMk cId="3356504691" sldId="265"/>
            <ac:spMk id="37" creationId="{41850F92-6982-55DC-1DE6-7CD201258295}"/>
          </ac:spMkLst>
        </pc:spChg>
        <pc:spChg chg="add mod">
          <ac:chgData name="Haihambo, Sepo" userId="439e4b3a-3514-495e-ad25-115d5979554c" providerId="ADAL" clId="{73F7CCDB-2602-4690-96FB-0C5E84118FB9}" dt="2023-08-16T20:54:07.722" v="3420" actId="1076"/>
          <ac:spMkLst>
            <pc:docMk/>
            <pc:sldMk cId="3356504691" sldId="265"/>
            <ac:spMk id="38" creationId="{C3B31E6A-4FFB-BEF5-D4DA-9AC29CE70514}"/>
          </ac:spMkLst>
        </pc:spChg>
        <pc:spChg chg="add del mod">
          <ac:chgData name="Haihambo, Sepo" userId="439e4b3a-3514-495e-ad25-115d5979554c" providerId="ADAL" clId="{73F7CCDB-2602-4690-96FB-0C5E84118FB9}" dt="2023-08-16T20:00:50.675" v="2006" actId="478"/>
          <ac:spMkLst>
            <pc:docMk/>
            <pc:sldMk cId="3356504691" sldId="265"/>
            <ac:spMk id="39" creationId="{CB3D952B-BBD3-E888-F5CC-1D3519E3851B}"/>
          </ac:spMkLst>
        </pc:spChg>
        <pc:spChg chg="add del mod">
          <ac:chgData name="Haihambo, Sepo" userId="439e4b3a-3514-495e-ad25-115d5979554c" providerId="ADAL" clId="{73F7CCDB-2602-4690-96FB-0C5E84118FB9}" dt="2023-08-16T20:08:51.581" v="2480" actId="478"/>
          <ac:spMkLst>
            <pc:docMk/>
            <pc:sldMk cId="3356504691" sldId="265"/>
            <ac:spMk id="40" creationId="{5D43E78B-A259-8FD5-3B0E-493AD117BD2A}"/>
          </ac:spMkLst>
        </pc:spChg>
        <pc:spChg chg="add mod">
          <ac:chgData name="Haihambo, Sepo" userId="439e4b3a-3514-495e-ad25-115d5979554c" providerId="ADAL" clId="{73F7CCDB-2602-4690-96FB-0C5E84118FB9}" dt="2023-08-16T20:36:08.420" v="2877" actId="1076"/>
          <ac:spMkLst>
            <pc:docMk/>
            <pc:sldMk cId="3356504691" sldId="265"/>
            <ac:spMk id="41" creationId="{10049C43-DD2B-F448-C092-3B3A1891355D}"/>
          </ac:spMkLst>
        </pc:spChg>
        <pc:spChg chg="add mod">
          <ac:chgData name="Haihambo, Sepo" userId="439e4b3a-3514-495e-ad25-115d5979554c" providerId="ADAL" clId="{73F7CCDB-2602-4690-96FB-0C5E84118FB9}" dt="2023-08-16T20:53:38.052" v="3414" actId="1076"/>
          <ac:spMkLst>
            <pc:docMk/>
            <pc:sldMk cId="3356504691" sldId="265"/>
            <ac:spMk id="47" creationId="{1D84B588-C0A9-986F-AD51-FF5F080009A1}"/>
          </ac:spMkLst>
        </pc:spChg>
        <pc:spChg chg="del">
          <ac:chgData name="Haihambo, Sepo" userId="439e4b3a-3514-495e-ad25-115d5979554c" providerId="ADAL" clId="{73F7CCDB-2602-4690-96FB-0C5E84118FB9}" dt="2023-08-16T20:21:49.141" v="2809"/>
          <ac:spMkLst>
            <pc:docMk/>
            <pc:sldMk cId="3356504691" sldId="265"/>
            <ac:spMk id="48" creationId="{67CA4CDF-9D90-954D-61C4-4C7C71F31009}"/>
          </ac:spMkLst>
        </pc:spChg>
        <pc:spChg chg="add mod">
          <ac:chgData name="Haihambo, Sepo" userId="439e4b3a-3514-495e-ad25-115d5979554c" providerId="ADAL" clId="{73F7CCDB-2602-4690-96FB-0C5E84118FB9}" dt="2023-08-16T20:54:04.067" v="3419" actId="1076"/>
          <ac:spMkLst>
            <pc:docMk/>
            <pc:sldMk cId="3356504691" sldId="265"/>
            <ac:spMk id="49" creationId="{CD1EC741-271A-651E-C1AC-9FE7395C16E5}"/>
          </ac:spMkLst>
        </pc:spChg>
        <pc:graphicFrameChg chg="del">
          <ac:chgData name="Haihambo, Sepo" userId="439e4b3a-3514-495e-ad25-115d5979554c" providerId="ADAL" clId="{73F7CCDB-2602-4690-96FB-0C5E84118FB9}" dt="2023-08-16T19:13:46.644" v="483" actId="478"/>
          <ac:graphicFrameMkLst>
            <pc:docMk/>
            <pc:sldMk cId="3356504691" sldId="265"/>
            <ac:graphicFrameMk id="4" creationId="{023D03A2-22B9-FD54-2707-0BD5358978B1}"/>
          </ac:graphicFrameMkLst>
        </pc:graphicFrameChg>
        <pc:picChg chg="add del">
          <ac:chgData name="Haihambo, Sepo" userId="439e4b3a-3514-495e-ad25-115d5979554c" providerId="ADAL" clId="{73F7CCDB-2602-4690-96FB-0C5E84118FB9}" dt="2023-08-16T19:22:22.910" v="749" actId="478"/>
          <ac:picMkLst>
            <pc:docMk/>
            <pc:sldMk cId="3356504691" sldId="265"/>
            <ac:picMk id="7" creationId="{324E116F-9CC8-675A-5454-154CA29D2419}"/>
          </ac:picMkLst>
        </pc:picChg>
        <pc:cxnChg chg="add mod">
          <ac:chgData name="Haihambo, Sepo" userId="439e4b3a-3514-495e-ad25-115d5979554c" providerId="ADAL" clId="{73F7CCDB-2602-4690-96FB-0C5E84118FB9}" dt="2023-08-16T19:28:16.076" v="881" actId="1582"/>
          <ac:cxnSpMkLst>
            <pc:docMk/>
            <pc:sldMk cId="3356504691" sldId="265"/>
            <ac:cxnSpMk id="12" creationId="{2E3D02EF-2B81-B980-5B0A-1D80D0B7F71A}"/>
          </ac:cxnSpMkLst>
        </pc:cxnChg>
        <pc:cxnChg chg="add mod">
          <ac:chgData name="Haihambo, Sepo" userId="439e4b3a-3514-495e-ad25-115d5979554c" providerId="ADAL" clId="{73F7CCDB-2602-4690-96FB-0C5E84118FB9}" dt="2023-08-16T20:35:45.105" v="2874" actId="14100"/>
          <ac:cxnSpMkLst>
            <pc:docMk/>
            <pc:sldMk cId="3356504691" sldId="265"/>
            <ac:cxnSpMk id="16" creationId="{D8051EFD-60E5-11E2-C528-2CBE8F3CC0D2}"/>
          </ac:cxnSpMkLst>
        </pc:cxnChg>
        <pc:cxnChg chg="add mod">
          <ac:chgData name="Haihambo, Sepo" userId="439e4b3a-3514-495e-ad25-115d5979554c" providerId="ADAL" clId="{73F7CCDB-2602-4690-96FB-0C5E84118FB9}" dt="2023-08-16T19:31:29.033" v="905" actId="1076"/>
          <ac:cxnSpMkLst>
            <pc:docMk/>
            <pc:sldMk cId="3356504691" sldId="265"/>
            <ac:cxnSpMk id="17" creationId="{2BEFE74B-1936-4717-3814-D40A54FDCA03}"/>
          </ac:cxnSpMkLst>
        </pc:cxnChg>
        <pc:cxnChg chg="add mod">
          <ac:chgData name="Haihambo, Sepo" userId="439e4b3a-3514-495e-ad25-115d5979554c" providerId="ADAL" clId="{73F7CCDB-2602-4690-96FB-0C5E84118FB9}" dt="2023-08-16T20:10:37.265" v="2513" actId="14100"/>
          <ac:cxnSpMkLst>
            <pc:docMk/>
            <pc:sldMk cId="3356504691" sldId="265"/>
            <ac:cxnSpMk id="18" creationId="{90435ECE-B395-A732-BBC3-857FBD97791F}"/>
          </ac:cxnSpMkLst>
        </pc:cxnChg>
        <pc:cxnChg chg="add mod">
          <ac:chgData name="Haihambo, Sepo" userId="439e4b3a-3514-495e-ad25-115d5979554c" providerId="ADAL" clId="{73F7CCDB-2602-4690-96FB-0C5E84118FB9}" dt="2023-08-16T20:52:58.543" v="3411" actId="14100"/>
          <ac:cxnSpMkLst>
            <pc:docMk/>
            <pc:sldMk cId="3356504691" sldId="265"/>
            <ac:cxnSpMk id="42" creationId="{10DC9FB9-C128-7AD3-026B-AE3AD3633946}"/>
          </ac:cxnSpMkLst>
        </pc:cxnChg>
      </pc:sldChg>
      <pc:sldChg chg="new del">
        <pc:chgData name="Haihambo, Sepo" userId="439e4b3a-3514-495e-ad25-115d5979554c" providerId="ADAL" clId="{73F7CCDB-2602-4690-96FB-0C5E84118FB9}" dt="2023-08-16T19:13:30.973" v="482" actId="47"/>
        <pc:sldMkLst>
          <pc:docMk/>
          <pc:sldMk cId="3418679957" sldId="265"/>
        </pc:sldMkLst>
      </pc:sldChg>
      <pc:sldChg chg="del">
        <pc:chgData name="Haihambo, Sepo" userId="439e4b3a-3514-495e-ad25-115d5979554c" providerId="ADAL" clId="{73F7CCDB-2602-4690-96FB-0C5E84118FB9}" dt="2023-08-16T19:16:34.366" v="611" actId="47"/>
        <pc:sldMkLst>
          <pc:docMk/>
          <pc:sldMk cId="1723449137" sldId="266"/>
        </pc:sldMkLst>
      </pc:sldChg>
      <pc:sldChg chg="addSp delSp modSp add mod setBg">
        <pc:chgData name="Haihambo, Sepo" userId="439e4b3a-3514-495e-ad25-115d5979554c" providerId="ADAL" clId="{73F7CCDB-2602-4690-96FB-0C5E84118FB9}" dt="2023-08-17T06:09:59.555" v="5013" actId="20577"/>
        <pc:sldMkLst>
          <pc:docMk/>
          <pc:sldMk cId="1047389002" sldId="267"/>
        </pc:sldMkLst>
        <pc:spChg chg="mod">
          <ac:chgData name="Haihambo, Sepo" userId="439e4b3a-3514-495e-ad25-115d5979554c" providerId="ADAL" clId="{73F7CCDB-2602-4690-96FB-0C5E84118FB9}" dt="2023-08-16T21:49:51.662" v="4591" actId="20577"/>
          <ac:spMkLst>
            <pc:docMk/>
            <pc:sldMk cId="1047389002" sldId="267"/>
            <ac:spMk id="2" creationId="{96D701C5-6130-0DE7-4E24-2D206C087E70}"/>
          </ac:spMkLst>
        </pc:spChg>
        <pc:spChg chg="mod">
          <ac:chgData name="Haihambo, Sepo" userId="439e4b3a-3514-495e-ad25-115d5979554c" providerId="ADAL" clId="{73F7CCDB-2602-4690-96FB-0C5E84118FB9}" dt="2023-08-17T06:09:59.555" v="5013" actId="20577"/>
          <ac:spMkLst>
            <pc:docMk/>
            <pc:sldMk cId="1047389002" sldId="267"/>
            <ac:spMk id="5" creationId="{13CFA53F-AC17-0968-18C1-7C489CAB8ACD}"/>
          </ac:spMkLst>
        </pc:spChg>
        <pc:spChg chg="add del">
          <ac:chgData name="Haihambo, Sepo" userId="439e4b3a-3514-495e-ad25-115d5979554c" providerId="ADAL" clId="{73F7CCDB-2602-4690-96FB-0C5E84118FB9}" dt="2023-08-16T21:49:18.186" v="4565" actId="26606"/>
          <ac:spMkLst>
            <pc:docMk/>
            <pc:sldMk cId="1047389002" sldId="267"/>
            <ac:spMk id="3079" creationId="{04812C46-200A-4DEB-A05E-3ED6C68C2387}"/>
          </ac:spMkLst>
        </pc:spChg>
        <pc:spChg chg="add del">
          <ac:chgData name="Haihambo, Sepo" userId="439e4b3a-3514-495e-ad25-115d5979554c" providerId="ADAL" clId="{73F7CCDB-2602-4690-96FB-0C5E84118FB9}" dt="2023-08-16T21:49:18.186" v="4565" actId="26606"/>
          <ac:spMkLst>
            <pc:docMk/>
            <pc:sldMk cId="1047389002" sldId="267"/>
            <ac:spMk id="3081" creationId="{D1EA859B-E555-4109-94F3-6700E046E008}"/>
          </ac:spMkLst>
        </pc:spChg>
        <pc:spChg chg="add del">
          <ac:chgData name="Haihambo, Sepo" userId="439e4b3a-3514-495e-ad25-115d5979554c" providerId="ADAL" clId="{73F7CCDB-2602-4690-96FB-0C5E84118FB9}" dt="2023-08-16T21:49:22.377" v="4567" actId="26606"/>
          <ac:spMkLst>
            <pc:docMk/>
            <pc:sldMk cId="1047389002" sldId="267"/>
            <ac:spMk id="3083" creationId="{E5BBB0F9-6A59-4D02-A9C7-A2D6516684CE}"/>
          </ac:spMkLst>
        </pc:spChg>
        <pc:spChg chg="add del">
          <ac:chgData name="Haihambo, Sepo" userId="439e4b3a-3514-495e-ad25-115d5979554c" providerId="ADAL" clId="{73F7CCDB-2602-4690-96FB-0C5E84118FB9}" dt="2023-08-16T21:49:22.377" v="4567" actId="26606"/>
          <ac:spMkLst>
            <pc:docMk/>
            <pc:sldMk cId="1047389002" sldId="267"/>
            <ac:spMk id="3084" creationId="{92468898-5A6E-4D55-85EC-308E785EE06C}"/>
          </ac:spMkLst>
        </pc:spChg>
        <pc:spChg chg="add del">
          <ac:chgData name="Haihambo, Sepo" userId="439e4b3a-3514-495e-ad25-115d5979554c" providerId="ADAL" clId="{73F7CCDB-2602-4690-96FB-0C5E84118FB9}" dt="2023-08-16T21:49:22.377" v="4567" actId="26606"/>
          <ac:spMkLst>
            <pc:docMk/>
            <pc:sldMk cId="1047389002" sldId="267"/>
            <ac:spMk id="3085" creationId="{3E23A947-2D45-4208-AE2B-64948C87A3EB}"/>
          </ac:spMkLst>
        </pc:spChg>
        <pc:spChg chg="add del">
          <ac:chgData name="Haihambo, Sepo" userId="439e4b3a-3514-495e-ad25-115d5979554c" providerId="ADAL" clId="{73F7CCDB-2602-4690-96FB-0C5E84118FB9}" dt="2023-08-16T21:49:37.823" v="4569" actId="26606"/>
          <ac:spMkLst>
            <pc:docMk/>
            <pc:sldMk cId="1047389002" sldId="267"/>
            <ac:spMk id="3087" creationId="{04812C46-200A-4DEB-A05E-3ED6C68C2387}"/>
          </ac:spMkLst>
        </pc:spChg>
        <pc:spChg chg="add del">
          <ac:chgData name="Haihambo, Sepo" userId="439e4b3a-3514-495e-ad25-115d5979554c" providerId="ADAL" clId="{73F7CCDB-2602-4690-96FB-0C5E84118FB9}" dt="2023-08-16T21:49:37.823" v="4569" actId="26606"/>
          <ac:spMkLst>
            <pc:docMk/>
            <pc:sldMk cId="1047389002" sldId="267"/>
            <ac:spMk id="3088" creationId="{D1EA859B-E555-4109-94F3-6700E046E008}"/>
          </ac:spMkLst>
        </pc:spChg>
        <pc:picChg chg="mod ord">
          <ac:chgData name="Haihambo, Sepo" userId="439e4b3a-3514-495e-ad25-115d5979554c" providerId="ADAL" clId="{73F7CCDB-2602-4690-96FB-0C5E84118FB9}" dt="2023-08-16T21:49:37.823" v="4569" actId="26606"/>
          <ac:picMkLst>
            <pc:docMk/>
            <pc:sldMk cId="1047389002" sldId="267"/>
            <ac:picMk id="7" creationId="{324E116F-9CC8-675A-5454-154CA29D2419}"/>
          </ac:picMkLst>
        </pc:picChg>
        <pc:picChg chg="ord">
          <ac:chgData name="Haihambo, Sepo" userId="439e4b3a-3514-495e-ad25-115d5979554c" providerId="ADAL" clId="{73F7CCDB-2602-4690-96FB-0C5E84118FB9}" dt="2023-08-16T21:49:37.823" v="4569" actId="26606"/>
          <ac:picMkLst>
            <pc:docMk/>
            <pc:sldMk cId="1047389002" sldId="267"/>
            <ac:picMk id="3074" creationId="{FEA8A9F5-DC22-73FE-8305-A3210633AC70}"/>
          </ac:picMkLst>
        </pc:picChg>
      </pc:sldChg>
      <pc:sldChg chg="addSp delSp modSp add mod ord setBg">
        <pc:chgData name="Haihambo, Sepo" userId="439e4b3a-3514-495e-ad25-115d5979554c" providerId="ADAL" clId="{73F7CCDB-2602-4690-96FB-0C5E84118FB9}" dt="2023-08-16T21:47:40.982" v="4491" actId="26606"/>
        <pc:sldMkLst>
          <pc:docMk/>
          <pc:sldMk cId="3902987959" sldId="268"/>
        </pc:sldMkLst>
        <pc:spChg chg="mod ord">
          <ac:chgData name="Haihambo, Sepo" userId="439e4b3a-3514-495e-ad25-115d5979554c" providerId="ADAL" clId="{73F7CCDB-2602-4690-96FB-0C5E84118FB9}" dt="2023-08-16T21:47:40.982" v="4491" actId="26606"/>
          <ac:spMkLst>
            <pc:docMk/>
            <pc:sldMk cId="3902987959" sldId="268"/>
            <ac:spMk id="2" creationId="{96D701C5-6130-0DE7-4E24-2D206C087E70}"/>
          </ac:spMkLst>
        </pc:spChg>
        <pc:spChg chg="del mod">
          <ac:chgData name="Haihambo, Sepo" userId="439e4b3a-3514-495e-ad25-115d5979554c" providerId="ADAL" clId="{73F7CCDB-2602-4690-96FB-0C5E84118FB9}" dt="2023-08-16T20:39:17.866" v="2966" actId="931"/>
          <ac:spMkLst>
            <pc:docMk/>
            <pc:sldMk cId="3902987959" sldId="268"/>
            <ac:spMk id="5" creationId="{13CFA53F-AC17-0968-18C1-7C489CAB8ACD}"/>
          </ac:spMkLst>
        </pc:spChg>
        <pc:spChg chg="add del mod ord">
          <ac:chgData name="Haihambo, Sepo" userId="439e4b3a-3514-495e-ad25-115d5979554c" providerId="ADAL" clId="{73F7CCDB-2602-4690-96FB-0C5E84118FB9}" dt="2023-08-16T21:47:33.345" v="4490" actId="478"/>
          <ac:spMkLst>
            <pc:docMk/>
            <pc:sldMk cId="3902987959" sldId="268"/>
            <ac:spMk id="10" creationId="{F6DCA678-DD50-5AE8-DEED-7857311E4FB1}"/>
          </ac:spMkLst>
        </pc:spChg>
        <pc:spChg chg="add del">
          <ac:chgData name="Haihambo, Sepo" userId="439e4b3a-3514-495e-ad25-115d5979554c" providerId="ADAL" clId="{73F7CCDB-2602-4690-96FB-0C5E84118FB9}" dt="2023-08-16T20:39:52.541" v="2973" actId="26606"/>
          <ac:spMkLst>
            <pc:docMk/>
            <pc:sldMk cId="3902987959" sldId="268"/>
            <ac:spMk id="3079" creationId="{3B47FC9C-2ED3-4100-A4EF-E8CDFEE106C9}"/>
          </ac:spMkLst>
        </pc:spChg>
        <pc:spChg chg="add del mod ord">
          <ac:chgData name="Haihambo, Sepo" userId="439e4b3a-3514-495e-ad25-115d5979554c" providerId="ADAL" clId="{73F7CCDB-2602-4690-96FB-0C5E84118FB9}" dt="2023-08-16T21:46:46.046" v="4485" actId="478"/>
          <ac:spMkLst>
            <pc:docMk/>
            <pc:sldMk cId="3902987959" sldId="268"/>
            <ac:spMk id="3083" creationId="{56B08484-8B05-1091-C872-98BD6BFC515C}"/>
          </ac:spMkLst>
        </pc:spChg>
        <pc:spChg chg="add del">
          <ac:chgData name="Haihambo, Sepo" userId="439e4b3a-3514-495e-ad25-115d5979554c" providerId="ADAL" clId="{73F7CCDB-2602-4690-96FB-0C5E84118FB9}" dt="2023-08-16T20:40:52.778" v="3015" actId="26606"/>
          <ac:spMkLst>
            <pc:docMk/>
            <pc:sldMk cId="3902987959" sldId="268"/>
            <ac:spMk id="3086" creationId="{B3684CCF-CEBB-4D8E-A366-95E43D4C790B}"/>
          </ac:spMkLst>
        </pc:spChg>
        <pc:spChg chg="add del">
          <ac:chgData name="Haihambo, Sepo" userId="439e4b3a-3514-495e-ad25-115d5979554c" providerId="ADAL" clId="{73F7CCDB-2602-4690-96FB-0C5E84118FB9}" dt="2023-08-16T20:40:52.778" v="3015" actId="26606"/>
          <ac:spMkLst>
            <pc:docMk/>
            <pc:sldMk cId="3902987959" sldId="268"/>
            <ac:spMk id="3088" creationId="{70BEB1E7-2F88-40BC-B73D-42E5B6F80BFC}"/>
          </ac:spMkLst>
        </pc:spChg>
        <pc:spChg chg="add del">
          <ac:chgData name="Haihambo, Sepo" userId="439e4b3a-3514-495e-ad25-115d5979554c" providerId="ADAL" clId="{73F7CCDB-2602-4690-96FB-0C5E84118FB9}" dt="2023-08-16T20:40:52.747" v="3014" actId="26606"/>
          <ac:spMkLst>
            <pc:docMk/>
            <pc:sldMk cId="3902987959" sldId="268"/>
            <ac:spMk id="3093" creationId="{9E9F2A28-69A3-4945-B6B6-C2E4A6C55373}"/>
          </ac:spMkLst>
        </pc:spChg>
        <pc:spChg chg="add del">
          <ac:chgData name="Haihambo, Sepo" userId="439e4b3a-3514-495e-ad25-115d5979554c" providerId="ADAL" clId="{73F7CCDB-2602-4690-96FB-0C5E84118FB9}" dt="2023-08-16T20:40:52.747" v="3014" actId="26606"/>
          <ac:spMkLst>
            <pc:docMk/>
            <pc:sldMk cId="3902987959" sldId="268"/>
            <ac:spMk id="3095" creationId="{CB147A70-DC29-4DDF-A34C-2B82C6E2295E}"/>
          </ac:spMkLst>
        </pc:spChg>
        <pc:spChg chg="add del">
          <ac:chgData name="Haihambo, Sepo" userId="439e4b3a-3514-495e-ad25-115d5979554c" providerId="ADAL" clId="{73F7CCDB-2602-4690-96FB-0C5E84118FB9}" dt="2023-08-16T20:40:52.747" v="3014" actId="26606"/>
          <ac:spMkLst>
            <pc:docMk/>
            <pc:sldMk cId="3902987959" sldId="268"/>
            <ac:spMk id="3097" creationId="{3B438362-1E1E-4C62-A99E-4134CB16366C}"/>
          </ac:spMkLst>
        </pc:spChg>
        <pc:spChg chg="add del">
          <ac:chgData name="Haihambo, Sepo" userId="439e4b3a-3514-495e-ad25-115d5979554c" providerId="ADAL" clId="{73F7CCDB-2602-4690-96FB-0C5E84118FB9}" dt="2023-08-16T20:40:52.747" v="3014" actId="26606"/>
          <ac:spMkLst>
            <pc:docMk/>
            <pc:sldMk cId="3902987959" sldId="268"/>
            <ac:spMk id="3099" creationId="{6C077334-5571-4B83-A83E-4CCCFA7B5E8A}"/>
          </ac:spMkLst>
        </pc:spChg>
        <pc:spChg chg="add del">
          <ac:chgData name="Haihambo, Sepo" userId="439e4b3a-3514-495e-ad25-115d5979554c" providerId="ADAL" clId="{73F7CCDB-2602-4690-96FB-0C5E84118FB9}" dt="2023-08-16T20:40:52.747" v="3014" actId="26606"/>
          <ac:spMkLst>
            <pc:docMk/>
            <pc:sldMk cId="3902987959" sldId="268"/>
            <ac:spMk id="3101" creationId="{4D3DC50D-CA0F-48F9-B17E-20D8669AA4E0}"/>
          </ac:spMkLst>
        </pc:spChg>
        <pc:spChg chg="add del">
          <ac:chgData name="Haihambo, Sepo" userId="439e4b3a-3514-495e-ad25-115d5979554c" providerId="ADAL" clId="{73F7CCDB-2602-4690-96FB-0C5E84118FB9}" dt="2023-08-16T20:40:52.747" v="3014" actId="26606"/>
          <ac:spMkLst>
            <pc:docMk/>
            <pc:sldMk cId="3902987959" sldId="268"/>
            <ac:spMk id="3103" creationId="{D1B80E9C-CF8A-440B-B8F5-54BF121BF458}"/>
          </ac:spMkLst>
        </pc:spChg>
        <pc:spChg chg="add del">
          <ac:chgData name="Haihambo, Sepo" userId="439e4b3a-3514-495e-ad25-115d5979554c" providerId="ADAL" clId="{73F7CCDB-2602-4690-96FB-0C5E84118FB9}" dt="2023-08-16T20:44:46.584" v="3103" actId="26606"/>
          <ac:spMkLst>
            <pc:docMk/>
            <pc:sldMk cId="3902987959" sldId="268"/>
            <ac:spMk id="3105" creationId="{71A784BF-09DB-448D-99FC-B49DFC6605D5}"/>
          </ac:spMkLst>
        </pc:spChg>
        <pc:spChg chg="add del">
          <ac:chgData name="Haihambo, Sepo" userId="439e4b3a-3514-495e-ad25-115d5979554c" providerId="ADAL" clId="{73F7CCDB-2602-4690-96FB-0C5E84118FB9}" dt="2023-08-16T20:44:46.584" v="3103" actId="26606"/>
          <ac:spMkLst>
            <pc:docMk/>
            <pc:sldMk cId="3902987959" sldId="268"/>
            <ac:spMk id="3106" creationId="{917859B3-4C91-478D-929D-BB6433F90849}"/>
          </ac:spMkLst>
        </pc:spChg>
        <pc:spChg chg="add del">
          <ac:chgData name="Haihambo, Sepo" userId="439e4b3a-3514-495e-ad25-115d5979554c" providerId="ADAL" clId="{73F7CCDB-2602-4690-96FB-0C5E84118FB9}" dt="2023-08-16T20:44:46.584" v="3103" actId="26606"/>
          <ac:spMkLst>
            <pc:docMk/>
            <pc:sldMk cId="3902987959" sldId="268"/>
            <ac:spMk id="3107" creationId="{6283FBD2-A663-469F-855C-06D86E3C1161}"/>
          </ac:spMkLst>
        </pc:spChg>
        <pc:spChg chg="add del">
          <ac:chgData name="Haihambo, Sepo" userId="439e4b3a-3514-495e-ad25-115d5979554c" providerId="ADAL" clId="{73F7CCDB-2602-4690-96FB-0C5E84118FB9}" dt="2023-08-16T20:44:46.584" v="3103" actId="26606"/>
          <ac:spMkLst>
            <pc:docMk/>
            <pc:sldMk cId="3902987959" sldId="268"/>
            <ac:spMk id="3108" creationId="{8A1279FC-7441-4E55-B082-2774E6316482}"/>
          </ac:spMkLst>
        </pc:spChg>
        <pc:spChg chg="add del">
          <ac:chgData name="Haihambo, Sepo" userId="439e4b3a-3514-495e-ad25-115d5979554c" providerId="ADAL" clId="{73F7CCDB-2602-4690-96FB-0C5E84118FB9}" dt="2023-08-16T21:47:21.074" v="4489" actId="26606"/>
          <ac:spMkLst>
            <pc:docMk/>
            <pc:sldMk cId="3902987959" sldId="268"/>
            <ac:spMk id="3113" creationId="{B3684CCF-CEBB-4D8E-A366-95E43D4C790B}"/>
          </ac:spMkLst>
        </pc:spChg>
        <pc:spChg chg="add del">
          <ac:chgData name="Haihambo, Sepo" userId="439e4b3a-3514-495e-ad25-115d5979554c" providerId="ADAL" clId="{73F7CCDB-2602-4690-96FB-0C5E84118FB9}" dt="2023-08-16T21:47:21.074" v="4489" actId="26606"/>
          <ac:spMkLst>
            <pc:docMk/>
            <pc:sldMk cId="3902987959" sldId="268"/>
            <ac:spMk id="3115" creationId="{70BEB1E7-2F88-40BC-B73D-42E5B6F80BFC}"/>
          </ac:spMkLst>
        </pc:spChg>
        <pc:spChg chg="add del">
          <ac:chgData name="Haihambo, Sepo" userId="439e4b3a-3514-495e-ad25-115d5979554c" providerId="ADAL" clId="{73F7CCDB-2602-4690-96FB-0C5E84118FB9}" dt="2023-08-16T21:47:21.059" v="4488" actId="26606"/>
          <ac:spMkLst>
            <pc:docMk/>
            <pc:sldMk cId="3902987959" sldId="268"/>
            <ac:spMk id="3120" creationId="{38468727-63BE-4191-B4A6-C30C82C0E986}"/>
          </ac:spMkLst>
        </pc:spChg>
        <pc:spChg chg="add del">
          <ac:chgData name="Haihambo, Sepo" userId="439e4b3a-3514-495e-ad25-115d5979554c" providerId="ADAL" clId="{73F7CCDB-2602-4690-96FB-0C5E84118FB9}" dt="2023-08-16T21:47:21.059" v="4488" actId="26606"/>
          <ac:spMkLst>
            <pc:docMk/>
            <pc:sldMk cId="3902987959" sldId="268"/>
            <ac:spMk id="3122" creationId="{9D355BB6-1BB8-4828-B246-CFB31742D7B8}"/>
          </ac:spMkLst>
        </pc:spChg>
        <pc:spChg chg="add del">
          <ac:chgData name="Haihambo, Sepo" userId="439e4b3a-3514-495e-ad25-115d5979554c" providerId="ADAL" clId="{73F7CCDB-2602-4690-96FB-0C5E84118FB9}" dt="2023-08-16T21:47:21.059" v="4488" actId="26606"/>
          <ac:spMkLst>
            <pc:docMk/>
            <pc:sldMk cId="3902987959" sldId="268"/>
            <ac:spMk id="3124" creationId="{CA52A9B9-B2B3-46F0-9D53-0EFF9905BF8F}"/>
          </ac:spMkLst>
        </pc:spChg>
        <pc:spChg chg="add">
          <ac:chgData name="Haihambo, Sepo" userId="439e4b3a-3514-495e-ad25-115d5979554c" providerId="ADAL" clId="{73F7CCDB-2602-4690-96FB-0C5E84118FB9}" dt="2023-08-16T21:47:40.982" v="4491" actId="26606"/>
          <ac:spMkLst>
            <pc:docMk/>
            <pc:sldMk cId="3902987959" sldId="268"/>
            <ac:spMk id="3132" creationId="{521C4EA8-6B83-4338-913D-D75D3C4F34D6}"/>
          </ac:spMkLst>
        </pc:spChg>
        <pc:spChg chg="add">
          <ac:chgData name="Haihambo, Sepo" userId="439e4b3a-3514-495e-ad25-115d5979554c" providerId="ADAL" clId="{73F7CCDB-2602-4690-96FB-0C5E84118FB9}" dt="2023-08-16T21:47:40.982" v="4491" actId="26606"/>
          <ac:spMkLst>
            <pc:docMk/>
            <pc:sldMk cId="3902987959" sldId="268"/>
            <ac:spMk id="3138" creationId="{04357C93-F0CB-4A1C-8F77-4E9063789819}"/>
          </ac:spMkLst>
        </pc:spChg>
        <pc:grpChg chg="add del">
          <ac:chgData name="Haihambo, Sepo" userId="439e4b3a-3514-495e-ad25-115d5979554c" providerId="ADAL" clId="{73F7CCDB-2602-4690-96FB-0C5E84118FB9}" dt="2023-08-16T21:47:40.982" v="4491" actId="26606"/>
          <ac:grpSpMkLst>
            <pc:docMk/>
            <pc:sldMk cId="3902987959" sldId="268"/>
            <ac:grpSpMk id="3126" creationId="{12B241C5-7E45-AD52-638D-31E8FD2BC181}"/>
          </ac:grpSpMkLst>
        </pc:grpChg>
        <pc:grpChg chg="add">
          <ac:chgData name="Haihambo, Sepo" userId="439e4b3a-3514-495e-ad25-115d5979554c" providerId="ADAL" clId="{73F7CCDB-2602-4690-96FB-0C5E84118FB9}" dt="2023-08-16T21:47:40.982" v="4491" actId="26606"/>
          <ac:grpSpMkLst>
            <pc:docMk/>
            <pc:sldMk cId="3902987959" sldId="268"/>
            <ac:grpSpMk id="3134" creationId="{3AF6A671-C637-4547-85F4-51B6D1881399}"/>
          </ac:grpSpMkLst>
        </pc:grpChg>
        <pc:picChg chg="add del mod ord">
          <ac:chgData name="Haihambo, Sepo" userId="439e4b3a-3514-495e-ad25-115d5979554c" providerId="ADAL" clId="{73F7CCDB-2602-4690-96FB-0C5E84118FB9}" dt="2023-08-16T21:46:48.849" v="4486" actId="478"/>
          <ac:picMkLst>
            <pc:docMk/>
            <pc:sldMk cId="3902987959" sldId="268"/>
            <ac:picMk id="4" creationId="{4B029E43-8827-21AB-2B0B-F6E292E91E15}"/>
          </ac:picMkLst>
        </pc:picChg>
        <pc:picChg chg="del mod">
          <ac:chgData name="Haihambo, Sepo" userId="439e4b3a-3514-495e-ad25-115d5979554c" providerId="ADAL" clId="{73F7CCDB-2602-4690-96FB-0C5E84118FB9}" dt="2023-08-16T20:39:40.852" v="2972" actId="478"/>
          <ac:picMkLst>
            <pc:docMk/>
            <pc:sldMk cId="3902987959" sldId="268"/>
            <ac:picMk id="7" creationId="{324E116F-9CC8-675A-5454-154CA29D2419}"/>
          </ac:picMkLst>
        </pc:picChg>
        <pc:picChg chg="add mod ord">
          <ac:chgData name="Haihambo, Sepo" userId="439e4b3a-3514-495e-ad25-115d5979554c" providerId="ADAL" clId="{73F7CCDB-2602-4690-96FB-0C5E84118FB9}" dt="2023-08-16T21:47:40.982" v="4491" actId="26606"/>
          <ac:picMkLst>
            <pc:docMk/>
            <pc:sldMk cId="3902987959" sldId="268"/>
            <ac:picMk id="8" creationId="{81AF09B0-70AE-9B97-FF15-DD5BA19ED70D}"/>
          </ac:picMkLst>
        </pc:picChg>
        <pc:picChg chg="mod ord">
          <ac:chgData name="Haihambo, Sepo" userId="439e4b3a-3514-495e-ad25-115d5979554c" providerId="ADAL" clId="{73F7CCDB-2602-4690-96FB-0C5E84118FB9}" dt="2023-08-16T21:47:40.982" v="4491" actId="26606"/>
          <ac:picMkLst>
            <pc:docMk/>
            <pc:sldMk cId="3902987959" sldId="268"/>
            <ac:picMk id="3074" creationId="{FEA8A9F5-DC22-73FE-8305-A3210633AC70}"/>
          </ac:picMkLst>
        </pc:picChg>
      </pc:sldChg>
      <pc:sldChg chg="addSp delSp modSp mod setBg">
        <pc:chgData name="Haihambo, Sepo" userId="439e4b3a-3514-495e-ad25-115d5979554c" providerId="ADAL" clId="{73F7CCDB-2602-4690-96FB-0C5E84118FB9}" dt="2023-08-16T21:45:29.895" v="4470" actId="1076"/>
        <pc:sldMkLst>
          <pc:docMk/>
          <pc:sldMk cId="1322659127" sldId="269"/>
        </pc:sldMkLst>
        <pc:spChg chg="del">
          <ac:chgData name="Haihambo, Sepo" userId="439e4b3a-3514-495e-ad25-115d5979554c" providerId="ADAL" clId="{73F7CCDB-2602-4690-96FB-0C5E84118FB9}" dt="2023-08-16T20:57:25.265" v="3517" actId="478"/>
          <ac:spMkLst>
            <pc:docMk/>
            <pc:sldMk cId="1322659127" sldId="269"/>
            <ac:spMk id="2" creationId="{96D701C5-6130-0DE7-4E24-2D206C087E70}"/>
          </ac:spMkLst>
        </pc:spChg>
        <pc:spChg chg="del mod">
          <ac:chgData name="Haihambo, Sepo" userId="439e4b3a-3514-495e-ad25-115d5979554c" providerId="ADAL" clId="{73F7CCDB-2602-4690-96FB-0C5E84118FB9}" dt="2023-08-16T20:56:38.919" v="3515" actId="478"/>
          <ac:spMkLst>
            <pc:docMk/>
            <pc:sldMk cId="1322659127" sldId="269"/>
            <ac:spMk id="3" creationId="{8A6BF963-459A-1435-843B-FC8472EB806E}"/>
          </ac:spMkLst>
        </pc:spChg>
        <pc:spChg chg="add del mod">
          <ac:chgData name="Haihambo, Sepo" userId="439e4b3a-3514-495e-ad25-115d5979554c" providerId="ADAL" clId="{73F7CCDB-2602-4690-96FB-0C5E84118FB9}" dt="2023-08-16T20:57:42.733" v="3521" actId="478"/>
          <ac:spMkLst>
            <pc:docMk/>
            <pc:sldMk cId="1322659127" sldId="269"/>
            <ac:spMk id="8" creationId="{948E47E3-11E5-2210-A569-7E42049B574D}"/>
          </ac:spMkLst>
        </pc:spChg>
        <pc:spChg chg="add del mod">
          <ac:chgData name="Haihambo, Sepo" userId="439e4b3a-3514-495e-ad25-115d5979554c" providerId="ADAL" clId="{73F7CCDB-2602-4690-96FB-0C5E84118FB9}" dt="2023-08-16T20:57:46.277" v="3522" actId="478"/>
          <ac:spMkLst>
            <pc:docMk/>
            <pc:sldMk cId="1322659127" sldId="269"/>
            <ac:spMk id="10" creationId="{1AABF75F-5578-841E-2327-709BB5573856}"/>
          </ac:spMkLst>
        </pc:spChg>
        <pc:spChg chg="add del mod">
          <ac:chgData name="Haihambo, Sepo" userId="439e4b3a-3514-495e-ad25-115d5979554c" providerId="ADAL" clId="{73F7CCDB-2602-4690-96FB-0C5E84118FB9}" dt="2023-08-16T20:58:56.582" v="3539" actId="478"/>
          <ac:spMkLst>
            <pc:docMk/>
            <pc:sldMk cId="1322659127" sldId="269"/>
            <ac:spMk id="11" creationId="{DBCE9F64-51FF-CA05-CEC5-A7C0F88578B7}"/>
          </ac:spMkLst>
        </pc:spChg>
        <pc:spChg chg="add mod">
          <ac:chgData name="Haihambo, Sepo" userId="439e4b3a-3514-495e-ad25-115d5979554c" providerId="ADAL" clId="{73F7CCDB-2602-4690-96FB-0C5E84118FB9}" dt="2023-08-16T21:45:29.895" v="4470" actId="1076"/>
          <ac:spMkLst>
            <pc:docMk/>
            <pc:sldMk cId="1322659127" sldId="269"/>
            <ac:spMk id="14" creationId="{8DF3CF3F-9F1D-7A80-DC3E-29AF66165547}"/>
          </ac:spMkLst>
        </pc:spChg>
        <pc:spChg chg="add">
          <ac:chgData name="Haihambo, Sepo" userId="439e4b3a-3514-495e-ad25-115d5979554c" providerId="ADAL" clId="{73F7CCDB-2602-4690-96FB-0C5E84118FB9}" dt="2023-08-16T20:59:01.424" v="3540" actId="26606"/>
          <ac:spMkLst>
            <pc:docMk/>
            <pc:sldMk cId="1322659127" sldId="269"/>
            <ac:spMk id="3079" creationId="{F3060C83-F051-4F0E-ABAD-AA0DFC48B218}"/>
          </ac:spMkLst>
        </pc:spChg>
        <pc:spChg chg="add">
          <ac:chgData name="Haihambo, Sepo" userId="439e4b3a-3514-495e-ad25-115d5979554c" providerId="ADAL" clId="{73F7CCDB-2602-4690-96FB-0C5E84118FB9}" dt="2023-08-16T20:59:01.424" v="3540" actId="26606"/>
          <ac:spMkLst>
            <pc:docMk/>
            <pc:sldMk cId="1322659127" sldId="269"/>
            <ac:spMk id="3081" creationId="{83C98ABE-055B-441F-B07E-44F97F083C39}"/>
          </ac:spMkLst>
        </pc:spChg>
        <pc:spChg chg="add">
          <ac:chgData name="Haihambo, Sepo" userId="439e4b3a-3514-495e-ad25-115d5979554c" providerId="ADAL" clId="{73F7CCDB-2602-4690-96FB-0C5E84118FB9}" dt="2023-08-16T20:59:01.424" v="3540" actId="26606"/>
          <ac:spMkLst>
            <pc:docMk/>
            <pc:sldMk cId="1322659127" sldId="269"/>
            <ac:spMk id="3083" creationId="{29FDB030-9B49-4CED-8CCD-4D99382388AC}"/>
          </ac:spMkLst>
        </pc:spChg>
        <pc:spChg chg="add">
          <ac:chgData name="Haihambo, Sepo" userId="439e4b3a-3514-495e-ad25-115d5979554c" providerId="ADAL" clId="{73F7CCDB-2602-4690-96FB-0C5E84118FB9}" dt="2023-08-16T20:59:01.424" v="3540" actId="26606"/>
          <ac:spMkLst>
            <pc:docMk/>
            <pc:sldMk cId="1322659127" sldId="269"/>
            <ac:spMk id="3085" creationId="{3783CA14-24A1-485C-8B30-D6A5D87987AD}"/>
          </ac:spMkLst>
        </pc:spChg>
        <pc:spChg chg="add">
          <ac:chgData name="Haihambo, Sepo" userId="439e4b3a-3514-495e-ad25-115d5979554c" providerId="ADAL" clId="{73F7CCDB-2602-4690-96FB-0C5E84118FB9}" dt="2023-08-16T20:59:01.424" v="3540" actId="26606"/>
          <ac:spMkLst>
            <pc:docMk/>
            <pc:sldMk cId="1322659127" sldId="269"/>
            <ac:spMk id="3087" creationId="{9A97C86A-04D6-40F7-AE84-31AB43E6A846}"/>
          </ac:spMkLst>
        </pc:spChg>
        <pc:spChg chg="add">
          <ac:chgData name="Haihambo, Sepo" userId="439e4b3a-3514-495e-ad25-115d5979554c" providerId="ADAL" clId="{73F7CCDB-2602-4690-96FB-0C5E84118FB9}" dt="2023-08-16T20:59:01.424" v="3540" actId="26606"/>
          <ac:spMkLst>
            <pc:docMk/>
            <pc:sldMk cId="1322659127" sldId="269"/>
            <ac:spMk id="3089" creationId="{FF9F2414-84E8-453E-B1F3-389FDE8192D9}"/>
          </ac:spMkLst>
        </pc:spChg>
        <pc:spChg chg="add">
          <ac:chgData name="Haihambo, Sepo" userId="439e4b3a-3514-495e-ad25-115d5979554c" providerId="ADAL" clId="{73F7CCDB-2602-4690-96FB-0C5E84118FB9}" dt="2023-08-16T20:59:01.424" v="3540" actId="26606"/>
          <ac:spMkLst>
            <pc:docMk/>
            <pc:sldMk cId="1322659127" sldId="269"/>
            <ac:spMk id="3091" creationId="{3ECA69A1-7536-43AC-85EF-C7106179F5ED}"/>
          </ac:spMkLst>
        </pc:spChg>
        <pc:picChg chg="add mod">
          <ac:chgData name="Haihambo, Sepo" userId="439e4b3a-3514-495e-ad25-115d5979554c" providerId="ADAL" clId="{73F7CCDB-2602-4690-96FB-0C5E84118FB9}" dt="2023-08-16T21:06:02.704" v="3699" actId="1076"/>
          <ac:picMkLst>
            <pc:docMk/>
            <pc:sldMk cId="1322659127" sldId="269"/>
            <ac:picMk id="5" creationId="{2BB64664-E83E-6B71-14B2-D5E80CBB7479}"/>
          </ac:picMkLst>
        </pc:picChg>
        <pc:picChg chg="del">
          <ac:chgData name="Haihambo, Sepo" userId="439e4b3a-3514-495e-ad25-115d5979554c" providerId="ADAL" clId="{73F7CCDB-2602-4690-96FB-0C5E84118FB9}" dt="2023-08-16T20:56:31.175" v="3514" actId="478"/>
          <ac:picMkLst>
            <pc:docMk/>
            <pc:sldMk cId="1322659127" sldId="269"/>
            <ac:picMk id="7" creationId="{324E116F-9CC8-675A-5454-154CA29D2419}"/>
          </ac:picMkLst>
        </pc:picChg>
        <pc:picChg chg="add mod">
          <ac:chgData name="Haihambo, Sepo" userId="439e4b3a-3514-495e-ad25-115d5979554c" providerId="ADAL" clId="{73F7CCDB-2602-4690-96FB-0C5E84118FB9}" dt="2023-08-16T21:05:56.377" v="3698" actId="1076"/>
          <ac:picMkLst>
            <pc:docMk/>
            <pc:sldMk cId="1322659127" sldId="269"/>
            <ac:picMk id="13" creationId="{E4160E0F-3550-EA63-E6DA-ACE19D4C607C}"/>
          </ac:picMkLst>
        </pc:picChg>
        <pc:picChg chg="ord">
          <ac:chgData name="Haihambo, Sepo" userId="439e4b3a-3514-495e-ad25-115d5979554c" providerId="ADAL" clId="{73F7CCDB-2602-4690-96FB-0C5E84118FB9}" dt="2023-08-16T20:59:01.424" v="3540" actId="26606"/>
          <ac:picMkLst>
            <pc:docMk/>
            <pc:sldMk cId="1322659127" sldId="269"/>
            <ac:picMk id="3074" creationId="{FEA8A9F5-DC22-73FE-8305-A3210633AC70}"/>
          </ac:picMkLst>
        </pc:picChg>
      </pc:sldChg>
      <pc:sldChg chg="addSp delSp modSp add mod">
        <pc:chgData name="Haihambo, Sepo" userId="439e4b3a-3514-495e-ad25-115d5979554c" providerId="ADAL" clId="{73F7CCDB-2602-4690-96FB-0C5E84118FB9}" dt="2023-08-16T21:37:58.597" v="4236" actId="478"/>
        <pc:sldMkLst>
          <pc:docMk/>
          <pc:sldMk cId="297228940" sldId="270"/>
        </pc:sldMkLst>
        <pc:spChg chg="del">
          <ac:chgData name="Haihambo, Sepo" userId="439e4b3a-3514-495e-ad25-115d5979554c" providerId="ADAL" clId="{73F7CCDB-2602-4690-96FB-0C5E84118FB9}" dt="2023-08-16T19:49:49.570" v="1753" actId="478"/>
          <ac:spMkLst>
            <pc:docMk/>
            <pc:sldMk cId="297228940" sldId="270"/>
            <ac:spMk id="2" creationId="{96D701C5-6130-0DE7-4E24-2D206C087E70}"/>
          </ac:spMkLst>
        </pc:spChg>
        <pc:spChg chg="del mod">
          <ac:chgData name="Haihambo, Sepo" userId="439e4b3a-3514-495e-ad25-115d5979554c" providerId="ADAL" clId="{73F7CCDB-2602-4690-96FB-0C5E84118FB9}" dt="2023-08-16T19:50:18.974" v="1760" actId="478"/>
          <ac:spMkLst>
            <pc:docMk/>
            <pc:sldMk cId="297228940" sldId="270"/>
            <ac:spMk id="3" creationId="{8A6BF963-459A-1435-843B-FC8472EB806E}"/>
          </ac:spMkLst>
        </pc:spChg>
        <pc:spChg chg="add del mod">
          <ac:chgData name="Haihambo, Sepo" userId="439e4b3a-3514-495e-ad25-115d5979554c" providerId="ADAL" clId="{73F7CCDB-2602-4690-96FB-0C5E84118FB9}" dt="2023-08-16T19:49:55.673" v="1755" actId="478"/>
          <ac:spMkLst>
            <pc:docMk/>
            <pc:sldMk cId="297228940" sldId="270"/>
            <ac:spMk id="6" creationId="{17545926-2E51-78D8-1EE8-54A921FBB624}"/>
          </ac:spMkLst>
        </pc:spChg>
        <pc:spChg chg="add del mod">
          <ac:chgData name="Haihambo, Sepo" userId="439e4b3a-3514-495e-ad25-115d5979554c" providerId="ADAL" clId="{73F7CCDB-2602-4690-96FB-0C5E84118FB9}" dt="2023-08-16T21:37:53.651" v="4235" actId="478"/>
          <ac:spMkLst>
            <pc:docMk/>
            <pc:sldMk cId="297228940" sldId="270"/>
            <ac:spMk id="8" creationId="{5FC14980-5D4E-E099-7B78-8638968E6DF0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9" creationId="{28D360FD-9C40-90C9-1770-ACC97CB7366F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10" creationId="{2859E5EF-39DD-C519-872F-AD6EFAD01F34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11" creationId="{122A468B-B027-2401-6090-D5D719DA5790}"/>
          </ac:spMkLst>
        </pc:spChg>
        <pc:spChg chg="add mod">
          <ac:chgData name="Haihambo, Sepo" userId="439e4b3a-3514-495e-ad25-115d5979554c" providerId="ADAL" clId="{73F7CCDB-2602-4690-96FB-0C5E84118FB9}" dt="2023-08-16T21:19:43.110" v="3916" actId="1076"/>
          <ac:spMkLst>
            <pc:docMk/>
            <pc:sldMk cId="297228940" sldId="270"/>
            <ac:spMk id="12" creationId="{5D60831C-579A-48F4-9CAE-FC4FADA7DE23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13" creationId="{FBC46D50-A098-1B7F-6F71-EC4278F6CAB3}"/>
          </ac:spMkLst>
        </pc:spChg>
        <pc:spChg chg="add del mod">
          <ac:chgData name="Haihambo, Sepo" userId="439e4b3a-3514-495e-ad25-115d5979554c" providerId="ADAL" clId="{73F7CCDB-2602-4690-96FB-0C5E84118FB9}" dt="2023-08-16T21:20:41.766" v="3926" actId="478"/>
          <ac:spMkLst>
            <pc:docMk/>
            <pc:sldMk cId="297228940" sldId="270"/>
            <ac:spMk id="14" creationId="{CF9A170F-3F1D-1CD1-2297-97759264EA0C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15" creationId="{FABDCAFF-C715-4277-5527-9F4EC7D399C3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16" creationId="{92163D3D-C98F-F5F2-FF1E-176CA99C8B1B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17" creationId="{626C2DF1-7BC1-A0B7-A53A-AD9CE557D9E4}"/>
          </ac:spMkLst>
        </pc:spChg>
        <pc:spChg chg="add mod">
          <ac:chgData name="Haihambo, Sepo" userId="439e4b3a-3514-495e-ad25-115d5979554c" providerId="ADAL" clId="{73F7CCDB-2602-4690-96FB-0C5E84118FB9}" dt="2023-08-16T21:23:46.023" v="3991" actId="1076"/>
          <ac:spMkLst>
            <pc:docMk/>
            <pc:sldMk cId="297228940" sldId="270"/>
            <ac:spMk id="18" creationId="{01D917FB-C2B2-8F93-991A-FF9C30C7FA52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19" creationId="{90DAD0DB-A392-B7CA-F0FF-C67F6B3BDCCB}"/>
          </ac:spMkLst>
        </pc:spChg>
        <pc:spChg chg="add mod">
          <ac:chgData name="Haihambo, Sepo" userId="439e4b3a-3514-495e-ad25-115d5979554c" providerId="ADAL" clId="{73F7CCDB-2602-4690-96FB-0C5E84118FB9}" dt="2023-08-16T21:25:01.289" v="4044" actId="255"/>
          <ac:spMkLst>
            <pc:docMk/>
            <pc:sldMk cId="297228940" sldId="270"/>
            <ac:spMk id="20" creationId="{5332259C-9968-1390-8D98-28BFF8EC7E14}"/>
          </ac:spMkLst>
        </pc:spChg>
        <pc:spChg chg="add mod">
          <ac:chgData name="Haihambo, Sepo" userId="439e4b3a-3514-495e-ad25-115d5979554c" providerId="ADAL" clId="{73F7CCDB-2602-4690-96FB-0C5E84118FB9}" dt="2023-08-16T21:25:30.286" v="4054" actId="14100"/>
          <ac:spMkLst>
            <pc:docMk/>
            <pc:sldMk cId="297228940" sldId="270"/>
            <ac:spMk id="21" creationId="{CEB567A2-693E-327D-61A1-1C96FF79406D}"/>
          </ac:spMkLst>
        </pc:spChg>
        <pc:spChg chg="add del mod">
          <ac:chgData name="Haihambo, Sepo" userId="439e4b3a-3514-495e-ad25-115d5979554c" providerId="ADAL" clId="{73F7CCDB-2602-4690-96FB-0C5E84118FB9}" dt="2023-08-16T21:37:58.597" v="4236" actId="478"/>
          <ac:spMkLst>
            <pc:docMk/>
            <pc:sldMk cId="297228940" sldId="270"/>
            <ac:spMk id="23" creationId="{4F6F1A05-8448-93B2-4BA0-781A911B3275}"/>
          </ac:spMkLst>
        </pc:spChg>
        <pc:graphicFrameChg chg="add del mod modGraphic">
          <ac:chgData name="Haihambo, Sepo" userId="439e4b3a-3514-495e-ad25-115d5979554c" providerId="ADAL" clId="{73F7CCDB-2602-4690-96FB-0C5E84118FB9}" dt="2023-08-16T21:21:33.759" v="3967"/>
          <ac:graphicFrameMkLst>
            <pc:docMk/>
            <pc:sldMk cId="297228940" sldId="270"/>
            <ac:graphicFrameMk id="4" creationId="{6CC4CAD2-5B54-4C24-F78C-E05C8F94908A}"/>
          </ac:graphicFrameMkLst>
        </pc:graphicFrameChg>
        <pc:picChg chg="del mod">
          <ac:chgData name="Haihambo, Sepo" userId="439e4b3a-3514-495e-ad25-115d5979554c" providerId="ADAL" clId="{73F7CCDB-2602-4690-96FB-0C5E84118FB9}" dt="2023-08-16T19:49:51.956" v="1754" actId="478"/>
          <ac:picMkLst>
            <pc:docMk/>
            <pc:sldMk cId="297228940" sldId="270"/>
            <ac:picMk id="7" creationId="{324E116F-9CC8-675A-5454-154CA29D2419}"/>
          </ac:picMkLst>
        </pc:picChg>
      </pc:sldChg>
      <pc:sldChg chg="modSp del mod">
        <pc:chgData name="Haihambo, Sepo" userId="439e4b3a-3514-495e-ad25-115d5979554c" providerId="ADAL" clId="{73F7CCDB-2602-4690-96FB-0C5E84118FB9}" dt="2023-08-16T20:07:37.409" v="2425" actId="47"/>
        <pc:sldMkLst>
          <pc:docMk/>
          <pc:sldMk cId="284282175" sldId="271"/>
        </pc:sldMkLst>
        <pc:spChg chg="mod">
          <ac:chgData name="Haihambo, Sepo" userId="439e4b3a-3514-495e-ad25-115d5979554c" providerId="ADAL" clId="{73F7CCDB-2602-4690-96FB-0C5E84118FB9}" dt="2023-08-16T19:47:16.128" v="1715" actId="20577"/>
          <ac:spMkLst>
            <pc:docMk/>
            <pc:sldMk cId="284282175" sldId="271"/>
            <ac:spMk id="3" creationId="{8A6BF963-459A-1435-843B-FC8472EB806E}"/>
          </ac:spMkLst>
        </pc:spChg>
      </pc:sldChg>
      <pc:sldChg chg="addSp delSp modSp del mod">
        <pc:chgData name="Haihambo, Sepo" userId="439e4b3a-3514-495e-ad25-115d5979554c" providerId="ADAL" clId="{73F7CCDB-2602-4690-96FB-0C5E84118FB9}" dt="2023-08-16T20:55:08.535" v="3452" actId="47"/>
        <pc:sldMkLst>
          <pc:docMk/>
          <pc:sldMk cId="3230441700" sldId="271"/>
        </pc:sldMkLst>
        <pc:spChg chg="del">
          <ac:chgData name="Haihambo, Sepo" userId="439e4b3a-3514-495e-ad25-115d5979554c" providerId="ADAL" clId="{73F7CCDB-2602-4690-96FB-0C5E84118FB9}" dt="2023-08-16T20:22:00.281" v="2810" actId="478"/>
          <ac:spMkLst>
            <pc:docMk/>
            <pc:sldMk cId="3230441700" sldId="271"/>
            <ac:spMk id="3" creationId="{8A6BF963-459A-1435-843B-FC8472EB806E}"/>
          </ac:spMkLst>
        </pc:spChg>
        <pc:spChg chg="add del mod">
          <ac:chgData name="Haihambo, Sepo" userId="439e4b3a-3514-495e-ad25-115d5979554c" providerId="ADAL" clId="{73F7CCDB-2602-4690-96FB-0C5E84118FB9}" dt="2023-08-16T20:22:13.797" v="2812" actId="478"/>
          <ac:spMkLst>
            <pc:docMk/>
            <pc:sldMk cId="3230441700" sldId="271"/>
            <ac:spMk id="5" creationId="{9EF0C353-8ECE-CEA4-7508-FF87CC7655E7}"/>
          </ac:spMkLst>
        </pc:spChg>
        <pc:picChg chg="del">
          <ac:chgData name="Haihambo, Sepo" userId="439e4b3a-3514-495e-ad25-115d5979554c" providerId="ADAL" clId="{73F7CCDB-2602-4690-96FB-0C5E84118FB9}" dt="2023-08-16T20:22:10.250" v="2811" actId="478"/>
          <ac:picMkLst>
            <pc:docMk/>
            <pc:sldMk cId="3230441700" sldId="271"/>
            <ac:picMk id="7" creationId="{324E116F-9CC8-675A-5454-154CA29D2419}"/>
          </ac:picMkLst>
        </pc:picChg>
      </pc:sldChg>
      <pc:sldChg chg="addSp delSp modSp add mod modAnim">
        <pc:chgData name="Haihambo, Sepo" userId="439e4b3a-3514-495e-ad25-115d5979554c" providerId="ADAL" clId="{73F7CCDB-2602-4690-96FB-0C5E84118FB9}" dt="2023-08-17T06:05:50.997" v="4930" actId="1076"/>
        <pc:sldMkLst>
          <pc:docMk/>
          <pc:sldMk cId="3330006569" sldId="418"/>
        </pc:sldMkLst>
        <pc:spChg chg="add mod">
          <ac:chgData name="Haihambo, Sepo" userId="439e4b3a-3514-495e-ad25-115d5979554c" providerId="ADAL" clId="{73F7CCDB-2602-4690-96FB-0C5E84118FB9}" dt="2023-08-17T06:02:08.864" v="4727" actId="20577"/>
          <ac:spMkLst>
            <pc:docMk/>
            <pc:sldMk cId="3330006569" sldId="418"/>
            <ac:spMk id="2" creationId="{792CC106-392F-C251-FB29-A91BAFBC7DEF}"/>
          </ac:spMkLst>
        </pc:spChg>
        <pc:spChg chg="mod">
          <ac:chgData name="Haihambo, Sepo" userId="439e4b3a-3514-495e-ad25-115d5979554c" providerId="ADAL" clId="{73F7CCDB-2602-4690-96FB-0C5E84118FB9}" dt="2023-08-17T06:05:50.997" v="4930" actId="1076"/>
          <ac:spMkLst>
            <pc:docMk/>
            <pc:sldMk cId="3330006569" sldId="418"/>
            <ac:spMk id="9" creationId="{00000000-0000-0000-0000-000000000000}"/>
          </ac:spMkLst>
        </pc:spChg>
        <pc:spChg chg="mod">
          <ac:chgData name="Haihambo, Sepo" userId="439e4b3a-3514-495e-ad25-115d5979554c" providerId="ADAL" clId="{73F7CCDB-2602-4690-96FB-0C5E84118FB9}" dt="2023-08-17T06:04:34.357" v="4848" actId="20577"/>
          <ac:spMkLst>
            <pc:docMk/>
            <pc:sldMk cId="3330006569" sldId="418"/>
            <ac:spMk id="10" creationId="{00000000-0000-0000-0000-000000000000}"/>
          </ac:spMkLst>
        </pc:spChg>
        <pc:spChg chg="mod">
          <ac:chgData name="Haihambo, Sepo" userId="439e4b3a-3514-495e-ad25-115d5979554c" providerId="ADAL" clId="{73F7CCDB-2602-4690-96FB-0C5E84118FB9}" dt="2023-08-17T06:03:45.306" v="4794" actId="255"/>
          <ac:spMkLst>
            <pc:docMk/>
            <pc:sldMk cId="3330006569" sldId="418"/>
            <ac:spMk id="11" creationId="{00000000-0000-0000-0000-000000000000}"/>
          </ac:spMkLst>
        </pc:spChg>
        <pc:spChg chg="del">
          <ac:chgData name="Haihambo, Sepo" userId="439e4b3a-3514-495e-ad25-115d5979554c" providerId="ADAL" clId="{73F7CCDB-2602-4690-96FB-0C5E84118FB9}" dt="2023-08-17T06:01:48.394" v="4698" actId="478"/>
          <ac:spMkLst>
            <pc:docMk/>
            <pc:sldMk cId="3330006569" sldId="418"/>
            <ac:spMk id="13" creationId="{00000000-0000-0000-0000-000000000000}"/>
          </ac:spMkLst>
        </pc:spChg>
        <pc:picChg chg="del">
          <ac:chgData name="Haihambo, Sepo" userId="439e4b3a-3514-495e-ad25-115d5979554c" providerId="ADAL" clId="{73F7CCDB-2602-4690-96FB-0C5E84118FB9}" dt="2023-08-17T06:01:14.439" v="4696" actId="478"/>
          <ac:picMkLst>
            <pc:docMk/>
            <pc:sldMk cId="3330006569" sldId="418"/>
            <ac:picMk id="106498" creationId="{00000000-0000-0000-0000-000000000000}"/>
          </ac:picMkLst>
        </pc:picChg>
        <pc:picChg chg="del">
          <ac:chgData name="Haihambo, Sepo" userId="439e4b3a-3514-495e-ad25-115d5979554c" providerId="ADAL" clId="{73F7CCDB-2602-4690-96FB-0C5E84118FB9}" dt="2023-08-17T06:01:17.847" v="4697" actId="478"/>
          <ac:picMkLst>
            <pc:docMk/>
            <pc:sldMk cId="3330006569" sldId="418"/>
            <ac:picMk id="106500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527AB-394C-4D58-8415-8B4AE544FA0E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CA9A01-C2E5-4134-BE71-3881C871D4EE}">
      <dgm:prSet phldrT="[Text]" custT="1"/>
      <dgm:spPr/>
      <dgm:t>
        <a:bodyPr/>
        <a:lstStyle/>
        <a:p>
          <a:r>
            <a:rPr lang="en-US" sz="2000" dirty="0"/>
            <a:t>Profit </a:t>
          </a:r>
          <a:r>
            <a:rPr lang="en-US" sz="2000" dirty="0" err="1"/>
            <a:t>maximisation</a:t>
          </a:r>
          <a:endParaRPr lang="en-US" sz="2000" dirty="0"/>
        </a:p>
      </dgm:t>
    </dgm:pt>
    <dgm:pt modelId="{25BE4B7D-7D61-4DC7-875D-FE0218B0EA71}" type="parTrans" cxnId="{49198A21-247B-4993-B2C7-21BC431B28BD}">
      <dgm:prSet/>
      <dgm:spPr/>
      <dgm:t>
        <a:bodyPr/>
        <a:lstStyle/>
        <a:p>
          <a:endParaRPr lang="en-US"/>
        </a:p>
      </dgm:t>
    </dgm:pt>
    <dgm:pt modelId="{D393FC77-D943-4DF9-B258-5B82287FF706}" type="sibTrans" cxnId="{49198A21-247B-4993-B2C7-21BC431B28BD}">
      <dgm:prSet/>
      <dgm:spPr/>
      <dgm:t>
        <a:bodyPr/>
        <a:lstStyle/>
        <a:p>
          <a:endParaRPr lang="en-US"/>
        </a:p>
      </dgm:t>
    </dgm:pt>
    <dgm:pt modelId="{425E05DE-BB05-4C81-98A4-DE7DC7AEA01E}">
      <dgm:prSet phldrT="[Text]" custT="1"/>
      <dgm:spPr/>
      <dgm:t>
        <a:bodyPr/>
        <a:lstStyle/>
        <a:p>
          <a:r>
            <a:rPr lang="en-US" sz="2000" dirty="0"/>
            <a:t>CSI</a:t>
          </a:r>
        </a:p>
      </dgm:t>
    </dgm:pt>
    <dgm:pt modelId="{E8E422B0-A18C-4EAC-A645-2922A7AD9AEC}" type="parTrans" cxnId="{5ADBC2D5-FBDD-4A00-818B-2F4CABF7819B}">
      <dgm:prSet/>
      <dgm:spPr/>
      <dgm:t>
        <a:bodyPr/>
        <a:lstStyle/>
        <a:p>
          <a:endParaRPr lang="en-US"/>
        </a:p>
      </dgm:t>
    </dgm:pt>
    <dgm:pt modelId="{44DBA71A-5EC9-49FC-A10F-74336FF91753}" type="sibTrans" cxnId="{5ADBC2D5-FBDD-4A00-818B-2F4CABF7819B}">
      <dgm:prSet/>
      <dgm:spPr/>
      <dgm:t>
        <a:bodyPr/>
        <a:lstStyle/>
        <a:p>
          <a:endParaRPr lang="en-US"/>
        </a:p>
      </dgm:t>
    </dgm:pt>
    <dgm:pt modelId="{18D7D72F-07E0-4C1C-9807-9960A53725B2}">
      <dgm:prSet phldrT="[Text]" custT="1"/>
      <dgm:spPr/>
      <dgm:t>
        <a:bodyPr/>
        <a:lstStyle/>
        <a:p>
          <a:r>
            <a:rPr lang="en-US" sz="2000" dirty="0"/>
            <a:t>ESG</a:t>
          </a:r>
        </a:p>
      </dgm:t>
    </dgm:pt>
    <dgm:pt modelId="{678B0639-5101-474B-8208-F31EB442CC6D}" type="parTrans" cxnId="{B8D002D9-8E23-454A-ABEA-C7726B38B367}">
      <dgm:prSet/>
      <dgm:spPr/>
      <dgm:t>
        <a:bodyPr/>
        <a:lstStyle/>
        <a:p>
          <a:endParaRPr lang="en-US"/>
        </a:p>
      </dgm:t>
    </dgm:pt>
    <dgm:pt modelId="{3165D772-9C63-4F5B-9021-2690E4A9DFBE}" type="sibTrans" cxnId="{B8D002D9-8E23-454A-ABEA-C7726B38B367}">
      <dgm:prSet/>
      <dgm:spPr/>
      <dgm:t>
        <a:bodyPr/>
        <a:lstStyle/>
        <a:p>
          <a:endParaRPr lang="en-US"/>
        </a:p>
      </dgm:t>
    </dgm:pt>
    <dgm:pt modelId="{CCA6DFD1-DCD6-4275-8973-A57448F005D8}">
      <dgm:prSet phldrT="[Text]" custT="1"/>
      <dgm:spPr/>
      <dgm:t>
        <a:bodyPr/>
        <a:lstStyle/>
        <a:p>
          <a:r>
            <a:rPr lang="en-US" sz="2000" dirty="0"/>
            <a:t>Sustainability</a:t>
          </a:r>
        </a:p>
      </dgm:t>
    </dgm:pt>
    <dgm:pt modelId="{BBA6D773-4AD5-4883-9AE2-7C05F226AE6F}" type="parTrans" cxnId="{9D6C2C51-EC20-43EF-9EE1-FA6EC536DCB7}">
      <dgm:prSet/>
      <dgm:spPr/>
      <dgm:t>
        <a:bodyPr/>
        <a:lstStyle/>
        <a:p>
          <a:endParaRPr lang="en-US"/>
        </a:p>
      </dgm:t>
    </dgm:pt>
    <dgm:pt modelId="{D9758161-5FDC-42AF-8216-EF84BD4CB71D}" type="sibTrans" cxnId="{9D6C2C51-EC20-43EF-9EE1-FA6EC536DCB7}">
      <dgm:prSet/>
      <dgm:spPr/>
      <dgm:t>
        <a:bodyPr/>
        <a:lstStyle/>
        <a:p>
          <a:endParaRPr lang="en-US"/>
        </a:p>
      </dgm:t>
    </dgm:pt>
    <dgm:pt modelId="{4CF2024D-3141-4A24-941C-3CF1CF7220A4}" type="pres">
      <dgm:prSet presAssocID="{14B527AB-394C-4D58-8415-8B4AE544FA0E}" presName="rootnode" presStyleCnt="0">
        <dgm:presLayoutVars>
          <dgm:chMax/>
          <dgm:chPref/>
          <dgm:dir/>
          <dgm:animLvl val="lvl"/>
        </dgm:presLayoutVars>
      </dgm:prSet>
      <dgm:spPr/>
    </dgm:pt>
    <dgm:pt modelId="{472FFFC7-9DEB-4223-9C8B-FC4626EECBAB}" type="pres">
      <dgm:prSet presAssocID="{A8CA9A01-C2E5-4134-BE71-3881C871D4EE}" presName="composite" presStyleCnt="0"/>
      <dgm:spPr/>
    </dgm:pt>
    <dgm:pt modelId="{98A3477B-9CFE-4008-B363-5F20F3ADEFAB}" type="pres">
      <dgm:prSet presAssocID="{A8CA9A01-C2E5-4134-BE71-3881C871D4EE}" presName="LShape" presStyleLbl="alignNode1" presStyleIdx="0" presStyleCnt="7"/>
      <dgm:spPr/>
    </dgm:pt>
    <dgm:pt modelId="{5BB47479-98E5-4786-A8CA-C5788415A0DC}" type="pres">
      <dgm:prSet presAssocID="{A8CA9A01-C2E5-4134-BE71-3881C871D4E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97DF20D-63B3-4763-806F-33960D19FEB3}" type="pres">
      <dgm:prSet presAssocID="{A8CA9A01-C2E5-4134-BE71-3881C871D4EE}" presName="Triangle" presStyleLbl="alignNode1" presStyleIdx="1" presStyleCnt="7"/>
      <dgm:spPr/>
    </dgm:pt>
    <dgm:pt modelId="{6978CE58-89A0-483E-A75A-4225537CA88A}" type="pres">
      <dgm:prSet presAssocID="{D393FC77-D943-4DF9-B258-5B82287FF706}" presName="sibTrans" presStyleCnt="0"/>
      <dgm:spPr/>
    </dgm:pt>
    <dgm:pt modelId="{5C0AF79B-8CF5-42C3-9CD1-BFCB75CA0193}" type="pres">
      <dgm:prSet presAssocID="{D393FC77-D943-4DF9-B258-5B82287FF706}" presName="space" presStyleCnt="0"/>
      <dgm:spPr/>
    </dgm:pt>
    <dgm:pt modelId="{BE315BC5-4DD0-487F-B765-35EA942D6AF6}" type="pres">
      <dgm:prSet presAssocID="{425E05DE-BB05-4C81-98A4-DE7DC7AEA01E}" presName="composite" presStyleCnt="0"/>
      <dgm:spPr/>
    </dgm:pt>
    <dgm:pt modelId="{8F4611B8-CD46-42B4-B657-62A0C3DF237C}" type="pres">
      <dgm:prSet presAssocID="{425E05DE-BB05-4C81-98A4-DE7DC7AEA01E}" presName="LShape" presStyleLbl="alignNode1" presStyleIdx="2" presStyleCnt="7"/>
      <dgm:spPr/>
    </dgm:pt>
    <dgm:pt modelId="{783D5261-763C-4621-B8C5-5D4D666F5E49}" type="pres">
      <dgm:prSet presAssocID="{425E05DE-BB05-4C81-98A4-DE7DC7AEA01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17657EF-CD81-4C13-A48D-10871C33D91B}" type="pres">
      <dgm:prSet presAssocID="{425E05DE-BB05-4C81-98A4-DE7DC7AEA01E}" presName="Triangle" presStyleLbl="alignNode1" presStyleIdx="3" presStyleCnt="7"/>
      <dgm:spPr/>
    </dgm:pt>
    <dgm:pt modelId="{33A99324-3F77-4730-B198-68E94AAE1602}" type="pres">
      <dgm:prSet presAssocID="{44DBA71A-5EC9-49FC-A10F-74336FF91753}" presName="sibTrans" presStyleCnt="0"/>
      <dgm:spPr/>
    </dgm:pt>
    <dgm:pt modelId="{F8B109AB-5C4E-4DF4-9D3A-0FEC391BEE59}" type="pres">
      <dgm:prSet presAssocID="{44DBA71A-5EC9-49FC-A10F-74336FF91753}" presName="space" presStyleCnt="0"/>
      <dgm:spPr/>
    </dgm:pt>
    <dgm:pt modelId="{8D3CA2FE-D717-41AD-9565-B34720A7E185}" type="pres">
      <dgm:prSet presAssocID="{18D7D72F-07E0-4C1C-9807-9960A53725B2}" presName="composite" presStyleCnt="0"/>
      <dgm:spPr/>
    </dgm:pt>
    <dgm:pt modelId="{E48F25D0-3ED0-4E15-BA6B-89EFF6D04372}" type="pres">
      <dgm:prSet presAssocID="{18D7D72F-07E0-4C1C-9807-9960A53725B2}" presName="LShape" presStyleLbl="alignNode1" presStyleIdx="4" presStyleCnt="7"/>
      <dgm:spPr/>
    </dgm:pt>
    <dgm:pt modelId="{D681AB93-119E-4AD9-AE72-901D180A2F63}" type="pres">
      <dgm:prSet presAssocID="{18D7D72F-07E0-4C1C-9807-9960A53725B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9F4D4E1-0D98-4311-9639-5CE8DA8A6341}" type="pres">
      <dgm:prSet presAssocID="{18D7D72F-07E0-4C1C-9807-9960A53725B2}" presName="Triangle" presStyleLbl="alignNode1" presStyleIdx="5" presStyleCnt="7"/>
      <dgm:spPr/>
    </dgm:pt>
    <dgm:pt modelId="{01F462EE-B009-4341-8E55-35123232F390}" type="pres">
      <dgm:prSet presAssocID="{3165D772-9C63-4F5B-9021-2690E4A9DFBE}" presName="sibTrans" presStyleCnt="0"/>
      <dgm:spPr/>
    </dgm:pt>
    <dgm:pt modelId="{A705A4B0-A9D4-4664-9126-BDA36F826112}" type="pres">
      <dgm:prSet presAssocID="{3165D772-9C63-4F5B-9021-2690E4A9DFBE}" presName="space" presStyleCnt="0"/>
      <dgm:spPr/>
    </dgm:pt>
    <dgm:pt modelId="{39E48635-E5A9-4C6C-BC36-05DF5814682B}" type="pres">
      <dgm:prSet presAssocID="{CCA6DFD1-DCD6-4275-8973-A57448F005D8}" presName="composite" presStyleCnt="0"/>
      <dgm:spPr/>
    </dgm:pt>
    <dgm:pt modelId="{C3C04A0A-1C56-4E7D-9F89-62BC7E757505}" type="pres">
      <dgm:prSet presAssocID="{CCA6DFD1-DCD6-4275-8973-A57448F005D8}" presName="LShape" presStyleLbl="alignNode1" presStyleIdx="6" presStyleCnt="7"/>
      <dgm:spPr/>
    </dgm:pt>
    <dgm:pt modelId="{5B0DA43E-40F8-4EFC-BCA4-2B84B16B94D3}" type="pres">
      <dgm:prSet presAssocID="{CCA6DFD1-DCD6-4275-8973-A57448F005D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9198A21-247B-4993-B2C7-21BC431B28BD}" srcId="{14B527AB-394C-4D58-8415-8B4AE544FA0E}" destId="{A8CA9A01-C2E5-4134-BE71-3881C871D4EE}" srcOrd="0" destOrd="0" parTransId="{25BE4B7D-7D61-4DC7-875D-FE0218B0EA71}" sibTransId="{D393FC77-D943-4DF9-B258-5B82287FF706}"/>
    <dgm:cxn modelId="{45AE142F-DD55-427B-BD96-4D9598939A8A}" type="presOf" srcId="{425E05DE-BB05-4C81-98A4-DE7DC7AEA01E}" destId="{783D5261-763C-4621-B8C5-5D4D666F5E49}" srcOrd="0" destOrd="0" presId="urn:microsoft.com/office/officeart/2009/3/layout/StepUpProcess"/>
    <dgm:cxn modelId="{6CAFF433-AB04-4471-9336-CE6C76F0C76F}" type="presOf" srcId="{18D7D72F-07E0-4C1C-9807-9960A53725B2}" destId="{D681AB93-119E-4AD9-AE72-901D180A2F63}" srcOrd="0" destOrd="0" presId="urn:microsoft.com/office/officeart/2009/3/layout/StepUpProcess"/>
    <dgm:cxn modelId="{3579A33F-4EAE-47EB-8FE5-DEF46CE9901B}" type="presOf" srcId="{CCA6DFD1-DCD6-4275-8973-A57448F005D8}" destId="{5B0DA43E-40F8-4EFC-BCA4-2B84B16B94D3}" srcOrd="0" destOrd="0" presId="urn:microsoft.com/office/officeart/2009/3/layout/StepUpProcess"/>
    <dgm:cxn modelId="{04F35761-D384-4893-A3AD-164136C2B822}" type="presOf" srcId="{14B527AB-394C-4D58-8415-8B4AE544FA0E}" destId="{4CF2024D-3141-4A24-941C-3CF1CF7220A4}" srcOrd="0" destOrd="0" presId="urn:microsoft.com/office/officeart/2009/3/layout/StepUpProcess"/>
    <dgm:cxn modelId="{54053B63-FD7C-4B1E-8896-B2570E3DD2A5}" type="presOf" srcId="{A8CA9A01-C2E5-4134-BE71-3881C871D4EE}" destId="{5BB47479-98E5-4786-A8CA-C5788415A0DC}" srcOrd="0" destOrd="0" presId="urn:microsoft.com/office/officeart/2009/3/layout/StepUpProcess"/>
    <dgm:cxn modelId="{9D6C2C51-EC20-43EF-9EE1-FA6EC536DCB7}" srcId="{14B527AB-394C-4D58-8415-8B4AE544FA0E}" destId="{CCA6DFD1-DCD6-4275-8973-A57448F005D8}" srcOrd="3" destOrd="0" parTransId="{BBA6D773-4AD5-4883-9AE2-7C05F226AE6F}" sibTransId="{D9758161-5FDC-42AF-8216-EF84BD4CB71D}"/>
    <dgm:cxn modelId="{5ADBC2D5-FBDD-4A00-818B-2F4CABF7819B}" srcId="{14B527AB-394C-4D58-8415-8B4AE544FA0E}" destId="{425E05DE-BB05-4C81-98A4-DE7DC7AEA01E}" srcOrd="1" destOrd="0" parTransId="{E8E422B0-A18C-4EAC-A645-2922A7AD9AEC}" sibTransId="{44DBA71A-5EC9-49FC-A10F-74336FF91753}"/>
    <dgm:cxn modelId="{B8D002D9-8E23-454A-ABEA-C7726B38B367}" srcId="{14B527AB-394C-4D58-8415-8B4AE544FA0E}" destId="{18D7D72F-07E0-4C1C-9807-9960A53725B2}" srcOrd="2" destOrd="0" parTransId="{678B0639-5101-474B-8208-F31EB442CC6D}" sibTransId="{3165D772-9C63-4F5B-9021-2690E4A9DFBE}"/>
    <dgm:cxn modelId="{99AB1887-07AA-4769-9657-B085476565D8}" type="presParOf" srcId="{4CF2024D-3141-4A24-941C-3CF1CF7220A4}" destId="{472FFFC7-9DEB-4223-9C8B-FC4626EECBAB}" srcOrd="0" destOrd="0" presId="urn:microsoft.com/office/officeart/2009/3/layout/StepUpProcess"/>
    <dgm:cxn modelId="{002E7C47-5A73-4B63-98E6-B557DC9F0640}" type="presParOf" srcId="{472FFFC7-9DEB-4223-9C8B-FC4626EECBAB}" destId="{98A3477B-9CFE-4008-B363-5F20F3ADEFAB}" srcOrd="0" destOrd="0" presId="urn:microsoft.com/office/officeart/2009/3/layout/StepUpProcess"/>
    <dgm:cxn modelId="{FDB4A8EB-F853-4895-9619-813951C9101E}" type="presParOf" srcId="{472FFFC7-9DEB-4223-9C8B-FC4626EECBAB}" destId="{5BB47479-98E5-4786-A8CA-C5788415A0DC}" srcOrd="1" destOrd="0" presId="urn:microsoft.com/office/officeart/2009/3/layout/StepUpProcess"/>
    <dgm:cxn modelId="{A7FB183A-959D-472D-A5B0-9673947802BD}" type="presParOf" srcId="{472FFFC7-9DEB-4223-9C8B-FC4626EECBAB}" destId="{D97DF20D-63B3-4763-806F-33960D19FEB3}" srcOrd="2" destOrd="0" presId="urn:microsoft.com/office/officeart/2009/3/layout/StepUpProcess"/>
    <dgm:cxn modelId="{056C2908-428F-4A5C-959F-8E9779CA4DE2}" type="presParOf" srcId="{4CF2024D-3141-4A24-941C-3CF1CF7220A4}" destId="{6978CE58-89A0-483E-A75A-4225537CA88A}" srcOrd="1" destOrd="0" presId="urn:microsoft.com/office/officeart/2009/3/layout/StepUpProcess"/>
    <dgm:cxn modelId="{EB418D8B-00BC-486F-95B3-07900586D14D}" type="presParOf" srcId="{6978CE58-89A0-483E-A75A-4225537CA88A}" destId="{5C0AF79B-8CF5-42C3-9CD1-BFCB75CA0193}" srcOrd="0" destOrd="0" presId="urn:microsoft.com/office/officeart/2009/3/layout/StepUpProcess"/>
    <dgm:cxn modelId="{5DCD8A66-22BE-4C7A-8971-D6045CF4B4B8}" type="presParOf" srcId="{4CF2024D-3141-4A24-941C-3CF1CF7220A4}" destId="{BE315BC5-4DD0-487F-B765-35EA942D6AF6}" srcOrd="2" destOrd="0" presId="urn:microsoft.com/office/officeart/2009/3/layout/StepUpProcess"/>
    <dgm:cxn modelId="{82D6015B-F587-4872-AA3F-8A59CFE74E42}" type="presParOf" srcId="{BE315BC5-4DD0-487F-B765-35EA942D6AF6}" destId="{8F4611B8-CD46-42B4-B657-62A0C3DF237C}" srcOrd="0" destOrd="0" presId="urn:microsoft.com/office/officeart/2009/3/layout/StepUpProcess"/>
    <dgm:cxn modelId="{392716B9-01E3-422D-BA57-9A4380E4F7B6}" type="presParOf" srcId="{BE315BC5-4DD0-487F-B765-35EA942D6AF6}" destId="{783D5261-763C-4621-B8C5-5D4D666F5E49}" srcOrd="1" destOrd="0" presId="urn:microsoft.com/office/officeart/2009/3/layout/StepUpProcess"/>
    <dgm:cxn modelId="{0B7B9361-A0F5-474D-9DCB-3BD072435276}" type="presParOf" srcId="{BE315BC5-4DD0-487F-B765-35EA942D6AF6}" destId="{017657EF-CD81-4C13-A48D-10871C33D91B}" srcOrd="2" destOrd="0" presId="urn:microsoft.com/office/officeart/2009/3/layout/StepUpProcess"/>
    <dgm:cxn modelId="{243CE951-4321-4651-AAA6-E54ADBF3685D}" type="presParOf" srcId="{4CF2024D-3141-4A24-941C-3CF1CF7220A4}" destId="{33A99324-3F77-4730-B198-68E94AAE1602}" srcOrd="3" destOrd="0" presId="urn:microsoft.com/office/officeart/2009/3/layout/StepUpProcess"/>
    <dgm:cxn modelId="{7EC034C5-117D-4838-BD1D-C6740821D748}" type="presParOf" srcId="{33A99324-3F77-4730-B198-68E94AAE1602}" destId="{F8B109AB-5C4E-4DF4-9D3A-0FEC391BEE59}" srcOrd="0" destOrd="0" presId="urn:microsoft.com/office/officeart/2009/3/layout/StepUpProcess"/>
    <dgm:cxn modelId="{2937CCEF-FF71-40AC-9A71-1FC6CAA3529B}" type="presParOf" srcId="{4CF2024D-3141-4A24-941C-3CF1CF7220A4}" destId="{8D3CA2FE-D717-41AD-9565-B34720A7E185}" srcOrd="4" destOrd="0" presId="urn:microsoft.com/office/officeart/2009/3/layout/StepUpProcess"/>
    <dgm:cxn modelId="{62FD7897-C541-4A1B-88A5-43C0857A6954}" type="presParOf" srcId="{8D3CA2FE-D717-41AD-9565-B34720A7E185}" destId="{E48F25D0-3ED0-4E15-BA6B-89EFF6D04372}" srcOrd="0" destOrd="0" presId="urn:microsoft.com/office/officeart/2009/3/layout/StepUpProcess"/>
    <dgm:cxn modelId="{3C243A35-F1D1-4679-895B-359D77213A8D}" type="presParOf" srcId="{8D3CA2FE-D717-41AD-9565-B34720A7E185}" destId="{D681AB93-119E-4AD9-AE72-901D180A2F63}" srcOrd="1" destOrd="0" presId="urn:microsoft.com/office/officeart/2009/3/layout/StepUpProcess"/>
    <dgm:cxn modelId="{6AA76973-F207-46E9-B19F-698C7802441D}" type="presParOf" srcId="{8D3CA2FE-D717-41AD-9565-B34720A7E185}" destId="{29F4D4E1-0D98-4311-9639-5CE8DA8A6341}" srcOrd="2" destOrd="0" presId="urn:microsoft.com/office/officeart/2009/3/layout/StepUpProcess"/>
    <dgm:cxn modelId="{296759D4-514C-4745-9E97-1A3C8397A1FA}" type="presParOf" srcId="{4CF2024D-3141-4A24-941C-3CF1CF7220A4}" destId="{01F462EE-B009-4341-8E55-35123232F390}" srcOrd="5" destOrd="0" presId="urn:microsoft.com/office/officeart/2009/3/layout/StepUpProcess"/>
    <dgm:cxn modelId="{997724CC-38C2-4B3B-B727-10BAA8925477}" type="presParOf" srcId="{01F462EE-B009-4341-8E55-35123232F390}" destId="{A705A4B0-A9D4-4664-9126-BDA36F826112}" srcOrd="0" destOrd="0" presId="urn:microsoft.com/office/officeart/2009/3/layout/StepUpProcess"/>
    <dgm:cxn modelId="{0FD108F1-FD02-4221-9C30-18E538B5840C}" type="presParOf" srcId="{4CF2024D-3141-4A24-941C-3CF1CF7220A4}" destId="{39E48635-E5A9-4C6C-BC36-05DF5814682B}" srcOrd="6" destOrd="0" presId="urn:microsoft.com/office/officeart/2009/3/layout/StepUpProcess"/>
    <dgm:cxn modelId="{950D4C81-4E5E-40D5-8CEB-80085947FE3A}" type="presParOf" srcId="{39E48635-E5A9-4C6C-BC36-05DF5814682B}" destId="{C3C04A0A-1C56-4E7D-9F89-62BC7E757505}" srcOrd="0" destOrd="0" presId="urn:microsoft.com/office/officeart/2009/3/layout/StepUpProcess"/>
    <dgm:cxn modelId="{12C10453-D339-4BD6-A912-F953F25DEA7C}" type="presParOf" srcId="{39E48635-E5A9-4C6C-BC36-05DF5814682B}" destId="{5B0DA43E-40F8-4EFC-BCA4-2B84B16B94D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7ABC6-302F-4BD3-8116-48751E81DE4B}" type="doc">
      <dgm:prSet loTypeId="urn:microsoft.com/office/officeart/2005/8/layout/rings+Icon" loCatId="relationship" qsTypeId="urn:microsoft.com/office/officeart/2005/8/quickstyle/3d3" qsCatId="3D" csTypeId="urn:microsoft.com/office/officeart/2005/8/colors/colorful1" csCatId="colorful" phldr="1"/>
      <dgm:spPr/>
    </dgm:pt>
    <dgm:pt modelId="{5C42A188-C0F8-4516-B145-87A0573F5E3D}">
      <dgm:prSet phldrT="[Text]" custT="1"/>
      <dgm:spPr/>
      <dgm:t>
        <a:bodyPr/>
        <a:lstStyle/>
        <a:p>
          <a:r>
            <a:rPr lang="en-US" sz="2600" dirty="0"/>
            <a:t>IOCs</a:t>
          </a:r>
        </a:p>
      </dgm:t>
    </dgm:pt>
    <dgm:pt modelId="{AD1BC10C-C078-415D-9BFF-4D616E1824A7}" type="parTrans" cxnId="{C9A4755B-745D-405D-96C4-FD85200CF415}">
      <dgm:prSet/>
      <dgm:spPr/>
      <dgm:t>
        <a:bodyPr/>
        <a:lstStyle/>
        <a:p>
          <a:endParaRPr lang="en-US"/>
        </a:p>
      </dgm:t>
    </dgm:pt>
    <dgm:pt modelId="{842899A0-314D-4416-B6B3-8D307CBD0819}" type="sibTrans" cxnId="{C9A4755B-745D-405D-96C4-FD85200CF415}">
      <dgm:prSet/>
      <dgm:spPr/>
      <dgm:t>
        <a:bodyPr/>
        <a:lstStyle/>
        <a:p>
          <a:endParaRPr lang="en-US"/>
        </a:p>
      </dgm:t>
    </dgm:pt>
    <dgm:pt modelId="{FB852E31-8CBE-4818-8018-929E71DD33D9}">
      <dgm:prSet phldrT="[Text]" custT="1"/>
      <dgm:spPr/>
      <dgm:t>
        <a:bodyPr/>
        <a:lstStyle/>
        <a:p>
          <a:r>
            <a:rPr lang="en-US" sz="2600" dirty="0"/>
            <a:t>Capital markets</a:t>
          </a:r>
        </a:p>
      </dgm:t>
    </dgm:pt>
    <dgm:pt modelId="{B7A55925-358C-4841-A3AF-F339950E02EE}" type="parTrans" cxnId="{8F07A71C-6B48-4100-AAA8-A2994903720F}">
      <dgm:prSet/>
      <dgm:spPr/>
      <dgm:t>
        <a:bodyPr/>
        <a:lstStyle/>
        <a:p>
          <a:endParaRPr lang="en-US"/>
        </a:p>
      </dgm:t>
    </dgm:pt>
    <dgm:pt modelId="{4D364D48-48F6-4A18-A51B-788EB5FE6AFC}" type="sibTrans" cxnId="{8F07A71C-6B48-4100-AAA8-A2994903720F}">
      <dgm:prSet/>
      <dgm:spPr/>
      <dgm:t>
        <a:bodyPr/>
        <a:lstStyle/>
        <a:p>
          <a:endParaRPr lang="en-US"/>
        </a:p>
      </dgm:t>
    </dgm:pt>
    <dgm:pt modelId="{D7CF777F-5639-4B2C-A818-14A3BC1B7829}">
      <dgm:prSet phldrT="[Text]" custT="1"/>
      <dgm:spPr/>
      <dgm:t>
        <a:bodyPr/>
        <a:lstStyle/>
        <a:p>
          <a:r>
            <a:rPr lang="en-US" sz="2600" dirty="0"/>
            <a:t> Government</a:t>
          </a:r>
        </a:p>
      </dgm:t>
    </dgm:pt>
    <dgm:pt modelId="{EE982618-432A-4085-BF83-7D5A4135DA3E}" type="parTrans" cxnId="{A309700B-999A-4D81-9034-DBD97F566894}">
      <dgm:prSet/>
      <dgm:spPr/>
      <dgm:t>
        <a:bodyPr/>
        <a:lstStyle/>
        <a:p>
          <a:endParaRPr lang="en-US"/>
        </a:p>
      </dgm:t>
    </dgm:pt>
    <dgm:pt modelId="{B9115A98-9535-40C1-9B47-5E8873DCF3C0}" type="sibTrans" cxnId="{A309700B-999A-4D81-9034-DBD97F566894}">
      <dgm:prSet/>
      <dgm:spPr/>
      <dgm:t>
        <a:bodyPr/>
        <a:lstStyle/>
        <a:p>
          <a:endParaRPr lang="en-US"/>
        </a:p>
      </dgm:t>
    </dgm:pt>
    <dgm:pt modelId="{93FF9542-1A81-498B-832B-710AB2C2E614}" type="pres">
      <dgm:prSet presAssocID="{9D57ABC6-302F-4BD3-8116-48751E81DE4B}" presName="Name0" presStyleCnt="0">
        <dgm:presLayoutVars>
          <dgm:chMax val="7"/>
          <dgm:dir/>
          <dgm:resizeHandles val="exact"/>
        </dgm:presLayoutVars>
      </dgm:prSet>
      <dgm:spPr/>
    </dgm:pt>
    <dgm:pt modelId="{AFE32739-D0DF-46ED-8006-AE7764F901BF}" type="pres">
      <dgm:prSet presAssocID="{9D57ABC6-302F-4BD3-8116-48751E81DE4B}" presName="ellipse1" presStyleLbl="vennNode1" presStyleIdx="0" presStyleCnt="3" custScaleX="125131" custScaleY="120289" custLinFactNeighborX="10906" custLinFactNeighborY="13496">
        <dgm:presLayoutVars>
          <dgm:bulletEnabled val="1"/>
        </dgm:presLayoutVars>
      </dgm:prSet>
      <dgm:spPr/>
    </dgm:pt>
    <dgm:pt modelId="{3A62C3C5-89A4-4ABD-BC98-09A0A882200C}" type="pres">
      <dgm:prSet presAssocID="{9D57ABC6-302F-4BD3-8116-48751E81DE4B}" presName="ellipse2" presStyleLbl="vennNode1" presStyleIdx="1" presStyleCnt="3" custScaleX="133444" custScaleY="124130" custLinFactNeighborX="-1484" custLinFactNeighborY="-16297">
        <dgm:presLayoutVars>
          <dgm:bulletEnabled val="1"/>
        </dgm:presLayoutVars>
      </dgm:prSet>
      <dgm:spPr/>
    </dgm:pt>
    <dgm:pt modelId="{49BDCBE4-5FB1-42B1-9210-F17AE05601E9}" type="pres">
      <dgm:prSet presAssocID="{9D57ABC6-302F-4BD3-8116-48751E81DE4B}" presName="ellipse3" presStyleLbl="vennNode1" presStyleIdx="2" presStyleCnt="3" custScaleX="123637" custScaleY="123375" custLinFactNeighborX="-11014" custLinFactNeighborY="14456">
        <dgm:presLayoutVars>
          <dgm:bulletEnabled val="1"/>
        </dgm:presLayoutVars>
      </dgm:prSet>
      <dgm:spPr/>
    </dgm:pt>
  </dgm:ptLst>
  <dgm:cxnLst>
    <dgm:cxn modelId="{9A538E00-7AE8-4730-90BE-5FCA9CC0F084}" type="presOf" srcId="{D7CF777F-5639-4B2C-A818-14A3BC1B7829}" destId="{49BDCBE4-5FB1-42B1-9210-F17AE05601E9}" srcOrd="0" destOrd="0" presId="urn:microsoft.com/office/officeart/2005/8/layout/rings+Icon"/>
    <dgm:cxn modelId="{A309700B-999A-4D81-9034-DBD97F566894}" srcId="{9D57ABC6-302F-4BD3-8116-48751E81DE4B}" destId="{D7CF777F-5639-4B2C-A818-14A3BC1B7829}" srcOrd="2" destOrd="0" parTransId="{EE982618-432A-4085-BF83-7D5A4135DA3E}" sibTransId="{B9115A98-9535-40C1-9B47-5E8873DCF3C0}"/>
    <dgm:cxn modelId="{8F07A71C-6B48-4100-AAA8-A2994903720F}" srcId="{9D57ABC6-302F-4BD3-8116-48751E81DE4B}" destId="{FB852E31-8CBE-4818-8018-929E71DD33D9}" srcOrd="1" destOrd="0" parTransId="{B7A55925-358C-4841-A3AF-F339950E02EE}" sibTransId="{4D364D48-48F6-4A18-A51B-788EB5FE6AFC}"/>
    <dgm:cxn modelId="{C9A4755B-745D-405D-96C4-FD85200CF415}" srcId="{9D57ABC6-302F-4BD3-8116-48751E81DE4B}" destId="{5C42A188-C0F8-4516-B145-87A0573F5E3D}" srcOrd="0" destOrd="0" parTransId="{AD1BC10C-C078-415D-9BFF-4D616E1824A7}" sibTransId="{842899A0-314D-4416-B6B3-8D307CBD0819}"/>
    <dgm:cxn modelId="{763ADA67-C03C-4DF4-B8C3-EF25B7945C13}" type="presOf" srcId="{FB852E31-8CBE-4818-8018-929E71DD33D9}" destId="{3A62C3C5-89A4-4ABD-BC98-09A0A882200C}" srcOrd="0" destOrd="0" presId="urn:microsoft.com/office/officeart/2005/8/layout/rings+Icon"/>
    <dgm:cxn modelId="{19D9C56E-A4C0-4414-B528-E0B17CC1305A}" type="presOf" srcId="{9D57ABC6-302F-4BD3-8116-48751E81DE4B}" destId="{93FF9542-1A81-498B-832B-710AB2C2E614}" srcOrd="0" destOrd="0" presId="urn:microsoft.com/office/officeart/2005/8/layout/rings+Icon"/>
    <dgm:cxn modelId="{95F8EB84-4F24-49B7-9C7A-D53B4C9056B8}" type="presOf" srcId="{5C42A188-C0F8-4516-B145-87A0573F5E3D}" destId="{AFE32739-D0DF-46ED-8006-AE7764F901BF}" srcOrd="0" destOrd="0" presId="urn:microsoft.com/office/officeart/2005/8/layout/rings+Icon"/>
    <dgm:cxn modelId="{F56C5D09-E4D0-46C4-8576-E9A9AD73BF50}" type="presParOf" srcId="{93FF9542-1A81-498B-832B-710AB2C2E614}" destId="{AFE32739-D0DF-46ED-8006-AE7764F901BF}" srcOrd="0" destOrd="0" presId="urn:microsoft.com/office/officeart/2005/8/layout/rings+Icon"/>
    <dgm:cxn modelId="{0A132ADE-1412-4C7D-ABBC-0705062A3E0A}" type="presParOf" srcId="{93FF9542-1A81-498B-832B-710AB2C2E614}" destId="{3A62C3C5-89A4-4ABD-BC98-09A0A882200C}" srcOrd="1" destOrd="0" presId="urn:microsoft.com/office/officeart/2005/8/layout/rings+Icon"/>
    <dgm:cxn modelId="{67C7EF8F-8100-4BD9-8578-74BF50FA31A7}" type="presParOf" srcId="{93FF9542-1A81-498B-832B-710AB2C2E614}" destId="{49BDCBE4-5FB1-42B1-9210-F17AE05601E9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3477B-9CFE-4008-B363-5F20F3ADEFAB}">
      <dsp:nvSpPr>
        <dsp:cNvPr id="0" name=""/>
        <dsp:cNvSpPr/>
      </dsp:nvSpPr>
      <dsp:spPr>
        <a:xfrm rot="5400000">
          <a:off x="485981" y="1604301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B47479-98E5-4786-A8CA-C5788415A0DC}">
      <dsp:nvSpPr>
        <dsp:cNvPr id="0" name=""/>
        <dsp:cNvSpPr/>
      </dsp:nvSpPr>
      <dsp:spPr>
        <a:xfrm>
          <a:off x="241663" y="233198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Profit </a:t>
          </a:r>
          <a:r>
            <a:rPr lang="en-US" sz="2000" kern="1200" dirty="0" err="1"/>
            <a:t>maximisation</a:t>
          </a:r>
          <a:endParaRPr lang="en-US" sz="2000" kern="1200" dirty="0"/>
        </a:p>
      </dsp:txBody>
      <dsp:txXfrm>
        <a:off x="241663" y="2331981"/>
        <a:ext cx="2198753" cy="1927336"/>
      </dsp:txXfrm>
    </dsp:sp>
    <dsp:sp modelId="{D97DF20D-63B3-4763-806F-33960D19FEB3}">
      <dsp:nvSpPr>
        <dsp:cNvPr id="0" name=""/>
        <dsp:cNvSpPr/>
      </dsp:nvSpPr>
      <dsp:spPr>
        <a:xfrm>
          <a:off x="2025558" y="1424999"/>
          <a:ext cx="414859" cy="41485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611B8-CD46-42B4-B657-62A0C3DF237C}">
      <dsp:nvSpPr>
        <dsp:cNvPr id="0" name=""/>
        <dsp:cNvSpPr/>
      </dsp:nvSpPr>
      <dsp:spPr>
        <a:xfrm rot="5400000">
          <a:off x="3177686" y="938236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D5261-763C-4621-B8C5-5D4D666F5E49}">
      <dsp:nvSpPr>
        <dsp:cNvPr id="0" name=""/>
        <dsp:cNvSpPr/>
      </dsp:nvSpPr>
      <dsp:spPr>
        <a:xfrm>
          <a:off x="2933368" y="166591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CSI</a:t>
          </a:r>
        </a:p>
      </dsp:txBody>
      <dsp:txXfrm>
        <a:off x="2933368" y="1665916"/>
        <a:ext cx="2198753" cy="1927336"/>
      </dsp:txXfrm>
    </dsp:sp>
    <dsp:sp modelId="{017657EF-CD81-4C13-A48D-10871C33D91B}">
      <dsp:nvSpPr>
        <dsp:cNvPr id="0" name=""/>
        <dsp:cNvSpPr/>
      </dsp:nvSpPr>
      <dsp:spPr>
        <a:xfrm>
          <a:off x="4717262" y="758934"/>
          <a:ext cx="414859" cy="41485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F25D0-3ED0-4E15-BA6B-89EFF6D04372}">
      <dsp:nvSpPr>
        <dsp:cNvPr id="0" name=""/>
        <dsp:cNvSpPr/>
      </dsp:nvSpPr>
      <dsp:spPr>
        <a:xfrm rot="5400000">
          <a:off x="5869390" y="272171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1AB93-119E-4AD9-AE72-901D180A2F63}">
      <dsp:nvSpPr>
        <dsp:cNvPr id="0" name=""/>
        <dsp:cNvSpPr/>
      </dsp:nvSpPr>
      <dsp:spPr>
        <a:xfrm>
          <a:off x="5625072" y="99985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ESG</a:t>
          </a:r>
        </a:p>
      </dsp:txBody>
      <dsp:txXfrm>
        <a:off x="5625072" y="999851"/>
        <a:ext cx="2198753" cy="1927336"/>
      </dsp:txXfrm>
    </dsp:sp>
    <dsp:sp modelId="{29F4D4E1-0D98-4311-9639-5CE8DA8A6341}">
      <dsp:nvSpPr>
        <dsp:cNvPr id="0" name=""/>
        <dsp:cNvSpPr/>
      </dsp:nvSpPr>
      <dsp:spPr>
        <a:xfrm>
          <a:off x="7408967" y="92869"/>
          <a:ext cx="414859" cy="41485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04A0A-1C56-4E7D-9F89-62BC7E757505}">
      <dsp:nvSpPr>
        <dsp:cNvPr id="0" name=""/>
        <dsp:cNvSpPr/>
      </dsp:nvSpPr>
      <dsp:spPr>
        <a:xfrm rot="5400000">
          <a:off x="8561095" y="-393893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DA43E-40F8-4EFC-BCA4-2B84B16B94D3}">
      <dsp:nvSpPr>
        <dsp:cNvPr id="0" name=""/>
        <dsp:cNvSpPr/>
      </dsp:nvSpPr>
      <dsp:spPr>
        <a:xfrm>
          <a:off x="8316776" y="33378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Sustainability</a:t>
          </a:r>
        </a:p>
      </dsp:txBody>
      <dsp:txXfrm>
        <a:off x="8316776" y="333786"/>
        <a:ext cx="2198753" cy="1927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32739-D0DF-46ED-8006-AE7764F901BF}">
      <dsp:nvSpPr>
        <dsp:cNvPr id="0" name=""/>
        <dsp:cNvSpPr/>
      </dsp:nvSpPr>
      <dsp:spPr>
        <a:xfrm>
          <a:off x="1714962" y="129768"/>
          <a:ext cx="5134239" cy="49354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IOCs</a:t>
          </a:r>
        </a:p>
      </dsp:txBody>
      <dsp:txXfrm>
        <a:off x="2466854" y="852555"/>
        <a:ext cx="3630455" cy="3489923"/>
      </dsp:txXfrm>
    </dsp:sp>
    <dsp:sp modelId="{3A62C3C5-89A4-4ABD-BC98-09A0A882200C}">
      <dsp:nvSpPr>
        <dsp:cNvPr id="0" name=""/>
        <dsp:cNvSpPr/>
      </dsp:nvSpPr>
      <dsp:spPr>
        <a:xfrm>
          <a:off x="3147942" y="1565048"/>
          <a:ext cx="5475329" cy="509309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Capital markets</a:t>
          </a:r>
        </a:p>
      </dsp:txBody>
      <dsp:txXfrm>
        <a:off x="3949785" y="2310914"/>
        <a:ext cx="3871643" cy="3601362"/>
      </dsp:txXfrm>
    </dsp:sp>
    <dsp:sp modelId="{49BDCBE4-5FB1-42B1-9210-F17AE05601E9}">
      <dsp:nvSpPr>
        <dsp:cNvPr id="0" name=""/>
        <dsp:cNvSpPr/>
      </dsp:nvSpPr>
      <dsp:spPr>
        <a:xfrm>
          <a:off x="5067512" y="105847"/>
          <a:ext cx="5072939" cy="50621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Government</a:t>
          </a:r>
        </a:p>
      </dsp:txBody>
      <dsp:txXfrm>
        <a:off x="5810427" y="847177"/>
        <a:ext cx="3587109" cy="357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4B59-6BA4-25AF-1D58-0DDBFDC99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8EB66-F841-4FBE-C19D-079EBDB85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E030-6924-FAD5-467E-AC6F5FF9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791A-C332-B277-7D9B-CBA99AEE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9DE1F-D642-DDE7-6B1E-994E47D5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D046-EECB-5274-0E32-E19B6BB3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95D3D-A3CA-2B9E-3650-EA9E033E2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9CF6-47EF-D063-34B7-2F2CFE41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25DBC-2C19-CF5E-5063-406C5191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8BB6-89AC-378B-FD94-F530EFD9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CE264-15CF-F52E-CD41-D6D875372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B60BA-FBDF-9357-104D-4A03187E6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6EF08-063D-1E61-A626-A15F8CCA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85ADD-35BA-1FC5-00A9-E035DC46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E3A7-A743-BF58-F5A8-4ACEF1B0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DD87-7E8D-9FDE-54DC-849E8430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D4203-23D3-DA05-6845-0403CB332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C4CA1-2194-835F-7D79-BE2992A6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590A-F382-6B37-674E-11AE8B99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D45A6-A180-7BD3-B7CA-41DA035A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2B8F-B196-0F68-0D07-CFA66982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65700-1C31-91CF-B337-61F6A3526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08E0-4207-FA14-A4F6-759151F6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9705-2189-C4B2-A735-80CFDA7B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3F03D-821A-B547-AE9F-ABC65A09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7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3929-B96C-E7B5-2083-CD327667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1E0B-B401-600D-8D0E-C1351EA67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4EC83-4ED3-EFA8-BB53-32CE1B11E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EB33F-07D5-E229-4FB8-43CDED19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59E09-5435-FA6B-C9C6-2AACA932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9B2A6-83F1-A1CE-A50C-EB63E151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0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F88A-C7DF-CFEF-85E1-36FEFB61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9441B-B506-17D2-C4E9-8A6D4729D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3153-2BAF-26B4-F31A-81FE250FF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DF9A5-F71E-5434-53E8-1B4BB0C3F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5248B-3F3F-76F8-0922-4BFF06BDB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E566A-C5D3-A078-F785-82F31449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6B2185-E532-269E-A0C6-F1638778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34F29-BCB8-465C-2E75-1355BCE4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EC14-509B-124E-61AD-055823F8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4B69D-CA48-F02C-7CAE-6C08296D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E8165-C1B7-882B-1070-005E1BC9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62C44-7AA6-29A9-858E-3BF3768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64F3F-9F24-103C-F4E4-AB12731F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91452-E115-F9F0-ACAC-DB6F0061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D26B9-5CA2-DF24-E4C0-69F3945C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10A8-BC9C-1329-0188-CF83B33C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A7F1-D63E-388C-37AB-575536DC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8546-793C-D96D-C596-2E7ADCFEE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5E654-E874-8676-5162-2C38832E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223B4-895B-2690-D2D0-610A6F54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99F5B-683C-CB60-17C6-E55ED0C3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5F6B-A5E3-8945-D428-3E0DE3DF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B9310-742D-35D9-01E0-CC164F7E9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C29D0-793F-8D78-ECB0-D7D56667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E9D75-7DB7-23A1-032E-F47386E2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AFCD6-D4A3-B18A-5284-D9F8991A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7C7F2-DF63-D010-F971-331F581F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60597-B60C-F3DB-DCDE-010D88CE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A47FC-766C-D91F-4C9E-12406DF15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ED847-8306-1E98-EB03-035A33369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4923-3204-4EA8-9A3C-EB5EFF61838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7B59-3C64-44C1-71E5-69FDCEE05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5316-795C-183B-1011-893DC1F41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28E0-A0AF-4700-95CF-EAE83201C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BE8A9C-A570-B650-6730-54DDEB8A2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3"/>
            <a:ext cx="12191999" cy="6855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D2436-340E-ADC5-6EEA-8B92DFA49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269046" cy="2574315"/>
          </a:xfrm>
        </p:spPr>
        <p:txBody>
          <a:bodyPr>
            <a:normAutofit/>
          </a:bodyPr>
          <a:lstStyle/>
          <a:p>
            <a:pPr algn="r"/>
            <a:r>
              <a:rPr lang="en-US" sz="3000" dirty="0"/>
              <a:t>  Financing value chains</a:t>
            </a:r>
          </a:p>
        </p:txBody>
      </p:sp>
    </p:spTree>
    <p:extLst>
      <p:ext uri="{BB962C8B-B14F-4D97-AF65-F5344CB8AC3E}">
        <p14:creationId xmlns:p14="http://schemas.microsoft.com/office/powerpoint/2010/main" val="143967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No sign with solid fill">
            <a:extLst>
              <a:ext uri="{FF2B5EF4-FFF2-40B4-BE49-F238E27FC236}">
                <a16:creationId xmlns:a16="http://schemas.microsoft.com/office/drawing/2014/main" id="{2BB64664-E83E-6B71-14B2-D5E80CBB7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654" y="532986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NB Namibia | Windhoek">
            <a:extLst>
              <a:ext uri="{FF2B5EF4-FFF2-40B4-BE49-F238E27FC236}">
                <a16:creationId xmlns:a16="http://schemas.microsoft.com/office/drawing/2014/main" id="{FEA8A9F5-DC22-73FE-8305-A3210633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5" y="9236"/>
            <a:ext cx="1237673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Hero Male outline">
            <a:extLst>
              <a:ext uri="{FF2B5EF4-FFF2-40B4-BE49-F238E27FC236}">
                <a16:creationId xmlns:a16="http://schemas.microsoft.com/office/drawing/2014/main" id="{E4160E0F-3550-EA63-E6DA-ACE19D4C6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1808" y="86777"/>
            <a:ext cx="6920486" cy="6585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F3CF3F-9F1D-7A80-DC3E-29AF66165547}"/>
              </a:ext>
            </a:extLst>
          </p:cNvPr>
          <p:cNvSpPr txBox="1"/>
          <p:nvPr/>
        </p:nvSpPr>
        <p:spPr>
          <a:xfrm>
            <a:off x="92579" y="3885634"/>
            <a:ext cx="5059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Build, migrate, consume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Direct and indirect objectives across value chains</a:t>
            </a:r>
          </a:p>
        </p:txBody>
      </p:sp>
    </p:spTree>
    <p:extLst>
      <p:ext uri="{BB962C8B-B14F-4D97-AF65-F5344CB8AC3E}">
        <p14:creationId xmlns:p14="http://schemas.microsoft.com/office/powerpoint/2010/main" val="132265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NB Namibia | Windhoek">
            <a:extLst>
              <a:ext uri="{FF2B5EF4-FFF2-40B4-BE49-F238E27FC236}">
                <a16:creationId xmlns:a16="http://schemas.microsoft.com/office/drawing/2014/main" id="{FEA8A9F5-DC22-73FE-8305-A3210633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5" y="9236"/>
            <a:ext cx="1237673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C4CAD2-5B54-4C24-F78C-E05C8F949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796721"/>
              </p:ext>
            </p:extLst>
          </p:nvPr>
        </p:nvGraphicFramePr>
        <p:xfrm>
          <a:off x="166077" y="9236"/>
          <a:ext cx="11859846" cy="683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8D360FD-9C40-90C9-1770-ACC97CB7366F}"/>
              </a:ext>
            </a:extLst>
          </p:cNvPr>
          <p:cNvSpPr txBox="1"/>
          <p:nvPr/>
        </p:nvSpPr>
        <p:spPr>
          <a:xfrm>
            <a:off x="5804298" y="2777458"/>
            <a:ext cx="7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Equity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9E5EF-39DD-C519-872F-AD6EFAD01F34}"/>
              </a:ext>
            </a:extLst>
          </p:cNvPr>
          <p:cNvSpPr txBox="1"/>
          <p:nvPr/>
        </p:nvSpPr>
        <p:spPr>
          <a:xfrm>
            <a:off x="4895931" y="4984656"/>
            <a:ext cx="1475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Corporate Debt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A468B-B027-2401-6090-D5D719DA5790}"/>
              </a:ext>
            </a:extLst>
          </p:cNvPr>
          <p:cNvSpPr txBox="1"/>
          <p:nvPr/>
        </p:nvSpPr>
        <p:spPr>
          <a:xfrm>
            <a:off x="6249307" y="5246942"/>
            <a:ext cx="1454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Sovereign Debt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0831C-579A-48F4-9CAE-FC4FADA7DE23}"/>
              </a:ext>
            </a:extLst>
          </p:cNvPr>
          <p:cNvSpPr txBox="1"/>
          <p:nvPr/>
        </p:nvSpPr>
        <p:spPr>
          <a:xfrm>
            <a:off x="6844656" y="715222"/>
            <a:ext cx="240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Multi-lateral skills transfer programs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46D50-A098-1B7F-6F71-EC4278F6CAB3}"/>
              </a:ext>
            </a:extLst>
          </p:cNvPr>
          <p:cNvSpPr txBox="1"/>
          <p:nvPr/>
        </p:nvSpPr>
        <p:spPr>
          <a:xfrm>
            <a:off x="7133420" y="3691286"/>
            <a:ext cx="1378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Infrastructure </a:t>
            </a:r>
          </a:p>
          <a:p>
            <a:r>
              <a:rPr lang="en-US" sz="1600" dirty="0"/>
              <a:t>funding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DCAFF-C715-4277-5527-9F4EC7D399C3}"/>
              </a:ext>
            </a:extLst>
          </p:cNvPr>
          <p:cNvSpPr txBox="1"/>
          <p:nvPr/>
        </p:nvSpPr>
        <p:spPr>
          <a:xfrm>
            <a:off x="2510392" y="954304"/>
            <a:ext cx="208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Articulated total </a:t>
            </a:r>
          </a:p>
          <a:p>
            <a:r>
              <a:rPr lang="en-US" sz="1600" dirty="0"/>
              <a:t>resource requirements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63D3D-C98F-F5F2-FF1E-176CA99C8B1B}"/>
              </a:ext>
            </a:extLst>
          </p:cNvPr>
          <p:cNvSpPr txBox="1"/>
          <p:nvPr/>
        </p:nvSpPr>
        <p:spPr>
          <a:xfrm>
            <a:off x="2208180" y="2579498"/>
            <a:ext cx="1554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Job attachments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C2DF1-7BC1-A0B7-A53A-AD9CE557D9E4}"/>
              </a:ext>
            </a:extLst>
          </p:cNvPr>
          <p:cNvSpPr txBox="1"/>
          <p:nvPr/>
        </p:nvSpPr>
        <p:spPr>
          <a:xfrm>
            <a:off x="3493788" y="3429000"/>
            <a:ext cx="157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Local ownership </a:t>
            </a:r>
          </a:p>
          <a:p>
            <a:r>
              <a:rPr lang="en-US" sz="1600" dirty="0"/>
              <a:t>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917FB-C2B2-8F93-991A-FF9C30C7FA52}"/>
              </a:ext>
            </a:extLst>
          </p:cNvPr>
          <p:cNvSpPr txBox="1"/>
          <p:nvPr/>
        </p:nvSpPr>
        <p:spPr>
          <a:xfrm>
            <a:off x="7741267" y="1692126"/>
            <a:ext cx="25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Policy frameworks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AD0DB-A392-B7CA-F0FF-C67F6B3BDCCB}"/>
              </a:ext>
            </a:extLst>
          </p:cNvPr>
          <p:cNvSpPr txBox="1"/>
          <p:nvPr/>
        </p:nvSpPr>
        <p:spPr>
          <a:xfrm>
            <a:off x="5440576" y="5860452"/>
            <a:ext cx="143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Project finance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2259C-9968-1390-8D98-28BFF8EC7E14}"/>
              </a:ext>
            </a:extLst>
          </p:cNvPr>
          <p:cNvSpPr txBox="1"/>
          <p:nvPr/>
        </p:nvSpPr>
        <p:spPr>
          <a:xfrm>
            <a:off x="5379511" y="1248622"/>
            <a:ext cx="146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Study bursaries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B567A2-693E-327D-61A1-1C96FF79406D}"/>
              </a:ext>
            </a:extLst>
          </p:cNvPr>
          <p:cNvSpPr txBox="1"/>
          <p:nvPr/>
        </p:nvSpPr>
        <p:spPr>
          <a:xfrm>
            <a:off x="8763357" y="2767956"/>
            <a:ext cx="142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Priortised</a:t>
            </a:r>
            <a:r>
              <a:rPr lang="en-US" sz="1600" dirty="0"/>
              <a:t> </a:t>
            </a:r>
          </a:p>
          <a:p>
            <a:r>
              <a:rPr lang="en-US" sz="1600" dirty="0"/>
              <a:t>high potential</a:t>
            </a:r>
          </a:p>
          <a:p>
            <a:r>
              <a:rPr lang="en-US" sz="1600" dirty="0"/>
              <a:t> adjacent sectors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38150-6AF6-D712-BFEA-6A794800DDE6}"/>
              </a:ext>
            </a:extLst>
          </p:cNvPr>
          <p:cNvSpPr txBox="1"/>
          <p:nvPr/>
        </p:nvSpPr>
        <p:spPr>
          <a:xfrm>
            <a:off x="4216935" y="5447692"/>
            <a:ext cx="107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Mortgages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34D2A-479B-8F69-85A4-C40DE43E6416}"/>
              </a:ext>
            </a:extLst>
          </p:cNvPr>
          <p:cNvSpPr txBox="1"/>
          <p:nvPr/>
        </p:nvSpPr>
        <p:spPr>
          <a:xfrm>
            <a:off x="8376488" y="1316584"/>
            <a:ext cx="114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Guarantees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F62B6-0ADD-A843-6D1E-D0F4A7EAEAAF}"/>
              </a:ext>
            </a:extLst>
          </p:cNvPr>
          <p:cNvSpPr txBox="1"/>
          <p:nvPr/>
        </p:nvSpPr>
        <p:spPr>
          <a:xfrm>
            <a:off x="8687233" y="2251623"/>
            <a:ext cx="1327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Student loans</a:t>
            </a:r>
          </a:p>
        </p:txBody>
      </p:sp>
    </p:spTree>
    <p:extLst>
      <p:ext uri="{BB962C8B-B14F-4D97-AF65-F5344CB8AC3E}">
        <p14:creationId xmlns:p14="http://schemas.microsoft.com/office/powerpoint/2010/main" val="29722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dvertisement for an oil and gas company&#10;&#10;Description automatically generated">
            <a:extLst>
              <a:ext uri="{FF2B5EF4-FFF2-40B4-BE49-F238E27FC236}">
                <a16:creationId xmlns:a16="http://schemas.microsoft.com/office/drawing/2014/main" id="{A12DA959-12EE-691E-9BA0-0F9F1409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"/>
            <a:ext cx="12192000" cy="6854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E89AC-50B4-4504-6C33-AF643B9A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1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105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701C5-6130-0DE7-4E24-2D206C08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local content?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C2DC8-1D35-F842-5C23-FFE853B2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322" y="961812"/>
            <a:ext cx="4018754" cy="4930987"/>
          </a:xfrm>
          <a:prstGeom prst="rect">
            <a:avLst/>
          </a:prstGeom>
        </p:spPr>
      </p:pic>
      <p:pic>
        <p:nvPicPr>
          <p:cNvPr id="1031" name="Picture 7" descr="FNB Namibia | Windhoek">
            <a:extLst>
              <a:ext uri="{FF2B5EF4-FFF2-40B4-BE49-F238E27FC236}">
                <a16:creationId xmlns:a16="http://schemas.microsoft.com/office/drawing/2014/main" id="{AA3FC0D8-E1B2-A577-AADE-8E1A4AF0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632" y="0"/>
            <a:ext cx="1246909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EB1922-2A68-5C4C-8AE4-73FA50A8F5BC}"/>
              </a:ext>
            </a:extLst>
          </p:cNvPr>
          <p:cNvSpPr/>
          <p:nvPr/>
        </p:nvSpPr>
        <p:spPr>
          <a:xfrm>
            <a:off x="15551544" y="-2283149"/>
            <a:ext cx="1506070" cy="1619437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4E116F-9CC8-675A-5454-154CA29D2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3"/>
            <a:ext cx="12191999" cy="6855473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3D03A2-22B9-FD54-2707-0BD535897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57749"/>
              </p:ext>
            </p:extLst>
          </p:nvPr>
        </p:nvGraphicFramePr>
        <p:xfrm>
          <a:off x="729831" y="16027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FNB Namibia | Windhoek">
            <a:extLst>
              <a:ext uri="{FF2B5EF4-FFF2-40B4-BE49-F238E27FC236}">
                <a16:creationId xmlns:a16="http://schemas.microsoft.com/office/drawing/2014/main" id="{FEA8A9F5-DC22-73FE-8305-A3210633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5" y="9236"/>
            <a:ext cx="1237673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3A925-1AA5-9845-09E3-E694591EB0BB}"/>
              </a:ext>
            </a:extLst>
          </p:cNvPr>
          <p:cNvSpPr txBox="1"/>
          <p:nvPr/>
        </p:nvSpPr>
        <p:spPr>
          <a:xfrm>
            <a:off x="2071078" y="5314462"/>
            <a:ext cx="783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“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We do not inherit the Earth from our ancestors, we borrow it from our children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.”</a:t>
            </a:r>
          </a:p>
          <a:p>
            <a:pPr algn="ctr"/>
            <a:r>
              <a:rPr lang="en-US" dirty="0">
                <a:solidFill>
                  <a:srgbClr val="202124"/>
                </a:solidFill>
                <a:latin typeface="Google Sans"/>
              </a:rPr>
              <a:t>Native American proverb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4E116F-9CC8-675A-5454-154CA29D2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3"/>
            <a:ext cx="12191999" cy="6855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701C5-6130-0DE7-4E24-2D206C08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local content is?</a:t>
            </a:r>
          </a:p>
        </p:txBody>
      </p:sp>
      <p:pic>
        <p:nvPicPr>
          <p:cNvPr id="3074" name="Picture 2" descr="FNB Namibia | Windhoek">
            <a:extLst>
              <a:ext uri="{FF2B5EF4-FFF2-40B4-BE49-F238E27FC236}">
                <a16:creationId xmlns:a16="http://schemas.microsoft.com/office/drawing/2014/main" id="{FEA8A9F5-DC22-73FE-8305-A3210633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5" y="9236"/>
            <a:ext cx="1237673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CFA53F-AC17-0968-18C1-7C489CAB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6655"/>
            <a:ext cx="10515600" cy="4351338"/>
          </a:xfrm>
        </p:spPr>
        <p:txBody>
          <a:bodyPr/>
          <a:lstStyle/>
          <a:p>
            <a:r>
              <a:rPr lang="en-US" dirty="0"/>
              <a:t>Tool to ensure country macro and socio-economic sustainability objectives are met</a:t>
            </a:r>
          </a:p>
          <a:p>
            <a:r>
              <a:rPr lang="en-US" dirty="0"/>
              <a:t>Better sector diversification of the economy</a:t>
            </a:r>
          </a:p>
          <a:p>
            <a:r>
              <a:rPr lang="en-US" dirty="0"/>
              <a:t>Wealth creation through distribution of nominal value </a:t>
            </a:r>
          </a:p>
          <a:p>
            <a:r>
              <a:rPr lang="en-US" dirty="0"/>
              <a:t>Trade in the “weightless economy”</a:t>
            </a:r>
          </a:p>
        </p:txBody>
      </p:sp>
    </p:spTree>
    <p:extLst>
      <p:ext uri="{BB962C8B-B14F-4D97-AF65-F5344CB8AC3E}">
        <p14:creationId xmlns:p14="http://schemas.microsoft.com/office/powerpoint/2010/main" val="104738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32" name="Rectangle 3131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701C5-6130-0DE7-4E24-2D206C08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What local content  is not</a:t>
            </a:r>
          </a:p>
        </p:txBody>
      </p:sp>
      <p:grpSp>
        <p:nvGrpSpPr>
          <p:cNvPr id="3134" name="Group 313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3135" name="Straight Connector 313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6" name="Rectangle 313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38" name="Rectangle 313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artoon character with a padlock attached to his back&#10;&#10;Description automatically generated">
            <a:extLst>
              <a:ext uri="{FF2B5EF4-FFF2-40B4-BE49-F238E27FC236}">
                <a16:creationId xmlns:a16="http://schemas.microsoft.com/office/drawing/2014/main" id="{81AF09B0-70AE-9B97-FF15-DD5BA19ED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r="-1" b="-1"/>
          <a:stretch/>
        </p:blipFill>
        <p:spPr>
          <a:xfrm>
            <a:off x="4213118" y="972235"/>
            <a:ext cx="3207205" cy="5047735"/>
          </a:xfrm>
          <a:prstGeom prst="rect">
            <a:avLst/>
          </a:prstGeom>
        </p:spPr>
      </p:pic>
      <p:pic>
        <p:nvPicPr>
          <p:cNvPr id="3074" name="Picture 2" descr="FNB Namibia | Windhoek">
            <a:extLst>
              <a:ext uri="{FF2B5EF4-FFF2-40B4-BE49-F238E27FC236}">
                <a16:creationId xmlns:a16="http://schemas.microsoft.com/office/drawing/2014/main" id="{FEA8A9F5-DC22-73FE-8305-A3210633A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2" b="4438"/>
          <a:stretch/>
        </p:blipFill>
        <p:spPr bwMode="auto">
          <a:xfrm>
            <a:off x="7812357" y="1941877"/>
            <a:ext cx="3383280" cy="3108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8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01C5-6130-0DE7-4E24-2D206C08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5" y="66431"/>
            <a:ext cx="10515600" cy="1325563"/>
          </a:xfrm>
        </p:spPr>
        <p:txBody>
          <a:bodyPr/>
          <a:lstStyle/>
          <a:p>
            <a:r>
              <a:rPr lang="en-US" dirty="0"/>
              <a:t>Value chains</a:t>
            </a:r>
          </a:p>
        </p:txBody>
      </p:sp>
      <p:pic>
        <p:nvPicPr>
          <p:cNvPr id="3074" name="Picture 2" descr="FNB Namibia | Windhoek">
            <a:extLst>
              <a:ext uri="{FF2B5EF4-FFF2-40B4-BE49-F238E27FC236}">
                <a16:creationId xmlns:a16="http://schemas.microsoft.com/office/drawing/2014/main" id="{FEA8A9F5-DC22-73FE-8305-A3210633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5" y="9236"/>
            <a:ext cx="1237673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3D02EF-2B81-B980-5B0A-1D80D0B7F71A}"/>
              </a:ext>
            </a:extLst>
          </p:cNvPr>
          <p:cNvCxnSpPr>
            <a:cxnSpLocks/>
          </p:cNvCxnSpPr>
          <p:nvPr/>
        </p:nvCxnSpPr>
        <p:spPr>
          <a:xfrm>
            <a:off x="1438030" y="1180123"/>
            <a:ext cx="0" cy="5611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051EFD-60E5-11E2-C528-2CBE8F3CC0D2}"/>
              </a:ext>
            </a:extLst>
          </p:cNvPr>
          <p:cNvCxnSpPr>
            <a:cxnSpLocks/>
          </p:cNvCxnSpPr>
          <p:nvPr/>
        </p:nvCxnSpPr>
        <p:spPr>
          <a:xfrm>
            <a:off x="3572703" y="1143522"/>
            <a:ext cx="0" cy="57262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EFE74B-1936-4717-3814-D40A54FDCA03}"/>
              </a:ext>
            </a:extLst>
          </p:cNvPr>
          <p:cNvCxnSpPr>
            <a:cxnSpLocks/>
          </p:cNvCxnSpPr>
          <p:nvPr/>
        </p:nvCxnSpPr>
        <p:spPr>
          <a:xfrm>
            <a:off x="6584424" y="1047261"/>
            <a:ext cx="51545" cy="568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435ECE-B395-A732-BBC3-857FBD97791F}"/>
              </a:ext>
            </a:extLst>
          </p:cNvPr>
          <p:cNvCxnSpPr>
            <a:cxnSpLocks/>
          </p:cNvCxnSpPr>
          <p:nvPr/>
        </p:nvCxnSpPr>
        <p:spPr>
          <a:xfrm>
            <a:off x="8846651" y="1086338"/>
            <a:ext cx="83761" cy="56505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85C01E7-CDA9-B709-582D-A80D80713CF5}"/>
              </a:ext>
            </a:extLst>
          </p:cNvPr>
          <p:cNvSpPr/>
          <p:nvPr/>
        </p:nvSpPr>
        <p:spPr>
          <a:xfrm>
            <a:off x="981977" y="3127318"/>
            <a:ext cx="10024662" cy="3758078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C6F20A8-5FC1-3986-478B-072806B79593}"/>
              </a:ext>
            </a:extLst>
          </p:cNvPr>
          <p:cNvSpPr/>
          <p:nvPr/>
        </p:nvSpPr>
        <p:spPr>
          <a:xfrm>
            <a:off x="1078378" y="1439462"/>
            <a:ext cx="9961772" cy="277911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1FE70F-F8AC-369B-905C-7FEAFEF624D6}"/>
              </a:ext>
            </a:extLst>
          </p:cNvPr>
          <p:cNvSpPr txBox="1"/>
          <p:nvPr/>
        </p:nvSpPr>
        <p:spPr>
          <a:xfrm>
            <a:off x="1692896" y="2298584"/>
            <a:ext cx="61482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Specialised</a:t>
            </a:r>
            <a:r>
              <a:rPr lang="en-US" sz="1600" dirty="0"/>
              <a:t> oil &amp; gas skills and directly linked specialist services  </a:t>
            </a:r>
            <a:endParaRPr lang="en-US" sz="1600" i="1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(management /core technical/ “unskilled”)</a:t>
            </a:r>
            <a:endParaRPr lang="en-US" sz="16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71DC25-6D04-87F2-F098-8DD893B98CAD}"/>
              </a:ext>
            </a:extLst>
          </p:cNvPr>
          <p:cNvSpPr txBox="1"/>
          <p:nvPr/>
        </p:nvSpPr>
        <p:spPr>
          <a:xfrm>
            <a:off x="1453297" y="3698391"/>
            <a:ext cx="1966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Sector adjacencies:</a:t>
            </a:r>
          </a:p>
          <a:p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F65EC3-CCD2-C2F9-74F3-930DC9996EC0}"/>
              </a:ext>
            </a:extLst>
          </p:cNvPr>
          <p:cNvSpPr txBox="1"/>
          <p:nvPr/>
        </p:nvSpPr>
        <p:spPr>
          <a:xfrm>
            <a:off x="1443597" y="1110168"/>
            <a:ext cx="12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Exploration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4BB7C3-62E0-4B29-8459-8354D4022698}"/>
              </a:ext>
            </a:extLst>
          </p:cNvPr>
          <p:cNvSpPr txBox="1"/>
          <p:nvPr/>
        </p:nvSpPr>
        <p:spPr>
          <a:xfrm>
            <a:off x="3546137" y="1132598"/>
            <a:ext cx="14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B2B7F9-FD41-9874-A7CC-4233208B5B4B}"/>
              </a:ext>
            </a:extLst>
          </p:cNvPr>
          <p:cNvSpPr txBox="1"/>
          <p:nvPr/>
        </p:nvSpPr>
        <p:spPr>
          <a:xfrm>
            <a:off x="6584424" y="1136997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28C183-35B6-1B28-5420-6361E952011A}"/>
              </a:ext>
            </a:extLst>
          </p:cNvPr>
          <p:cNvSpPr txBox="1"/>
          <p:nvPr/>
        </p:nvSpPr>
        <p:spPr>
          <a:xfrm>
            <a:off x="1716434" y="449619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  <a:p>
            <a:endParaRPr lang="en-US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D06BFE-81AA-20A1-A10E-160978DDCD5D}"/>
              </a:ext>
            </a:extLst>
          </p:cNvPr>
          <p:cNvSpPr txBox="1"/>
          <p:nvPr/>
        </p:nvSpPr>
        <p:spPr>
          <a:xfrm>
            <a:off x="1608687" y="4008467"/>
            <a:ext cx="719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Infrastructure: road, rail, housing, hospitals, schools, storage capacity </a:t>
            </a:r>
          </a:p>
          <a:p>
            <a:r>
              <a:rPr lang="en-US" sz="1400" dirty="0"/>
              <a:t>                                          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723B31-834F-8E26-63B2-6B5806D34615}"/>
              </a:ext>
            </a:extLst>
          </p:cNvPr>
          <p:cNvSpPr txBox="1"/>
          <p:nvPr/>
        </p:nvSpPr>
        <p:spPr>
          <a:xfrm>
            <a:off x="43504" y="4224606"/>
            <a:ext cx="98138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                               Transportation&amp; logistics (rail, road, sea, air)</a:t>
            </a:r>
          </a:p>
          <a:p>
            <a:r>
              <a:rPr lang="en-US" sz="1400" dirty="0"/>
              <a:t>                                  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                             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124B92-3E99-495D-2E56-D8E3CBDCB6EF}"/>
              </a:ext>
            </a:extLst>
          </p:cNvPr>
          <p:cNvSpPr txBox="1"/>
          <p:nvPr/>
        </p:nvSpPr>
        <p:spPr>
          <a:xfrm>
            <a:off x="1130197" y="5308368"/>
            <a:ext cx="798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    Hospitality</a:t>
            </a:r>
          </a:p>
          <a:p>
            <a:r>
              <a:rPr lang="en-US" sz="1400" dirty="0"/>
              <a:t>             Food production &amp; </a:t>
            </a:r>
            <a:r>
              <a:rPr lang="en-US" sz="1400" dirty="0" err="1"/>
              <a:t>agro</a:t>
            </a:r>
            <a:r>
              <a:rPr lang="en-US" sz="1400" dirty="0"/>
              <a:t>-processing</a:t>
            </a:r>
          </a:p>
          <a:p>
            <a:endParaRPr lang="en-US" sz="1400" dirty="0"/>
          </a:p>
          <a:p>
            <a:r>
              <a:rPr lang="en-US" sz="1400" dirty="0"/>
              <a:t>            </a:t>
            </a:r>
          </a:p>
          <a:p>
            <a:r>
              <a:rPr lang="en-US" sz="1400" dirty="0"/>
              <a:t>  </a:t>
            </a:r>
          </a:p>
          <a:p>
            <a:r>
              <a:rPr lang="en-US" sz="1400" dirty="0"/>
              <a:t>                                         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850F92-6982-55DC-1DE6-7CD201258295}"/>
              </a:ext>
            </a:extLst>
          </p:cNvPr>
          <p:cNvSpPr txBox="1"/>
          <p:nvPr/>
        </p:nvSpPr>
        <p:spPr>
          <a:xfrm>
            <a:off x="1593993" y="4445896"/>
            <a:ext cx="213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Manufacturing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B31E6A-4FFB-BEF5-D4DA-9AC29CE70514}"/>
              </a:ext>
            </a:extLst>
          </p:cNvPr>
          <p:cNvSpPr txBox="1"/>
          <p:nvPr/>
        </p:nvSpPr>
        <p:spPr>
          <a:xfrm>
            <a:off x="1608489" y="5069089"/>
            <a:ext cx="213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Financial services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049C43-DD2B-F448-C092-3B3A1891355D}"/>
              </a:ext>
            </a:extLst>
          </p:cNvPr>
          <p:cNvSpPr txBox="1"/>
          <p:nvPr/>
        </p:nvSpPr>
        <p:spPr>
          <a:xfrm>
            <a:off x="8823657" y="1083200"/>
            <a:ext cx="94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Refining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DC9FB9-C128-7AD3-026B-AE3AD3633946}"/>
              </a:ext>
            </a:extLst>
          </p:cNvPr>
          <p:cNvCxnSpPr>
            <a:cxnSpLocks/>
          </p:cNvCxnSpPr>
          <p:nvPr/>
        </p:nvCxnSpPr>
        <p:spPr>
          <a:xfrm>
            <a:off x="11018498" y="930031"/>
            <a:ext cx="43305" cy="5806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D84B588-C0A9-986F-AD51-FF5F080009A1}"/>
              </a:ext>
            </a:extLst>
          </p:cNvPr>
          <p:cNvSpPr txBox="1"/>
          <p:nvPr/>
        </p:nvSpPr>
        <p:spPr>
          <a:xfrm>
            <a:off x="1615645" y="4657883"/>
            <a:ext cx="213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Education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1EC741-271A-651E-C1AC-9FE7395C16E5}"/>
              </a:ext>
            </a:extLst>
          </p:cNvPr>
          <p:cNvSpPr txBox="1"/>
          <p:nvPr/>
        </p:nvSpPr>
        <p:spPr>
          <a:xfrm>
            <a:off x="1637297" y="4856574"/>
            <a:ext cx="213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</a:t>
            </a:r>
          </a:p>
        </p:txBody>
      </p:sp>
    </p:spTree>
    <p:extLst>
      <p:ext uri="{BB962C8B-B14F-4D97-AF65-F5344CB8AC3E}">
        <p14:creationId xmlns:p14="http://schemas.microsoft.com/office/powerpoint/2010/main" val="335650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992313" y="2730503"/>
            <a:ext cx="5219700" cy="2786063"/>
          </a:xfrm>
          <a:custGeom>
            <a:avLst/>
            <a:gdLst>
              <a:gd name="connsiteX0" fmla="*/ 0 w 5644055"/>
              <a:gd name="connsiteY0" fmla="*/ 2522483 h 3079531"/>
              <a:gd name="connsiteX1" fmla="*/ 536027 w 5644055"/>
              <a:gd name="connsiteY1" fmla="*/ 3005959 h 3079531"/>
              <a:gd name="connsiteX2" fmla="*/ 1460937 w 5644055"/>
              <a:gd name="connsiteY2" fmla="*/ 2648607 h 3079531"/>
              <a:gd name="connsiteX3" fmla="*/ 3415862 w 5644055"/>
              <a:gd name="connsiteY3" fmla="*/ 420414 h 3079531"/>
              <a:gd name="connsiteX4" fmla="*/ 4572000 w 5644055"/>
              <a:gd name="connsiteY4" fmla="*/ 178676 h 3079531"/>
              <a:gd name="connsiteX5" fmla="*/ 5644055 w 5644055"/>
              <a:gd name="connsiteY5" fmla="*/ 1492469 h 307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4055" h="3079531">
                <a:moveTo>
                  <a:pt x="0" y="2522483"/>
                </a:moveTo>
                <a:cubicBezTo>
                  <a:pt x="146269" y="2753710"/>
                  <a:pt x="292538" y="2984938"/>
                  <a:pt x="536027" y="3005959"/>
                </a:cubicBezTo>
                <a:cubicBezTo>
                  <a:pt x="779517" y="3026980"/>
                  <a:pt x="980965" y="3079531"/>
                  <a:pt x="1460937" y="2648607"/>
                </a:cubicBezTo>
                <a:cubicBezTo>
                  <a:pt x="1940910" y="2217683"/>
                  <a:pt x="2897351" y="832069"/>
                  <a:pt x="3415862" y="420414"/>
                </a:cubicBezTo>
                <a:cubicBezTo>
                  <a:pt x="3934373" y="8759"/>
                  <a:pt x="4200635" y="0"/>
                  <a:pt x="4572000" y="178676"/>
                </a:cubicBezTo>
                <a:cubicBezTo>
                  <a:pt x="4943366" y="357352"/>
                  <a:pt x="5293710" y="924910"/>
                  <a:pt x="5644055" y="1492469"/>
                </a:cubicBezTo>
              </a:path>
            </a:pathLst>
          </a:cu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 b="1"/>
          </a:p>
        </p:txBody>
      </p:sp>
      <p:sp>
        <p:nvSpPr>
          <p:cNvPr id="7" name="Freeform 6"/>
          <p:cNvSpPr/>
          <p:nvPr/>
        </p:nvSpPr>
        <p:spPr>
          <a:xfrm>
            <a:off x="4979988" y="1700213"/>
            <a:ext cx="5219700" cy="2787650"/>
          </a:xfrm>
          <a:custGeom>
            <a:avLst/>
            <a:gdLst>
              <a:gd name="connsiteX0" fmla="*/ 0 w 5644055"/>
              <a:gd name="connsiteY0" fmla="*/ 2522483 h 3079531"/>
              <a:gd name="connsiteX1" fmla="*/ 536027 w 5644055"/>
              <a:gd name="connsiteY1" fmla="*/ 3005959 h 3079531"/>
              <a:gd name="connsiteX2" fmla="*/ 1460937 w 5644055"/>
              <a:gd name="connsiteY2" fmla="*/ 2648607 h 3079531"/>
              <a:gd name="connsiteX3" fmla="*/ 3415862 w 5644055"/>
              <a:gd name="connsiteY3" fmla="*/ 420414 h 3079531"/>
              <a:gd name="connsiteX4" fmla="*/ 4572000 w 5644055"/>
              <a:gd name="connsiteY4" fmla="*/ 178676 h 3079531"/>
              <a:gd name="connsiteX5" fmla="*/ 5644055 w 5644055"/>
              <a:gd name="connsiteY5" fmla="*/ 1492469 h 307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4055" h="3079531">
                <a:moveTo>
                  <a:pt x="0" y="2522483"/>
                </a:moveTo>
                <a:cubicBezTo>
                  <a:pt x="146269" y="2753710"/>
                  <a:pt x="292538" y="2984938"/>
                  <a:pt x="536027" y="3005959"/>
                </a:cubicBezTo>
                <a:cubicBezTo>
                  <a:pt x="779517" y="3026980"/>
                  <a:pt x="980965" y="3079531"/>
                  <a:pt x="1460937" y="2648607"/>
                </a:cubicBezTo>
                <a:cubicBezTo>
                  <a:pt x="1940910" y="2217683"/>
                  <a:pt x="2897351" y="832069"/>
                  <a:pt x="3415862" y="420414"/>
                </a:cubicBezTo>
                <a:cubicBezTo>
                  <a:pt x="3934373" y="8759"/>
                  <a:pt x="4200635" y="0"/>
                  <a:pt x="4572000" y="178676"/>
                </a:cubicBezTo>
                <a:cubicBezTo>
                  <a:pt x="4943366" y="357352"/>
                  <a:pt x="5293710" y="924910"/>
                  <a:pt x="5644055" y="1492469"/>
                </a:cubicBezTo>
              </a:path>
            </a:pathLst>
          </a:cu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96525" y="4472916"/>
            <a:ext cx="281153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ZA" altLang="en-US" b="1" dirty="0">
                <a:solidFill>
                  <a:srgbClr val="C00000"/>
                </a:solidFill>
              </a:rPr>
              <a:t>Increased production</a:t>
            </a:r>
          </a:p>
          <a:p>
            <a:pPr algn="ctr"/>
            <a:r>
              <a:rPr lang="en-ZA" altLang="en-US" b="1" dirty="0">
                <a:solidFill>
                  <a:srgbClr val="C00000"/>
                </a:solidFill>
              </a:rPr>
              <a:t>With increased capacity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86371" y="3028950"/>
            <a:ext cx="287771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ZA" altLang="en-US" b="1" dirty="0"/>
              <a:t>Increased production on</a:t>
            </a:r>
          </a:p>
          <a:p>
            <a:pPr algn="ctr"/>
            <a:r>
              <a:rPr lang="en-ZA" altLang="en-US" b="1" dirty="0"/>
              <a:t>same capacity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18375" y="4076700"/>
            <a:ext cx="101822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ZA" altLang="en-US" b="1"/>
              <a:t>Current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CC106-392F-C251-FB29-A91BAFBC7DEF}"/>
              </a:ext>
            </a:extLst>
          </p:cNvPr>
          <p:cNvSpPr txBox="1">
            <a:spLocks/>
          </p:cNvSpPr>
          <p:nvPr/>
        </p:nvSpPr>
        <p:spPr>
          <a:xfrm>
            <a:off x="438725" y="664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Required output of adjacent products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33300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01C5-6130-0DE7-4E24-2D206C08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What would have to be true?</a:t>
            </a:r>
          </a:p>
        </p:txBody>
      </p:sp>
      <p:pic>
        <p:nvPicPr>
          <p:cNvPr id="7" name="Picture 6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324E116F-9CC8-675A-5454-154CA29D2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F963-459A-1435-843B-FC8472EB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800" dirty="0"/>
              <a:t>Clearly defined aspirations vs capabilities</a:t>
            </a:r>
          </a:p>
          <a:p>
            <a:pPr lvl="1"/>
            <a:r>
              <a:rPr lang="en-US" sz="1800" i="1" dirty="0"/>
              <a:t>Requirements</a:t>
            </a:r>
          </a:p>
          <a:p>
            <a:pPr lvl="1"/>
            <a:r>
              <a:rPr lang="en-US" sz="1800" i="1" dirty="0"/>
              <a:t>Current capacity</a:t>
            </a:r>
          </a:p>
          <a:p>
            <a:pPr lvl="1"/>
            <a:r>
              <a:rPr lang="en-US" sz="1800" i="1" dirty="0"/>
              <a:t>Quantified gap</a:t>
            </a:r>
          </a:p>
          <a:p>
            <a:r>
              <a:rPr lang="en-US" sz="1800" dirty="0"/>
              <a:t>Phased in approach with timelines for each milestone</a:t>
            </a:r>
          </a:p>
          <a:p>
            <a:r>
              <a:rPr lang="en-US" sz="1800" dirty="0"/>
              <a:t>Focus on skill creation and talent identification not only  job creation</a:t>
            </a:r>
          </a:p>
          <a:p>
            <a:r>
              <a:rPr lang="en-US" sz="1800" dirty="0"/>
              <a:t>Increased risk appetite</a:t>
            </a:r>
          </a:p>
          <a:p>
            <a:r>
              <a:rPr lang="en-US" sz="1800" dirty="0"/>
              <a:t>“Build and they will come”</a:t>
            </a:r>
          </a:p>
        </p:txBody>
      </p:sp>
      <p:pic>
        <p:nvPicPr>
          <p:cNvPr id="3074" name="Picture 2" descr="FNB Namibia | Windhoek">
            <a:extLst>
              <a:ext uri="{FF2B5EF4-FFF2-40B4-BE49-F238E27FC236}">
                <a16:creationId xmlns:a16="http://schemas.microsoft.com/office/drawing/2014/main" id="{FEA8A9F5-DC22-73FE-8305-A3210633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325" y="9236"/>
            <a:ext cx="1237673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Rectangle 2097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0" name="Group 2099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005712-69F6-620D-C585-4CB5CCA7E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8" r="20637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04" name="Group 2103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105" name="Freeform: Shape 2104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109" name="Freeform: Shape 2108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4E116F-9CC8-675A-5454-154CA29D24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2" r="33177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112" name="Group 2111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FNB Namibia | Windhoek">
            <a:extLst>
              <a:ext uri="{FF2B5EF4-FFF2-40B4-BE49-F238E27FC236}">
                <a16:creationId xmlns:a16="http://schemas.microsoft.com/office/drawing/2014/main" id="{D9B27396-3429-150B-9DF5-370334ED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489" y="74290"/>
            <a:ext cx="1246510" cy="12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18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265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Google Sans</vt:lpstr>
      <vt:lpstr>Office Theme</vt:lpstr>
      <vt:lpstr>  Financing value chains</vt:lpstr>
      <vt:lpstr>Why local content?</vt:lpstr>
      <vt:lpstr>PowerPoint Presentation</vt:lpstr>
      <vt:lpstr>What local content is?</vt:lpstr>
      <vt:lpstr>What local content  is not</vt:lpstr>
      <vt:lpstr>Value chains</vt:lpstr>
      <vt:lpstr>PowerPoint Presentation</vt:lpstr>
      <vt:lpstr>What would have to be true?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Efraim Eliaser</dc:creator>
  <cp:lastModifiedBy>dB Audio OPS2</cp:lastModifiedBy>
  <cp:revision>10</cp:revision>
  <dcterms:created xsi:type="dcterms:W3CDTF">2023-08-09T12:30:09Z</dcterms:created>
  <dcterms:modified xsi:type="dcterms:W3CDTF">2023-08-17T10:22:49Z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6eec4e-c7b8-491d-b7d8-90a69632743d_Enabled">
    <vt:lpwstr>true</vt:lpwstr>
  </property>
  <property fmtid="{D5CDD505-2E9C-101B-9397-08002B2CF9AE}" pid="3" name="MSIP_Label_216eec4e-c7b8-491d-b7d8-90a69632743d_SetDate">
    <vt:lpwstr>2023-08-16T15:42:45Z</vt:lpwstr>
  </property>
  <property fmtid="{D5CDD505-2E9C-101B-9397-08002B2CF9AE}" pid="4" name="MSIP_Label_216eec4e-c7b8-491d-b7d8-90a69632743d_Method">
    <vt:lpwstr>Standard</vt:lpwstr>
  </property>
  <property fmtid="{D5CDD505-2E9C-101B-9397-08002B2CF9AE}" pid="5" name="MSIP_Label_216eec4e-c7b8-491d-b7d8-90a69632743d_Name">
    <vt:lpwstr>216eec4e-c7b8-491d-b7d8-90a69632743d</vt:lpwstr>
  </property>
  <property fmtid="{D5CDD505-2E9C-101B-9397-08002B2CF9AE}" pid="6" name="MSIP_Label_216eec4e-c7b8-491d-b7d8-90a69632743d_SiteId">
    <vt:lpwstr>4032514a-830a-4f20-9539-81bbc35b3cd9</vt:lpwstr>
  </property>
  <property fmtid="{D5CDD505-2E9C-101B-9397-08002B2CF9AE}" pid="7" name="MSIP_Label_216eec4e-c7b8-491d-b7d8-90a69632743d_ActionId">
    <vt:lpwstr>80f31a2d-08ff-4e88-9441-d5a25e406816</vt:lpwstr>
  </property>
  <property fmtid="{D5CDD505-2E9C-101B-9397-08002B2CF9AE}" pid="8" name="MSIP_Label_216eec4e-c7b8-491d-b7d8-90a69632743d_ContentBits">
    <vt:lpwstr>0</vt:lpwstr>
  </property>
</Properties>
</file>