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notesSlides/notesSlide4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notesSlides/notesSlide7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notesSlides/notesSlide8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83" r:id="rId1"/>
  </p:sldMasterIdLst>
  <p:notesMasterIdLst>
    <p:notesMasterId r:id="rId11"/>
  </p:notesMasterIdLst>
  <p:sldIdLst>
    <p:sldId id="257" r:id="rId2"/>
    <p:sldId id="258" r:id="rId3"/>
    <p:sldId id="287" r:id="rId4"/>
    <p:sldId id="259" r:id="rId5"/>
    <p:sldId id="265" r:id="rId6"/>
    <p:sldId id="284" r:id="rId7"/>
    <p:sldId id="268" r:id="rId8"/>
    <p:sldId id="285" r:id="rId9"/>
    <p:sldId id="286" r:id="rId10"/>
  </p:sldIdLst>
  <p:sldSz cx="12192000" cy="6858000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85814" autoAdjust="0"/>
  </p:normalViewPr>
  <p:slideViewPr>
    <p:cSldViewPr snapToGrid="0">
      <p:cViewPr varScale="1">
        <p:scale>
          <a:sx n="95" d="100"/>
          <a:sy n="95" d="100"/>
        </p:scale>
        <p:origin x="105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3BBCA3A-0F86-4D2E-A2AB-21BF3AE37BEA}" type="doc">
      <dgm:prSet loTypeId="urn:microsoft.com/office/officeart/2005/8/layout/default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10B5EED6-39AD-4A73-BA77-E3C15D39DAB2}">
      <dgm:prSet phldrT="[Text]" custT="1"/>
      <dgm:spPr/>
      <dgm:t>
        <a:bodyPr/>
        <a:lstStyle/>
        <a:p>
          <a:r>
            <a:rPr lang="en-US" sz="1800" dirty="0" smtClean="0"/>
            <a:t>Most of us agree that inequality exists, but the challenge is on our different views about the </a:t>
          </a:r>
          <a:r>
            <a:rPr lang="en-US" sz="1800" dirty="0" smtClean="0"/>
            <a:t>causes </a:t>
          </a:r>
          <a:r>
            <a:rPr lang="en-US" sz="1800" dirty="0" smtClean="0"/>
            <a:t>and potential solutions.</a:t>
          </a:r>
          <a:endParaRPr lang="en-US" sz="1800" dirty="0"/>
        </a:p>
      </dgm:t>
    </dgm:pt>
    <dgm:pt modelId="{C998A1AF-CFA2-4FEF-BCB5-CF3914B2D685}" type="parTrans" cxnId="{460582C4-7419-48DA-8E4F-7BF3797167EB}">
      <dgm:prSet/>
      <dgm:spPr/>
      <dgm:t>
        <a:bodyPr/>
        <a:lstStyle/>
        <a:p>
          <a:endParaRPr lang="en-US"/>
        </a:p>
      </dgm:t>
    </dgm:pt>
    <dgm:pt modelId="{2611A5CB-CCBC-46A8-86BE-DED95D17B943}" type="sibTrans" cxnId="{460582C4-7419-48DA-8E4F-7BF3797167EB}">
      <dgm:prSet/>
      <dgm:spPr/>
      <dgm:t>
        <a:bodyPr/>
        <a:lstStyle/>
        <a:p>
          <a:endParaRPr lang="en-US"/>
        </a:p>
      </dgm:t>
    </dgm:pt>
    <dgm:pt modelId="{4971DFFC-EA32-4DCC-8241-F5B181E446D6}">
      <dgm:prSet custT="1"/>
      <dgm:spPr/>
      <dgm:t>
        <a:bodyPr/>
        <a:lstStyle/>
        <a:p>
          <a:r>
            <a:rPr lang="en-US" sz="1800" dirty="0" smtClean="0"/>
            <a:t>Impact of access to public goods and service.</a:t>
          </a:r>
          <a:endParaRPr lang="en-US" sz="1800" dirty="0"/>
        </a:p>
      </dgm:t>
    </dgm:pt>
    <dgm:pt modelId="{DA0CE459-9F7A-4E0A-90DA-218FE83EF646}" type="parTrans" cxnId="{F19244B6-CD93-4A6C-A251-04824D8D7A20}">
      <dgm:prSet/>
      <dgm:spPr/>
      <dgm:t>
        <a:bodyPr/>
        <a:lstStyle/>
        <a:p>
          <a:endParaRPr lang="en-US"/>
        </a:p>
      </dgm:t>
    </dgm:pt>
    <dgm:pt modelId="{4394AA19-C742-43CA-A598-E6C29C9D4AA8}" type="sibTrans" cxnId="{F19244B6-CD93-4A6C-A251-04824D8D7A20}">
      <dgm:prSet/>
      <dgm:spPr/>
      <dgm:t>
        <a:bodyPr/>
        <a:lstStyle/>
        <a:p>
          <a:endParaRPr lang="en-US"/>
        </a:p>
      </dgm:t>
    </dgm:pt>
    <dgm:pt modelId="{210AF38F-888C-4105-B8C0-50D196C9662F}" type="pres">
      <dgm:prSet presAssocID="{03BBCA3A-0F86-4D2E-A2AB-21BF3AE37BEA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D1C3C1FE-EB23-42A7-93F7-628ED572ACA6}" type="pres">
      <dgm:prSet presAssocID="{10B5EED6-39AD-4A73-BA77-E3C15D39DAB2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4FAEEAE-AC06-4285-BEE9-8D984DFCD598}" type="pres">
      <dgm:prSet presAssocID="{2611A5CB-CCBC-46A8-86BE-DED95D17B943}" presName="sibTrans" presStyleCnt="0"/>
      <dgm:spPr/>
    </dgm:pt>
    <dgm:pt modelId="{D182BD93-6ED4-4352-902D-8C406C09690E}" type="pres">
      <dgm:prSet presAssocID="{4971DFFC-EA32-4DCC-8241-F5B181E446D6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19244B6-CD93-4A6C-A251-04824D8D7A20}" srcId="{03BBCA3A-0F86-4D2E-A2AB-21BF3AE37BEA}" destId="{4971DFFC-EA32-4DCC-8241-F5B181E446D6}" srcOrd="1" destOrd="0" parTransId="{DA0CE459-9F7A-4E0A-90DA-218FE83EF646}" sibTransId="{4394AA19-C742-43CA-A598-E6C29C9D4AA8}"/>
    <dgm:cxn modelId="{91FA6B68-82B1-46B5-B00F-679E4E75E29F}" type="presOf" srcId="{03BBCA3A-0F86-4D2E-A2AB-21BF3AE37BEA}" destId="{210AF38F-888C-4105-B8C0-50D196C9662F}" srcOrd="0" destOrd="0" presId="urn:microsoft.com/office/officeart/2005/8/layout/default"/>
    <dgm:cxn modelId="{46AC04F5-3D09-4E83-B938-DDDCB2119949}" type="presOf" srcId="{4971DFFC-EA32-4DCC-8241-F5B181E446D6}" destId="{D182BD93-6ED4-4352-902D-8C406C09690E}" srcOrd="0" destOrd="0" presId="urn:microsoft.com/office/officeart/2005/8/layout/default"/>
    <dgm:cxn modelId="{460582C4-7419-48DA-8E4F-7BF3797167EB}" srcId="{03BBCA3A-0F86-4D2E-A2AB-21BF3AE37BEA}" destId="{10B5EED6-39AD-4A73-BA77-E3C15D39DAB2}" srcOrd="0" destOrd="0" parTransId="{C998A1AF-CFA2-4FEF-BCB5-CF3914B2D685}" sibTransId="{2611A5CB-CCBC-46A8-86BE-DED95D17B943}"/>
    <dgm:cxn modelId="{4B2EF6A4-85B7-4AD2-9C81-6FF987BE0EF7}" type="presOf" srcId="{10B5EED6-39AD-4A73-BA77-E3C15D39DAB2}" destId="{D1C3C1FE-EB23-42A7-93F7-628ED572ACA6}" srcOrd="0" destOrd="0" presId="urn:microsoft.com/office/officeart/2005/8/layout/default"/>
    <dgm:cxn modelId="{F499D030-6EED-4447-80F6-991A95B7D010}" type="presParOf" srcId="{210AF38F-888C-4105-B8C0-50D196C9662F}" destId="{D1C3C1FE-EB23-42A7-93F7-628ED572ACA6}" srcOrd="0" destOrd="0" presId="urn:microsoft.com/office/officeart/2005/8/layout/default"/>
    <dgm:cxn modelId="{231BCEC5-9E6D-49E7-8064-4B87974AF70A}" type="presParOf" srcId="{210AF38F-888C-4105-B8C0-50D196C9662F}" destId="{04FAEEAE-AC06-4285-BEE9-8D984DFCD598}" srcOrd="1" destOrd="0" presId="urn:microsoft.com/office/officeart/2005/8/layout/default"/>
    <dgm:cxn modelId="{B015391A-B476-4CAF-87E3-02C5C91E4B0F}" type="presParOf" srcId="{210AF38F-888C-4105-B8C0-50D196C9662F}" destId="{D182BD93-6ED4-4352-902D-8C406C09690E}" srcOrd="2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18DCEB1-57EA-4EFF-99F4-F6A0FFE81170}" type="doc">
      <dgm:prSet loTypeId="urn:microsoft.com/office/officeart/2005/8/layout/vProcess5" loCatId="process" qsTypeId="urn:microsoft.com/office/officeart/2005/8/quickstyle/simple1" qsCatId="simple" csTypeId="urn:microsoft.com/office/officeart/2005/8/colors/colorful1" csCatId="colorful" phldr="1"/>
      <dgm:spPr/>
    </dgm:pt>
    <dgm:pt modelId="{6E3CC871-53F9-4155-875C-DDA9FACDA675}">
      <dgm:prSet phldrT="[Text]" custT="1"/>
      <dgm:spPr/>
      <dgm:t>
        <a:bodyPr/>
        <a:lstStyle/>
        <a:p>
          <a:r>
            <a:rPr lang="en-US" sz="2000" dirty="0" smtClean="0"/>
            <a:t>Corruption (abuse of public resources)</a:t>
          </a:r>
          <a:endParaRPr lang="en-US" sz="2000" dirty="0"/>
        </a:p>
      </dgm:t>
    </dgm:pt>
    <dgm:pt modelId="{72969B50-F4BF-443B-8D60-B4D9B339DD62}" type="parTrans" cxnId="{58D964E6-AFEC-4757-85D1-A33EA62F996C}">
      <dgm:prSet/>
      <dgm:spPr/>
      <dgm:t>
        <a:bodyPr/>
        <a:lstStyle/>
        <a:p>
          <a:endParaRPr lang="en-US"/>
        </a:p>
      </dgm:t>
    </dgm:pt>
    <dgm:pt modelId="{52C567AB-3BB2-4B49-82AE-D68D354DF90D}" type="sibTrans" cxnId="{58D964E6-AFEC-4757-85D1-A33EA62F996C}">
      <dgm:prSet/>
      <dgm:spPr/>
      <dgm:t>
        <a:bodyPr/>
        <a:lstStyle/>
        <a:p>
          <a:endParaRPr lang="en-US"/>
        </a:p>
      </dgm:t>
    </dgm:pt>
    <dgm:pt modelId="{1A5C95D8-B162-4D37-8DF2-E9B836CE1CF2}">
      <dgm:prSet phldrT="[Text]" custT="1"/>
      <dgm:spPr/>
      <dgm:t>
        <a:bodyPr/>
        <a:lstStyle/>
        <a:p>
          <a:r>
            <a:rPr lang="en-US" sz="2000" dirty="0" smtClean="0"/>
            <a:t>Lack of skills (both technical &amp; soft)</a:t>
          </a:r>
          <a:endParaRPr lang="en-US" sz="2000" dirty="0"/>
        </a:p>
      </dgm:t>
    </dgm:pt>
    <dgm:pt modelId="{D62A3D6C-572D-4D40-9A87-E49BD163C95F}" type="parTrans" cxnId="{55CA8719-1CFE-429A-85B6-47C700F39F26}">
      <dgm:prSet/>
      <dgm:spPr/>
      <dgm:t>
        <a:bodyPr/>
        <a:lstStyle/>
        <a:p>
          <a:endParaRPr lang="en-US"/>
        </a:p>
      </dgm:t>
    </dgm:pt>
    <dgm:pt modelId="{034C49A8-FB68-4217-B43D-948228F1E164}" type="sibTrans" cxnId="{55CA8719-1CFE-429A-85B6-47C700F39F26}">
      <dgm:prSet/>
      <dgm:spPr/>
      <dgm:t>
        <a:bodyPr/>
        <a:lstStyle/>
        <a:p>
          <a:endParaRPr lang="en-US"/>
        </a:p>
      </dgm:t>
    </dgm:pt>
    <dgm:pt modelId="{7012A24A-53BA-4EA3-BC0A-2DF9200D2CCF}">
      <dgm:prSet phldrT="[Text]" custT="1"/>
      <dgm:spPr/>
      <dgm:t>
        <a:bodyPr/>
        <a:lstStyle/>
        <a:p>
          <a:r>
            <a:rPr lang="en-US" sz="2000" dirty="0" smtClean="0"/>
            <a:t>Lack of knowledge by all involved</a:t>
          </a:r>
          <a:endParaRPr lang="en-US" sz="2000" dirty="0"/>
        </a:p>
      </dgm:t>
    </dgm:pt>
    <dgm:pt modelId="{F77F96F9-EC18-43E4-AC21-FEA945D7C6B6}" type="parTrans" cxnId="{6122B94B-19BE-465F-BADF-3287B3FE1D08}">
      <dgm:prSet/>
      <dgm:spPr/>
      <dgm:t>
        <a:bodyPr/>
        <a:lstStyle/>
        <a:p>
          <a:endParaRPr lang="en-US"/>
        </a:p>
      </dgm:t>
    </dgm:pt>
    <dgm:pt modelId="{17E5297E-B61D-4686-9664-6041B8ED2FD3}" type="sibTrans" cxnId="{6122B94B-19BE-465F-BADF-3287B3FE1D08}">
      <dgm:prSet/>
      <dgm:spPr/>
      <dgm:t>
        <a:bodyPr/>
        <a:lstStyle/>
        <a:p>
          <a:endParaRPr lang="en-US"/>
        </a:p>
      </dgm:t>
    </dgm:pt>
    <dgm:pt modelId="{D61DCBC5-4D3D-4155-B8C1-060AA13FA30A}">
      <dgm:prSet phldrT="[Text]" custT="1"/>
      <dgm:spPr/>
      <dgm:t>
        <a:bodyPr/>
        <a:lstStyle/>
        <a:p>
          <a:r>
            <a:rPr lang="en-US" sz="2000" dirty="0" smtClean="0"/>
            <a:t>Unavailability of complementary resources</a:t>
          </a:r>
          <a:endParaRPr lang="en-US" sz="2000" dirty="0"/>
        </a:p>
      </dgm:t>
    </dgm:pt>
    <dgm:pt modelId="{31AF8A7E-433C-4EAE-8411-28E7696970F6}" type="parTrans" cxnId="{5F218C05-12B9-40CB-900E-85D247AEBA26}">
      <dgm:prSet/>
      <dgm:spPr/>
      <dgm:t>
        <a:bodyPr/>
        <a:lstStyle/>
        <a:p>
          <a:endParaRPr lang="en-US"/>
        </a:p>
      </dgm:t>
    </dgm:pt>
    <dgm:pt modelId="{6A45322F-C6FE-488E-A938-E130B5DB998F}" type="sibTrans" cxnId="{5F218C05-12B9-40CB-900E-85D247AEBA26}">
      <dgm:prSet/>
      <dgm:spPr/>
      <dgm:t>
        <a:bodyPr/>
        <a:lstStyle/>
        <a:p>
          <a:endParaRPr lang="en-US"/>
        </a:p>
      </dgm:t>
    </dgm:pt>
    <dgm:pt modelId="{AE5E1802-0193-42C5-9C28-D640F3AA7E5C}" type="pres">
      <dgm:prSet presAssocID="{318DCEB1-57EA-4EFF-99F4-F6A0FFE81170}" presName="outerComposite" presStyleCnt="0">
        <dgm:presLayoutVars>
          <dgm:chMax val="5"/>
          <dgm:dir/>
          <dgm:resizeHandles val="exact"/>
        </dgm:presLayoutVars>
      </dgm:prSet>
      <dgm:spPr/>
    </dgm:pt>
    <dgm:pt modelId="{F2910C0F-FBDC-48C7-8C0B-8272D47C1D32}" type="pres">
      <dgm:prSet presAssocID="{318DCEB1-57EA-4EFF-99F4-F6A0FFE81170}" presName="dummyMaxCanvas" presStyleCnt="0">
        <dgm:presLayoutVars/>
      </dgm:prSet>
      <dgm:spPr/>
    </dgm:pt>
    <dgm:pt modelId="{A1AE2748-BF23-4F96-9A77-C8F7E745E840}" type="pres">
      <dgm:prSet presAssocID="{318DCEB1-57EA-4EFF-99F4-F6A0FFE81170}" presName="FourNodes_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AF1299D-7966-4D04-9BB0-1825424BF8C0}" type="pres">
      <dgm:prSet presAssocID="{318DCEB1-57EA-4EFF-99F4-F6A0FFE81170}" presName="FourNodes_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E7943D5-C973-4BDE-9483-5C22B2603DF5}" type="pres">
      <dgm:prSet presAssocID="{318DCEB1-57EA-4EFF-99F4-F6A0FFE81170}" presName="FourNodes_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1E0476D-7229-4201-9BB1-2438E021862F}" type="pres">
      <dgm:prSet presAssocID="{318DCEB1-57EA-4EFF-99F4-F6A0FFE81170}" presName="FourNodes_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5286729-5878-4E69-A6D3-85291B0E08D6}" type="pres">
      <dgm:prSet presAssocID="{318DCEB1-57EA-4EFF-99F4-F6A0FFE81170}" presName="FourConn_1-2" presStyleLbl="fg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C8AADA7-048E-4291-A620-4442881906CE}" type="pres">
      <dgm:prSet presAssocID="{318DCEB1-57EA-4EFF-99F4-F6A0FFE81170}" presName="FourConn_2-3" presStyleLbl="fg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114A279-8519-42B7-8431-29924308799B}" type="pres">
      <dgm:prSet presAssocID="{318DCEB1-57EA-4EFF-99F4-F6A0FFE81170}" presName="FourConn_3-4" presStyleLbl="fg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8F41D4F-9AC1-466B-B0B5-5CF29D47749B}" type="pres">
      <dgm:prSet presAssocID="{318DCEB1-57EA-4EFF-99F4-F6A0FFE81170}" presName="FourNodes_1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C8A61EB-076E-41E8-AFE3-148D54D9B1FD}" type="pres">
      <dgm:prSet presAssocID="{318DCEB1-57EA-4EFF-99F4-F6A0FFE81170}" presName="FourNodes_2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E91FE53-90A8-4C68-B1E6-7403921BBF10}" type="pres">
      <dgm:prSet presAssocID="{318DCEB1-57EA-4EFF-99F4-F6A0FFE81170}" presName="FourNodes_3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A121377-E8E0-4BB1-87BA-3D19B876AC31}" type="pres">
      <dgm:prSet presAssocID="{318DCEB1-57EA-4EFF-99F4-F6A0FFE81170}" presName="FourNodes_4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F218C05-12B9-40CB-900E-85D247AEBA26}" srcId="{318DCEB1-57EA-4EFF-99F4-F6A0FFE81170}" destId="{D61DCBC5-4D3D-4155-B8C1-060AA13FA30A}" srcOrd="3" destOrd="0" parTransId="{31AF8A7E-433C-4EAE-8411-28E7696970F6}" sibTransId="{6A45322F-C6FE-488E-A938-E130B5DB998F}"/>
    <dgm:cxn modelId="{16302365-6E13-4BDA-BBA4-2F643D8339C1}" type="presOf" srcId="{52C567AB-3BB2-4B49-82AE-D68D354DF90D}" destId="{35286729-5878-4E69-A6D3-85291B0E08D6}" srcOrd="0" destOrd="0" presId="urn:microsoft.com/office/officeart/2005/8/layout/vProcess5"/>
    <dgm:cxn modelId="{6122B94B-19BE-465F-BADF-3287B3FE1D08}" srcId="{318DCEB1-57EA-4EFF-99F4-F6A0FFE81170}" destId="{7012A24A-53BA-4EA3-BC0A-2DF9200D2CCF}" srcOrd="2" destOrd="0" parTransId="{F77F96F9-EC18-43E4-AC21-FEA945D7C6B6}" sibTransId="{17E5297E-B61D-4686-9664-6041B8ED2FD3}"/>
    <dgm:cxn modelId="{55CA8719-1CFE-429A-85B6-47C700F39F26}" srcId="{318DCEB1-57EA-4EFF-99F4-F6A0FFE81170}" destId="{1A5C95D8-B162-4D37-8DF2-E9B836CE1CF2}" srcOrd="1" destOrd="0" parTransId="{D62A3D6C-572D-4D40-9A87-E49BD163C95F}" sibTransId="{034C49A8-FB68-4217-B43D-948228F1E164}"/>
    <dgm:cxn modelId="{3A3B43F6-7DE4-419F-AD17-2EF03E1523C5}" type="presOf" srcId="{7012A24A-53BA-4EA3-BC0A-2DF9200D2CCF}" destId="{5E91FE53-90A8-4C68-B1E6-7403921BBF10}" srcOrd="1" destOrd="0" presId="urn:microsoft.com/office/officeart/2005/8/layout/vProcess5"/>
    <dgm:cxn modelId="{58959147-239F-4E5E-A900-4ABACAEEABF3}" type="presOf" srcId="{1A5C95D8-B162-4D37-8DF2-E9B836CE1CF2}" destId="{8AF1299D-7966-4D04-9BB0-1825424BF8C0}" srcOrd="0" destOrd="0" presId="urn:microsoft.com/office/officeart/2005/8/layout/vProcess5"/>
    <dgm:cxn modelId="{58D964E6-AFEC-4757-85D1-A33EA62F996C}" srcId="{318DCEB1-57EA-4EFF-99F4-F6A0FFE81170}" destId="{6E3CC871-53F9-4155-875C-DDA9FACDA675}" srcOrd="0" destOrd="0" parTransId="{72969B50-F4BF-443B-8D60-B4D9B339DD62}" sibTransId="{52C567AB-3BB2-4B49-82AE-D68D354DF90D}"/>
    <dgm:cxn modelId="{801447D2-8171-486E-8F39-B4FF33E991DD}" type="presOf" srcId="{D61DCBC5-4D3D-4155-B8C1-060AA13FA30A}" destId="{5A121377-E8E0-4BB1-87BA-3D19B876AC31}" srcOrd="1" destOrd="0" presId="urn:microsoft.com/office/officeart/2005/8/layout/vProcess5"/>
    <dgm:cxn modelId="{94311AA8-6E97-463A-8C93-309AF2D79B2D}" type="presOf" srcId="{D61DCBC5-4D3D-4155-B8C1-060AA13FA30A}" destId="{01E0476D-7229-4201-9BB1-2438E021862F}" srcOrd="0" destOrd="0" presId="urn:microsoft.com/office/officeart/2005/8/layout/vProcess5"/>
    <dgm:cxn modelId="{D317CD94-6B03-4D44-AA6B-BAFD2F0BDA92}" type="presOf" srcId="{17E5297E-B61D-4686-9664-6041B8ED2FD3}" destId="{B114A279-8519-42B7-8431-29924308799B}" srcOrd="0" destOrd="0" presId="urn:microsoft.com/office/officeart/2005/8/layout/vProcess5"/>
    <dgm:cxn modelId="{29FB3A77-2629-4E18-8780-B809B861A217}" type="presOf" srcId="{6E3CC871-53F9-4155-875C-DDA9FACDA675}" destId="{A1AE2748-BF23-4F96-9A77-C8F7E745E840}" srcOrd="0" destOrd="0" presId="urn:microsoft.com/office/officeart/2005/8/layout/vProcess5"/>
    <dgm:cxn modelId="{7EA937AF-40C2-4894-8928-ACB632194632}" type="presOf" srcId="{318DCEB1-57EA-4EFF-99F4-F6A0FFE81170}" destId="{AE5E1802-0193-42C5-9C28-D640F3AA7E5C}" srcOrd="0" destOrd="0" presId="urn:microsoft.com/office/officeart/2005/8/layout/vProcess5"/>
    <dgm:cxn modelId="{38BBC85C-C09E-497C-87CF-E7CF02158538}" type="presOf" srcId="{1A5C95D8-B162-4D37-8DF2-E9B836CE1CF2}" destId="{9C8A61EB-076E-41E8-AFE3-148D54D9B1FD}" srcOrd="1" destOrd="0" presId="urn:microsoft.com/office/officeart/2005/8/layout/vProcess5"/>
    <dgm:cxn modelId="{7BDE69AA-1018-4656-9F70-9FF52F114927}" type="presOf" srcId="{7012A24A-53BA-4EA3-BC0A-2DF9200D2CCF}" destId="{3E7943D5-C973-4BDE-9483-5C22B2603DF5}" srcOrd="0" destOrd="0" presId="urn:microsoft.com/office/officeart/2005/8/layout/vProcess5"/>
    <dgm:cxn modelId="{C6544E17-DDA4-4E65-8CFD-68779AB626EB}" type="presOf" srcId="{034C49A8-FB68-4217-B43D-948228F1E164}" destId="{BC8AADA7-048E-4291-A620-4442881906CE}" srcOrd="0" destOrd="0" presId="urn:microsoft.com/office/officeart/2005/8/layout/vProcess5"/>
    <dgm:cxn modelId="{13ACB550-71FA-4D37-9F43-D00CE35451DB}" type="presOf" srcId="{6E3CC871-53F9-4155-875C-DDA9FACDA675}" destId="{F8F41D4F-9AC1-466B-B0B5-5CF29D47749B}" srcOrd="1" destOrd="0" presId="urn:microsoft.com/office/officeart/2005/8/layout/vProcess5"/>
    <dgm:cxn modelId="{62FBF44C-6F08-4182-8D86-92060C41F436}" type="presParOf" srcId="{AE5E1802-0193-42C5-9C28-D640F3AA7E5C}" destId="{F2910C0F-FBDC-48C7-8C0B-8272D47C1D32}" srcOrd="0" destOrd="0" presId="urn:microsoft.com/office/officeart/2005/8/layout/vProcess5"/>
    <dgm:cxn modelId="{771B172F-188F-473A-B048-02B6BF7A16A0}" type="presParOf" srcId="{AE5E1802-0193-42C5-9C28-D640F3AA7E5C}" destId="{A1AE2748-BF23-4F96-9A77-C8F7E745E840}" srcOrd="1" destOrd="0" presId="urn:microsoft.com/office/officeart/2005/8/layout/vProcess5"/>
    <dgm:cxn modelId="{17AE3E77-EFE5-40E8-AAAD-965F0A43D16F}" type="presParOf" srcId="{AE5E1802-0193-42C5-9C28-D640F3AA7E5C}" destId="{8AF1299D-7966-4D04-9BB0-1825424BF8C0}" srcOrd="2" destOrd="0" presId="urn:microsoft.com/office/officeart/2005/8/layout/vProcess5"/>
    <dgm:cxn modelId="{431B40E7-2268-4B01-B98D-5449DD88C9FB}" type="presParOf" srcId="{AE5E1802-0193-42C5-9C28-D640F3AA7E5C}" destId="{3E7943D5-C973-4BDE-9483-5C22B2603DF5}" srcOrd="3" destOrd="0" presId="urn:microsoft.com/office/officeart/2005/8/layout/vProcess5"/>
    <dgm:cxn modelId="{070225E3-74CA-41FD-BA66-A0D67F8CED94}" type="presParOf" srcId="{AE5E1802-0193-42C5-9C28-D640F3AA7E5C}" destId="{01E0476D-7229-4201-9BB1-2438E021862F}" srcOrd="4" destOrd="0" presId="urn:microsoft.com/office/officeart/2005/8/layout/vProcess5"/>
    <dgm:cxn modelId="{7DDF313C-D09D-41A1-9E62-DD204B583ECC}" type="presParOf" srcId="{AE5E1802-0193-42C5-9C28-D640F3AA7E5C}" destId="{35286729-5878-4E69-A6D3-85291B0E08D6}" srcOrd="5" destOrd="0" presId="urn:microsoft.com/office/officeart/2005/8/layout/vProcess5"/>
    <dgm:cxn modelId="{06CB096D-2C56-4AD2-B49B-E9FDD39B9A91}" type="presParOf" srcId="{AE5E1802-0193-42C5-9C28-D640F3AA7E5C}" destId="{BC8AADA7-048E-4291-A620-4442881906CE}" srcOrd="6" destOrd="0" presId="urn:microsoft.com/office/officeart/2005/8/layout/vProcess5"/>
    <dgm:cxn modelId="{4131F59E-25E7-458A-B516-2363972B3545}" type="presParOf" srcId="{AE5E1802-0193-42C5-9C28-D640F3AA7E5C}" destId="{B114A279-8519-42B7-8431-29924308799B}" srcOrd="7" destOrd="0" presId="urn:microsoft.com/office/officeart/2005/8/layout/vProcess5"/>
    <dgm:cxn modelId="{464B6BF6-E315-441C-93FC-5931C3D277E3}" type="presParOf" srcId="{AE5E1802-0193-42C5-9C28-D640F3AA7E5C}" destId="{F8F41D4F-9AC1-466B-B0B5-5CF29D47749B}" srcOrd="8" destOrd="0" presId="urn:microsoft.com/office/officeart/2005/8/layout/vProcess5"/>
    <dgm:cxn modelId="{E2AE0D0B-6354-4699-8E0E-3B1CCD4196C6}" type="presParOf" srcId="{AE5E1802-0193-42C5-9C28-D640F3AA7E5C}" destId="{9C8A61EB-076E-41E8-AFE3-148D54D9B1FD}" srcOrd="9" destOrd="0" presId="urn:microsoft.com/office/officeart/2005/8/layout/vProcess5"/>
    <dgm:cxn modelId="{242C0D4B-F5EE-4C8C-B13A-4016195005BB}" type="presParOf" srcId="{AE5E1802-0193-42C5-9C28-D640F3AA7E5C}" destId="{5E91FE53-90A8-4C68-B1E6-7403921BBF10}" srcOrd="10" destOrd="0" presId="urn:microsoft.com/office/officeart/2005/8/layout/vProcess5"/>
    <dgm:cxn modelId="{CF5807C3-C3E5-471B-B666-6C9D053FF8DA}" type="presParOf" srcId="{AE5E1802-0193-42C5-9C28-D640F3AA7E5C}" destId="{5A121377-E8E0-4BB1-87BA-3D19B876AC31}" srcOrd="11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3CCF069-5AE0-43C5-8166-C3C38CB0FA3E}" type="doc">
      <dgm:prSet loTypeId="urn:microsoft.com/office/officeart/2005/8/layout/vList5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ZA"/>
        </a:p>
      </dgm:t>
    </dgm:pt>
    <dgm:pt modelId="{2D4F3EB3-49D2-4ED6-92BF-9A01CB3ADFD4}">
      <dgm:prSet phldrT="[Text]" custT="1"/>
      <dgm:spPr/>
      <dgm:t>
        <a:bodyPr/>
        <a:lstStyle/>
        <a:p>
          <a:r>
            <a:rPr lang="en-US" sz="2000" b="1" i="1" dirty="0" smtClean="0">
              <a:latin typeface="+mj-lt"/>
            </a:rPr>
            <a:t>Society of inclusivity</a:t>
          </a:r>
          <a:endParaRPr lang="en-ZA" sz="2000" b="1" i="1" dirty="0">
            <a:latin typeface="+mj-lt"/>
          </a:endParaRPr>
        </a:p>
      </dgm:t>
    </dgm:pt>
    <dgm:pt modelId="{A19FA896-A0C9-439B-85EA-1351C42CCD61}" type="parTrans" cxnId="{CD355339-897D-4A3B-A44E-A3E47F0636F8}">
      <dgm:prSet/>
      <dgm:spPr/>
      <dgm:t>
        <a:bodyPr/>
        <a:lstStyle/>
        <a:p>
          <a:endParaRPr lang="en-ZA"/>
        </a:p>
      </dgm:t>
    </dgm:pt>
    <dgm:pt modelId="{D948396A-A70C-4221-AF08-6566E0EF0C88}" type="sibTrans" cxnId="{CD355339-897D-4A3B-A44E-A3E47F0636F8}">
      <dgm:prSet/>
      <dgm:spPr/>
      <dgm:t>
        <a:bodyPr/>
        <a:lstStyle/>
        <a:p>
          <a:endParaRPr lang="en-ZA"/>
        </a:p>
      </dgm:t>
    </dgm:pt>
    <dgm:pt modelId="{A09E1091-ECBA-47E0-8515-D7FDE8379288}">
      <dgm:prSet phldrT="[Text]" custT="1"/>
      <dgm:spPr/>
      <dgm:t>
        <a:bodyPr/>
        <a:lstStyle/>
        <a:p>
          <a:r>
            <a:rPr lang="en-US" sz="2000" b="1" i="1" dirty="0" smtClean="0">
              <a:latin typeface="+mj-lt"/>
            </a:rPr>
            <a:t>Ethical leadership</a:t>
          </a:r>
          <a:endParaRPr lang="en-ZA" sz="2000" b="1" i="1" dirty="0">
            <a:latin typeface="+mj-lt"/>
          </a:endParaRPr>
        </a:p>
      </dgm:t>
    </dgm:pt>
    <dgm:pt modelId="{89309F5A-D971-4892-B215-C184DF9CCC76}" type="parTrans" cxnId="{09797FA6-9358-400C-B2D0-3721E240C157}">
      <dgm:prSet/>
      <dgm:spPr/>
      <dgm:t>
        <a:bodyPr/>
        <a:lstStyle/>
        <a:p>
          <a:endParaRPr lang="en-ZA"/>
        </a:p>
      </dgm:t>
    </dgm:pt>
    <dgm:pt modelId="{D6797B1B-91FA-4350-835F-0054FABD5853}" type="sibTrans" cxnId="{09797FA6-9358-400C-B2D0-3721E240C157}">
      <dgm:prSet/>
      <dgm:spPr/>
      <dgm:t>
        <a:bodyPr/>
        <a:lstStyle/>
        <a:p>
          <a:endParaRPr lang="en-ZA"/>
        </a:p>
      </dgm:t>
    </dgm:pt>
    <dgm:pt modelId="{B68E6C13-5EC3-4CE7-9558-2A6A4B6C3361}">
      <dgm:prSet custT="1"/>
      <dgm:spPr/>
      <dgm:t>
        <a:bodyPr/>
        <a:lstStyle/>
        <a:p>
          <a:r>
            <a:rPr lang="en-US" sz="1600" dirty="0" smtClean="0"/>
            <a:t>Training and development</a:t>
          </a:r>
          <a:endParaRPr lang="en-US" sz="1600" dirty="0"/>
        </a:p>
      </dgm:t>
    </dgm:pt>
    <dgm:pt modelId="{5275BB4F-DDE2-405B-92EF-0F07BAA16920}" type="parTrans" cxnId="{F0C02E4A-0501-4E13-91F6-2D199DFD61B6}">
      <dgm:prSet/>
      <dgm:spPr/>
      <dgm:t>
        <a:bodyPr/>
        <a:lstStyle/>
        <a:p>
          <a:endParaRPr lang="en-US"/>
        </a:p>
      </dgm:t>
    </dgm:pt>
    <dgm:pt modelId="{B6C0E6DB-CE29-49C4-8B4A-E6ECD9D48FDA}" type="sibTrans" cxnId="{F0C02E4A-0501-4E13-91F6-2D199DFD61B6}">
      <dgm:prSet/>
      <dgm:spPr/>
      <dgm:t>
        <a:bodyPr/>
        <a:lstStyle/>
        <a:p>
          <a:endParaRPr lang="en-US"/>
        </a:p>
      </dgm:t>
    </dgm:pt>
    <dgm:pt modelId="{05068EE9-A155-4F08-8CB9-27928B986C0C}">
      <dgm:prSet phldrT="[Text]" custT="1"/>
      <dgm:spPr/>
      <dgm:t>
        <a:bodyPr/>
        <a:lstStyle/>
        <a:p>
          <a:r>
            <a:rPr lang="en-US" sz="2000" b="1" i="1" dirty="0" smtClean="0">
              <a:latin typeface="+mj-lt"/>
            </a:rPr>
            <a:t>Education</a:t>
          </a:r>
          <a:endParaRPr lang="en-ZA" sz="2000" b="1" i="1" dirty="0">
            <a:latin typeface="+mj-lt"/>
          </a:endParaRPr>
        </a:p>
      </dgm:t>
    </dgm:pt>
    <dgm:pt modelId="{B02ADAA2-5A9C-464B-964D-F665A8050BFE}" type="sibTrans" cxnId="{FED04677-1D36-47EB-A05A-5341B8735FCC}">
      <dgm:prSet/>
      <dgm:spPr/>
      <dgm:t>
        <a:bodyPr/>
        <a:lstStyle/>
        <a:p>
          <a:endParaRPr lang="en-ZA"/>
        </a:p>
      </dgm:t>
    </dgm:pt>
    <dgm:pt modelId="{F67E0B8F-5F2D-4BC0-A011-A3B32617B958}" type="parTrans" cxnId="{FED04677-1D36-47EB-A05A-5341B8735FCC}">
      <dgm:prSet/>
      <dgm:spPr/>
      <dgm:t>
        <a:bodyPr/>
        <a:lstStyle/>
        <a:p>
          <a:endParaRPr lang="en-ZA"/>
        </a:p>
      </dgm:t>
    </dgm:pt>
    <dgm:pt modelId="{CB5EAFBD-2256-448D-88FE-ABCEEBDB3C95}">
      <dgm:prSet phldrT="[Text]" custT="1"/>
      <dgm:spPr/>
      <dgm:t>
        <a:bodyPr/>
        <a:lstStyle/>
        <a:p>
          <a:r>
            <a:rPr lang="en-US" sz="2000" b="1" i="1" dirty="0" smtClean="0">
              <a:latin typeface="+mj-lt"/>
            </a:rPr>
            <a:t>Sectoral initiatives</a:t>
          </a:r>
          <a:endParaRPr lang="en-ZA" sz="2000" b="1" i="1" dirty="0">
            <a:latin typeface="+mj-lt"/>
          </a:endParaRPr>
        </a:p>
      </dgm:t>
    </dgm:pt>
    <dgm:pt modelId="{D1C9ACAC-A3BB-4CE6-BD74-C5BFB3D0490F}" type="sibTrans" cxnId="{15B1B9E1-7C70-4655-87FB-29DADF26D901}">
      <dgm:prSet/>
      <dgm:spPr/>
      <dgm:t>
        <a:bodyPr/>
        <a:lstStyle/>
        <a:p>
          <a:endParaRPr lang="en-ZA"/>
        </a:p>
      </dgm:t>
    </dgm:pt>
    <dgm:pt modelId="{B5341456-E175-4C4F-8AC6-F02B5E347840}" type="parTrans" cxnId="{15B1B9E1-7C70-4655-87FB-29DADF26D901}">
      <dgm:prSet/>
      <dgm:spPr/>
      <dgm:t>
        <a:bodyPr/>
        <a:lstStyle/>
        <a:p>
          <a:endParaRPr lang="en-ZA"/>
        </a:p>
      </dgm:t>
    </dgm:pt>
    <dgm:pt modelId="{963783DC-B836-449B-A277-CB4B77F300C5}">
      <dgm:prSet custT="1"/>
      <dgm:spPr/>
      <dgm:t>
        <a:bodyPr/>
        <a:lstStyle/>
        <a:p>
          <a:r>
            <a:rPr lang="en-US" sz="1600" dirty="0" smtClean="0"/>
            <a:t>Play in our lane – agricultural (start small)</a:t>
          </a:r>
          <a:endParaRPr lang="en-US" sz="1600" dirty="0"/>
        </a:p>
      </dgm:t>
    </dgm:pt>
    <dgm:pt modelId="{4B08D416-ADC8-4351-9DE0-B346C04A28EB}" type="parTrans" cxnId="{FC1CA76C-F338-43A3-82F3-7582BEFD5E88}">
      <dgm:prSet/>
      <dgm:spPr/>
      <dgm:t>
        <a:bodyPr/>
        <a:lstStyle/>
        <a:p>
          <a:endParaRPr lang="en-US"/>
        </a:p>
      </dgm:t>
    </dgm:pt>
    <dgm:pt modelId="{101387FF-A17B-49FF-B13C-D32B7A10DD1C}" type="sibTrans" cxnId="{FC1CA76C-F338-43A3-82F3-7582BEFD5E88}">
      <dgm:prSet/>
      <dgm:spPr/>
      <dgm:t>
        <a:bodyPr/>
        <a:lstStyle/>
        <a:p>
          <a:endParaRPr lang="en-US"/>
        </a:p>
      </dgm:t>
    </dgm:pt>
    <dgm:pt modelId="{3D91A786-C7DB-476A-8080-88978580148A}">
      <dgm:prSet custT="1"/>
      <dgm:spPr/>
      <dgm:t>
        <a:bodyPr/>
        <a:lstStyle/>
        <a:p>
          <a:r>
            <a:rPr lang="en-US" sz="1600" dirty="0" smtClean="0"/>
            <a:t>Fight abuse and misuse</a:t>
          </a:r>
          <a:endParaRPr lang="en-US" sz="1600" dirty="0"/>
        </a:p>
      </dgm:t>
    </dgm:pt>
    <dgm:pt modelId="{7F6EC66A-6E34-44EC-BB7B-4D059667C52E}" type="parTrans" cxnId="{2DE8DFFB-3B9C-46FC-84C5-9F2A0DA46BE9}">
      <dgm:prSet/>
      <dgm:spPr/>
      <dgm:t>
        <a:bodyPr/>
        <a:lstStyle/>
        <a:p>
          <a:endParaRPr lang="en-US"/>
        </a:p>
      </dgm:t>
    </dgm:pt>
    <dgm:pt modelId="{C3FBA581-4814-479B-8E8C-9B75135BDA38}" type="sibTrans" cxnId="{2DE8DFFB-3B9C-46FC-84C5-9F2A0DA46BE9}">
      <dgm:prSet/>
      <dgm:spPr/>
      <dgm:t>
        <a:bodyPr/>
        <a:lstStyle/>
        <a:p>
          <a:endParaRPr lang="en-US"/>
        </a:p>
      </dgm:t>
    </dgm:pt>
    <dgm:pt modelId="{095CF03F-D1FC-4277-85FC-99570B90D727}">
      <dgm:prSet custT="1"/>
      <dgm:spPr/>
      <dgm:t>
        <a:bodyPr/>
        <a:lstStyle/>
        <a:p>
          <a:r>
            <a:rPr lang="en-US" sz="1600" dirty="0" smtClean="0"/>
            <a:t>Eliminate waste</a:t>
          </a:r>
          <a:endParaRPr lang="en-US" sz="1600" dirty="0"/>
        </a:p>
      </dgm:t>
    </dgm:pt>
    <dgm:pt modelId="{32F3D199-0A42-4D84-9896-7858A9C7DB68}" type="parTrans" cxnId="{95F6E306-4BAB-40C3-AF62-D2C1FE299CC0}">
      <dgm:prSet/>
      <dgm:spPr/>
      <dgm:t>
        <a:bodyPr/>
        <a:lstStyle/>
        <a:p>
          <a:endParaRPr lang="en-US"/>
        </a:p>
      </dgm:t>
    </dgm:pt>
    <dgm:pt modelId="{DA740808-D3AF-4433-8E4D-FDD6019A824E}" type="sibTrans" cxnId="{95F6E306-4BAB-40C3-AF62-D2C1FE299CC0}">
      <dgm:prSet/>
      <dgm:spPr/>
      <dgm:t>
        <a:bodyPr/>
        <a:lstStyle/>
        <a:p>
          <a:endParaRPr lang="en-US"/>
        </a:p>
      </dgm:t>
    </dgm:pt>
    <dgm:pt modelId="{8F5F70B9-A894-4E02-B0B6-C23323C0A03A}">
      <dgm:prSet phldrT="[Text]" custT="1"/>
      <dgm:spPr/>
      <dgm:t>
        <a:bodyPr/>
        <a:lstStyle/>
        <a:p>
          <a:r>
            <a:rPr lang="en-US" sz="1600" dirty="0" smtClean="0"/>
            <a:t>are we educating people enough about the consequences of their actions to really think twice before they make certain decisions.</a:t>
          </a:r>
          <a:endParaRPr lang="en-ZA" sz="1600" dirty="0"/>
        </a:p>
      </dgm:t>
    </dgm:pt>
    <dgm:pt modelId="{1CF9263F-8352-4DBF-936A-20C8FAABE190}" type="parTrans" cxnId="{1402EA94-C510-4791-9330-22CC6B6B3692}">
      <dgm:prSet/>
      <dgm:spPr/>
      <dgm:t>
        <a:bodyPr/>
        <a:lstStyle/>
        <a:p>
          <a:endParaRPr lang="en-US"/>
        </a:p>
      </dgm:t>
    </dgm:pt>
    <dgm:pt modelId="{A80D0D1A-7E59-4327-9446-D9CE42090555}" type="sibTrans" cxnId="{1402EA94-C510-4791-9330-22CC6B6B3692}">
      <dgm:prSet/>
      <dgm:spPr/>
      <dgm:t>
        <a:bodyPr/>
        <a:lstStyle/>
        <a:p>
          <a:endParaRPr lang="en-US"/>
        </a:p>
      </dgm:t>
    </dgm:pt>
    <dgm:pt modelId="{AE695228-A32C-4669-8BBC-BD652E234C16}">
      <dgm:prSet phldrT="[Text]" custT="1"/>
      <dgm:spPr/>
      <dgm:t>
        <a:bodyPr/>
        <a:lstStyle/>
        <a:p>
          <a:r>
            <a:rPr lang="en-US" sz="2000" b="1" i="1" dirty="0" smtClean="0">
              <a:latin typeface="+mj-lt"/>
            </a:rPr>
            <a:t>Open dialogue</a:t>
          </a:r>
          <a:endParaRPr lang="en-ZA" sz="2000" b="1" i="1" dirty="0">
            <a:latin typeface="+mj-lt"/>
          </a:endParaRPr>
        </a:p>
      </dgm:t>
    </dgm:pt>
    <dgm:pt modelId="{93347D22-A44A-41A6-B125-5F472523876B}" type="parTrans" cxnId="{9A8212CE-5C6F-4BAA-B496-F0D995B54F48}">
      <dgm:prSet/>
      <dgm:spPr/>
      <dgm:t>
        <a:bodyPr/>
        <a:lstStyle/>
        <a:p>
          <a:endParaRPr lang="en-US"/>
        </a:p>
      </dgm:t>
    </dgm:pt>
    <dgm:pt modelId="{1FF94A51-DB66-4370-BAB8-3108C20C798C}" type="sibTrans" cxnId="{9A8212CE-5C6F-4BAA-B496-F0D995B54F48}">
      <dgm:prSet/>
      <dgm:spPr/>
      <dgm:t>
        <a:bodyPr/>
        <a:lstStyle/>
        <a:p>
          <a:endParaRPr lang="en-US"/>
        </a:p>
      </dgm:t>
    </dgm:pt>
    <dgm:pt modelId="{A4286572-2A44-4068-984F-480817B0BD9D}">
      <dgm:prSet custT="1"/>
      <dgm:spPr/>
      <dgm:t>
        <a:bodyPr/>
        <a:lstStyle/>
        <a:p>
          <a:r>
            <a:rPr lang="en-US" sz="1600" dirty="0" smtClean="0"/>
            <a:t>Focus on what we reward – entrepreneurs…. (media, government policy, private sector opportunities).</a:t>
          </a:r>
          <a:endParaRPr lang="en-US" sz="1600" dirty="0"/>
        </a:p>
      </dgm:t>
    </dgm:pt>
    <dgm:pt modelId="{CADFDBC6-D4C1-4F4C-A991-D25A7CC7019C}" type="parTrans" cxnId="{EA1B46A2-984A-4BD0-AA7A-B38CE67CBA07}">
      <dgm:prSet/>
      <dgm:spPr/>
      <dgm:t>
        <a:bodyPr/>
        <a:lstStyle/>
        <a:p>
          <a:endParaRPr lang="en-US"/>
        </a:p>
      </dgm:t>
    </dgm:pt>
    <dgm:pt modelId="{44A9AF77-5901-40A6-B78B-D56BDAF942A7}" type="sibTrans" cxnId="{EA1B46A2-984A-4BD0-AA7A-B38CE67CBA07}">
      <dgm:prSet/>
      <dgm:spPr/>
      <dgm:t>
        <a:bodyPr/>
        <a:lstStyle/>
        <a:p>
          <a:endParaRPr lang="en-US"/>
        </a:p>
      </dgm:t>
    </dgm:pt>
    <dgm:pt modelId="{9B95A246-B1BE-49C1-827B-3F3EAB0BFFD9}">
      <dgm:prSet custT="1"/>
      <dgm:spPr/>
      <dgm:t>
        <a:bodyPr/>
        <a:lstStyle/>
        <a:p>
          <a:r>
            <a:rPr lang="en-US" sz="2000" b="1" i="1" dirty="0" smtClean="0">
              <a:latin typeface="+mj-lt"/>
            </a:rPr>
            <a:t>Exposure for most of our people</a:t>
          </a:r>
          <a:endParaRPr lang="en-US" sz="2000" b="1" i="1" dirty="0">
            <a:latin typeface="+mj-lt"/>
          </a:endParaRPr>
        </a:p>
      </dgm:t>
    </dgm:pt>
    <dgm:pt modelId="{04FD7276-63D4-4EBA-ACD5-D815968F04D7}" type="parTrans" cxnId="{80D2BF48-E07F-4695-ADAB-54ED09CED090}">
      <dgm:prSet/>
      <dgm:spPr/>
      <dgm:t>
        <a:bodyPr/>
        <a:lstStyle/>
        <a:p>
          <a:endParaRPr lang="en-US"/>
        </a:p>
      </dgm:t>
    </dgm:pt>
    <dgm:pt modelId="{EA954DC0-8ACA-4C4F-B617-01F787D83D7B}" type="sibTrans" cxnId="{80D2BF48-E07F-4695-ADAB-54ED09CED090}">
      <dgm:prSet/>
      <dgm:spPr/>
      <dgm:t>
        <a:bodyPr/>
        <a:lstStyle/>
        <a:p>
          <a:endParaRPr lang="en-US"/>
        </a:p>
      </dgm:t>
    </dgm:pt>
    <dgm:pt modelId="{5EBEF908-67D1-4AD3-AD65-E90A1268F73F}">
      <dgm:prSet custT="1"/>
      <dgm:spPr/>
      <dgm:t>
        <a:bodyPr/>
        <a:lstStyle/>
        <a:p>
          <a:r>
            <a:rPr lang="en-US" sz="1600" dirty="0" smtClean="0"/>
            <a:t>Namibians to travel</a:t>
          </a:r>
          <a:endParaRPr lang="en-US" sz="1600" dirty="0"/>
        </a:p>
      </dgm:t>
    </dgm:pt>
    <dgm:pt modelId="{79177D09-AD43-4226-BEE4-5C417471530E}" type="parTrans" cxnId="{92081C5E-6291-4A75-8469-01E7FA4C602D}">
      <dgm:prSet/>
      <dgm:spPr/>
      <dgm:t>
        <a:bodyPr/>
        <a:lstStyle/>
        <a:p>
          <a:endParaRPr lang="en-US"/>
        </a:p>
      </dgm:t>
    </dgm:pt>
    <dgm:pt modelId="{8FFE843E-46AA-480C-98CF-FB771C06CAD1}" type="sibTrans" cxnId="{92081C5E-6291-4A75-8469-01E7FA4C602D}">
      <dgm:prSet/>
      <dgm:spPr/>
      <dgm:t>
        <a:bodyPr/>
        <a:lstStyle/>
        <a:p>
          <a:endParaRPr lang="en-US"/>
        </a:p>
      </dgm:t>
    </dgm:pt>
    <dgm:pt modelId="{229DE0E0-A0F5-48E4-93D9-1482E859B3B9}">
      <dgm:prSet custT="1"/>
      <dgm:spPr/>
      <dgm:t>
        <a:bodyPr/>
        <a:lstStyle/>
        <a:p>
          <a:r>
            <a:rPr lang="en-US" sz="1600" dirty="0" smtClean="0"/>
            <a:t>Internship focus</a:t>
          </a:r>
          <a:endParaRPr lang="en-US" sz="1600" dirty="0"/>
        </a:p>
      </dgm:t>
    </dgm:pt>
    <dgm:pt modelId="{6E780078-0980-4428-A02B-C43A02589DED}" type="parTrans" cxnId="{C57A24FC-ACAF-4A28-8341-053ECDF6C365}">
      <dgm:prSet/>
      <dgm:spPr/>
      <dgm:t>
        <a:bodyPr/>
        <a:lstStyle/>
        <a:p>
          <a:endParaRPr lang="en-US"/>
        </a:p>
      </dgm:t>
    </dgm:pt>
    <dgm:pt modelId="{1C0436D6-041A-459A-9C16-6F06E9E49BAF}" type="sibTrans" cxnId="{C57A24FC-ACAF-4A28-8341-053ECDF6C365}">
      <dgm:prSet/>
      <dgm:spPr/>
      <dgm:t>
        <a:bodyPr/>
        <a:lstStyle/>
        <a:p>
          <a:endParaRPr lang="en-US"/>
        </a:p>
      </dgm:t>
    </dgm:pt>
    <dgm:pt modelId="{C2F32D5E-9081-416A-AB5B-1274372DE833}">
      <dgm:prSet custT="1"/>
      <dgm:spPr/>
      <dgm:t>
        <a:bodyPr/>
        <a:lstStyle/>
        <a:p>
          <a:r>
            <a:rPr lang="en-US" sz="1600" dirty="0" smtClean="0"/>
            <a:t>Skills building</a:t>
          </a:r>
          <a:endParaRPr lang="en-US" sz="1600" dirty="0"/>
        </a:p>
      </dgm:t>
    </dgm:pt>
    <dgm:pt modelId="{936EC92D-9201-4B97-945E-26CFDD71B715}" type="parTrans" cxnId="{38E3BA9D-BFA6-4ADE-8BBB-845EF6D5C5FB}">
      <dgm:prSet/>
      <dgm:spPr/>
      <dgm:t>
        <a:bodyPr/>
        <a:lstStyle/>
        <a:p>
          <a:endParaRPr lang="en-US"/>
        </a:p>
      </dgm:t>
    </dgm:pt>
    <dgm:pt modelId="{A6452504-28B1-4A8A-9C2F-61466E898A79}" type="sibTrans" cxnId="{38E3BA9D-BFA6-4ADE-8BBB-845EF6D5C5FB}">
      <dgm:prSet/>
      <dgm:spPr/>
      <dgm:t>
        <a:bodyPr/>
        <a:lstStyle/>
        <a:p>
          <a:endParaRPr lang="en-US"/>
        </a:p>
      </dgm:t>
    </dgm:pt>
    <dgm:pt modelId="{A9F229CC-8BA9-40C5-AFA0-318670633064}">
      <dgm:prSet custT="1"/>
      <dgm:spPr/>
      <dgm:t>
        <a:bodyPr/>
        <a:lstStyle/>
        <a:p>
          <a:r>
            <a:rPr lang="en-US" sz="1600" dirty="0" smtClean="0"/>
            <a:t>“Growth at home”</a:t>
          </a:r>
          <a:endParaRPr lang="en-US" sz="1600" dirty="0"/>
        </a:p>
      </dgm:t>
    </dgm:pt>
    <dgm:pt modelId="{9A27D9C4-0875-4921-82B6-C968D140147C}" type="parTrans" cxnId="{B2B20078-4981-4D84-854F-27AC7D9C00BF}">
      <dgm:prSet/>
      <dgm:spPr/>
      <dgm:t>
        <a:bodyPr/>
        <a:lstStyle/>
        <a:p>
          <a:endParaRPr lang="en-US"/>
        </a:p>
      </dgm:t>
    </dgm:pt>
    <dgm:pt modelId="{0F5E7C09-E309-4E9A-92F1-41619514BF0F}" type="sibTrans" cxnId="{B2B20078-4981-4D84-854F-27AC7D9C00BF}">
      <dgm:prSet/>
      <dgm:spPr/>
      <dgm:t>
        <a:bodyPr/>
        <a:lstStyle/>
        <a:p>
          <a:endParaRPr lang="en-US"/>
        </a:p>
      </dgm:t>
    </dgm:pt>
    <dgm:pt modelId="{DE0CDD89-8473-404A-BBA6-37AB692270D4}">
      <dgm:prSet custT="1"/>
      <dgm:spPr/>
      <dgm:t>
        <a:bodyPr/>
        <a:lstStyle/>
        <a:p>
          <a:r>
            <a:rPr lang="en-US" sz="1600" dirty="0" smtClean="0"/>
            <a:t>Make it attractive for our children.</a:t>
          </a:r>
          <a:endParaRPr lang="en-US" sz="1600" dirty="0"/>
        </a:p>
      </dgm:t>
    </dgm:pt>
    <dgm:pt modelId="{C7C4514D-32D7-4B21-B5B7-576B2AB90B02}" type="parTrans" cxnId="{B53216B1-5BB8-41A7-9CE9-200E6D903F69}">
      <dgm:prSet/>
      <dgm:spPr/>
      <dgm:t>
        <a:bodyPr/>
        <a:lstStyle/>
        <a:p>
          <a:endParaRPr lang="en-US"/>
        </a:p>
      </dgm:t>
    </dgm:pt>
    <dgm:pt modelId="{A280B16A-7D22-463B-914A-92C533184BB5}" type="sibTrans" cxnId="{B53216B1-5BB8-41A7-9CE9-200E6D903F69}">
      <dgm:prSet/>
      <dgm:spPr/>
      <dgm:t>
        <a:bodyPr/>
        <a:lstStyle/>
        <a:p>
          <a:endParaRPr lang="en-US"/>
        </a:p>
      </dgm:t>
    </dgm:pt>
    <dgm:pt modelId="{6A2BFC6F-F5F7-4BBB-AA09-DC1F57263AE7}">
      <dgm:prSet custT="1"/>
      <dgm:spPr/>
      <dgm:t>
        <a:bodyPr/>
        <a:lstStyle/>
        <a:p>
          <a:r>
            <a:rPr lang="en-US" sz="1600" dirty="0" smtClean="0"/>
            <a:t>Secondment opportunities</a:t>
          </a:r>
          <a:endParaRPr lang="en-US" sz="1600" dirty="0"/>
        </a:p>
      </dgm:t>
    </dgm:pt>
    <dgm:pt modelId="{0C87A748-9235-4218-96DA-8027497EBD09}" type="parTrans" cxnId="{6A3A4532-055E-43EB-8677-D70B9AEB6F06}">
      <dgm:prSet/>
      <dgm:spPr/>
      <dgm:t>
        <a:bodyPr/>
        <a:lstStyle/>
        <a:p>
          <a:endParaRPr lang="en-US"/>
        </a:p>
      </dgm:t>
    </dgm:pt>
    <dgm:pt modelId="{065C2ACF-08E0-4CC3-A7C2-68FFD0E9126D}" type="sibTrans" cxnId="{6A3A4532-055E-43EB-8677-D70B9AEB6F06}">
      <dgm:prSet/>
      <dgm:spPr/>
      <dgm:t>
        <a:bodyPr/>
        <a:lstStyle/>
        <a:p>
          <a:endParaRPr lang="en-US"/>
        </a:p>
      </dgm:t>
    </dgm:pt>
    <dgm:pt modelId="{E8431074-5C39-4C18-9938-57F24063FECC}" type="pres">
      <dgm:prSet presAssocID="{93CCF069-5AE0-43C5-8166-C3C38CB0FA3E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74FC771-32E6-4F88-9C05-67A7C0E04E14}" type="pres">
      <dgm:prSet presAssocID="{05068EE9-A155-4F08-8CB9-27928B986C0C}" presName="linNode" presStyleCnt="0"/>
      <dgm:spPr/>
    </dgm:pt>
    <dgm:pt modelId="{47C29AFC-5982-40E8-ADE6-E0DAB6374BF6}" type="pres">
      <dgm:prSet presAssocID="{05068EE9-A155-4F08-8CB9-27928B986C0C}" presName="parentText" presStyleLbl="node1" presStyleIdx="0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B1532DE-79E6-4E84-B174-1DD72E570600}" type="pres">
      <dgm:prSet presAssocID="{05068EE9-A155-4F08-8CB9-27928B986C0C}" presName="descendantText" presStyleLbl="alignAccFollow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11EBAB9-0E09-4483-AB12-147AC1DFB70F}" type="pres">
      <dgm:prSet presAssocID="{B02ADAA2-5A9C-464B-964D-F665A8050BFE}" presName="sp" presStyleCnt="0"/>
      <dgm:spPr/>
    </dgm:pt>
    <dgm:pt modelId="{AF3ED86D-4681-4C95-9F6B-2B484D4B0C65}" type="pres">
      <dgm:prSet presAssocID="{CB5EAFBD-2256-448D-88FE-ABCEEBDB3C95}" presName="linNode" presStyleCnt="0"/>
      <dgm:spPr/>
    </dgm:pt>
    <dgm:pt modelId="{CDB8B4FA-243B-4213-B0E9-4D581EAD5572}" type="pres">
      <dgm:prSet presAssocID="{CB5EAFBD-2256-448D-88FE-ABCEEBDB3C95}" presName="parentText" presStyleLbl="node1" presStyleIdx="1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C297DD7-FD03-4CBF-96A8-E5592913225B}" type="pres">
      <dgm:prSet presAssocID="{CB5EAFBD-2256-448D-88FE-ABCEEBDB3C95}" presName="descendantText" presStyleLbl="alignAccFollow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45E7FAE-8B98-4C2D-A1DF-8E3FC37DA0B3}" type="pres">
      <dgm:prSet presAssocID="{D1C9ACAC-A3BB-4CE6-BD74-C5BFB3D0490F}" presName="sp" presStyleCnt="0"/>
      <dgm:spPr/>
    </dgm:pt>
    <dgm:pt modelId="{8BCB3A1D-939C-421E-A7A8-30E23516A7C9}" type="pres">
      <dgm:prSet presAssocID="{2D4F3EB3-49D2-4ED6-92BF-9A01CB3ADFD4}" presName="linNode" presStyleCnt="0"/>
      <dgm:spPr/>
    </dgm:pt>
    <dgm:pt modelId="{06D429B5-BCC3-462E-A493-294F63004AC1}" type="pres">
      <dgm:prSet presAssocID="{2D4F3EB3-49D2-4ED6-92BF-9A01CB3ADFD4}" presName="parentText" presStyleLbl="node1" presStyleIdx="2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2499EC0-C775-47F8-A69D-BFFD71EBEAD8}" type="pres">
      <dgm:prSet presAssocID="{2D4F3EB3-49D2-4ED6-92BF-9A01CB3ADFD4}" presName="descendantText" presStyleLbl="alignAccFollow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565FC10-0270-4147-BE8F-9D779229FD92}" type="pres">
      <dgm:prSet presAssocID="{D948396A-A70C-4221-AF08-6566E0EF0C88}" presName="sp" presStyleCnt="0"/>
      <dgm:spPr/>
    </dgm:pt>
    <dgm:pt modelId="{E92D0B3A-B5F0-48D9-BCAB-C22FA7E96089}" type="pres">
      <dgm:prSet presAssocID="{A09E1091-ECBA-47E0-8515-D7FDE8379288}" presName="linNode" presStyleCnt="0"/>
      <dgm:spPr/>
    </dgm:pt>
    <dgm:pt modelId="{A67E323F-5053-4873-8C20-BDB97306483C}" type="pres">
      <dgm:prSet presAssocID="{A09E1091-ECBA-47E0-8515-D7FDE8379288}" presName="parentText" presStyleLbl="node1" presStyleIdx="3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1778B40-3084-450D-8DDF-C1D1821EE1E9}" type="pres">
      <dgm:prSet presAssocID="{A09E1091-ECBA-47E0-8515-D7FDE8379288}" presName="descendantText" presStyleLbl="alignAccFollow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721D8EE-A2BE-4802-9C45-F58F8FF8CDCE}" type="pres">
      <dgm:prSet presAssocID="{D6797B1B-91FA-4350-835F-0054FABD5853}" presName="sp" presStyleCnt="0"/>
      <dgm:spPr/>
    </dgm:pt>
    <dgm:pt modelId="{EE9626C1-ADF4-4D21-A9C4-1EEADACDBE10}" type="pres">
      <dgm:prSet presAssocID="{AE695228-A32C-4669-8BBC-BD652E234C16}" presName="linNode" presStyleCnt="0"/>
      <dgm:spPr/>
    </dgm:pt>
    <dgm:pt modelId="{05E92A07-1585-40E9-8337-1F93D6D28232}" type="pres">
      <dgm:prSet presAssocID="{AE695228-A32C-4669-8BBC-BD652E234C16}" presName="parentText" presStyleLbl="node1" presStyleIdx="4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E0DC86D-D1E9-4F2A-8AAD-73BB8E1943DC}" type="pres">
      <dgm:prSet presAssocID="{AE695228-A32C-4669-8BBC-BD652E234C16}" presName="descendantText" presStyleLbl="alignAccFollow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4D1CD61-F528-416F-9A11-2605AE3F9C52}" type="pres">
      <dgm:prSet presAssocID="{1FF94A51-DB66-4370-BAB8-3108C20C798C}" presName="sp" presStyleCnt="0"/>
      <dgm:spPr/>
    </dgm:pt>
    <dgm:pt modelId="{C64D642E-0BDC-44E6-B881-F2DA9E5117BC}" type="pres">
      <dgm:prSet presAssocID="{9B95A246-B1BE-49C1-827B-3F3EAB0BFFD9}" presName="linNode" presStyleCnt="0"/>
      <dgm:spPr/>
    </dgm:pt>
    <dgm:pt modelId="{0AD73A91-DA2A-4148-BBAA-6A4F6D13FD35}" type="pres">
      <dgm:prSet presAssocID="{9B95A246-B1BE-49C1-827B-3F3EAB0BFFD9}" presName="parentText" presStyleLbl="node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704D33E-2024-42E4-94CF-AF0E8AE058B0}" type="pres">
      <dgm:prSet presAssocID="{9B95A246-B1BE-49C1-827B-3F3EAB0BFFD9}" presName="descendantText" presStyleLbl="alignAccFollow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8E3BA9D-BFA6-4ADE-8BBB-845EF6D5C5FB}" srcId="{05068EE9-A155-4F08-8CB9-27928B986C0C}" destId="{C2F32D5E-9081-416A-AB5B-1274372DE833}" srcOrd="2" destOrd="0" parTransId="{936EC92D-9201-4B97-945E-26CFDD71B715}" sibTransId="{A6452504-28B1-4A8A-9C2F-61466E898A79}"/>
    <dgm:cxn modelId="{E794F9E3-A32D-4D93-8F63-E71C64998114}" type="presOf" srcId="{AE695228-A32C-4669-8BBC-BD652E234C16}" destId="{05E92A07-1585-40E9-8337-1F93D6D28232}" srcOrd="0" destOrd="0" presId="urn:microsoft.com/office/officeart/2005/8/layout/vList5"/>
    <dgm:cxn modelId="{81625F6D-18A7-4A45-9493-3DE2341FE413}" type="presOf" srcId="{3D91A786-C7DB-476A-8080-88978580148A}" destId="{72499EC0-C775-47F8-A69D-BFFD71EBEAD8}" srcOrd="0" destOrd="0" presId="urn:microsoft.com/office/officeart/2005/8/layout/vList5"/>
    <dgm:cxn modelId="{E2DC92DF-8D02-48EF-AFF3-F50A55AA9EB6}" type="presOf" srcId="{C2F32D5E-9081-416A-AB5B-1274372DE833}" destId="{EB1532DE-79E6-4E84-B174-1DD72E570600}" srcOrd="0" destOrd="2" presId="urn:microsoft.com/office/officeart/2005/8/layout/vList5"/>
    <dgm:cxn modelId="{2561C64D-1E20-4A99-B9EC-6E1EB89A690C}" type="presOf" srcId="{095CF03F-D1FC-4277-85FC-99570B90D727}" destId="{72499EC0-C775-47F8-A69D-BFFD71EBEAD8}" srcOrd="0" destOrd="1" presId="urn:microsoft.com/office/officeart/2005/8/layout/vList5"/>
    <dgm:cxn modelId="{2A1DF7E1-B3E5-474A-ACFE-19E9A960BD07}" type="presOf" srcId="{93CCF069-5AE0-43C5-8166-C3C38CB0FA3E}" destId="{E8431074-5C39-4C18-9938-57F24063FECC}" srcOrd="0" destOrd="0" presId="urn:microsoft.com/office/officeart/2005/8/layout/vList5"/>
    <dgm:cxn modelId="{B2B20078-4981-4D84-854F-27AC7D9C00BF}" srcId="{CB5EAFBD-2256-448D-88FE-ABCEEBDB3C95}" destId="{A9F229CC-8BA9-40C5-AFA0-318670633064}" srcOrd="1" destOrd="0" parTransId="{9A27D9C4-0875-4921-82B6-C968D140147C}" sibTransId="{0F5E7C09-E309-4E9A-92F1-41619514BF0F}"/>
    <dgm:cxn modelId="{95F6E306-4BAB-40C3-AF62-D2C1FE299CC0}" srcId="{2D4F3EB3-49D2-4ED6-92BF-9A01CB3ADFD4}" destId="{095CF03F-D1FC-4277-85FC-99570B90D727}" srcOrd="1" destOrd="0" parTransId="{32F3D199-0A42-4D84-9896-7858A9C7DB68}" sibTransId="{DA740808-D3AF-4433-8E4D-FDD6019A824E}"/>
    <dgm:cxn modelId="{F0A9F44D-5777-4DDD-9B18-58B1A7FC5B2E}" type="presOf" srcId="{9B95A246-B1BE-49C1-827B-3F3EAB0BFFD9}" destId="{0AD73A91-DA2A-4148-BBAA-6A4F6D13FD35}" srcOrd="0" destOrd="0" presId="urn:microsoft.com/office/officeart/2005/8/layout/vList5"/>
    <dgm:cxn modelId="{C57A24FC-ACAF-4A28-8341-053ECDF6C365}" srcId="{05068EE9-A155-4F08-8CB9-27928B986C0C}" destId="{229DE0E0-A0F5-48E4-93D9-1482E859B3B9}" srcOrd="1" destOrd="0" parTransId="{6E780078-0980-4428-A02B-C43A02589DED}" sibTransId="{1C0436D6-041A-459A-9C16-6F06E9E49BAF}"/>
    <dgm:cxn modelId="{15B1B9E1-7C70-4655-87FB-29DADF26D901}" srcId="{93CCF069-5AE0-43C5-8166-C3C38CB0FA3E}" destId="{CB5EAFBD-2256-448D-88FE-ABCEEBDB3C95}" srcOrd="1" destOrd="0" parTransId="{B5341456-E175-4C4F-8AC6-F02B5E347840}" sibTransId="{D1C9ACAC-A3BB-4CE6-BD74-C5BFB3D0490F}"/>
    <dgm:cxn modelId="{27A1B50C-DC1A-4912-BEAA-B25A8362B1A2}" type="presOf" srcId="{8F5F70B9-A894-4E02-B0B6-C23323C0A03A}" destId="{91778B40-3084-450D-8DDF-C1D1821EE1E9}" srcOrd="0" destOrd="0" presId="urn:microsoft.com/office/officeart/2005/8/layout/vList5"/>
    <dgm:cxn modelId="{6A3A4532-055E-43EB-8677-D70B9AEB6F06}" srcId="{9B95A246-B1BE-49C1-827B-3F3EAB0BFFD9}" destId="{6A2BFC6F-F5F7-4BBB-AA09-DC1F57263AE7}" srcOrd="1" destOrd="0" parTransId="{0C87A748-9235-4218-96DA-8027497EBD09}" sibTransId="{065C2ACF-08E0-4CC3-A7C2-68FFD0E9126D}"/>
    <dgm:cxn modelId="{6DD2C5DD-E998-46AC-B0BF-7147E24C1303}" type="presOf" srcId="{B68E6C13-5EC3-4CE7-9558-2A6A4B6C3361}" destId="{EB1532DE-79E6-4E84-B174-1DD72E570600}" srcOrd="0" destOrd="0" presId="urn:microsoft.com/office/officeart/2005/8/layout/vList5"/>
    <dgm:cxn modelId="{CD355339-897D-4A3B-A44E-A3E47F0636F8}" srcId="{93CCF069-5AE0-43C5-8166-C3C38CB0FA3E}" destId="{2D4F3EB3-49D2-4ED6-92BF-9A01CB3ADFD4}" srcOrd="2" destOrd="0" parTransId="{A19FA896-A0C9-439B-85EA-1351C42CCD61}" sibTransId="{D948396A-A70C-4221-AF08-6566E0EF0C88}"/>
    <dgm:cxn modelId="{1FA5C535-B0B5-4EF5-8C49-E5F3D77E3CCF}" type="presOf" srcId="{A9F229CC-8BA9-40C5-AFA0-318670633064}" destId="{BC297DD7-FD03-4CBF-96A8-E5592913225B}" srcOrd="0" destOrd="1" presId="urn:microsoft.com/office/officeart/2005/8/layout/vList5"/>
    <dgm:cxn modelId="{13D44ABC-6F17-43BD-8B70-4F31DB8B0CF9}" type="presOf" srcId="{229DE0E0-A0F5-48E4-93D9-1482E859B3B9}" destId="{EB1532DE-79E6-4E84-B174-1DD72E570600}" srcOrd="0" destOrd="1" presId="urn:microsoft.com/office/officeart/2005/8/layout/vList5"/>
    <dgm:cxn modelId="{EB6ED117-A4E6-467E-AD94-208FCC727969}" type="presOf" srcId="{6A2BFC6F-F5F7-4BBB-AA09-DC1F57263AE7}" destId="{9704D33E-2024-42E4-94CF-AF0E8AE058B0}" srcOrd="0" destOrd="1" presId="urn:microsoft.com/office/officeart/2005/8/layout/vList5"/>
    <dgm:cxn modelId="{92081C5E-6291-4A75-8469-01E7FA4C602D}" srcId="{9B95A246-B1BE-49C1-827B-3F3EAB0BFFD9}" destId="{5EBEF908-67D1-4AD3-AD65-E90A1268F73F}" srcOrd="0" destOrd="0" parTransId="{79177D09-AD43-4226-BEE4-5C417471530E}" sibTransId="{8FFE843E-46AA-480C-98CF-FB771C06CAD1}"/>
    <dgm:cxn modelId="{3D7A4F98-DCB9-4096-B498-323CB653983B}" type="presOf" srcId="{A09E1091-ECBA-47E0-8515-D7FDE8379288}" destId="{A67E323F-5053-4873-8C20-BDB97306483C}" srcOrd="0" destOrd="0" presId="urn:microsoft.com/office/officeart/2005/8/layout/vList5"/>
    <dgm:cxn modelId="{9A8212CE-5C6F-4BAA-B496-F0D995B54F48}" srcId="{93CCF069-5AE0-43C5-8166-C3C38CB0FA3E}" destId="{AE695228-A32C-4669-8BBC-BD652E234C16}" srcOrd="4" destOrd="0" parTransId="{93347D22-A44A-41A6-B125-5F472523876B}" sibTransId="{1FF94A51-DB66-4370-BAB8-3108C20C798C}"/>
    <dgm:cxn modelId="{E653BB10-3C0D-4ED8-9C40-38A0FBD1E5A7}" type="presOf" srcId="{2D4F3EB3-49D2-4ED6-92BF-9A01CB3ADFD4}" destId="{06D429B5-BCC3-462E-A493-294F63004AC1}" srcOrd="0" destOrd="0" presId="urn:microsoft.com/office/officeart/2005/8/layout/vList5"/>
    <dgm:cxn modelId="{3BDDB188-992E-4364-936B-CAA8D7E79399}" type="presOf" srcId="{CB5EAFBD-2256-448D-88FE-ABCEEBDB3C95}" destId="{CDB8B4FA-243B-4213-B0E9-4D581EAD5572}" srcOrd="0" destOrd="0" presId="urn:microsoft.com/office/officeart/2005/8/layout/vList5"/>
    <dgm:cxn modelId="{1402EA94-C510-4791-9330-22CC6B6B3692}" srcId="{A09E1091-ECBA-47E0-8515-D7FDE8379288}" destId="{8F5F70B9-A894-4E02-B0B6-C23323C0A03A}" srcOrd="0" destOrd="0" parTransId="{1CF9263F-8352-4DBF-936A-20C8FAABE190}" sibTransId="{A80D0D1A-7E59-4327-9446-D9CE42090555}"/>
    <dgm:cxn modelId="{80D2BF48-E07F-4695-ADAB-54ED09CED090}" srcId="{93CCF069-5AE0-43C5-8166-C3C38CB0FA3E}" destId="{9B95A246-B1BE-49C1-827B-3F3EAB0BFFD9}" srcOrd="5" destOrd="0" parTransId="{04FD7276-63D4-4EBA-ACD5-D815968F04D7}" sibTransId="{EA954DC0-8ACA-4C4F-B617-01F787D83D7B}"/>
    <dgm:cxn modelId="{EA1B46A2-984A-4BD0-AA7A-B38CE67CBA07}" srcId="{AE695228-A32C-4669-8BBC-BD652E234C16}" destId="{A4286572-2A44-4068-984F-480817B0BD9D}" srcOrd="0" destOrd="0" parTransId="{CADFDBC6-D4C1-4F4C-A991-D25A7CC7019C}" sibTransId="{44A9AF77-5901-40A6-B78B-D56BDAF942A7}"/>
    <dgm:cxn modelId="{FED04677-1D36-47EB-A05A-5341B8735FCC}" srcId="{93CCF069-5AE0-43C5-8166-C3C38CB0FA3E}" destId="{05068EE9-A155-4F08-8CB9-27928B986C0C}" srcOrd="0" destOrd="0" parTransId="{F67E0B8F-5F2D-4BC0-A011-A3B32617B958}" sibTransId="{B02ADAA2-5A9C-464B-964D-F665A8050BFE}"/>
    <dgm:cxn modelId="{FC1CA76C-F338-43A3-82F3-7582BEFD5E88}" srcId="{CB5EAFBD-2256-448D-88FE-ABCEEBDB3C95}" destId="{963783DC-B836-449B-A277-CB4B77F300C5}" srcOrd="0" destOrd="0" parTransId="{4B08D416-ADC8-4351-9DE0-B346C04A28EB}" sibTransId="{101387FF-A17B-49FF-B13C-D32B7A10DD1C}"/>
    <dgm:cxn modelId="{F0C02E4A-0501-4E13-91F6-2D199DFD61B6}" srcId="{05068EE9-A155-4F08-8CB9-27928B986C0C}" destId="{B68E6C13-5EC3-4CE7-9558-2A6A4B6C3361}" srcOrd="0" destOrd="0" parTransId="{5275BB4F-DDE2-405B-92EF-0F07BAA16920}" sibTransId="{B6C0E6DB-CE29-49C4-8B4A-E6ECD9D48FDA}"/>
    <dgm:cxn modelId="{613CDA23-E45E-4FE6-A09B-8EDE6EE40344}" type="presOf" srcId="{DE0CDD89-8473-404A-BBA6-37AB692270D4}" destId="{4E0DC86D-D1E9-4F2A-8AAD-73BB8E1943DC}" srcOrd="0" destOrd="1" presId="urn:microsoft.com/office/officeart/2005/8/layout/vList5"/>
    <dgm:cxn modelId="{18DCE7B3-6C02-4EC8-BAD9-45AE7DB7D37C}" type="presOf" srcId="{05068EE9-A155-4F08-8CB9-27928B986C0C}" destId="{47C29AFC-5982-40E8-ADE6-E0DAB6374BF6}" srcOrd="0" destOrd="0" presId="urn:microsoft.com/office/officeart/2005/8/layout/vList5"/>
    <dgm:cxn modelId="{AD1001B0-CED1-48EF-8F5A-D672A338E73E}" type="presOf" srcId="{5EBEF908-67D1-4AD3-AD65-E90A1268F73F}" destId="{9704D33E-2024-42E4-94CF-AF0E8AE058B0}" srcOrd="0" destOrd="0" presId="urn:microsoft.com/office/officeart/2005/8/layout/vList5"/>
    <dgm:cxn modelId="{655B5755-1642-4264-8928-4662F386F007}" type="presOf" srcId="{963783DC-B836-449B-A277-CB4B77F300C5}" destId="{BC297DD7-FD03-4CBF-96A8-E5592913225B}" srcOrd="0" destOrd="0" presId="urn:microsoft.com/office/officeart/2005/8/layout/vList5"/>
    <dgm:cxn modelId="{B53216B1-5BB8-41A7-9CE9-200E6D903F69}" srcId="{AE695228-A32C-4669-8BBC-BD652E234C16}" destId="{DE0CDD89-8473-404A-BBA6-37AB692270D4}" srcOrd="1" destOrd="0" parTransId="{C7C4514D-32D7-4B21-B5B7-576B2AB90B02}" sibTransId="{A280B16A-7D22-463B-914A-92C533184BB5}"/>
    <dgm:cxn modelId="{09797FA6-9358-400C-B2D0-3721E240C157}" srcId="{93CCF069-5AE0-43C5-8166-C3C38CB0FA3E}" destId="{A09E1091-ECBA-47E0-8515-D7FDE8379288}" srcOrd="3" destOrd="0" parTransId="{89309F5A-D971-4892-B215-C184DF9CCC76}" sibTransId="{D6797B1B-91FA-4350-835F-0054FABD5853}"/>
    <dgm:cxn modelId="{860B3D8E-54E2-4F2A-BB30-52235DCAB26B}" type="presOf" srcId="{A4286572-2A44-4068-984F-480817B0BD9D}" destId="{4E0DC86D-D1E9-4F2A-8AAD-73BB8E1943DC}" srcOrd="0" destOrd="0" presId="urn:microsoft.com/office/officeart/2005/8/layout/vList5"/>
    <dgm:cxn modelId="{2DE8DFFB-3B9C-46FC-84C5-9F2A0DA46BE9}" srcId="{2D4F3EB3-49D2-4ED6-92BF-9A01CB3ADFD4}" destId="{3D91A786-C7DB-476A-8080-88978580148A}" srcOrd="0" destOrd="0" parTransId="{7F6EC66A-6E34-44EC-BB7B-4D059667C52E}" sibTransId="{C3FBA581-4814-479B-8E8C-9B75135BDA38}"/>
    <dgm:cxn modelId="{BCCF349E-4688-4BD7-9378-A5D920789F9B}" type="presParOf" srcId="{E8431074-5C39-4C18-9938-57F24063FECC}" destId="{374FC771-32E6-4F88-9C05-67A7C0E04E14}" srcOrd="0" destOrd="0" presId="urn:microsoft.com/office/officeart/2005/8/layout/vList5"/>
    <dgm:cxn modelId="{3F988B80-0B61-4E16-BCB8-21A32EB955B2}" type="presParOf" srcId="{374FC771-32E6-4F88-9C05-67A7C0E04E14}" destId="{47C29AFC-5982-40E8-ADE6-E0DAB6374BF6}" srcOrd="0" destOrd="0" presId="urn:microsoft.com/office/officeart/2005/8/layout/vList5"/>
    <dgm:cxn modelId="{595941E8-6603-4F43-A7E2-870912080DAC}" type="presParOf" srcId="{374FC771-32E6-4F88-9C05-67A7C0E04E14}" destId="{EB1532DE-79E6-4E84-B174-1DD72E570600}" srcOrd="1" destOrd="0" presId="urn:microsoft.com/office/officeart/2005/8/layout/vList5"/>
    <dgm:cxn modelId="{29CF305E-FD99-40D2-90DE-5E39543F09B1}" type="presParOf" srcId="{E8431074-5C39-4C18-9938-57F24063FECC}" destId="{711EBAB9-0E09-4483-AB12-147AC1DFB70F}" srcOrd="1" destOrd="0" presId="urn:microsoft.com/office/officeart/2005/8/layout/vList5"/>
    <dgm:cxn modelId="{11B55FED-8E8F-4005-AB12-98ED1BB9E80F}" type="presParOf" srcId="{E8431074-5C39-4C18-9938-57F24063FECC}" destId="{AF3ED86D-4681-4C95-9F6B-2B484D4B0C65}" srcOrd="2" destOrd="0" presId="urn:microsoft.com/office/officeart/2005/8/layout/vList5"/>
    <dgm:cxn modelId="{63283BCA-CC3B-4794-8222-E86F155ABB1F}" type="presParOf" srcId="{AF3ED86D-4681-4C95-9F6B-2B484D4B0C65}" destId="{CDB8B4FA-243B-4213-B0E9-4D581EAD5572}" srcOrd="0" destOrd="0" presId="urn:microsoft.com/office/officeart/2005/8/layout/vList5"/>
    <dgm:cxn modelId="{401A17F1-1A83-44A7-B63A-29D61EEFA1DD}" type="presParOf" srcId="{AF3ED86D-4681-4C95-9F6B-2B484D4B0C65}" destId="{BC297DD7-FD03-4CBF-96A8-E5592913225B}" srcOrd="1" destOrd="0" presId="urn:microsoft.com/office/officeart/2005/8/layout/vList5"/>
    <dgm:cxn modelId="{E5CB5FBF-DC0F-428A-91B9-52321A6995B1}" type="presParOf" srcId="{E8431074-5C39-4C18-9938-57F24063FECC}" destId="{245E7FAE-8B98-4C2D-A1DF-8E3FC37DA0B3}" srcOrd="3" destOrd="0" presId="urn:microsoft.com/office/officeart/2005/8/layout/vList5"/>
    <dgm:cxn modelId="{A4E95BAF-180D-4781-80F1-4E3D0C09DAAC}" type="presParOf" srcId="{E8431074-5C39-4C18-9938-57F24063FECC}" destId="{8BCB3A1D-939C-421E-A7A8-30E23516A7C9}" srcOrd="4" destOrd="0" presId="urn:microsoft.com/office/officeart/2005/8/layout/vList5"/>
    <dgm:cxn modelId="{399CC58D-0830-4538-BBD7-A611D473987E}" type="presParOf" srcId="{8BCB3A1D-939C-421E-A7A8-30E23516A7C9}" destId="{06D429B5-BCC3-462E-A493-294F63004AC1}" srcOrd="0" destOrd="0" presId="urn:microsoft.com/office/officeart/2005/8/layout/vList5"/>
    <dgm:cxn modelId="{E401DFC9-B50E-4E24-A885-E4A9AF5B9455}" type="presParOf" srcId="{8BCB3A1D-939C-421E-A7A8-30E23516A7C9}" destId="{72499EC0-C775-47F8-A69D-BFFD71EBEAD8}" srcOrd="1" destOrd="0" presId="urn:microsoft.com/office/officeart/2005/8/layout/vList5"/>
    <dgm:cxn modelId="{6BE0EDF8-BA6E-4C60-9933-4F5F2F22C337}" type="presParOf" srcId="{E8431074-5C39-4C18-9938-57F24063FECC}" destId="{A565FC10-0270-4147-BE8F-9D779229FD92}" srcOrd="5" destOrd="0" presId="urn:microsoft.com/office/officeart/2005/8/layout/vList5"/>
    <dgm:cxn modelId="{3A38E2B8-10A2-4037-8E03-3868CE153948}" type="presParOf" srcId="{E8431074-5C39-4C18-9938-57F24063FECC}" destId="{E92D0B3A-B5F0-48D9-BCAB-C22FA7E96089}" srcOrd="6" destOrd="0" presId="urn:microsoft.com/office/officeart/2005/8/layout/vList5"/>
    <dgm:cxn modelId="{58D821C5-012D-4398-8B74-F0808E42D4BA}" type="presParOf" srcId="{E92D0B3A-B5F0-48D9-BCAB-C22FA7E96089}" destId="{A67E323F-5053-4873-8C20-BDB97306483C}" srcOrd="0" destOrd="0" presId="urn:microsoft.com/office/officeart/2005/8/layout/vList5"/>
    <dgm:cxn modelId="{CE2B52F4-250E-4B86-AA17-BCF3B4672198}" type="presParOf" srcId="{E92D0B3A-B5F0-48D9-BCAB-C22FA7E96089}" destId="{91778B40-3084-450D-8DDF-C1D1821EE1E9}" srcOrd="1" destOrd="0" presId="urn:microsoft.com/office/officeart/2005/8/layout/vList5"/>
    <dgm:cxn modelId="{11649A46-1117-48C1-BFF2-80AF5ACD3430}" type="presParOf" srcId="{E8431074-5C39-4C18-9938-57F24063FECC}" destId="{F721D8EE-A2BE-4802-9C45-F58F8FF8CDCE}" srcOrd="7" destOrd="0" presId="urn:microsoft.com/office/officeart/2005/8/layout/vList5"/>
    <dgm:cxn modelId="{B3FC2356-70F9-4ADF-9F54-2EE98A479590}" type="presParOf" srcId="{E8431074-5C39-4C18-9938-57F24063FECC}" destId="{EE9626C1-ADF4-4D21-A9C4-1EEADACDBE10}" srcOrd="8" destOrd="0" presId="urn:microsoft.com/office/officeart/2005/8/layout/vList5"/>
    <dgm:cxn modelId="{B7C9B77D-FAA6-47CE-A9EF-DDBFD8CEB769}" type="presParOf" srcId="{EE9626C1-ADF4-4D21-A9C4-1EEADACDBE10}" destId="{05E92A07-1585-40E9-8337-1F93D6D28232}" srcOrd="0" destOrd="0" presId="urn:microsoft.com/office/officeart/2005/8/layout/vList5"/>
    <dgm:cxn modelId="{D73D9065-E80E-4A42-AF11-096E642DD048}" type="presParOf" srcId="{EE9626C1-ADF4-4D21-A9C4-1EEADACDBE10}" destId="{4E0DC86D-D1E9-4F2A-8AAD-73BB8E1943DC}" srcOrd="1" destOrd="0" presId="urn:microsoft.com/office/officeart/2005/8/layout/vList5"/>
    <dgm:cxn modelId="{6C169859-885B-4B59-892F-64A9255CC044}" type="presParOf" srcId="{E8431074-5C39-4C18-9938-57F24063FECC}" destId="{14D1CD61-F528-416F-9A11-2605AE3F9C52}" srcOrd="9" destOrd="0" presId="urn:microsoft.com/office/officeart/2005/8/layout/vList5"/>
    <dgm:cxn modelId="{A8036CAB-8CC6-4BF4-BA83-F8BA72A12294}" type="presParOf" srcId="{E8431074-5C39-4C18-9938-57F24063FECC}" destId="{C64D642E-0BDC-44E6-B881-F2DA9E5117BC}" srcOrd="10" destOrd="0" presId="urn:microsoft.com/office/officeart/2005/8/layout/vList5"/>
    <dgm:cxn modelId="{BFED9E71-5873-4709-B894-D6BD78F28E24}" type="presParOf" srcId="{C64D642E-0BDC-44E6-B881-F2DA9E5117BC}" destId="{0AD73A91-DA2A-4148-BBAA-6A4F6D13FD35}" srcOrd="0" destOrd="0" presId="urn:microsoft.com/office/officeart/2005/8/layout/vList5"/>
    <dgm:cxn modelId="{4D6E5A9A-9A40-4037-ABE6-E33FD219648D}" type="presParOf" srcId="{C64D642E-0BDC-44E6-B881-F2DA9E5117BC}" destId="{9704D33E-2024-42E4-94CF-AF0E8AE058B0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974A25C-DF6F-4022-961A-5D01136BB438}" type="doc">
      <dgm:prSet loTypeId="urn:microsoft.com/office/officeart/2005/8/layout/process4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57B75C08-DA74-4BF4-AFAC-D74BB8725554}" type="pres">
      <dgm:prSet presAssocID="{7974A25C-DF6F-4022-961A-5D01136BB438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</dgm:ptLst>
  <dgm:cxnLst>
    <dgm:cxn modelId="{2857EEC0-DEC2-40B5-A52A-FA4A6F201A0A}" type="presOf" srcId="{7974A25C-DF6F-4022-961A-5D01136BB438}" destId="{57B75C08-DA74-4BF4-AFAC-D74BB8725554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9864E735-B5DA-438B-AA60-FEAB6CF1F455}" type="doc">
      <dgm:prSet loTypeId="urn:microsoft.com/office/officeart/2005/8/layout/process1" loCatId="process" qsTypeId="urn:microsoft.com/office/officeart/2005/8/quickstyle/simple1" qsCatId="simple" csTypeId="urn:microsoft.com/office/officeart/2005/8/colors/colorful1" csCatId="colorful" phldr="1"/>
      <dgm:spPr/>
    </dgm:pt>
    <dgm:pt modelId="{75FDD904-B3C3-4242-9659-BFD9C2D272CA}">
      <dgm:prSet phldrT="[Text]" custT="1"/>
      <dgm:spPr/>
      <dgm:t>
        <a:bodyPr/>
        <a:lstStyle/>
        <a:p>
          <a:r>
            <a:rPr lang="en-US" sz="1600" b="1" dirty="0" smtClean="0"/>
            <a:t>Entitlement mentality to cease</a:t>
          </a:r>
          <a:endParaRPr lang="en-US" sz="1600" b="1" dirty="0"/>
        </a:p>
      </dgm:t>
    </dgm:pt>
    <dgm:pt modelId="{0ED7337D-2BD8-418D-9716-741F7651D95E}" type="parTrans" cxnId="{948872E8-EFC8-4096-9FDA-8075B84FCC6D}">
      <dgm:prSet/>
      <dgm:spPr/>
      <dgm:t>
        <a:bodyPr/>
        <a:lstStyle/>
        <a:p>
          <a:endParaRPr lang="en-US"/>
        </a:p>
      </dgm:t>
    </dgm:pt>
    <dgm:pt modelId="{527431C1-84BB-40AA-8A60-8F9A1DD935A1}" type="sibTrans" cxnId="{948872E8-EFC8-4096-9FDA-8075B84FCC6D}">
      <dgm:prSet/>
      <dgm:spPr/>
      <dgm:t>
        <a:bodyPr/>
        <a:lstStyle/>
        <a:p>
          <a:endParaRPr lang="en-US"/>
        </a:p>
      </dgm:t>
    </dgm:pt>
    <dgm:pt modelId="{305510D8-FB2E-4B3A-9A03-E748222822C0}">
      <dgm:prSet custT="1"/>
      <dgm:spPr/>
      <dgm:t>
        <a:bodyPr/>
        <a:lstStyle/>
        <a:p>
          <a:r>
            <a:rPr lang="en-US" sz="1600" b="1" dirty="0" smtClean="0"/>
            <a:t>Start small and grow (we cannot all be millionaires and on Day 1 for that matter)</a:t>
          </a:r>
          <a:endParaRPr lang="en-US" sz="1600" b="1" dirty="0"/>
        </a:p>
      </dgm:t>
    </dgm:pt>
    <dgm:pt modelId="{EFB4F569-AD45-47F1-900E-5447D01E2D01}" type="parTrans" cxnId="{37EEC2FA-68EF-48BC-A5F9-422A98D92A55}">
      <dgm:prSet/>
      <dgm:spPr/>
      <dgm:t>
        <a:bodyPr/>
        <a:lstStyle/>
        <a:p>
          <a:endParaRPr lang="en-US"/>
        </a:p>
      </dgm:t>
    </dgm:pt>
    <dgm:pt modelId="{1740938F-AA0C-4F4C-8B5B-A8DAE025DB89}" type="sibTrans" cxnId="{37EEC2FA-68EF-48BC-A5F9-422A98D92A55}">
      <dgm:prSet/>
      <dgm:spPr/>
      <dgm:t>
        <a:bodyPr/>
        <a:lstStyle/>
        <a:p>
          <a:endParaRPr lang="en-US"/>
        </a:p>
      </dgm:t>
    </dgm:pt>
    <dgm:pt modelId="{585FF7C0-58AA-4582-BCEA-F1B53C69C1CB}">
      <dgm:prSet custT="1"/>
      <dgm:spPr/>
      <dgm:t>
        <a:bodyPr/>
        <a:lstStyle/>
        <a:p>
          <a:r>
            <a:rPr lang="en-US" sz="1600" b="1" dirty="0" smtClean="0"/>
            <a:t>Be faithful with and do not waste the little</a:t>
          </a:r>
          <a:endParaRPr lang="en-US" sz="1600" b="1" dirty="0"/>
        </a:p>
      </dgm:t>
    </dgm:pt>
    <dgm:pt modelId="{5AD596C7-FEDC-4641-94E3-1ABC37C917C6}" type="parTrans" cxnId="{2B1C18FE-FD02-4105-B0D2-D08718418450}">
      <dgm:prSet/>
      <dgm:spPr/>
      <dgm:t>
        <a:bodyPr/>
        <a:lstStyle/>
        <a:p>
          <a:endParaRPr lang="en-US"/>
        </a:p>
      </dgm:t>
    </dgm:pt>
    <dgm:pt modelId="{910D4AAA-3C74-4761-B0EC-C3284E13C7F6}" type="sibTrans" cxnId="{2B1C18FE-FD02-4105-B0D2-D08718418450}">
      <dgm:prSet/>
      <dgm:spPr/>
      <dgm:t>
        <a:bodyPr/>
        <a:lstStyle/>
        <a:p>
          <a:endParaRPr lang="en-US"/>
        </a:p>
      </dgm:t>
    </dgm:pt>
    <dgm:pt modelId="{5D690A87-F34C-441F-ACA2-DA5EC496B6CA}" type="pres">
      <dgm:prSet presAssocID="{9864E735-B5DA-438B-AA60-FEAB6CF1F455}" presName="Name0" presStyleCnt="0">
        <dgm:presLayoutVars>
          <dgm:dir/>
          <dgm:resizeHandles val="exact"/>
        </dgm:presLayoutVars>
      </dgm:prSet>
      <dgm:spPr/>
    </dgm:pt>
    <dgm:pt modelId="{72A79BA4-E70C-4357-A935-5836368DE629}" type="pres">
      <dgm:prSet presAssocID="{75FDD904-B3C3-4242-9659-BFD9C2D272CA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00CB189-1D6B-4839-AF4A-EAE356301424}" type="pres">
      <dgm:prSet presAssocID="{527431C1-84BB-40AA-8A60-8F9A1DD935A1}" presName="sibTrans" presStyleLbl="sibTrans2D1" presStyleIdx="0" presStyleCnt="2"/>
      <dgm:spPr/>
      <dgm:t>
        <a:bodyPr/>
        <a:lstStyle/>
        <a:p>
          <a:endParaRPr lang="en-US"/>
        </a:p>
      </dgm:t>
    </dgm:pt>
    <dgm:pt modelId="{78D3BD52-C04C-446A-B5A9-97C2479AE072}" type="pres">
      <dgm:prSet presAssocID="{527431C1-84BB-40AA-8A60-8F9A1DD935A1}" presName="connectorText" presStyleLbl="sibTrans2D1" presStyleIdx="0" presStyleCnt="2"/>
      <dgm:spPr/>
      <dgm:t>
        <a:bodyPr/>
        <a:lstStyle/>
        <a:p>
          <a:endParaRPr lang="en-US"/>
        </a:p>
      </dgm:t>
    </dgm:pt>
    <dgm:pt modelId="{AFF267CC-C6FC-44B9-ADFF-9D8B83860A0D}" type="pres">
      <dgm:prSet presAssocID="{305510D8-FB2E-4B3A-9A03-E748222822C0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DC5E872-F6B3-4970-A047-214DBABE4D0D}" type="pres">
      <dgm:prSet presAssocID="{1740938F-AA0C-4F4C-8B5B-A8DAE025DB89}" presName="sibTrans" presStyleLbl="sibTrans2D1" presStyleIdx="1" presStyleCnt="2"/>
      <dgm:spPr/>
      <dgm:t>
        <a:bodyPr/>
        <a:lstStyle/>
        <a:p>
          <a:endParaRPr lang="en-US"/>
        </a:p>
      </dgm:t>
    </dgm:pt>
    <dgm:pt modelId="{C9909850-9B82-4368-9AA4-4E668AC24AD0}" type="pres">
      <dgm:prSet presAssocID="{1740938F-AA0C-4F4C-8B5B-A8DAE025DB89}" presName="connectorText" presStyleLbl="sibTrans2D1" presStyleIdx="1" presStyleCnt="2"/>
      <dgm:spPr/>
      <dgm:t>
        <a:bodyPr/>
        <a:lstStyle/>
        <a:p>
          <a:endParaRPr lang="en-US"/>
        </a:p>
      </dgm:t>
    </dgm:pt>
    <dgm:pt modelId="{BF8948A2-5165-407A-B698-03EF73A85082}" type="pres">
      <dgm:prSet presAssocID="{585FF7C0-58AA-4582-BCEA-F1B53C69C1CB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D27431F-0B28-42DA-B07F-8EE6B5E5D1F6}" type="presOf" srcId="{9864E735-B5DA-438B-AA60-FEAB6CF1F455}" destId="{5D690A87-F34C-441F-ACA2-DA5EC496B6CA}" srcOrd="0" destOrd="0" presId="urn:microsoft.com/office/officeart/2005/8/layout/process1"/>
    <dgm:cxn modelId="{C4575BF7-7A89-461D-961A-DA63C5E930B2}" type="presOf" srcId="{1740938F-AA0C-4F4C-8B5B-A8DAE025DB89}" destId="{8DC5E872-F6B3-4970-A047-214DBABE4D0D}" srcOrd="0" destOrd="0" presId="urn:microsoft.com/office/officeart/2005/8/layout/process1"/>
    <dgm:cxn modelId="{948872E8-EFC8-4096-9FDA-8075B84FCC6D}" srcId="{9864E735-B5DA-438B-AA60-FEAB6CF1F455}" destId="{75FDD904-B3C3-4242-9659-BFD9C2D272CA}" srcOrd="0" destOrd="0" parTransId="{0ED7337D-2BD8-418D-9716-741F7651D95E}" sibTransId="{527431C1-84BB-40AA-8A60-8F9A1DD935A1}"/>
    <dgm:cxn modelId="{EE460332-4983-453A-9415-EB7B2F8F834C}" type="presOf" srcId="{1740938F-AA0C-4F4C-8B5B-A8DAE025DB89}" destId="{C9909850-9B82-4368-9AA4-4E668AC24AD0}" srcOrd="1" destOrd="0" presId="urn:microsoft.com/office/officeart/2005/8/layout/process1"/>
    <dgm:cxn modelId="{A4845CA4-EE3D-4A82-A4EF-CA41C33ED614}" type="presOf" srcId="{527431C1-84BB-40AA-8A60-8F9A1DD935A1}" destId="{200CB189-1D6B-4839-AF4A-EAE356301424}" srcOrd="0" destOrd="0" presId="urn:microsoft.com/office/officeart/2005/8/layout/process1"/>
    <dgm:cxn modelId="{2B1C18FE-FD02-4105-B0D2-D08718418450}" srcId="{9864E735-B5DA-438B-AA60-FEAB6CF1F455}" destId="{585FF7C0-58AA-4582-BCEA-F1B53C69C1CB}" srcOrd="2" destOrd="0" parTransId="{5AD596C7-FEDC-4641-94E3-1ABC37C917C6}" sibTransId="{910D4AAA-3C74-4761-B0EC-C3284E13C7F6}"/>
    <dgm:cxn modelId="{C279D1D6-138C-4579-8A75-48E64C1819F4}" type="presOf" srcId="{527431C1-84BB-40AA-8A60-8F9A1DD935A1}" destId="{78D3BD52-C04C-446A-B5A9-97C2479AE072}" srcOrd="1" destOrd="0" presId="urn:microsoft.com/office/officeart/2005/8/layout/process1"/>
    <dgm:cxn modelId="{92D11E9E-FCF9-4427-BF38-9B450B7266BE}" type="presOf" srcId="{305510D8-FB2E-4B3A-9A03-E748222822C0}" destId="{AFF267CC-C6FC-44B9-ADFF-9D8B83860A0D}" srcOrd="0" destOrd="0" presId="urn:microsoft.com/office/officeart/2005/8/layout/process1"/>
    <dgm:cxn modelId="{DD6F0573-4EB9-4D20-8628-586C9E686EEB}" type="presOf" srcId="{585FF7C0-58AA-4582-BCEA-F1B53C69C1CB}" destId="{BF8948A2-5165-407A-B698-03EF73A85082}" srcOrd="0" destOrd="0" presId="urn:microsoft.com/office/officeart/2005/8/layout/process1"/>
    <dgm:cxn modelId="{37EEC2FA-68EF-48BC-A5F9-422A98D92A55}" srcId="{9864E735-B5DA-438B-AA60-FEAB6CF1F455}" destId="{305510D8-FB2E-4B3A-9A03-E748222822C0}" srcOrd="1" destOrd="0" parTransId="{EFB4F569-AD45-47F1-900E-5447D01E2D01}" sibTransId="{1740938F-AA0C-4F4C-8B5B-A8DAE025DB89}"/>
    <dgm:cxn modelId="{3FFF4E14-BDF2-47B7-8872-C9D5E848F774}" type="presOf" srcId="{75FDD904-B3C3-4242-9659-BFD9C2D272CA}" destId="{72A79BA4-E70C-4357-A935-5836368DE629}" srcOrd="0" destOrd="0" presId="urn:microsoft.com/office/officeart/2005/8/layout/process1"/>
    <dgm:cxn modelId="{BFCBF032-E139-432A-A6FA-746DB9092AD2}" type="presParOf" srcId="{5D690A87-F34C-441F-ACA2-DA5EC496B6CA}" destId="{72A79BA4-E70C-4357-A935-5836368DE629}" srcOrd="0" destOrd="0" presId="urn:microsoft.com/office/officeart/2005/8/layout/process1"/>
    <dgm:cxn modelId="{AF0BE2C9-C7DA-4850-8636-FCCB44B17CAC}" type="presParOf" srcId="{5D690A87-F34C-441F-ACA2-DA5EC496B6CA}" destId="{200CB189-1D6B-4839-AF4A-EAE356301424}" srcOrd="1" destOrd="0" presId="urn:microsoft.com/office/officeart/2005/8/layout/process1"/>
    <dgm:cxn modelId="{04242DB1-5EDD-48DB-936B-27DD5C0B2549}" type="presParOf" srcId="{200CB189-1D6B-4839-AF4A-EAE356301424}" destId="{78D3BD52-C04C-446A-B5A9-97C2479AE072}" srcOrd="0" destOrd="0" presId="urn:microsoft.com/office/officeart/2005/8/layout/process1"/>
    <dgm:cxn modelId="{85783705-D571-4D83-9BEC-6E394C866B3A}" type="presParOf" srcId="{5D690A87-F34C-441F-ACA2-DA5EC496B6CA}" destId="{AFF267CC-C6FC-44B9-ADFF-9D8B83860A0D}" srcOrd="2" destOrd="0" presId="urn:microsoft.com/office/officeart/2005/8/layout/process1"/>
    <dgm:cxn modelId="{4AC928FE-B15A-48F6-B2E2-3BFEF05A631C}" type="presParOf" srcId="{5D690A87-F34C-441F-ACA2-DA5EC496B6CA}" destId="{8DC5E872-F6B3-4970-A047-214DBABE4D0D}" srcOrd="3" destOrd="0" presId="urn:microsoft.com/office/officeart/2005/8/layout/process1"/>
    <dgm:cxn modelId="{6B77F492-984A-493B-9ADD-26DABDB8F26F}" type="presParOf" srcId="{8DC5E872-F6B3-4970-A047-214DBABE4D0D}" destId="{C9909850-9B82-4368-9AA4-4E668AC24AD0}" srcOrd="0" destOrd="0" presId="urn:microsoft.com/office/officeart/2005/8/layout/process1"/>
    <dgm:cxn modelId="{EBA5D7D6-C41C-4026-B1B4-FAC4FEB5E5CB}" type="presParOf" srcId="{5D690A87-F34C-441F-ACA2-DA5EC496B6CA}" destId="{BF8948A2-5165-407A-B698-03EF73A85082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2F6B13BF-8120-4D1A-9A93-681BF068ED6E}" type="doc">
      <dgm:prSet loTypeId="urn:microsoft.com/office/officeart/2008/layout/VerticalCurvedList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197F4CEE-C14C-44ED-8FE5-97C558665AFD}">
      <dgm:prSet phldrT="[Text]" custT="1"/>
      <dgm:spPr/>
      <dgm:t>
        <a:bodyPr/>
        <a:lstStyle/>
        <a:p>
          <a:r>
            <a:rPr lang="en-US" sz="2400" dirty="0" smtClean="0">
              <a:latin typeface="Arial" panose="020B0604020202020204" pitchFamily="34" charset="0"/>
              <a:ea typeface="Arial" panose="020B0604020202020204" pitchFamily="34" charset="0"/>
              <a:cs typeface="Times New Roman" panose="02020603050405020304" pitchFamily="18" charset="0"/>
            </a:rPr>
            <a:t>Access to Land </a:t>
          </a:r>
          <a:endParaRPr lang="en-US" sz="2400" dirty="0"/>
        </a:p>
      </dgm:t>
    </dgm:pt>
    <dgm:pt modelId="{EEF93E00-3669-4020-A62C-C1E038B004FC}" type="parTrans" cxnId="{A6936BEA-67B2-41C1-B21E-3BCC86421145}">
      <dgm:prSet/>
      <dgm:spPr/>
      <dgm:t>
        <a:bodyPr/>
        <a:lstStyle/>
        <a:p>
          <a:endParaRPr lang="en-US"/>
        </a:p>
      </dgm:t>
    </dgm:pt>
    <dgm:pt modelId="{F1D99690-3D8C-4AA8-BE21-55807B90C277}" type="sibTrans" cxnId="{A6936BEA-67B2-41C1-B21E-3BCC86421145}">
      <dgm:prSet/>
      <dgm:spPr/>
      <dgm:t>
        <a:bodyPr/>
        <a:lstStyle/>
        <a:p>
          <a:endParaRPr lang="en-US"/>
        </a:p>
      </dgm:t>
    </dgm:pt>
    <dgm:pt modelId="{BE71ABB9-778F-454B-BD33-B878D8C0252A}">
      <dgm:prSet custT="1"/>
      <dgm:spPr/>
      <dgm:t>
        <a:bodyPr/>
        <a:lstStyle/>
        <a:p>
          <a:r>
            <a:rPr lang="en-US" sz="2400" dirty="0" smtClean="0">
              <a:latin typeface="Arial" panose="020B0604020202020204" pitchFamily="34" charset="0"/>
              <a:ea typeface="Arial" panose="020B0604020202020204" pitchFamily="34" charset="0"/>
              <a:cs typeface="Times New Roman" panose="02020603050405020304" pitchFamily="18" charset="0"/>
            </a:rPr>
            <a:t>Fishing quotas </a:t>
          </a:r>
          <a:endParaRPr lang="en-US" sz="2400" dirty="0" smtClean="0">
            <a:latin typeface="Arial" panose="020B0604020202020204" pitchFamily="34" charset="0"/>
            <a:ea typeface="Arial" panose="020B0604020202020204" pitchFamily="34" charset="0"/>
            <a:cs typeface="Times New Roman" panose="02020603050405020304" pitchFamily="18" charset="0"/>
          </a:endParaRPr>
        </a:p>
      </dgm:t>
    </dgm:pt>
    <dgm:pt modelId="{B73241C9-976D-47D0-AF56-F0F0384930A3}" type="parTrans" cxnId="{5BC5CAE0-7E5C-4B07-A200-3323BFA86D0B}">
      <dgm:prSet/>
      <dgm:spPr/>
      <dgm:t>
        <a:bodyPr/>
        <a:lstStyle/>
        <a:p>
          <a:endParaRPr lang="en-US"/>
        </a:p>
      </dgm:t>
    </dgm:pt>
    <dgm:pt modelId="{DF21A637-4FAF-4610-869E-685354388E9C}" type="sibTrans" cxnId="{5BC5CAE0-7E5C-4B07-A200-3323BFA86D0B}">
      <dgm:prSet/>
      <dgm:spPr/>
      <dgm:t>
        <a:bodyPr/>
        <a:lstStyle/>
        <a:p>
          <a:endParaRPr lang="en-US"/>
        </a:p>
      </dgm:t>
    </dgm:pt>
    <dgm:pt modelId="{128A08FB-3C05-484A-9F3F-012A3A384470}">
      <dgm:prSet custT="1"/>
      <dgm:spPr/>
      <dgm:t>
        <a:bodyPr/>
        <a:lstStyle/>
        <a:p>
          <a:r>
            <a:rPr lang="en-US" sz="2400" dirty="0" smtClean="0">
              <a:latin typeface="Arial" panose="020B0604020202020204" pitchFamily="34" charset="0"/>
              <a:ea typeface="Arial" panose="020B0604020202020204" pitchFamily="34" charset="0"/>
              <a:cs typeface="Times New Roman" panose="02020603050405020304" pitchFamily="18" charset="0"/>
            </a:rPr>
            <a:t>Mineral </a:t>
          </a:r>
          <a:r>
            <a:rPr lang="en-US" sz="2400" dirty="0" smtClean="0">
              <a:latin typeface="Arial" panose="020B0604020202020204" pitchFamily="34" charset="0"/>
              <a:ea typeface="Arial" panose="020B0604020202020204" pitchFamily="34" charset="0"/>
              <a:cs typeface="Times New Roman" panose="02020603050405020304" pitchFamily="18" charset="0"/>
            </a:rPr>
            <a:t>Resources (exploration cost)</a:t>
          </a:r>
          <a:endParaRPr lang="en-US" sz="2400" dirty="0">
            <a:latin typeface="Arial" panose="020B0604020202020204" pitchFamily="34" charset="0"/>
            <a:ea typeface="Arial" panose="020B0604020202020204" pitchFamily="34" charset="0"/>
            <a:cs typeface="Times New Roman" panose="02020603050405020304" pitchFamily="18" charset="0"/>
          </a:endParaRPr>
        </a:p>
      </dgm:t>
    </dgm:pt>
    <dgm:pt modelId="{36439B24-AA20-4F95-92A8-596B0A301DF8}" type="parTrans" cxnId="{68EB291B-F551-4310-82BA-45DA27265B45}">
      <dgm:prSet/>
      <dgm:spPr/>
      <dgm:t>
        <a:bodyPr/>
        <a:lstStyle/>
        <a:p>
          <a:endParaRPr lang="en-US"/>
        </a:p>
      </dgm:t>
    </dgm:pt>
    <dgm:pt modelId="{E26BD714-0892-45B6-9B7A-8ABAA632A58E}" type="sibTrans" cxnId="{68EB291B-F551-4310-82BA-45DA27265B45}">
      <dgm:prSet/>
      <dgm:spPr/>
      <dgm:t>
        <a:bodyPr/>
        <a:lstStyle/>
        <a:p>
          <a:endParaRPr lang="en-US"/>
        </a:p>
      </dgm:t>
    </dgm:pt>
    <dgm:pt modelId="{ED038820-13FF-4D87-B3A6-1C4CE386B0FC}">
      <dgm:prSet custT="1"/>
      <dgm:spPr/>
      <dgm:t>
        <a:bodyPr/>
        <a:lstStyle/>
        <a:p>
          <a:r>
            <a:rPr lang="en-US" sz="2400" smtClean="0">
              <a:latin typeface="Arial" panose="020B0604020202020204" pitchFamily="34" charset="0"/>
              <a:ea typeface="Arial" panose="020B0604020202020204" pitchFamily="34" charset="0"/>
              <a:cs typeface="Times New Roman" panose="02020603050405020304" pitchFamily="18" charset="0"/>
            </a:rPr>
            <a:t>Technological resources</a:t>
          </a:r>
          <a:endParaRPr lang="en-US" sz="2400" dirty="0">
            <a:latin typeface="Arial" panose="020B0604020202020204" pitchFamily="34" charset="0"/>
            <a:ea typeface="Arial" panose="020B0604020202020204" pitchFamily="34" charset="0"/>
            <a:cs typeface="Times New Roman" panose="02020603050405020304" pitchFamily="18" charset="0"/>
          </a:endParaRPr>
        </a:p>
      </dgm:t>
    </dgm:pt>
    <dgm:pt modelId="{113F3A56-5A90-4ED7-A0AA-E03DBBEB2E01}" type="parTrans" cxnId="{2A4F1D85-264C-4D40-93B1-A51DEA184054}">
      <dgm:prSet/>
      <dgm:spPr/>
      <dgm:t>
        <a:bodyPr/>
        <a:lstStyle/>
        <a:p>
          <a:endParaRPr lang="en-US"/>
        </a:p>
      </dgm:t>
    </dgm:pt>
    <dgm:pt modelId="{FF6B160B-CCA0-4EAE-BAB8-6D8606792AFA}" type="sibTrans" cxnId="{2A4F1D85-264C-4D40-93B1-A51DEA184054}">
      <dgm:prSet/>
      <dgm:spPr/>
      <dgm:t>
        <a:bodyPr/>
        <a:lstStyle/>
        <a:p>
          <a:endParaRPr lang="en-US"/>
        </a:p>
      </dgm:t>
    </dgm:pt>
    <dgm:pt modelId="{1445E125-0202-44C4-8272-23339259CBF3}">
      <dgm:prSet custT="1"/>
      <dgm:spPr/>
      <dgm:t>
        <a:bodyPr/>
        <a:lstStyle/>
        <a:p>
          <a:r>
            <a:rPr lang="en-US" sz="2400" smtClean="0">
              <a:latin typeface="Arial" panose="020B0604020202020204" pitchFamily="34" charset="0"/>
              <a:ea typeface="Arial" panose="020B0604020202020204" pitchFamily="34" charset="0"/>
              <a:cs typeface="Times New Roman" panose="02020603050405020304" pitchFamily="18" charset="0"/>
            </a:rPr>
            <a:t>Government contracting (access by all)</a:t>
          </a:r>
          <a:endParaRPr lang="en-US" sz="2400" dirty="0">
            <a:latin typeface="Arial" panose="020B0604020202020204" pitchFamily="34" charset="0"/>
            <a:ea typeface="Arial" panose="020B0604020202020204" pitchFamily="34" charset="0"/>
            <a:cs typeface="Times New Roman" panose="02020603050405020304" pitchFamily="18" charset="0"/>
          </a:endParaRPr>
        </a:p>
      </dgm:t>
    </dgm:pt>
    <dgm:pt modelId="{B5ECDDFE-9A41-4318-921B-ADBD3729EE3B}" type="parTrans" cxnId="{7164A68E-B1F0-4DB4-955A-E0C0F4A4A023}">
      <dgm:prSet/>
      <dgm:spPr/>
      <dgm:t>
        <a:bodyPr/>
        <a:lstStyle/>
        <a:p>
          <a:endParaRPr lang="en-US"/>
        </a:p>
      </dgm:t>
    </dgm:pt>
    <dgm:pt modelId="{F90D9D5B-8D2B-4455-B951-133C078DE5B7}" type="sibTrans" cxnId="{7164A68E-B1F0-4DB4-955A-E0C0F4A4A023}">
      <dgm:prSet/>
      <dgm:spPr/>
      <dgm:t>
        <a:bodyPr/>
        <a:lstStyle/>
        <a:p>
          <a:endParaRPr lang="en-US"/>
        </a:p>
      </dgm:t>
    </dgm:pt>
    <dgm:pt modelId="{41AF2931-F116-4017-A4F8-67219132118E}">
      <dgm:prSet custT="1"/>
      <dgm:spPr/>
      <dgm:t>
        <a:bodyPr/>
        <a:lstStyle/>
        <a:p>
          <a:r>
            <a:rPr lang="en-US" sz="2400" dirty="0" smtClean="0">
              <a:latin typeface="Arial" panose="020B0604020202020204" pitchFamily="34" charset="0"/>
              <a:ea typeface="Arial" panose="020B0604020202020204" pitchFamily="34" charset="0"/>
              <a:cs typeface="Times New Roman" panose="02020603050405020304" pitchFamily="18" charset="0"/>
            </a:rPr>
            <a:t>Home Grown</a:t>
          </a:r>
          <a:endParaRPr lang="en-US" sz="2400" dirty="0">
            <a:latin typeface="Arial" panose="020B0604020202020204" pitchFamily="34" charset="0"/>
            <a:ea typeface="Arial" panose="020B0604020202020204" pitchFamily="34" charset="0"/>
            <a:cs typeface="Times New Roman" panose="02020603050405020304" pitchFamily="18" charset="0"/>
          </a:endParaRPr>
        </a:p>
      </dgm:t>
    </dgm:pt>
    <dgm:pt modelId="{A13B571B-9FC6-4D6E-A73B-978CEC1E1F45}" type="parTrans" cxnId="{DBBCD4AB-AE73-4C5B-82D2-588798A6BAC1}">
      <dgm:prSet/>
      <dgm:spPr/>
      <dgm:t>
        <a:bodyPr/>
        <a:lstStyle/>
        <a:p>
          <a:endParaRPr lang="en-US"/>
        </a:p>
      </dgm:t>
    </dgm:pt>
    <dgm:pt modelId="{DCE75880-C5DD-4B0A-9E5F-FDE266369E12}" type="sibTrans" cxnId="{DBBCD4AB-AE73-4C5B-82D2-588798A6BAC1}">
      <dgm:prSet/>
      <dgm:spPr/>
      <dgm:t>
        <a:bodyPr/>
        <a:lstStyle/>
        <a:p>
          <a:endParaRPr lang="en-US"/>
        </a:p>
      </dgm:t>
    </dgm:pt>
    <dgm:pt modelId="{B2F61BA6-3DD3-409A-A2B7-3B3D7903B016}" type="pres">
      <dgm:prSet presAssocID="{2F6B13BF-8120-4D1A-9A93-681BF068ED6E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n-US"/>
        </a:p>
      </dgm:t>
    </dgm:pt>
    <dgm:pt modelId="{8609E8C5-6A46-44D5-B3A4-74857ABB6AA2}" type="pres">
      <dgm:prSet presAssocID="{2F6B13BF-8120-4D1A-9A93-681BF068ED6E}" presName="Name1" presStyleCnt="0"/>
      <dgm:spPr/>
    </dgm:pt>
    <dgm:pt modelId="{A3605FB8-BE41-4F23-AC5A-1C61EEC92CF8}" type="pres">
      <dgm:prSet presAssocID="{2F6B13BF-8120-4D1A-9A93-681BF068ED6E}" presName="cycle" presStyleCnt="0"/>
      <dgm:spPr/>
    </dgm:pt>
    <dgm:pt modelId="{7B888EA9-A2AF-4E8A-9DC8-426A8B5CB0D3}" type="pres">
      <dgm:prSet presAssocID="{2F6B13BF-8120-4D1A-9A93-681BF068ED6E}" presName="srcNode" presStyleLbl="node1" presStyleIdx="0" presStyleCnt="6"/>
      <dgm:spPr/>
    </dgm:pt>
    <dgm:pt modelId="{29C79CB3-F831-4AB7-9A86-6DC520979FC9}" type="pres">
      <dgm:prSet presAssocID="{2F6B13BF-8120-4D1A-9A93-681BF068ED6E}" presName="conn" presStyleLbl="parChTrans1D2" presStyleIdx="0" presStyleCnt="1"/>
      <dgm:spPr/>
      <dgm:t>
        <a:bodyPr/>
        <a:lstStyle/>
        <a:p>
          <a:endParaRPr lang="en-US"/>
        </a:p>
      </dgm:t>
    </dgm:pt>
    <dgm:pt modelId="{8A0B7E90-1BB9-4B67-9FC2-F4D821DF79A4}" type="pres">
      <dgm:prSet presAssocID="{2F6B13BF-8120-4D1A-9A93-681BF068ED6E}" presName="extraNode" presStyleLbl="node1" presStyleIdx="0" presStyleCnt="6"/>
      <dgm:spPr/>
    </dgm:pt>
    <dgm:pt modelId="{23EB93C4-FB1F-400F-BF7C-6753FE0F9204}" type="pres">
      <dgm:prSet presAssocID="{2F6B13BF-8120-4D1A-9A93-681BF068ED6E}" presName="dstNode" presStyleLbl="node1" presStyleIdx="0" presStyleCnt="6"/>
      <dgm:spPr/>
    </dgm:pt>
    <dgm:pt modelId="{3009AAE5-FA37-49A3-AFFC-4A72E173F9F7}" type="pres">
      <dgm:prSet presAssocID="{197F4CEE-C14C-44ED-8FE5-97C558665AFD}" presName="text_1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4397564-CF2D-496B-9BB6-CB9AF8AA82F5}" type="pres">
      <dgm:prSet presAssocID="{197F4CEE-C14C-44ED-8FE5-97C558665AFD}" presName="accent_1" presStyleCnt="0"/>
      <dgm:spPr/>
    </dgm:pt>
    <dgm:pt modelId="{9A4D8336-8BDF-4F55-85BE-EACDBA6BD213}" type="pres">
      <dgm:prSet presAssocID="{197F4CEE-C14C-44ED-8FE5-97C558665AFD}" presName="accentRepeatNode" presStyleLbl="solidFgAcc1" presStyleIdx="0" presStyleCnt="6"/>
      <dgm:spPr/>
    </dgm:pt>
    <dgm:pt modelId="{207F660D-FA24-4E3A-BE08-9C4A5D3E7928}" type="pres">
      <dgm:prSet presAssocID="{BE71ABB9-778F-454B-BD33-B878D8C0252A}" presName="text_2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C87A779-6E91-44F6-8800-0B397770B4D8}" type="pres">
      <dgm:prSet presAssocID="{BE71ABB9-778F-454B-BD33-B878D8C0252A}" presName="accent_2" presStyleCnt="0"/>
      <dgm:spPr/>
    </dgm:pt>
    <dgm:pt modelId="{7C4BD50C-C1AC-473E-A6EA-FC95E6B63564}" type="pres">
      <dgm:prSet presAssocID="{BE71ABB9-778F-454B-BD33-B878D8C0252A}" presName="accentRepeatNode" presStyleLbl="solidFgAcc1" presStyleIdx="1" presStyleCnt="6"/>
      <dgm:spPr/>
    </dgm:pt>
    <dgm:pt modelId="{931AE3BF-D5AB-45A2-B5C4-2DC276F67770}" type="pres">
      <dgm:prSet presAssocID="{128A08FB-3C05-484A-9F3F-012A3A384470}" presName="text_3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5E8797D-5130-4FFA-8701-07459C0E2B32}" type="pres">
      <dgm:prSet presAssocID="{128A08FB-3C05-484A-9F3F-012A3A384470}" presName="accent_3" presStyleCnt="0"/>
      <dgm:spPr/>
    </dgm:pt>
    <dgm:pt modelId="{44B61D73-685F-4EF7-B6E3-91312C362761}" type="pres">
      <dgm:prSet presAssocID="{128A08FB-3C05-484A-9F3F-012A3A384470}" presName="accentRepeatNode" presStyleLbl="solidFgAcc1" presStyleIdx="2" presStyleCnt="6"/>
      <dgm:spPr/>
    </dgm:pt>
    <dgm:pt modelId="{B6B94E6C-8656-441A-84C4-65367F12D67C}" type="pres">
      <dgm:prSet presAssocID="{ED038820-13FF-4D87-B3A6-1C4CE386B0FC}" presName="text_4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BE6EBEA-CA41-4E33-9361-2EEB4B55BF54}" type="pres">
      <dgm:prSet presAssocID="{ED038820-13FF-4D87-B3A6-1C4CE386B0FC}" presName="accent_4" presStyleCnt="0"/>
      <dgm:spPr/>
    </dgm:pt>
    <dgm:pt modelId="{4F6428F1-8B6A-4DF7-8FAF-610F8665C0E8}" type="pres">
      <dgm:prSet presAssocID="{ED038820-13FF-4D87-B3A6-1C4CE386B0FC}" presName="accentRepeatNode" presStyleLbl="solidFgAcc1" presStyleIdx="3" presStyleCnt="6"/>
      <dgm:spPr/>
    </dgm:pt>
    <dgm:pt modelId="{BADB6880-C660-4055-AE72-ABF15207D895}" type="pres">
      <dgm:prSet presAssocID="{1445E125-0202-44C4-8272-23339259CBF3}" presName="text_5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8335F2A-1D44-4268-A59E-52A8727009A2}" type="pres">
      <dgm:prSet presAssocID="{1445E125-0202-44C4-8272-23339259CBF3}" presName="accent_5" presStyleCnt="0"/>
      <dgm:spPr/>
    </dgm:pt>
    <dgm:pt modelId="{22E17212-C653-4582-A6C5-D45768D53189}" type="pres">
      <dgm:prSet presAssocID="{1445E125-0202-44C4-8272-23339259CBF3}" presName="accentRepeatNode" presStyleLbl="solidFgAcc1" presStyleIdx="4" presStyleCnt="6"/>
      <dgm:spPr/>
    </dgm:pt>
    <dgm:pt modelId="{CDC8E841-B83F-4D36-AB2D-3AC8E82C9792}" type="pres">
      <dgm:prSet presAssocID="{41AF2931-F116-4017-A4F8-67219132118E}" presName="text_6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B072AC0-3820-4AB6-9CCA-5E720D21D584}" type="pres">
      <dgm:prSet presAssocID="{41AF2931-F116-4017-A4F8-67219132118E}" presName="accent_6" presStyleCnt="0"/>
      <dgm:spPr/>
    </dgm:pt>
    <dgm:pt modelId="{62630B96-B609-40B1-AF0E-CFBF320E5DD1}" type="pres">
      <dgm:prSet presAssocID="{41AF2931-F116-4017-A4F8-67219132118E}" presName="accentRepeatNode" presStyleLbl="solidFgAcc1" presStyleIdx="5" presStyleCnt="6"/>
      <dgm:spPr/>
    </dgm:pt>
  </dgm:ptLst>
  <dgm:cxnLst>
    <dgm:cxn modelId="{487506D4-EFB0-40D9-AA76-C8DFF0D848FA}" type="presOf" srcId="{ED038820-13FF-4D87-B3A6-1C4CE386B0FC}" destId="{B6B94E6C-8656-441A-84C4-65367F12D67C}" srcOrd="0" destOrd="0" presId="urn:microsoft.com/office/officeart/2008/layout/VerticalCurvedList"/>
    <dgm:cxn modelId="{C379570A-7C61-4ACE-8064-0423A979F90F}" type="presOf" srcId="{128A08FB-3C05-484A-9F3F-012A3A384470}" destId="{931AE3BF-D5AB-45A2-B5C4-2DC276F67770}" srcOrd="0" destOrd="0" presId="urn:microsoft.com/office/officeart/2008/layout/VerticalCurvedList"/>
    <dgm:cxn modelId="{5BC5CAE0-7E5C-4B07-A200-3323BFA86D0B}" srcId="{2F6B13BF-8120-4D1A-9A93-681BF068ED6E}" destId="{BE71ABB9-778F-454B-BD33-B878D8C0252A}" srcOrd="1" destOrd="0" parTransId="{B73241C9-976D-47D0-AF56-F0F0384930A3}" sibTransId="{DF21A637-4FAF-4610-869E-685354388E9C}"/>
    <dgm:cxn modelId="{68EB291B-F551-4310-82BA-45DA27265B45}" srcId="{2F6B13BF-8120-4D1A-9A93-681BF068ED6E}" destId="{128A08FB-3C05-484A-9F3F-012A3A384470}" srcOrd="2" destOrd="0" parTransId="{36439B24-AA20-4F95-92A8-596B0A301DF8}" sibTransId="{E26BD714-0892-45B6-9B7A-8ABAA632A58E}"/>
    <dgm:cxn modelId="{A6936BEA-67B2-41C1-B21E-3BCC86421145}" srcId="{2F6B13BF-8120-4D1A-9A93-681BF068ED6E}" destId="{197F4CEE-C14C-44ED-8FE5-97C558665AFD}" srcOrd="0" destOrd="0" parTransId="{EEF93E00-3669-4020-A62C-C1E038B004FC}" sibTransId="{F1D99690-3D8C-4AA8-BE21-55807B90C277}"/>
    <dgm:cxn modelId="{2A4F1D85-264C-4D40-93B1-A51DEA184054}" srcId="{2F6B13BF-8120-4D1A-9A93-681BF068ED6E}" destId="{ED038820-13FF-4D87-B3A6-1C4CE386B0FC}" srcOrd="3" destOrd="0" parTransId="{113F3A56-5A90-4ED7-A0AA-E03DBBEB2E01}" sibTransId="{FF6B160B-CCA0-4EAE-BAB8-6D8606792AFA}"/>
    <dgm:cxn modelId="{53C9F9A0-EDC6-45DA-9736-0354D8B59AE9}" type="presOf" srcId="{1445E125-0202-44C4-8272-23339259CBF3}" destId="{BADB6880-C660-4055-AE72-ABF15207D895}" srcOrd="0" destOrd="0" presId="urn:microsoft.com/office/officeart/2008/layout/VerticalCurvedList"/>
    <dgm:cxn modelId="{811F66C4-B6BD-4EB4-819F-7296A09DC124}" type="presOf" srcId="{2F6B13BF-8120-4D1A-9A93-681BF068ED6E}" destId="{B2F61BA6-3DD3-409A-A2B7-3B3D7903B016}" srcOrd="0" destOrd="0" presId="urn:microsoft.com/office/officeart/2008/layout/VerticalCurvedList"/>
    <dgm:cxn modelId="{149F56F4-7E22-40B2-BFFF-C8456FA720B3}" type="presOf" srcId="{41AF2931-F116-4017-A4F8-67219132118E}" destId="{CDC8E841-B83F-4D36-AB2D-3AC8E82C9792}" srcOrd="0" destOrd="0" presId="urn:microsoft.com/office/officeart/2008/layout/VerticalCurvedList"/>
    <dgm:cxn modelId="{247F2716-60BC-4548-8300-ACBCDEC5D06E}" type="presOf" srcId="{F1D99690-3D8C-4AA8-BE21-55807B90C277}" destId="{29C79CB3-F831-4AB7-9A86-6DC520979FC9}" srcOrd="0" destOrd="0" presId="urn:microsoft.com/office/officeart/2008/layout/VerticalCurvedList"/>
    <dgm:cxn modelId="{88FF99EE-B0C1-4836-A71C-43532303AF7E}" type="presOf" srcId="{197F4CEE-C14C-44ED-8FE5-97C558665AFD}" destId="{3009AAE5-FA37-49A3-AFFC-4A72E173F9F7}" srcOrd="0" destOrd="0" presId="urn:microsoft.com/office/officeart/2008/layout/VerticalCurvedList"/>
    <dgm:cxn modelId="{7164A68E-B1F0-4DB4-955A-E0C0F4A4A023}" srcId="{2F6B13BF-8120-4D1A-9A93-681BF068ED6E}" destId="{1445E125-0202-44C4-8272-23339259CBF3}" srcOrd="4" destOrd="0" parTransId="{B5ECDDFE-9A41-4318-921B-ADBD3729EE3B}" sibTransId="{F90D9D5B-8D2B-4455-B951-133C078DE5B7}"/>
    <dgm:cxn modelId="{DBBCD4AB-AE73-4C5B-82D2-588798A6BAC1}" srcId="{2F6B13BF-8120-4D1A-9A93-681BF068ED6E}" destId="{41AF2931-F116-4017-A4F8-67219132118E}" srcOrd="5" destOrd="0" parTransId="{A13B571B-9FC6-4D6E-A73B-978CEC1E1F45}" sibTransId="{DCE75880-C5DD-4B0A-9E5F-FDE266369E12}"/>
    <dgm:cxn modelId="{B5B4B102-5FDA-4A70-867A-FDDE175A4054}" type="presOf" srcId="{BE71ABB9-778F-454B-BD33-B878D8C0252A}" destId="{207F660D-FA24-4E3A-BE08-9C4A5D3E7928}" srcOrd="0" destOrd="0" presId="urn:microsoft.com/office/officeart/2008/layout/VerticalCurvedList"/>
    <dgm:cxn modelId="{90C9F581-2597-429B-BA66-97395119C0B2}" type="presParOf" srcId="{B2F61BA6-3DD3-409A-A2B7-3B3D7903B016}" destId="{8609E8C5-6A46-44D5-B3A4-74857ABB6AA2}" srcOrd="0" destOrd="0" presId="urn:microsoft.com/office/officeart/2008/layout/VerticalCurvedList"/>
    <dgm:cxn modelId="{41485186-0ABA-4637-A9CE-8B181D420B76}" type="presParOf" srcId="{8609E8C5-6A46-44D5-B3A4-74857ABB6AA2}" destId="{A3605FB8-BE41-4F23-AC5A-1C61EEC92CF8}" srcOrd="0" destOrd="0" presId="urn:microsoft.com/office/officeart/2008/layout/VerticalCurvedList"/>
    <dgm:cxn modelId="{A8587232-82AB-48E8-8181-C9880F5E2AF0}" type="presParOf" srcId="{A3605FB8-BE41-4F23-AC5A-1C61EEC92CF8}" destId="{7B888EA9-A2AF-4E8A-9DC8-426A8B5CB0D3}" srcOrd="0" destOrd="0" presId="urn:microsoft.com/office/officeart/2008/layout/VerticalCurvedList"/>
    <dgm:cxn modelId="{099C8011-EC90-4709-AA81-0C24F6DF7C7C}" type="presParOf" srcId="{A3605FB8-BE41-4F23-AC5A-1C61EEC92CF8}" destId="{29C79CB3-F831-4AB7-9A86-6DC520979FC9}" srcOrd="1" destOrd="0" presId="urn:microsoft.com/office/officeart/2008/layout/VerticalCurvedList"/>
    <dgm:cxn modelId="{6E3F3C46-E423-4548-A62E-3590C7695D79}" type="presParOf" srcId="{A3605FB8-BE41-4F23-AC5A-1C61EEC92CF8}" destId="{8A0B7E90-1BB9-4B67-9FC2-F4D821DF79A4}" srcOrd="2" destOrd="0" presId="urn:microsoft.com/office/officeart/2008/layout/VerticalCurvedList"/>
    <dgm:cxn modelId="{1B6FC74D-2B3C-4317-99FF-01FF0BA19325}" type="presParOf" srcId="{A3605FB8-BE41-4F23-AC5A-1C61EEC92CF8}" destId="{23EB93C4-FB1F-400F-BF7C-6753FE0F9204}" srcOrd="3" destOrd="0" presId="urn:microsoft.com/office/officeart/2008/layout/VerticalCurvedList"/>
    <dgm:cxn modelId="{C53DFF81-400D-4ADD-B64C-FF773E9F0FF7}" type="presParOf" srcId="{8609E8C5-6A46-44D5-B3A4-74857ABB6AA2}" destId="{3009AAE5-FA37-49A3-AFFC-4A72E173F9F7}" srcOrd="1" destOrd="0" presId="urn:microsoft.com/office/officeart/2008/layout/VerticalCurvedList"/>
    <dgm:cxn modelId="{EEAED7D4-60B5-4445-9902-F89A3A52710B}" type="presParOf" srcId="{8609E8C5-6A46-44D5-B3A4-74857ABB6AA2}" destId="{84397564-CF2D-496B-9BB6-CB9AF8AA82F5}" srcOrd="2" destOrd="0" presId="urn:microsoft.com/office/officeart/2008/layout/VerticalCurvedList"/>
    <dgm:cxn modelId="{EB88BC20-326C-4913-854A-06342F57DB0B}" type="presParOf" srcId="{84397564-CF2D-496B-9BB6-CB9AF8AA82F5}" destId="{9A4D8336-8BDF-4F55-85BE-EACDBA6BD213}" srcOrd="0" destOrd="0" presId="urn:microsoft.com/office/officeart/2008/layout/VerticalCurvedList"/>
    <dgm:cxn modelId="{FA6A5DF6-A41D-4476-AA31-053ABE7773E6}" type="presParOf" srcId="{8609E8C5-6A46-44D5-B3A4-74857ABB6AA2}" destId="{207F660D-FA24-4E3A-BE08-9C4A5D3E7928}" srcOrd="3" destOrd="0" presId="urn:microsoft.com/office/officeart/2008/layout/VerticalCurvedList"/>
    <dgm:cxn modelId="{F3542FEF-07BD-4B02-A68D-4454711773FC}" type="presParOf" srcId="{8609E8C5-6A46-44D5-B3A4-74857ABB6AA2}" destId="{3C87A779-6E91-44F6-8800-0B397770B4D8}" srcOrd="4" destOrd="0" presId="urn:microsoft.com/office/officeart/2008/layout/VerticalCurvedList"/>
    <dgm:cxn modelId="{4791E141-BD62-44A5-9CC8-88241DDE3F1B}" type="presParOf" srcId="{3C87A779-6E91-44F6-8800-0B397770B4D8}" destId="{7C4BD50C-C1AC-473E-A6EA-FC95E6B63564}" srcOrd="0" destOrd="0" presId="urn:microsoft.com/office/officeart/2008/layout/VerticalCurvedList"/>
    <dgm:cxn modelId="{670FB64D-BE1C-4427-AA44-2F673ADEF3FD}" type="presParOf" srcId="{8609E8C5-6A46-44D5-B3A4-74857ABB6AA2}" destId="{931AE3BF-D5AB-45A2-B5C4-2DC276F67770}" srcOrd="5" destOrd="0" presId="urn:microsoft.com/office/officeart/2008/layout/VerticalCurvedList"/>
    <dgm:cxn modelId="{F68FA4A5-AD4D-42EA-910D-12BABB95FDC3}" type="presParOf" srcId="{8609E8C5-6A46-44D5-B3A4-74857ABB6AA2}" destId="{E5E8797D-5130-4FFA-8701-07459C0E2B32}" srcOrd="6" destOrd="0" presId="urn:microsoft.com/office/officeart/2008/layout/VerticalCurvedList"/>
    <dgm:cxn modelId="{0363E50C-CBBB-4E01-A417-93EE1CC67D30}" type="presParOf" srcId="{E5E8797D-5130-4FFA-8701-07459C0E2B32}" destId="{44B61D73-685F-4EF7-B6E3-91312C362761}" srcOrd="0" destOrd="0" presId="urn:microsoft.com/office/officeart/2008/layout/VerticalCurvedList"/>
    <dgm:cxn modelId="{9C512513-D6F4-4D49-9A63-FBB6F0D49EF3}" type="presParOf" srcId="{8609E8C5-6A46-44D5-B3A4-74857ABB6AA2}" destId="{B6B94E6C-8656-441A-84C4-65367F12D67C}" srcOrd="7" destOrd="0" presId="urn:microsoft.com/office/officeart/2008/layout/VerticalCurvedList"/>
    <dgm:cxn modelId="{965880AF-BF1D-4920-BB62-823B667A8E0D}" type="presParOf" srcId="{8609E8C5-6A46-44D5-B3A4-74857ABB6AA2}" destId="{2BE6EBEA-CA41-4E33-9361-2EEB4B55BF54}" srcOrd="8" destOrd="0" presId="urn:microsoft.com/office/officeart/2008/layout/VerticalCurvedList"/>
    <dgm:cxn modelId="{AC540254-691F-447B-9B36-5E4CBF4A5BFD}" type="presParOf" srcId="{2BE6EBEA-CA41-4E33-9361-2EEB4B55BF54}" destId="{4F6428F1-8B6A-4DF7-8FAF-610F8665C0E8}" srcOrd="0" destOrd="0" presId="urn:microsoft.com/office/officeart/2008/layout/VerticalCurvedList"/>
    <dgm:cxn modelId="{1F57F24C-39CC-4929-863C-EDA7993C46CC}" type="presParOf" srcId="{8609E8C5-6A46-44D5-B3A4-74857ABB6AA2}" destId="{BADB6880-C660-4055-AE72-ABF15207D895}" srcOrd="9" destOrd="0" presId="urn:microsoft.com/office/officeart/2008/layout/VerticalCurvedList"/>
    <dgm:cxn modelId="{E95554BF-9772-4893-AD71-F46DA029F0BB}" type="presParOf" srcId="{8609E8C5-6A46-44D5-B3A4-74857ABB6AA2}" destId="{88335F2A-1D44-4268-A59E-52A8727009A2}" srcOrd="10" destOrd="0" presId="urn:microsoft.com/office/officeart/2008/layout/VerticalCurvedList"/>
    <dgm:cxn modelId="{88A70A4D-B9B8-49CF-B6DA-D5FF2E1BB3E8}" type="presParOf" srcId="{88335F2A-1D44-4268-A59E-52A8727009A2}" destId="{22E17212-C653-4582-A6C5-D45768D53189}" srcOrd="0" destOrd="0" presId="urn:microsoft.com/office/officeart/2008/layout/VerticalCurvedList"/>
    <dgm:cxn modelId="{995E1E8D-FB3D-4454-B61C-51A80F11BAE5}" type="presParOf" srcId="{8609E8C5-6A46-44D5-B3A4-74857ABB6AA2}" destId="{CDC8E841-B83F-4D36-AB2D-3AC8E82C9792}" srcOrd="11" destOrd="0" presId="urn:microsoft.com/office/officeart/2008/layout/VerticalCurvedList"/>
    <dgm:cxn modelId="{CE06D6D4-188E-4FF2-A9CB-D6EE49313D52}" type="presParOf" srcId="{8609E8C5-6A46-44D5-B3A4-74857ABB6AA2}" destId="{BB072AC0-3820-4AB6-9CCA-5E720D21D584}" srcOrd="12" destOrd="0" presId="urn:microsoft.com/office/officeart/2008/layout/VerticalCurvedList"/>
    <dgm:cxn modelId="{B490F740-8004-4426-9244-B559E9A994A7}" type="presParOf" srcId="{BB072AC0-3820-4AB6-9CCA-5E720D21D584}" destId="{62630B96-B609-40B1-AF0E-CFBF320E5DD1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1C3C1FE-EB23-42A7-93F7-628ED572ACA6}">
      <dsp:nvSpPr>
        <dsp:cNvPr id="0" name=""/>
        <dsp:cNvSpPr/>
      </dsp:nvSpPr>
      <dsp:spPr>
        <a:xfrm>
          <a:off x="1763062" y="884"/>
          <a:ext cx="3229258" cy="1937554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Most of us agree that inequality exists, but the challenge is on our different views about the </a:t>
          </a:r>
          <a:r>
            <a:rPr lang="en-US" sz="1800" kern="1200" dirty="0" smtClean="0"/>
            <a:t>causes </a:t>
          </a:r>
          <a:r>
            <a:rPr lang="en-US" sz="1800" kern="1200" dirty="0" smtClean="0"/>
            <a:t>and potential solutions.</a:t>
          </a:r>
          <a:endParaRPr lang="en-US" sz="1800" kern="1200" dirty="0"/>
        </a:p>
      </dsp:txBody>
      <dsp:txXfrm>
        <a:off x="1763062" y="884"/>
        <a:ext cx="3229258" cy="1937554"/>
      </dsp:txXfrm>
    </dsp:sp>
    <dsp:sp modelId="{D182BD93-6ED4-4352-902D-8C406C09690E}">
      <dsp:nvSpPr>
        <dsp:cNvPr id="0" name=""/>
        <dsp:cNvSpPr/>
      </dsp:nvSpPr>
      <dsp:spPr>
        <a:xfrm>
          <a:off x="1763062" y="2261365"/>
          <a:ext cx="3229258" cy="1937554"/>
        </a:xfrm>
        <a:prstGeom prst="rect">
          <a:avLst/>
        </a:prstGeom>
        <a:solidFill>
          <a:schemeClr val="accent5">
            <a:hueOff val="334146"/>
            <a:satOff val="9197"/>
            <a:lumOff val="1156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Impact of access to public goods and service.</a:t>
          </a:r>
          <a:endParaRPr lang="en-US" sz="1800" kern="1200" dirty="0"/>
        </a:p>
      </dsp:txBody>
      <dsp:txXfrm>
        <a:off x="1763062" y="2261365"/>
        <a:ext cx="3229258" cy="193755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1AE2748-BF23-4F96-9A77-C8F7E745E840}">
      <dsp:nvSpPr>
        <dsp:cNvPr id="0" name=""/>
        <dsp:cNvSpPr/>
      </dsp:nvSpPr>
      <dsp:spPr>
        <a:xfrm>
          <a:off x="0" y="0"/>
          <a:ext cx="6911479" cy="775667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Corruption (abuse of public resources)</a:t>
          </a:r>
          <a:endParaRPr lang="en-US" sz="2000" kern="1200" dirty="0"/>
        </a:p>
      </dsp:txBody>
      <dsp:txXfrm>
        <a:off x="22719" y="22719"/>
        <a:ext cx="6008928" cy="730229"/>
      </dsp:txXfrm>
    </dsp:sp>
    <dsp:sp modelId="{8AF1299D-7966-4D04-9BB0-1825424BF8C0}">
      <dsp:nvSpPr>
        <dsp:cNvPr id="0" name=""/>
        <dsp:cNvSpPr/>
      </dsp:nvSpPr>
      <dsp:spPr>
        <a:xfrm>
          <a:off x="578836" y="916697"/>
          <a:ext cx="6911479" cy="775667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Lack of skills (both technical &amp; soft)</a:t>
          </a:r>
          <a:endParaRPr lang="en-US" sz="2000" kern="1200" dirty="0"/>
        </a:p>
      </dsp:txBody>
      <dsp:txXfrm>
        <a:off x="601555" y="939416"/>
        <a:ext cx="5783020" cy="730229"/>
      </dsp:txXfrm>
    </dsp:sp>
    <dsp:sp modelId="{3E7943D5-C973-4BDE-9483-5C22B2603DF5}">
      <dsp:nvSpPr>
        <dsp:cNvPr id="0" name=""/>
        <dsp:cNvSpPr/>
      </dsp:nvSpPr>
      <dsp:spPr>
        <a:xfrm>
          <a:off x="1149033" y="1833395"/>
          <a:ext cx="6911479" cy="775667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Lack of knowledge by all involved</a:t>
          </a:r>
          <a:endParaRPr lang="en-US" sz="2000" kern="1200" dirty="0"/>
        </a:p>
      </dsp:txBody>
      <dsp:txXfrm>
        <a:off x="1171752" y="1856114"/>
        <a:ext cx="5791660" cy="730229"/>
      </dsp:txXfrm>
    </dsp:sp>
    <dsp:sp modelId="{01E0476D-7229-4201-9BB1-2438E021862F}">
      <dsp:nvSpPr>
        <dsp:cNvPr id="0" name=""/>
        <dsp:cNvSpPr/>
      </dsp:nvSpPr>
      <dsp:spPr>
        <a:xfrm>
          <a:off x="1727869" y="2750093"/>
          <a:ext cx="6911479" cy="775667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Unavailability of complementary resources</a:t>
          </a:r>
          <a:endParaRPr lang="en-US" sz="2000" kern="1200" dirty="0"/>
        </a:p>
      </dsp:txBody>
      <dsp:txXfrm>
        <a:off x="1750588" y="2772812"/>
        <a:ext cx="5783020" cy="730229"/>
      </dsp:txXfrm>
    </dsp:sp>
    <dsp:sp modelId="{35286729-5878-4E69-A6D3-85291B0E08D6}">
      <dsp:nvSpPr>
        <dsp:cNvPr id="0" name=""/>
        <dsp:cNvSpPr/>
      </dsp:nvSpPr>
      <dsp:spPr>
        <a:xfrm>
          <a:off x="6407295" y="594090"/>
          <a:ext cx="504183" cy="504183"/>
        </a:xfrm>
        <a:prstGeom prst="downArrow">
          <a:avLst>
            <a:gd name="adj1" fmla="val 55000"/>
            <a:gd name="adj2" fmla="val 45000"/>
          </a:avLst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400" kern="1200"/>
        </a:p>
      </dsp:txBody>
      <dsp:txXfrm>
        <a:off x="6520736" y="594090"/>
        <a:ext cx="277301" cy="379398"/>
      </dsp:txXfrm>
    </dsp:sp>
    <dsp:sp modelId="{BC8AADA7-048E-4291-A620-4442881906CE}">
      <dsp:nvSpPr>
        <dsp:cNvPr id="0" name=""/>
        <dsp:cNvSpPr/>
      </dsp:nvSpPr>
      <dsp:spPr>
        <a:xfrm>
          <a:off x="6986131" y="1510788"/>
          <a:ext cx="504183" cy="504183"/>
        </a:xfrm>
        <a:prstGeom prst="downArrow">
          <a:avLst>
            <a:gd name="adj1" fmla="val 55000"/>
            <a:gd name="adj2" fmla="val 45000"/>
          </a:avLst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400" kern="1200"/>
        </a:p>
      </dsp:txBody>
      <dsp:txXfrm>
        <a:off x="7099572" y="1510788"/>
        <a:ext cx="277301" cy="379398"/>
      </dsp:txXfrm>
    </dsp:sp>
    <dsp:sp modelId="{B114A279-8519-42B7-8431-29924308799B}">
      <dsp:nvSpPr>
        <dsp:cNvPr id="0" name=""/>
        <dsp:cNvSpPr/>
      </dsp:nvSpPr>
      <dsp:spPr>
        <a:xfrm>
          <a:off x="7556328" y="2427486"/>
          <a:ext cx="504183" cy="504183"/>
        </a:xfrm>
        <a:prstGeom prst="downArrow">
          <a:avLst>
            <a:gd name="adj1" fmla="val 55000"/>
            <a:gd name="adj2" fmla="val 45000"/>
          </a:avLst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400" kern="1200"/>
        </a:p>
      </dsp:txBody>
      <dsp:txXfrm>
        <a:off x="7669769" y="2427486"/>
        <a:ext cx="277301" cy="37939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B1532DE-79E6-4E84-B174-1DD72E570600}">
      <dsp:nvSpPr>
        <dsp:cNvPr id="0" name=""/>
        <dsp:cNvSpPr/>
      </dsp:nvSpPr>
      <dsp:spPr>
        <a:xfrm rot="5400000">
          <a:off x="7159674" y="-3116367"/>
          <a:ext cx="645373" cy="7042222"/>
        </a:xfrm>
        <a:prstGeom prst="round2Same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/>
            <a:t>Training and development</a:t>
          </a:r>
          <a:endParaRPr 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/>
            <a:t>Internship focus</a:t>
          </a:r>
          <a:endParaRPr 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/>
            <a:t>Skills building</a:t>
          </a:r>
          <a:endParaRPr lang="en-US" sz="1600" kern="1200" dirty="0"/>
        </a:p>
      </dsp:txBody>
      <dsp:txXfrm rot="-5400000">
        <a:off x="3961250" y="113562"/>
        <a:ext cx="7010717" cy="582363"/>
      </dsp:txXfrm>
    </dsp:sp>
    <dsp:sp modelId="{47C29AFC-5982-40E8-ADE6-E0DAB6374BF6}">
      <dsp:nvSpPr>
        <dsp:cNvPr id="0" name=""/>
        <dsp:cNvSpPr/>
      </dsp:nvSpPr>
      <dsp:spPr>
        <a:xfrm>
          <a:off x="0" y="1385"/>
          <a:ext cx="3961249" cy="806716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i="1" kern="1200" dirty="0" smtClean="0">
              <a:latin typeface="+mj-lt"/>
            </a:rPr>
            <a:t>Education</a:t>
          </a:r>
          <a:endParaRPr lang="en-ZA" sz="2000" b="1" i="1" kern="1200" dirty="0">
            <a:latin typeface="+mj-lt"/>
          </a:endParaRPr>
        </a:p>
      </dsp:txBody>
      <dsp:txXfrm>
        <a:off x="39381" y="40766"/>
        <a:ext cx="3882487" cy="727954"/>
      </dsp:txXfrm>
    </dsp:sp>
    <dsp:sp modelId="{BC297DD7-FD03-4CBF-96A8-E5592913225B}">
      <dsp:nvSpPr>
        <dsp:cNvPr id="0" name=""/>
        <dsp:cNvSpPr/>
      </dsp:nvSpPr>
      <dsp:spPr>
        <a:xfrm rot="5400000">
          <a:off x="7159674" y="-2269314"/>
          <a:ext cx="645373" cy="7042222"/>
        </a:xfrm>
        <a:prstGeom prst="round2Same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/>
            <a:t>Play in our lane – agricultural (start small)</a:t>
          </a:r>
          <a:endParaRPr 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/>
            <a:t>“Growth at home”</a:t>
          </a:r>
          <a:endParaRPr lang="en-US" sz="1600" kern="1200" dirty="0"/>
        </a:p>
      </dsp:txBody>
      <dsp:txXfrm rot="-5400000">
        <a:off x="3961250" y="960615"/>
        <a:ext cx="7010717" cy="582363"/>
      </dsp:txXfrm>
    </dsp:sp>
    <dsp:sp modelId="{CDB8B4FA-243B-4213-B0E9-4D581EAD5572}">
      <dsp:nvSpPr>
        <dsp:cNvPr id="0" name=""/>
        <dsp:cNvSpPr/>
      </dsp:nvSpPr>
      <dsp:spPr>
        <a:xfrm>
          <a:off x="0" y="848437"/>
          <a:ext cx="3961249" cy="806716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i="1" kern="1200" dirty="0" smtClean="0">
              <a:latin typeface="+mj-lt"/>
            </a:rPr>
            <a:t>Sectoral initiatives</a:t>
          </a:r>
          <a:endParaRPr lang="en-ZA" sz="2000" b="1" i="1" kern="1200" dirty="0">
            <a:latin typeface="+mj-lt"/>
          </a:endParaRPr>
        </a:p>
      </dsp:txBody>
      <dsp:txXfrm>
        <a:off x="39381" y="887818"/>
        <a:ext cx="3882487" cy="727954"/>
      </dsp:txXfrm>
    </dsp:sp>
    <dsp:sp modelId="{72499EC0-C775-47F8-A69D-BFFD71EBEAD8}">
      <dsp:nvSpPr>
        <dsp:cNvPr id="0" name=""/>
        <dsp:cNvSpPr/>
      </dsp:nvSpPr>
      <dsp:spPr>
        <a:xfrm rot="5400000">
          <a:off x="7159674" y="-1422262"/>
          <a:ext cx="645373" cy="7042222"/>
        </a:xfrm>
        <a:prstGeom prst="round2Same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/>
            <a:t>Fight abuse and misuse</a:t>
          </a:r>
          <a:endParaRPr 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/>
            <a:t>Eliminate waste</a:t>
          </a:r>
          <a:endParaRPr lang="en-US" sz="1600" kern="1200" dirty="0"/>
        </a:p>
      </dsp:txBody>
      <dsp:txXfrm rot="-5400000">
        <a:off x="3961250" y="1807667"/>
        <a:ext cx="7010717" cy="582363"/>
      </dsp:txXfrm>
    </dsp:sp>
    <dsp:sp modelId="{06D429B5-BCC3-462E-A493-294F63004AC1}">
      <dsp:nvSpPr>
        <dsp:cNvPr id="0" name=""/>
        <dsp:cNvSpPr/>
      </dsp:nvSpPr>
      <dsp:spPr>
        <a:xfrm>
          <a:off x="0" y="1695490"/>
          <a:ext cx="3961249" cy="806716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i="1" kern="1200" dirty="0" smtClean="0">
              <a:latin typeface="+mj-lt"/>
            </a:rPr>
            <a:t>Society of inclusivity</a:t>
          </a:r>
          <a:endParaRPr lang="en-ZA" sz="2000" b="1" i="1" kern="1200" dirty="0">
            <a:latin typeface="+mj-lt"/>
          </a:endParaRPr>
        </a:p>
      </dsp:txBody>
      <dsp:txXfrm>
        <a:off x="39381" y="1734871"/>
        <a:ext cx="3882487" cy="727954"/>
      </dsp:txXfrm>
    </dsp:sp>
    <dsp:sp modelId="{91778B40-3084-450D-8DDF-C1D1821EE1E9}">
      <dsp:nvSpPr>
        <dsp:cNvPr id="0" name=""/>
        <dsp:cNvSpPr/>
      </dsp:nvSpPr>
      <dsp:spPr>
        <a:xfrm rot="5400000">
          <a:off x="7159674" y="-575210"/>
          <a:ext cx="645373" cy="7042222"/>
        </a:xfrm>
        <a:prstGeom prst="round2Same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/>
            <a:t>are we educating people enough about the consequences of their actions to really think twice before they make certain decisions.</a:t>
          </a:r>
          <a:endParaRPr lang="en-ZA" sz="1600" kern="1200" dirty="0"/>
        </a:p>
      </dsp:txBody>
      <dsp:txXfrm rot="-5400000">
        <a:off x="3961250" y="2654719"/>
        <a:ext cx="7010717" cy="582363"/>
      </dsp:txXfrm>
    </dsp:sp>
    <dsp:sp modelId="{A67E323F-5053-4873-8C20-BDB97306483C}">
      <dsp:nvSpPr>
        <dsp:cNvPr id="0" name=""/>
        <dsp:cNvSpPr/>
      </dsp:nvSpPr>
      <dsp:spPr>
        <a:xfrm>
          <a:off x="0" y="2542542"/>
          <a:ext cx="3961249" cy="806716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i="1" kern="1200" dirty="0" smtClean="0">
              <a:latin typeface="+mj-lt"/>
            </a:rPr>
            <a:t>Ethical leadership</a:t>
          </a:r>
          <a:endParaRPr lang="en-ZA" sz="2000" b="1" i="1" kern="1200" dirty="0">
            <a:latin typeface="+mj-lt"/>
          </a:endParaRPr>
        </a:p>
      </dsp:txBody>
      <dsp:txXfrm>
        <a:off x="39381" y="2581923"/>
        <a:ext cx="3882487" cy="727954"/>
      </dsp:txXfrm>
    </dsp:sp>
    <dsp:sp modelId="{4E0DC86D-D1E9-4F2A-8AAD-73BB8E1943DC}">
      <dsp:nvSpPr>
        <dsp:cNvPr id="0" name=""/>
        <dsp:cNvSpPr/>
      </dsp:nvSpPr>
      <dsp:spPr>
        <a:xfrm rot="5400000">
          <a:off x="7159674" y="271841"/>
          <a:ext cx="645373" cy="7042222"/>
        </a:xfrm>
        <a:prstGeom prst="round2SameRect">
          <a:avLst/>
        </a:prstGeom>
        <a:solidFill>
          <a:schemeClr val="accent6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/>
            <a:t>Focus on what we reward – entrepreneurs…. (media, government policy, private sector opportunities).</a:t>
          </a:r>
          <a:endParaRPr 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/>
            <a:t>Make it attractive for our children.</a:t>
          </a:r>
          <a:endParaRPr lang="en-US" sz="1600" kern="1200" dirty="0"/>
        </a:p>
      </dsp:txBody>
      <dsp:txXfrm rot="-5400000">
        <a:off x="3961250" y="3501771"/>
        <a:ext cx="7010717" cy="582363"/>
      </dsp:txXfrm>
    </dsp:sp>
    <dsp:sp modelId="{05E92A07-1585-40E9-8337-1F93D6D28232}">
      <dsp:nvSpPr>
        <dsp:cNvPr id="0" name=""/>
        <dsp:cNvSpPr/>
      </dsp:nvSpPr>
      <dsp:spPr>
        <a:xfrm>
          <a:off x="0" y="3389594"/>
          <a:ext cx="3961249" cy="806716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i="1" kern="1200" dirty="0" smtClean="0">
              <a:latin typeface="+mj-lt"/>
            </a:rPr>
            <a:t>Open dialogue</a:t>
          </a:r>
          <a:endParaRPr lang="en-ZA" sz="2000" b="1" i="1" kern="1200" dirty="0">
            <a:latin typeface="+mj-lt"/>
          </a:endParaRPr>
        </a:p>
      </dsp:txBody>
      <dsp:txXfrm>
        <a:off x="39381" y="3428975"/>
        <a:ext cx="3882487" cy="727954"/>
      </dsp:txXfrm>
    </dsp:sp>
    <dsp:sp modelId="{9704D33E-2024-42E4-94CF-AF0E8AE058B0}">
      <dsp:nvSpPr>
        <dsp:cNvPr id="0" name=""/>
        <dsp:cNvSpPr/>
      </dsp:nvSpPr>
      <dsp:spPr>
        <a:xfrm rot="5400000">
          <a:off x="7159674" y="1118894"/>
          <a:ext cx="645373" cy="7042222"/>
        </a:xfrm>
        <a:prstGeom prst="round2Same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/>
            <a:t>Namibians to travel</a:t>
          </a:r>
          <a:endParaRPr 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/>
            <a:t>Secondment opportunities</a:t>
          </a:r>
          <a:endParaRPr lang="en-US" sz="1600" kern="1200" dirty="0"/>
        </a:p>
      </dsp:txBody>
      <dsp:txXfrm rot="-5400000">
        <a:off x="3961250" y="4348824"/>
        <a:ext cx="7010717" cy="582363"/>
      </dsp:txXfrm>
    </dsp:sp>
    <dsp:sp modelId="{0AD73A91-DA2A-4148-BBAA-6A4F6D13FD35}">
      <dsp:nvSpPr>
        <dsp:cNvPr id="0" name=""/>
        <dsp:cNvSpPr/>
      </dsp:nvSpPr>
      <dsp:spPr>
        <a:xfrm>
          <a:off x="0" y="4236646"/>
          <a:ext cx="3961249" cy="806716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i="1" kern="1200" dirty="0" smtClean="0">
              <a:latin typeface="+mj-lt"/>
            </a:rPr>
            <a:t>Exposure for most of our people</a:t>
          </a:r>
          <a:endParaRPr lang="en-US" sz="2000" b="1" i="1" kern="1200" dirty="0">
            <a:latin typeface="+mj-lt"/>
          </a:endParaRPr>
        </a:p>
      </dsp:txBody>
      <dsp:txXfrm>
        <a:off x="39381" y="4276027"/>
        <a:ext cx="3882487" cy="727954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2A79BA4-E70C-4357-A935-5836368DE629}">
      <dsp:nvSpPr>
        <dsp:cNvPr id="0" name=""/>
        <dsp:cNvSpPr/>
      </dsp:nvSpPr>
      <dsp:spPr>
        <a:xfrm>
          <a:off x="8661" y="524077"/>
          <a:ext cx="2588914" cy="1553348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/>
            <a:t>Entitlement mentality to cease</a:t>
          </a:r>
          <a:endParaRPr lang="en-US" sz="1600" b="1" kern="1200" dirty="0"/>
        </a:p>
      </dsp:txBody>
      <dsp:txXfrm>
        <a:off x="54157" y="569573"/>
        <a:ext cx="2497922" cy="1462356"/>
      </dsp:txXfrm>
    </dsp:sp>
    <dsp:sp modelId="{200CB189-1D6B-4839-AF4A-EAE356301424}">
      <dsp:nvSpPr>
        <dsp:cNvPr id="0" name=""/>
        <dsp:cNvSpPr/>
      </dsp:nvSpPr>
      <dsp:spPr>
        <a:xfrm>
          <a:off x="2856468" y="979726"/>
          <a:ext cx="548849" cy="642050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900" kern="1200"/>
        </a:p>
      </dsp:txBody>
      <dsp:txXfrm>
        <a:off x="2856468" y="1108136"/>
        <a:ext cx="384194" cy="385230"/>
      </dsp:txXfrm>
    </dsp:sp>
    <dsp:sp modelId="{AFF267CC-C6FC-44B9-ADFF-9D8B83860A0D}">
      <dsp:nvSpPr>
        <dsp:cNvPr id="0" name=""/>
        <dsp:cNvSpPr/>
      </dsp:nvSpPr>
      <dsp:spPr>
        <a:xfrm>
          <a:off x="3633142" y="524077"/>
          <a:ext cx="2588914" cy="1553348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/>
            <a:t>Start small and grow (we cannot all be millionaires and on Day 1 for that matter)</a:t>
          </a:r>
          <a:endParaRPr lang="en-US" sz="1600" b="1" kern="1200" dirty="0"/>
        </a:p>
      </dsp:txBody>
      <dsp:txXfrm>
        <a:off x="3678638" y="569573"/>
        <a:ext cx="2497922" cy="1462356"/>
      </dsp:txXfrm>
    </dsp:sp>
    <dsp:sp modelId="{8DC5E872-F6B3-4970-A047-214DBABE4D0D}">
      <dsp:nvSpPr>
        <dsp:cNvPr id="0" name=""/>
        <dsp:cNvSpPr/>
      </dsp:nvSpPr>
      <dsp:spPr>
        <a:xfrm>
          <a:off x="6480948" y="979726"/>
          <a:ext cx="548849" cy="642050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900" kern="1200"/>
        </a:p>
      </dsp:txBody>
      <dsp:txXfrm>
        <a:off x="6480948" y="1108136"/>
        <a:ext cx="384194" cy="385230"/>
      </dsp:txXfrm>
    </dsp:sp>
    <dsp:sp modelId="{BF8948A2-5165-407A-B698-03EF73A85082}">
      <dsp:nvSpPr>
        <dsp:cNvPr id="0" name=""/>
        <dsp:cNvSpPr/>
      </dsp:nvSpPr>
      <dsp:spPr>
        <a:xfrm>
          <a:off x="7257623" y="524077"/>
          <a:ext cx="2588914" cy="1553348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/>
            <a:t>Be faithful with and do not waste the little</a:t>
          </a:r>
          <a:endParaRPr lang="en-US" sz="1600" b="1" kern="1200" dirty="0"/>
        </a:p>
      </dsp:txBody>
      <dsp:txXfrm>
        <a:off x="7303119" y="569573"/>
        <a:ext cx="2497922" cy="1462356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9C79CB3-F831-4AB7-9A86-6DC520979FC9}">
      <dsp:nvSpPr>
        <dsp:cNvPr id="0" name=""/>
        <dsp:cNvSpPr/>
      </dsp:nvSpPr>
      <dsp:spPr>
        <a:xfrm>
          <a:off x="-6126981" y="-937410"/>
          <a:ext cx="7293488" cy="7293488"/>
        </a:xfrm>
        <a:prstGeom prst="blockArc">
          <a:avLst>
            <a:gd name="adj1" fmla="val 18900000"/>
            <a:gd name="adj2" fmla="val 2700000"/>
            <a:gd name="adj3" fmla="val 296"/>
          </a:avLst>
        </a:pr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009AAE5-FA37-49A3-AFFC-4A72E173F9F7}">
      <dsp:nvSpPr>
        <dsp:cNvPr id="0" name=""/>
        <dsp:cNvSpPr/>
      </dsp:nvSpPr>
      <dsp:spPr>
        <a:xfrm>
          <a:off x="434398" y="285347"/>
          <a:ext cx="7617019" cy="570477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2816" tIns="60960" rIns="60960" bIns="6096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latin typeface="Arial" panose="020B0604020202020204" pitchFamily="34" charset="0"/>
              <a:ea typeface="Arial" panose="020B0604020202020204" pitchFamily="34" charset="0"/>
              <a:cs typeface="Times New Roman" panose="02020603050405020304" pitchFamily="18" charset="0"/>
            </a:rPr>
            <a:t>Access to Land </a:t>
          </a:r>
          <a:endParaRPr lang="en-US" sz="2400" kern="1200" dirty="0"/>
        </a:p>
      </dsp:txBody>
      <dsp:txXfrm>
        <a:off x="434398" y="285347"/>
        <a:ext cx="7617019" cy="570477"/>
      </dsp:txXfrm>
    </dsp:sp>
    <dsp:sp modelId="{9A4D8336-8BDF-4F55-85BE-EACDBA6BD213}">
      <dsp:nvSpPr>
        <dsp:cNvPr id="0" name=""/>
        <dsp:cNvSpPr/>
      </dsp:nvSpPr>
      <dsp:spPr>
        <a:xfrm>
          <a:off x="77849" y="214037"/>
          <a:ext cx="713096" cy="71309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07F660D-FA24-4E3A-BE08-9C4A5D3E7928}">
      <dsp:nvSpPr>
        <dsp:cNvPr id="0" name=""/>
        <dsp:cNvSpPr/>
      </dsp:nvSpPr>
      <dsp:spPr>
        <a:xfrm>
          <a:off x="903654" y="1140954"/>
          <a:ext cx="7147763" cy="570477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2816" tIns="60960" rIns="60960" bIns="6096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latin typeface="Arial" panose="020B0604020202020204" pitchFamily="34" charset="0"/>
              <a:ea typeface="Arial" panose="020B0604020202020204" pitchFamily="34" charset="0"/>
              <a:cs typeface="Times New Roman" panose="02020603050405020304" pitchFamily="18" charset="0"/>
            </a:rPr>
            <a:t>Fishing quotas </a:t>
          </a:r>
          <a:endParaRPr lang="en-US" sz="2400" kern="1200" dirty="0" smtClean="0">
            <a:latin typeface="Arial" panose="020B0604020202020204" pitchFamily="34" charset="0"/>
            <a:ea typeface="Arial" panose="020B0604020202020204" pitchFamily="34" charset="0"/>
            <a:cs typeface="Times New Roman" panose="02020603050405020304" pitchFamily="18" charset="0"/>
          </a:endParaRPr>
        </a:p>
      </dsp:txBody>
      <dsp:txXfrm>
        <a:off x="903654" y="1140954"/>
        <a:ext cx="7147763" cy="570477"/>
      </dsp:txXfrm>
    </dsp:sp>
    <dsp:sp modelId="{7C4BD50C-C1AC-473E-A6EA-FC95E6B63564}">
      <dsp:nvSpPr>
        <dsp:cNvPr id="0" name=""/>
        <dsp:cNvSpPr/>
      </dsp:nvSpPr>
      <dsp:spPr>
        <a:xfrm>
          <a:off x="547106" y="1069644"/>
          <a:ext cx="713096" cy="71309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31AE3BF-D5AB-45A2-B5C4-2DC276F67770}">
      <dsp:nvSpPr>
        <dsp:cNvPr id="0" name=""/>
        <dsp:cNvSpPr/>
      </dsp:nvSpPr>
      <dsp:spPr>
        <a:xfrm>
          <a:off x="1118233" y="1996562"/>
          <a:ext cx="6933183" cy="570477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2816" tIns="60960" rIns="60960" bIns="6096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latin typeface="Arial" panose="020B0604020202020204" pitchFamily="34" charset="0"/>
              <a:ea typeface="Arial" panose="020B0604020202020204" pitchFamily="34" charset="0"/>
              <a:cs typeface="Times New Roman" panose="02020603050405020304" pitchFamily="18" charset="0"/>
            </a:rPr>
            <a:t>Mineral </a:t>
          </a:r>
          <a:r>
            <a:rPr lang="en-US" sz="2400" kern="1200" dirty="0" smtClean="0">
              <a:latin typeface="Arial" panose="020B0604020202020204" pitchFamily="34" charset="0"/>
              <a:ea typeface="Arial" panose="020B0604020202020204" pitchFamily="34" charset="0"/>
              <a:cs typeface="Times New Roman" panose="02020603050405020304" pitchFamily="18" charset="0"/>
            </a:rPr>
            <a:t>Resources (exploration cost)</a:t>
          </a:r>
          <a:endParaRPr lang="en-US" sz="2400" kern="1200" dirty="0">
            <a:latin typeface="Arial" panose="020B0604020202020204" pitchFamily="34" charset="0"/>
            <a:ea typeface="Arial" panose="020B0604020202020204" pitchFamily="34" charset="0"/>
            <a:cs typeface="Times New Roman" panose="02020603050405020304" pitchFamily="18" charset="0"/>
          </a:endParaRPr>
        </a:p>
      </dsp:txBody>
      <dsp:txXfrm>
        <a:off x="1118233" y="1996562"/>
        <a:ext cx="6933183" cy="570477"/>
      </dsp:txXfrm>
    </dsp:sp>
    <dsp:sp modelId="{44B61D73-685F-4EF7-B6E3-91312C362761}">
      <dsp:nvSpPr>
        <dsp:cNvPr id="0" name=""/>
        <dsp:cNvSpPr/>
      </dsp:nvSpPr>
      <dsp:spPr>
        <a:xfrm>
          <a:off x="761685" y="1925252"/>
          <a:ext cx="713096" cy="71309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6B94E6C-8656-441A-84C4-65367F12D67C}">
      <dsp:nvSpPr>
        <dsp:cNvPr id="0" name=""/>
        <dsp:cNvSpPr/>
      </dsp:nvSpPr>
      <dsp:spPr>
        <a:xfrm>
          <a:off x="1118233" y="2851627"/>
          <a:ext cx="6933183" cy="570477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2816" tIns="60960" rIns="60960" bIns="6096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smtClean="0">
              <a:latin typeface="Arial" panose="020B0604020202020204" pitchFamily="34" charset="0"/>
              <a:ea typeface="Arial" panose="020B0604020202020204" pitchFamily="34" charset="0"/>
              <a:cs typeface="Times New Roman" panose="02020603050405020304" pitchFamily="18" charset="0"/>
            </a:rPr>
            <a:t>Technological resources</a:t>
          </a:r>
          <a:endParaRPr lang="en-US" sz="2400" kern="1200" dirty="0">
            <a:latin typeface="Arial" panose="020B0604020202020204" pitchFamily="34" charset="0"/>
            <a:ea typeface="Arial" panose="020B0604020202020204" pitchFamily="34" charset="0"/>
            <a:cs typeface="Times New Roman" panose="02020603050405020304" pitchFamily="18" charset="0"/>
          </a:endParaRPr>
        </a:p>
      </dsp:txBody>
      <dsp:txXfrm>
        <a:off x="1118233" y="2851627"/>
        <a:ext cx="6933183" cy="570477"/>
      </dsp:txXfrm>
    </dsp:sp>
    <dsp:sp modelId="{4F6428F1-8B6A-4DF7-8FAF-610F8665C0E8}">
      <dsp:nvSpPr>
        <dsp:cNvPr id="0" name=""/>
        <dsp:cNvSpPr/>
      </dsp:nvSpPr>
      <dsp:spPr>
        <a:xfrm>
          <a:off x="761685" y="2780318"/>
          <a:ext cx="713096" cy="71309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ADB6880-C660-4055-AE72-ABF15207D895}">
      <dsp:nvSpPr>
        <dsp:cNvPr id="0" name=""/>
        <dsp:cNvSpPr/>
      </dsp:nvSpPr>
      <dsp:spPr>
        <a:xfrm>
          <a:off x="903654" y="3707235"/>
          <a:ext cx="7147763" cy="570477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2816" tIns="60960" rIns="60960" bIns="6096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smtClean="0">
              <a:latin typeface="Arial" panose="020B0604020202020204" pitchFamily="34" charset="0"/>
              <a:ea typeface="Arial" panose="020B0604020202020204" pitchFamily="34" charset="0"/>
              <a:cs typeface="Times New Roman" panose="02020603050405020304" pitchFamily="18" charset="0"/>
            </a:rPr>
            <a:t>Government contracting (access by all)</a:t>
          </a:r>
          <a:endParaRPr lang="en-US" sz="2400" kern="1200" dirty="0">
            <a:latin typeface="Arial" panose="020B0604020202020204" pitchFamily="34" charset="0"/>
            <a:ea typeface="Arial" panose="020B0604020202020204" pitchFamily="34" charset="0"/>
            <a:cs typeface="Times New Roman" panose="02020603050405020304" pitchFamily="18" charset="0"/>
          </a:endParaRPr>
        </a:p>
      </dsp:txBody>
      <dsp:txXfrm>
        <a:off x="903654" y="3707235"/>
        <a:ext cx="7147763" cy="570477"/>
      </dsp:txXfrm>
    </dsp:sp>
    <dsp:sp modelId="{22E17212-C653-4582-A6C5-D45768D53189}">
      <dsp:nvSpPr>
        <dsp:cNvPr id="0" name=""/>
        <dsp:cNvSpPr/>
      </dsp:nvSpPr>
      <dsp:spPr>
        <a:xfrm>
          <a:off x="547106" y="3635925"/>
          <a:ext cx="713096" cy="71309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DC8E841-B83F-4D36-AB2D-3AC8E82C9792}">
      <dsp:nvSpPr>
        <dsp:cNvPr id="0" name=""/>
        <dsp:cNvSpPr/>
      </dsp:nvSpPr>
      <dsp:spPr>
        <a:xfrm>
          <a:off x="434398" y="4562842"/>
          <a:ext cx="7617019" cy="570477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2816" tIns="60960" rIns="60960" bIns="6096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latin typeface="Arial" panose="020B0604020202020204" pitchFamily="34" charset="0"/>
              <a:ea typeface="Arial" panose="020B0604020202020204" pitchFamily="34" charset="0"/>
              <a:cs typeface="Times New Roman" panose="02020603050405020304" pitchFamily="18" charset="0"/>
            </a:rPr>
            <a:t>Home Grown</a:t>
          </a:r>
          <a:endParaRPr lang="en-US" sz="2400" kern="1200" dirty="0">
            <a:latin typeface="Arial" panose="020B0604020202020204" pitchFamily="34" charset="0"/>
            <a:ea typeface="Arial" panose="020B0604020202020204" pitchFamily="34" charset="0"/>
            <a:cs typeface="Times New Roman" panose="02020603050405020304" pitchFamily="18" charset="0"/>
          </a:endParaRPr>
        </a:p>
      </dsp:txBody>
      <dsp:txXfrm>
        <a:off x="434398" y="4562842"/>
        <a:ext cx="7617019" cy="570477"/>
      </dsp:txXfrm>
    </dsp:sp>
    <dsp:sp modelId="{62630B96-B609-40B1-AF0E-CFBF320E5DD1}">
      <dsp:nvSpPr>
        <dsp:cNvPr id="0" name=""/>
        <dsp:cNvSpPr/>
      </dsp:nvSpPr>
      <dsp:spPr>
        <a:xfrm>
          <a:off x="77849" y="4491533"/>
          <a:ext cx="713096" cy="71309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76EF33-A42D-41BB-B825-7FC2341DF549}" type="datetimeFigureOut">
              <a:rPr lang="en-ZA" smtClean="0"/>
              <a:t>05/09/2018</a:t>
            </a:fld>
            <a:endParaRPr lang="en-Z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Z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426CA6-6A14-4CF8-9A59-165F8F2285B7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7382469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426CA6-6A14-4CF8-9A59-165F8F2285B7}" type="slidenum">
              <a:rPr lang="en-ZA" smtClean="0"/>
              <a:t>1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7957592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051050" y="558800"/>
            <a:ext cx="4960938" cy="27908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7B8F03-BC93-4120-96CA-A36DF640BE24}" type="slidenum">
              <a:rPr lang="en-ZA" smtClean="0"/>
              <a:pPr/>
              <a:t>2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5415649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051050" y="558800"/>
            <a:ext cx="4960938" cy="27908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7B8F03-BC93-4120-96CA-A36DF640BE24}" type="slidenum">
              <a:rPr lang="en-ZA" smtClean="0"/>
              <a:pPr/>
              <a:t>3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62754748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426CA6-6A14-4CF8-9A59-165F8F2285B7}" type="slidenum">
              <a:rPr lang="en-ZA" smtClean="0"/>
              <a:t>4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54425750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ZA" dirty="0" smtClean="0"/>
              <a:t>Eliminate/Reduce self-interest</a:t>
            </a:r>
          </a:p>
          <a:p>
            <a:pPr lvl="1"/>
            <a:r>
              <a:rPr lang="en-ZA" dirty="0" smtClean="0"/>
              <a:t>Be content with your wages (Bible). </a:t>
            </a:r>
          </a:p>
          <a:p>
            <a:pPr lvl="1"/>
            <a:r>
              <a:rPr lang="en-ZA" dirty="0" smtClean="0"/>
              <a:t>Stop abuse of privilege position for self-gain</a:t>
            </a:r>
          </a:p>
          <a:p>
            <a:pPr lvl="1"/>
            <a:endParaRPr lang="en-ZA" dirty="0" smtClean="0"/>
          </a:p>
          <a:p>
            <a:pPr lvl="0"/>
            <a:r>
              <a:rPr lang="en-ZA" dirty="0" smtClean="0"/>
              <a:t>Avoid the temptation</a:t>
            </a:r>
            <a:r>
              <a:rPr lang="en-ZA" baseline="0" dirty="0" smtClean="0"/>
              <a:t> of quick fix </a:t>
            </a:r>
            <a:endParaRPr lang="en-ZA" dirty="0" smtClean="0"/>
          </a:p>
          <a:p>
            <a:pPr lvl="1"/>
            <a:r>
              <a:rPr lang="en-ZA" dirty="0" smtClean="0"/>
              <a:t>Tax and BEE without proper</a:t>
            </a:r>
            <a:r>
              <a:rPr lang="en-ZA" baseline="0" dirty="0" smtClean="0"/>
              <a:t> focus</a:t>
            </a:r>
            <a:endParaRPr lang="en-ZA" dirty="0" smtClean="0"/>
          </a:p>
          <a:p>
            <a:endParaRPr lang="en-ZA" dirty="0" smtClean="0"/>
          </a:p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426CA6-6A14-4CF8-9A59-165F8F2285B7}" type="slidenum">
              <a:rPr lang="en-ZA" smtClean="0"/>
              <a:t>5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86685430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051050" y="558800"/>
            <a:ext cx="4960938" cy="27908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7B8F03-BC93-4120-96CA-A36DF640BE24}" type="slidenum">
              <a:rPr lang="en-ZA" smtClean="0"/>
              <a:pPr/>
              <a:t>6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57779502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426CA6-6A14-4CF8-9A59-165F8F2285B7}" type="slidenum">
              <a:rPr lang="en-ZA" smtClean="0"/>
              <a:t>7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28640944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Access to Land – residential or commercial?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Fishing quotas – great initiative but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Mineral Resources – the cost of exploration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Technological resources – do we have any?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Government contracting (access by all) – stop middle man mentality in the name of BEE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Home Grown – What are the stories of Namibian Entrepreneurs? Why is Namibian taxpayer money not used to grow Namibian?</a:t>
            </a:r>
          </a:p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426CA6-6A14-4CF8-9A59-165F8F2285B7}" type="slidenum">
              <a:rPr lang="en-ZA" smtClean="0"/>
              <a:t>8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12238928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ZA" sz="1000" b="1" i="1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rPr>
              <a:t>Inequality has a profound impact on people’s ability to accumulate skills and knowledge. </a:t>
            </a:r>
            <a:endParaRPr lang="en-US" sz="1400" b="1" i="1" kern="1200" dirty="0" smtClean="0">
              <a:solidFill>
                <a:schemeClr val="accent1"/>
              </a:solidFill>
              <a:latin typeface="+mn-lt"/>
              <a:ea typeface="+mn-ea"/>
              <a:cs typeface="+mn-cs"/>
            </a:endParaRPr>
          </a:p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426CA6-6A14-4CF8-9A59-165F8F2285B7}" type="slidenum">
              <a:rPr lang="en-ZA" smtClean="0"/>
              <a:t>9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5986803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ov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 bwMode="gray">
          <a:xfrm>
            <a:off x="2336801" y="2"/>
            <a:ext cx="9855200" cy="6176009"/>
            <a:chOff x="19140488" y="13674"/>
            <a:chExt cx="7443798" cy="6145827"/>
          </a:xfrm>
        </p:grpSpPr>
        <p:sp>
          <p:nvSpPr>
            <p:cNvPr id="23" name="Rectangle 17"/>
            <p:cNvSpPr>
              <a:spLocks noChangeArrowheads="1"/>
            </p:cNvSpPr>
            <p:nvPr/>
          </p:nvSpPr>
          <p:spPr bwMode="gray">
            <a:xfrm>
              <a:off x="19140488" y="4188799"/>
              <a:ext cx="2302206" cy="1970702"/>
            </a:xfrm>
            <a:prstGeom prst="rect">
              <a:avLst/>
            </a:prstGeom>
            <a:solidFill>
              <a:srgbClr val="9A1702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24" name="Rectangle 7"/>
            <p:cNvSpPr>
              <a:spLocks noChangeArrowheads="1"/>
            </p:cNvSpPr>
            <p:nvPr/>
          </p:nvSpPr>
          <p:spPr bwMode="gray">
            <a:xfrm>
              <a:off x="25663403" y="4032250"/>
              <a:ext cx="920883" cy="2127250"/>
            </a:xfrm>
            <a:prstGeom prst="rect">
              <a:avLst/>
            </a:prstGeom>
            <a:solidFill>
              <a:srgbClr val="F3BE26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28" name="Rectangle 8"/>
            <p:cNvSpPr>
              <a:spLocks noChangeArrowheads="1"/>
            </p:cNvSpPr>
            <p:nvPr/>
          </p:nvSpPr>
          <p:spPr bwMode="gray">
            <a:xfrm>
              <a:off x="25049482" y="2899477"/>
              <a:ext cx="734694" cy="1289321"/>
            </a:xfrm>
            <a:prstGeom prst="rect">
              <a:avLst/>
            </a:prstGeom>
            <a:solidFill>
              <a:srgbClr val="F3BC87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33" name="Rectangle 9"/>
            <p:cNvSpPr>
              <a:spLocks noChangeArrowheads="1"/>
            </p:cNvSpPr>
            <p:nvPr/>
          </p:nvSpPr>
          <p:spPr bwMode="gray">
            <a:xfrm>
              <a:off x="25049482" y="4032250"/>
              <a:ext cx="734693" cy="2127250"/>
            </a:xfrm>
            <a:prstGeom prst="rect">
              <a:avLst/>
            </a:prstGeom>
            <a:solidFill>
              <a:srgbClr val="E88C14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34" name="Rectangle 11"/>
            <p:cNvSpPr>
              <a:spLocks noChangeArrowheads="1"/>
            </p:cNvSpPr>
            <p:nvPr/>
          </p:nvSpPr>
          <p:spPr bwMode="gray">
            <a:xfrm>
              <a:off x="24665780" y="706365"/>
              <a:ext cx="477045" cy="2263848"/>
            </a:xfrm>
            <a:prstGeom prst="rect">
              <a:avLst/>
            </a:prstGeom>
            <a:solidFill>
              <a:srgbClr val="E669A2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35" name="Rectangle 12"/>
            <p:cNvSpPr>
              <a:spLocks noChangeArrowheads="1"/>
            </p:cNvSpPr>
            <p:nvPr/>
          </p:nvSpPr>
          <p:spPr bwMode="gray">
            <a:xfrm>
              <a:off x="24665780" y="2899478"/>
              <a:ext cx="477045" cy="1289321"/>
            </a:xfrm>
            <a:prstGeom prst="rect">
              <a:avLst/>
            </a:prstGeom>
            <a:solidFill>
              <a:srgbClr val="DB4D56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36" name="Rectangle 13"/>
            <p:cNvSpPr>
              <a:spLocks noChangeArrowheads="1"/>
            </p:cNvSpPr>
            <p:nvPr/>
          </p:nvSpPr>
          <p:spPr bwMode="gray">
            <a:xfrm>
              <a:off x="24665780" y="4032250"/>
              <a:ext cx="477045" cy="2127250"/>
            </a:xfrm>
            <a:prstGeom prst="rect">
              <a:avLst/>
            </a:prstGeom>
            <a:solidFill>
              <a:srgbClr val="D13A0D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37" name="Rectangle 14"/>
            <p:cNvSpPr>
              <a:spLocks noChangeArrowheads="1"/>
            </p:cNvSpPr>
            <p:nvPr/>
          </p:nvSpPr>
          <p:spPr bwMode="gray">
            <a:xfrm>
              <a:off x="19140488" y="669925"/>
              <a:ext cx="5662612" cy="2300288"/>
            </a:xfrm>
            <a:prstGeom prst="rect">
              <a:avLst/>
            </a:prstGeom>
            <a:solidFill>
              <a:srgbClr val="D74021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38" name="Rectangle 15"/>
            <p:cNvSpPr>
              <a:spLocks noChangeArrowheads="1"/>
            </p:cNvSpPr>
            <p:nvPr/>
          </p:nvSpPr>
          <p:spPr bwMode="gray">
            <a:xfrm>
              <a:off x="19140488" y="2899478"/>
              <a:ext cx="5662612" cy="1289321"/>
            </a:xfrm>
            <a:prstGeom prst="rect">
              <a:avLst/>
            </a:prstGeom>
            <a:solidFill>
              <a:srgbClr val="CD2F12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39" name="Freeform 16"/>
            <p:cNvSpPr>
              <a:spLocks/>
            </p:cNvSpPr>
            <p:nvPr/>
          </p:nvSpPr>
          <p:spPr bwMode="gray">
            <a:xfrm>
              <a:off x="19140488" y="4032250"/>
              <a:ext cx="5662612" cy="212725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567" y="0"/>
                </a:cxn>
                <a:cxn ang="0">
                  <a:pos x="3567" y="1340"/>
                </a:cxn>
                <a:cxn ang="0">
                  <a:pos x="1372" y="1340"/>
                </a:cxn>
                <a:cxn ang="0">
                  <a:pos x="1372" y="181"/>
                </a:cxn>
                <a:cxn ang="0">
                  <a:pos x="0" y="181"/>
                </a:cxn>
                <a:cxn ang="0">
                  <a:pos x="0" y="0"/>
                </a:cxn>
              </a:cxnLst>
              <a:rect l="0" t="0" r="r" b="b"/>
              <a:pathLst>
                <a:path w="3567" h="1340">
                  <a:moveTo>
                    <a:pt x="0" y="0"/>
                  </a:moveTo>
                  <a:lnTo>
                    <a:pt x="3567" y="0"/>
                  </a:lnTo>
                  <a:lnTo>
                    <a:pt x="3567" y="1340"/>
                  </a:lnTo>
                  <a:lnTo>
                    <a:pt x="1372" y="1340"/>
                  </a:lnTo>
                  <a:lnTo>
                    <a:pt x="1372" y="181"/>
                  </a:lnTo>
                  <a:lnTo>
                    <a:pt x="0" y="18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4230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40" name="Rectangle 10"/>
            <p:cNvSpPr>
              <a:spLocks noChangeArrowheads="1"/>
            </p:cNvSpPr>
            <p:nvPr/>
          </p:nvSpPr>
          <p:spPr bwMode="gray">
            <a:xfrm>
              <a:off x="19140488" y="13674"/>
              <a:ext cx="5662612" cy="692692"/>
            </a:xfrm>
            <a:prstGeom prst="rect">
              <a:avLst/>
            </a:prstGeom>
            <a:solidFill>
              <a:srgbClr val="EE9C34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</p:grpSp>
      <p:sp>
        <p:nvSpPr>
          <p:cNvPr id="15" name="Title 1"/>
          <p:cNvSpPr>
            <a:spLocks noGrp="1"/>
          </p:cNvSpPr>
          <p:nvPr>
            <p:ph type="ctrTitle" hasCustomPrompt="1"/>
          </p:nvPr>
        </p:nvSpPr>
        <p:spPr bwMode="white">
          <a:xfrm>
            <a:off x="2527301" y="838200"/>
            <a:ext cx="7124700" cy="914400"/>
          </a:xfrm>
        </p:spPr>
        <p:txBody>
          <a:bodyPr anchor="t" anchorCtr="0">
            <a:noAutofit/>
          </a:bodyPr>
          <a:lstStyle>
            <a:lvl1pPr>
              <a:lnSpc>
                <a:spcPct val="90000"/>
              </a:lnSpc>
              <a:defRPr sz="3200" b="1" i="1" baseline="0">
                <a:solidFill>
                  <a:schemeClr val="bg1"/>
                </a:solidFill>
              </a:defRPr>
            </a:lvl1pPr>
          </a:lstStyle>
          <a:p>
            <a:r>
              <a:rPr lang="en-GB" noProof="0" dirty="0" smtClean="0"/>
              <a:t>Click to add the presentation’s main title</a:t>
            </a:r>
            <a:endParaRPr lang="en-GB" noProof="0" dirty="0"/>
          </a:p>
        </p:txBody>
      </p:sp>
      <p:sp>
        <p:nvSpPr>
          <p:cNvPr id="18" name="Subtitle 2"/>
          <p:cNvSpPr>
            <a:spLocks noGrp="1"/>
          </p:cNvSpPr>
          <p:nvPr>
            <p:ph type="subTitle" idx="1" hasCustomPrompt="1"/>
          </p:nvPr>
        </p:nvSpPr>
        <p:spPr bwMode="white">
          <a:xfrm>
            <a:off x="2527301" y="1828800"/>
            <a:ext cx="7124700" cy="914401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Aft>
                <a:spcPts val="0"/>
              </a:spcAft>
              <a:buNone/>
              <a:defRPr sz="3200" baseline="0">
                <a:solidFill>
                  <a:schemeClr val="bg1"/>
                </a:solidFill>
                <a:latin typeface="+mj-lt"/>
              </a:defRPr>
            </a:lvl1pPr>
            <a:lvl2pPr marL="0" indent="0" algn="l">
              <a:buNone/>
              <a:defRPr sz="1800">
                <a:solidFill>
                  <a:schemeClr val="bg1"/>
                </a:solidFill>
                <a:latin typeface="+mj-lt"/>
              </a:defRPr>
            </a:lvl2pPr>
            <a:lvl3pPr marL="4572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3pPr>
            <a:lvl4pPr marL="9144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4pPr>
            <a:lvl5pPr marL="13716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5pPr>
            <a:lvl6pPr marL="18288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6pPr>
            <a:lvl7pPr marL="22860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7pPr>
            <a:lvl8pPr marL="27432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8pPr>
            <a:lvl9pPr marL="32004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9pPr>
          </a:lstStyle>
          <a:p>
            <a:r>
              <a:rPr lang="en-GB" noProof="0" dirty="0" smtClean="0"/>
              <a:t>Subtitle and date (move higher if title is only one line)</a:t>
            </a:r>
          </a:p>
        </p:txBody>
      </p:sp>
      <p:sp>
        <p:nvSpPr>
          <p:cNvPr id="21" name="Text Placeholder 31"/>
          <p:cNvSpPr>
            <a:spLocks noGrp="1"/>
          </p:cNvSpPr>
          <p:nvPr>
            <p:ph type="body" sz="quarter" idx="10" hasCustomPrompt="1"/>
          </p:nvPr>
        </p:nvSpPr>
        <p:spPr bwMode="white">
          <a:xfrm>
            <a:off x="2527300" y="374904"/>
            <a:ext cx="5474208" cy="146304"/>
          </a:xfr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>
              <a:defRPr sz="10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>
              <a:defRPr sz="10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>
              <a:defRPr sz="10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>
              <a:defRPr sz="10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GB" noProof="0" dirty="0" err="1" smtClean="0"/>
              <a:t>www.pwc.com</a:t>
            </a:r>
            <a:endParaRPr lang="en-GB" noProof="0" dirty="0"/>
          </a:p>
        </p:txBody>
      </p:sp>
      <p:grpSp>
        <p:nvGrpSpPr>
          <p:cNvPr id="16" name="Group 32"/>
          <p:cNvGrpSpPr/>
          <p:nvPr/>
        </p:nvGrpSpPr>
        <p:grpSpPr>
          <a:xfrm>
            <a:off x="1291456" y="6170992"/>
            <a:ext cx="1219200" cy="533479"/>
            <a:chOff x="518032" y="978681"/>
            <a:chExt cx="4572000" cy="2667393"/>
          </a:xfrm>
        </p:grpSpPr>
        <p:sp>
          <p:nvSpPr>
            <p:cNvPr id="17" name="Rectangle 37"/>
            <p:cNvSpPr>
              <a:spLocks noChangeArrowheads="1"/>
            </p:cNvSpPr>
            <p:nvPr userDrawn="1"/>
          </p:nvSpPr>
          <p:spPr bwMode="black">
            <a:xfrm>
              <a:off x="3295650" y="978681"/>
              <a:ext cx="1143000" cy="263229"/>
            </a:xfrm>
            <a:prstGeom prst="rect">
              <a:avLst/>
            </a:prstGeom>
            <a:solidFill>
              <a:srgbClr val="A10000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 noProof="0"/>
            </a:p>
          </p:txBody>
        </p:sp>
        <p:sp>
          <p:nvSpPr>
            <p:cNvPr id="20" name="Freeform 7"/>
            <p:cNvSpPr>
              <a:spLocks noEditPoints="1"/>
            </p:cNvSpPr>
            <p:nvPr userDrawn="1"/>
          </p:nvSpPr>
          <p:spPr bwMode="black">
            <a:xfrm>
              <a:off x="518032" y="1922794"/>
              <a:ext cx="4572000" cy="1723280"/>
            </a:xfrm>
            <a:custGeom>
              <a:avLst/>
              <a:gdLst/>
              <a:ahLst/>
              <a:cxnLst>
                <a:cxn ang="0">
                  <a:pos x="581" y="233"/>
                </a:cxn>
                <a:cxn ang="0">
                  <a:pos x="538" y="949"/>
                </a:cxn>
                <a:cxn ang="0">
                  <a:pos x="630" y="946"/>
                </a:cxn>
                <a:cxn ang="0">
                  <a:pos x="793" y="880"/>
                </a:cxn>
                <a:cxn ang="0">
                  <a:pos x="886" y="728"/>
                </a:cxn>
                <a:cxn ang="0">
                  <a:pos x="905" y="505"/>
                </a:cxn>
                <a:cxn ang="0">
                  <a:pos x="850" y="329"/>
                </a:cxn>
                <a:cxn ang="0">
                  <a:pos x="727" y="241"/>
                </a:cxn>
                <a:cxn ang="0">
                  <a:pos x="521" y="3"/>
                </a:cxn>
                <a:cxn ang="0">
                  <a:pos x="643" y="74"/>
                </a:cxn>
                <a:cxn ang="0">
                  <a:pos x="761" y="24"/>
                </a:cxn>
                <a:cxn ang="0">
                  <a:pos x="855" y="9"/>
                </a:cxn>
                <a:cxn ang="0">
                  <a:pos x="1026" y="40"/>
                </a:cxn>
                <a:cxn ang="0">
                  <a:pos x="1180" y="172"/>
                </a:cxn>
                <a:cxn ang="0">
                  <a:pos x="1265" y="383"/>
                </a:cxn>
                <a:cxn ang="0">
                  <a:pos x="1265" y="641"/>
                </a:cxn>
                <a:cxn ang="0">
                  <a:pos x="1175" y="857"/>
                </a:cxn>
                <a:cxn ang="0">
                  <a:pos x="1005" y="1006"/>
                </a:cxn>
                <a:cxn ang="0">
                  <a:pos x="766" y="1074"/>
                </a:cxn>
                <a:cxn ang="0">
                  <a:pos x="601" y="1074"/>
                </a:cxn>
                <a:cxn ang="0">
                  <a:pos x="692" y="1447"/>
                </a:cxn>
                <a:cxn ang="0">
                  <a:pos x="171" y="1408"/>
                </a:cxn>
                <a:cxn ang="0">
                  <a:pos x="413" y="3"/>
                </a:cxn>
                <a:cxn ang="0">
                  <a:pos x="3876" y="20"/>
                </a:cxn>
                <a:cxn ang="0">
                  <a:pos x="4036" y="100"/>
                </a:cxn>
                <a:cxn ang="0">
                  <a:pos x="4113" y="232"/>
                </a:cxn>
                <a:cxn ang="0">
                  <a:pos x="4091" y="362"/>
                </a:cxn>
                <a:cxn ang="0">
                  <a:pos x="3995" y="436"/>
                </a:cxn>
                <a:cxn ang="0">
                  <a:pos x="3859" y="438"/>
                </a:cxn>
                <a:cxn ang="0">
                  <a:pos x="3757" y="114"/>
                </a:cxn>
                <a:cxn ang="0">
                  <a:pos x="3597" y="187"/>
                </a:cxn>
                <a:cxn ang="0">
                  <a:pos x="3508" y="339"/>
                </a:cxn>
                <a:cxn ang="0">
                  <a:pos x="3489" y="565"/>
                </a:cxn>
                <a:cxn ang="0">
                  <a:pos x="3547" y="753"/>
                </a:cxn>
                <a:cxn ang="0">
                  <a:pos x="3668" y="869"/>
                </a:cxn>
                <a:cxn ang="0">
                  <a:pos x="3821" y="896"/>
                </a:cxn>
                <a:cxn ang="0">
                  <a:pos x="3931" y="872"/>
                </a:cxn>
                <a:cxn ang="0">
                  <a:pos x="4079" y="810"/>
                </a:cxn>
                <a:cxn ang="0">
                  <a:pos x="4016" y="1024"/>
                </a:cxn>
                <a:cxn ang="0">
                  <a:pos x="3830" y="1080"/>
                </a:cxn>
                <a:cxn ang="0">
                  <a:pos x="3651" y="1095"/>
                </a:cxn>
                <a:cxn ang="0">
                  <a:pos x="3426" y="1060"/>
                </a:cxn>
                <a:cxn ang="0">
                  <a:pos x="3255" y="947"/>
                </a:cxn>
                <a:cxn ang="0">
                  <a:pos x="3140" y="772"/>
                </a:cxn>
                <a:cxn ang="0">
                  <a:pos x="3101" y="561"/>
                </a:cxn>
                <a:cxn ang="0">
                  <a:pos x="3153" y="318"/>
                </a:cxn>
                <a:cxn ang="0">
                  <a:pos x="3293" y="135"/>
                </a:cxn>
                <a:cxn ang="0">
                  <a:pos x="3508" y="27"/>
                </a:cxn>
                <a:cxn ang="0">
                  <a:pos x="2910" y="0"/>
                </a:cxn>
                <a:cxn ang="0">
                  <a:pos x="3040" y="52"/>
                </a:cxn>
                <a:cxn ang="0">
                  <a:pos x="3093" y="178"/>
                </a:cxn>
                <a:cxn ang="0">
                  <a:pos x="3071" y="277"/>
                </a:cxn>
                <a:cxn ang="0">
                  <a:pos x="3004" y="393"/>
                </a:cxn>
                <a:cxn ang="0">
                  <a:pos x="2876" y="561"/>
                </a:cxn>
                <a:cxn ang="0">
                  <a:pos x="1784" y="1078"/>
                </a:cxn>
                <a:cxn ang="0">
                  <a:pos x="1313" y="118"/>
                </a:cxn>
                <a:cxn ang="0">
                  <a:pos x="2247" y="25"/>
                </a:cxn>
                <a:cxn ang="0">
                  <a:pos x="2759" y="62"/>
                </a:cxn>
                <a:cxn ang="0">
                  <a:pos x="2872" y="4"/>
                </a:cxn>
              </a:cxnLst>
              <a:rect l="0" t="0" r="r" b="b"/>
              <a:pathLst>
                <a:path w="4127" h="1544">
                  <a:moveTo>
                    <a:pt x="640" y="229"/>
                  </a:moveTo>
                  <a:lnTo>
                    <a:pt x="622" y="229"/>
                  </a:lnTo>
                  <a:lnTo>
                    <a:pt x="603" y="230"/>
                  </a:lnTo>
                  <a:lnTo>
                    <a:pt x="581" y="233"/>
                  </a:lnTo>
                  <a:lnTo>
                    <a:pt x="553" y="235"/>
                  </a:lnTo>
                  <a:lnTo>
                    <a:pt x="521" y="241"/>
                  </a:lnTo>
                  <a:lnTo>
                    <a:pt x="521" y="947"/>
                  </a:lnTo>
                  <a:lnTo>
                    <a:pt x="538" y="949"/>
                  </a:lnTo>
                  <a:lnTo>
                    <a:pt x="553" y="949"/>
                  </a:lnTo>
                  <a:lnTo>
                    <a:pt x="566" y="949"/>
                  </a:lnTo>
                  <a:lnTo>
                    <a:pt x="578" y="949"/>
                  </a:lnTo>
                  <a:lnTo>
                    <a:pt x="630" y="946"/>
                  </a:lnTo>
                  <a:lnTo>
                    <a:pt x="677" y="937"/>
                  </a:lnTo>
                  <a:lnTo>
                    <a:pt x="720" y="924"/>
                  </a:lnTo>
                  <a:lnTo>
                    <a:pt x="758" y="905"/>
                  </a:lnTo>
                  <a:lnTo>
                    <a:pt x="793" y="880"/>
                  </a:lnTo>
                  <a:lnTo>
                    <a:pt x="824" y="850"/>
                  </a:lnTo>
                  <a:lnTo>
                    <a:pt x="849" y="815"/>
                  </a:lnTo>
                  <a:lnTo>
                    <a:pt x="870" y="775"/>
                  </a:lnTo>
                  <a:lnTo>
                    <a:pt x="886" y="728"/>
                  </a:lnTo>
                  <a:lnTo>
                    <a:pt x="897" y="678"/>
                  </a:lnTo>
                  <a:lnTo>
                    <a:pt x="905" y="622"/>
                  </a:lnTo>
                  <a:lnTo>
                    <a:pt x="907" y="561"/>
                  </a:lnTo>
                  <a:lnTo>
                    <a:pt x="905" y="505"/>
                  </a:lnTo>
                  <a:lnTo>
                    <a:pt x="897" y="452"/>
                  </a:lnTo>
                  <a:lnTo>
                    <a:pt x="886" y="407"/>
                  </a:lnTo>
                  <a:lnTo>
                    <a:pt x="870" y="366"/>
                  </a:lnTo>
                  <a:lnTo>
                    <a:pt x="850" y="329"/>
                  </a:lnTo>
                  <a:lnTo>
                    <a:pt x="826" y="299"/>
                  </a:lnTo>
                  <a:lnTo>
                    <a:pt x="797" y="274"/>
                  </a:lnTo>
                  <a:lnTo>
                    <a:pt x="763" y="254"/>
                  </a:lnTo>
                  <a:lnTo>
                    <a:pt x="727" y="241"/>
                  </a:lnTo>
                  <a:lnTo>
                    <a:pt x="686" y="232"/>
                  </a:lnTo>
                  <a:lnTo>
                    <a:pt x="640" y="229"/>
                  </a:lnTo>
                  <a:close/>
                  <a:moveTo>
                    <a:pt x="413" y="3"/>
                  </a:moveTo>
                  <a:lnTo>
                    <a:pt x="521" y="3"/>
                  </a:lnTo>
                  <a:lnTo>
                    <a:pt x="521" y="143"/>
                  </a:lnTo>
                  <a:lnTo>
                    <a:pt x="566" y="117"/>
                  </a:lnTo>
                  <a:lnTo>
                    <a:pt x="607" y="93"/>
                  </a:lnTo>
                  <a:lnTo>
                    <a:pt x="643" y="74"/>
                  </a:lnTo>
                  <a:lnTo>
                    <a:pt x="677" y="57"/>
                  </a:lnTo>
                  <a:lnTo>
                    <a:pt x="707" y="44"/>
                  </a:lnTo>
                  <a:lnTo>
                    <a:pt x="735" y="33"/>
                  </a:lnTo>
                  <a:lnTo>
                    <a:pt x="761" y="24"/>
                  </a:lnTo>
                  <a:lnTo>
                    <a:pt x="785" y="18"/>
                  </a:lnTo>
                  <a:lnTo>
                    <a:pt x="809" y="13"/>
                  </a:lnTo>
                  <a:lnTo>
                    <a:pt x="831" y="10"/>
                  </a:lnTo>
                  <a:lnTo>
                    <a:pt x="855" y="9"/>
                  </a:lnTo>
                  <a:lnTo>
                    <a:pt x="879" y="8"/>
                  </a:lnTo>
                  <a:lnTo>
                    <a:pt x="931" y="12"/>
                  </a:lnTo>
                  <a:lnTo>
                    <a:pt x="980" y="23"/>
                  </a:lnTo>
                  <a:lnTo>
                    <a:pt x="1026" y="40"/>
                  </a:lnTo>
                  <a:lnTo>
                    <a:pt x="1070" y="64"/>
                  </a:lnTo>
                  <a:lnTo>
                    <a:pt x="1110" y="94"/>
                  </a:lnTo>
                  <a:lnTo>
                    <a:pt x="1148" y="130"/>
                  </a:lnTo>
                  <a:lnTo>
                    <a:pt x="1180" y="172"/>
                  </a:lnTo>
                  <a:lnTo>
                    <a:pt x="1209" y="218"/>
                  </a:lnTo>
                  <a:lnTo>
                    <a:pt x="1233" y="268"/>
                  </a:lnTo>
                  <a:lnTo>
                    <a:pt x="1252" y="324"/>
                  </a:lnTo>
                  <a:lnTo>
                    <a:pt x="1265" y="383"/>
                  </a:lnTo>
                  <a:lnTo>
                    <a:pt x="1274" y="446"/>
                  </a:lnTo>
                  <a:lnTo>
                    <a:pt x="1278" y="512"/>
                  </a:lnTo>
                  <a:lnTo>
                    <a:pt x="1274" y="578"/>
                  </a:lnTo>
                  <a:lnTo>
                    <a:pt x="1265" y="641"/>
                  </a:lnTo>
                  <a:lnTo>
                    <a:pt x="1252" y="701"/>
                  </a:lnTo>
                  <a:lnTo>
                    <a:pt x="1232" y="756"/>
                  </a:lnTo>
                  <a:lnTo>
                    <a:pt x="1205" y="809"/>
                  </a:lnTo>
                  <a:lnTo>
                    <a:pt x="1175" y="857"/>
                  </a:lnTo>
                  <a:lnTo>
                    <a:pt x="1140" y="901"/>
                  </a:lnTo>
                  <a:lnTo>
                    <a:pt x="1099" y="941"/>
                  </a:lnTo>
                  <a:lnTo>
                    <a:pt x="1054" y="976"/>
                  </a:lnTo>
                  <a:lnTo>
                    <a:pt x="1005" y="1006"/>
                  </a:lnTo>
                  <a:lnTo>
                    <a:pt x="951" y="1031"/>
                  </a:lnTo>
                  <a:lnTo>
                    <a:pt x="894" y="1051"/>
                  </a:lnTo>
                  <a:lnTo>
                    <a:pt x="831" y="1065"/>
                  </a:lnTo>
                  <a:lnTo>
                    <a:pt x="766" y="1074"/>
                  </a:lnTo>
                  <a:lnTo>
                    <a:pt x="696" y="1078"/>
                  </a:lnTo>
                  <a:lnTo>
                    <a:pt x="670" y="1078"/>
                  </a:lnTo>
                  <a:lnTo>
                    <a:pt x="637" y="1076"/>
                  </a:lnTo>
                  <a:lnTo>
                    <a:pt x="601" y="1074"/>
                  </a:lnTo>
                  <a:lnTo>
                    <a:pt x="561" y="1071"/>
                  </a:lnTo>
                  <a:lnTo>
                    <a:pt x="521" y="1068"/>
                  </a:lnTo>
                  <a:lnTo>
                    <a:pt x="521" y="1408"/>
                  </a:lnTo>
                  <a:lnTo>
                    <a:pt x="692" y="1447"/>
                  </a:lnTo>
                  <a:lnTo>
                    <a:pt x="692" y="1544"/>
                  </a:lnTo>
                  <a:lnTo>
                    <a:pt x="18" y="1544"/>
                  </a:lnTo>
                  <a:lnTo>
                    <a:pt x="18" y="1447"/>
                  </a:lnTo>
                  <a:lnTo>
                    <a:pt x="171" y="1408"/>
                  </a:lnTo>
                  <a:lnTo>
                    <a:pt x="171" y="229"/>
                  </a:lnTo>
                  <a:lnTo>
                    <a:pt x="0" y="229"/>
                  </a:lnTo>
                  <a:lnTo>
                    <a:pt x="0" y="128"/>
                  </a:lnTo>
                  <a:lnTo>
                    <a:pt x="413" y="3"/>
                  </a:lnTo>
                  <a:close/>
                  <a:moveTo>
                    <a:pt x="3711" y="0"/>
                  </a:moveTo>
                  <a:lnTo>
                    <a:pt x="3770" y="3"/>
                  </a:lnTo>
                  <a:lnTo>
                    <a:pt x="3825" y="9"/>
                  </a:lnTo>
                  <a:lnTo>
                    <a:pt x="3876" y="20"/>
                  </a:lnTo>
                  <a:lnTo>
                    <a:pt x="3923" y="34"/>
                  </a:lnTo>
                  <a:lnTo>
                    <a:pt x="3965" y="53"/>
                  </a:lnTo>
                  <a:lnTo>
                    <a:pt x="4004" y="75"/>
                  </a:lnTo>
                  <a:lnTo>
                    <a:pt x="4036" y="100"/>
                  </a:lnTo>
                  <a:lnTo>
                    <a:pt x="4064" y="129"/>
                  </a:lnTo>
                  <a:lnTo>
                    <a:pt x="4086" y="160"/>
                  </a:lnTo>
                  <a:lnTo>
                    <a:pt x="4103" y="194"/>
                  </a:lnTo>
                  <a:lnTo>
                    <a:pt x="4113" y="232"/>
                  </a:lnTo>
                  <a:lnTo>
                    <a:pt x="4117" y="271"/>
                  </a:lnTo>
                  <a:lnTo>
                    <a:pt x="4114" y="304"/>
                  </a:lnTo>
                  <a:lnTo>
                    <a:pt x="4105" y="334"/>
                  </a:lnTo>
                  <a:lnTo>
                    <a:pt x="4091" y="362"/>
                  </a:lnTo>
                  <a:lnTo>
                    <a:pt x="4074" y="387"/>
                  </a:lnTo>
                  <a:lnTo>
                    <a:pt x="4051" y="407"/>
                  </a:lnTo>
                  <a:lnTo>
                    <a:pt x="4025" y="423"/>
                  </a:lnTo>
                  <a:lnTo>
                    <a:pt x="3995" y="436"/>
                  </a:lnTo>
                  <a:lnTo>
                    <a:pt x="3961" y="443"/>
                  </a:lnTo>
                  <a:lnTo>
                    <a:pt x="3925" y="446"/>
                  </a:lnTo>
                  <a:lnTo>
                    <a:pt x="3891" y="444"/>
                  </a:lnTo>
                  <a:lnTo>
                    <a:pt x="3859" y="438"/>
                  </a:lnTo>
                  <a:lnTo>
                    <a:pt x="3826" y="428"/>
                  </a:lnTo>
                  <a:lnTo>
                    <a:pt x="3792" y="413"/>
                  </a:lnTo>
                  <a:lnTo>
                    <a:pt x="3757" y="394"/>
                  </a:lnTo>
                  <a:lnTo>
                    <a:pt x="3757" y="114"/>
                  </a:lnTo>
                  <a:lnTo>
                    <a:pt x="3711" y="125"/>
                  </a:lnTo>
                  <a:lnTo>
                    <a:pt x="3668" y="140"/>
                  </a:lnTo>
                  <a:lnTo>
                    <a:pt x="3631" y="162"/>
                  </a:lnTo>
                  <a:lnTo>
                    <a:pt x="3597" y="187"/>
                  </a:lnTo>
                  <a:lnTo>
                    <a:pt x="3568" y="218"/>
                  </a:lnTo>
                  <a:lnTo>
                    <a:pt x="3543" y="253"/>
                  </a:lnTo>
                  <a:lnTo>
                    <a:pt x="3523" y="294"/>
                  </a:lnTo>
                  <a:lnTo>
                    <a:pt x="3508" y="339"/>
                  </a:lnTo>
                  <a:lnTo>
                    <a:pt x="3497" y="391"/>
                  </a:lnTo>
                  <a:lnTo>
                    <a:pt x="3489" y="447"/>
                  </a:lnTo>
                  <a:lnTo>
                    <a:pt x="3487" y="507"/>
                  </a:lnTo>
                  <a:lnTo>
                    <a:pt x="3489" y="565"/>
                  </a:lnTo>
                  <a:lnTo>
                    <a:pt x="3497" y="617"/>
                  </a:lnTo>
                  <a:lnTo>
                    <a:pt x="3509" y="667"/>
                  </a:lnTo>
                  <a:lnTo>
                    <a:pt x="3526" y="712"/>
                  </a:lnTo>
                  <a:lnTo>
                    <a:pt x="3547" y="753"/>
                  </a:lnTo>
                  <a:lnTo>
                    <a:pt x="3571" y="790"/>
                  </a:lnTo>
                  <a:lnTo>
                    <a:pt x="3600" y="821"/>
                  </a:lnTo>
                  <a:lnTo>
                    <a:pt x="3632" y="847"/>
                  </a:lnTo>
                  <a:lnTo>
                    <a:pt x="3668" y="869"/>
                  </a:lnTo>
                  <a:lnTo>
                    <a:pt x="3707" y="885"/>
                  </a:lnTo>
                  <a:lnTo>
                    <a:pt x="3750" y="894"/>
                  </a:lnTo>
                  <a:lnTo>
                    <a:pt x="3795" y="897"/>
                  </a:lnTo>
                  <a:lnTo>
                    <a:pt x="3821" y="896"/>
                  </a:lnTo>
                  <a:lnTo>
                    <a:pt x="3847" y="894"/>
                  </a:lnTo>
                  <a:lnTo>
                    <a:pt x="3874" y="889"/>
                  </a:lnTo>
                  <a:lnTo>
                    <a:pt x="3901" y="881"/>
                  </a:lnTo>
                  <a:lnTo>
                    <a:pt x="3931" y="872"/>
                  </a:lnTo>
                  <a:lnTo>
                    <a:pt x="3964" y="861"/>
                  </a:lnTo>
                  <a:lnTo>
                    <a:pt x="3999" y="846"/>
                  </a:lnTo>
                  <a:lnTo>
                    <a:pt x="4036" y="830"/>
                  </a:lnTo>
                  <a:lnTo>
                    <a:pt x="4079" y="810"/>
                  </a:lnTo>
                  <a:lnTo>
                    <a:pt x="4127" y="787"/>
                  </a:lnTo>
                  <a:lnTo>
                    <a:pt x="4127" y="976"/>
                  </a:lnTo>
                  <a:lnTo>
                    <a:pt x="4069" y="1001"/>
                  </a:lnTo>
                  <a:lnTo>
                    <a:pt x="4016" y="1024"/>
                  </a:lnTo>
                  <a:lnTo>
                    <a:pt x="3966" y="1041"/>
                  </a:lnTo>
                  <a:lnTo>
                    <a:pt x="3919" y="1058"/>
                  </a:lnTo>
                  <a:lnTo>
                    <a:pt x="3874" y="1070"/>
                  </a:lnTo>
                  <a:lnTo>
                    <a:pt x="3830" y="1080"/>
                  </a:lnTo>
                  <a:lnTo>
                    <a:pt x="3786" y="1086"/>
                  </a:lnTo>
                  <a:lnTo>
                    <a:pt x="3742" y="1091"/>
                  </a:lnTo>
                  <a:lnTo>
                    <a:pt x="3697" y="1094"/>
                  </a:lnTo>
                  <a:lnTo>
                    <a:pt x="3651" y="1095"/>
                  </a:lnTo>
                  <a:lnTo>
                    <a:pt x="3588" y="1093"/>
                  </a:lnTo>
                  <a:lnTo>
                    <a:pt x="3530" y="1086"/>
                  </a:lnTo>
                  <a:lnTo>
                    <a:pt x="3476" y="1075"/>
                  </a:lnTo>
                  <a:lnTo>
                    <a:pt x="3426" y="1060"/>
                  </a:lnTo>
                  <a:lnTo>
                    <a:pt x="3378" y="1039"/>
                  </a:lnTo>
                  <a:lnTo>
                    <a:pt x="3334" y="1014"/>
                  </a:lnTo>
                  <a:lnTo>
                    <a:pt x="3294" y="984"/>
                  </a:lnTo>
                  <a:lnTo>
                    <a:pt x="3255" y="947"/>
                  </a:lnTo>
                  <a:lnTo>
                    <a:pt x="3219" y="907"/>
                  </a:lnTo>
                  <a:lnTo>
                    <a:pt x="3188" y="865"/>
                  </a:lnTo>
                  <a:lnTo>
                    <a:pt x="3162" y="820"/>
                  </a:lnTo>
                  <a:lnTo>
                    <a:pt x="3140" y="772"/>
                  </a:lnTo>
                  <a:lnTo>
                    <a:pt x="3124" y="722"/>
                  </a:lnTo>
                  <a:lnTo>
                    <a:pt x="3111" y="670"/>
                  </a:lnTo>
                  <a:lnTo>
                    <a:pt x="3104" y="616"/>
                  </a:lnTo>
                  <a:lnTo>
                    <a:pt x="3101" y="561"/>
                  </a:lnTo>
                  <a:lnTo>
                    <a:pt x="3105" y="494"/>
                  </a:lnTo>
                  <a:lnTo>
                    <a:pt x="3115" y="433"/>
                  </a:lnTo>
                  <a:lnTo>
                    <a:pt x="3130" y="373"/>
                  </a:lnTo>
                  <a:lnTo>
                    <a:pt x="3153" y="318"/>
                  </a:lnTo>
                  <a:lnTo>
                    <a:pt x="3179" y="267"/>
                  </a:lnTo>
                  <a:lnTo>
                    <a:pt x="3213" y="219"/>
                  </a:lnTo>
                  <a:lnTo>
                    <a:pt x="3250" y="175"/>
                  </a:lnTo>
                  <a:lnTo>
                    <a:pt x="3293" y="135"/>
                  </a:lnTo>
                  <a:lnTo>
                    <a:pt x="3341" y="102"/>
                  </a:lnTo>
                  <a:lnTo>
                    <a:pt x="3392" y="72"/>
                  </a:lnTo>
                  <a:lnTo>
                    <a:pt x="3448" y="47"/>
                  </a:lnTo>
                  <a:lnTo>
                    <a:pt x="3508" y="27"/>
                  </a:lnTo>
                  <a:lnTo>
                    <a:pt x="3573" y="12"/>
                  </a:lnTo>
                  <a:lnTo>
                    <a:pt x="3640" y="3"/>
                  </a:lnTo>
                  <a:lnTo>
                    <a:pt x="3711" y="0"/>
                  </a:lnTo>
                  <a:close/>
                  <a:moveTo>
                    <a:pt x="2910" y="0"/>
                  </a:moveTo>
                  <a:lnTo>
                    <a:pt x="2948" y="4"/>
                  </a:lnTo>
                  <a:lnTo>
                    <a:pt x="2983" y="14"/>
                  </a:lnTo>
                  <a:lnTo>
                    <a:pt x="3014" y="30"/>
                  </a:lnTo>
                  <a:lnTo>
                    <a:pt x="3040" y="52"/>
                  </a:lnTo>
                  <a:lnTo>
                    <a:pt x="3063" y="78"/>
                  </a:lnTo>
                  <a:lnTo>
                    <a:pt x="3079" y="109"/>
                  </a:lnTo>
                  <a:lnTo>
                    <a:pt x="3089" y="142"/>
                  </a:lnTo>
                  <a:lnTo>
                    <a:pt x="3093" y="178"/>
                  </a:lnTo>
                  <a:lnTo>
                    <a:pt x="3091" y="203"/>
                  </a:lnTo>
                  <a:lnTo>
                    <a:pt x="3088" y="227"/>
                  </a:lnTo>
                  <a:lnTo>
                    <a:pt x="3081" y="252"/>
                  </a:lnTo>
                  <a:lnTo>
                    <a:pt x="3071" y="277"/>
                  </a:lnTo>
                  <a:lnTo>
                    <a:pt x="3060" y="303"/>
                  </a:lnTo>
                  <a:lnTo>
                    <a:pt x="3044" y="331"/>
                  </a:lnTo>
                  <a:lnTo>
                    <a:pt x="3025" y="361"/>
                  </a:lnTo>
                  <a:lnTo>
                    <a:pt x="3004" y="393"/>
                  </a:lnTo>
                  <a:lnTo>
                    <a:pt x="2978" y="429"/>
                  </a:lnTo>
                  <a:lnTo>
                    <a:pt x="2948" y="468"/>
                  </a:lnTo>
                  <a:lnTo>
                    <a:pt x="2914" y="512"/>
                  </a:lnTo>
                  <a:lnTo>
                    <a:pt x="2876" y="561"/>
                  </a:lnTo>
                  <a:lnTo>
                    <a:pt x="2472" y="1078"/>
                  </a:lnTo>
                  <a:lnTo>
                    <a:pt x="2182" y="1078"/>
                  </a:lnTo>
                  <a:lnTo>
                    <a:pt x="2182" y="424"/>
                  </a:lnTo>
                  <a:lnTo>
                    <a:pt x="1784" y="1078"/>
                  </a:lnTo>
                  <a:lnTo>
                    <a:pt x="1518" y="1078"/>
                  </a:lnTo>
                  <a:lnTo>
                    <a:pt x="1518" y="234"/>
                  </a:lnTo>
                  <a:lnTo>
                    <a:pt x="1313" y="214"/>
                  </a:lnTo>
                  <a:lnTo>
                    <a:pt x="1313" y="118"/>
                  </a:lnTo>
                  <a:lnTo>
                    <a:pt x="1690" y="25"/>
                  </a:lnTo>
                  <a:lnTo>
                    <a:pt x="1832" y="25"/>
                  </a:lnTo>
                  <a:lnTo>
                    <a:pt x="1832" y="713"/>
                  </a:lnTo>
                  <a:lnTo>
                    <a:pt x="2247" y="25"/>
                  </a:lnTo>
                  <a:lnTo>
                    <a:pt x="2497" y="25"/>
                  </a:lnTo>
                  <a:lnTo>
                    <a:pt x="2497" y="822"/>
                  </a:lnTo>
                  <a:lnTo>
                    <a:pt x="2759" y="473"/>
                  </a:lnTo>
                  <a:lnTo>
                    <a:pt x="2759" y="62"/>
                  </a:lnTo>
                  <a:lnTo>
                    <a:pt x="2779" y="44"/>
                  </a:lnTo>
                  <a:lnTo>
                    <a:pt x="2806" y="27"/>
                  </a:lnTo>
                  <a:lnTo>
                    <a:pt x="2837" y="13"/>
                  </a:lnTo>
                  <a:lnTo>
                    <a:pt x="2872" y="4"/>
                  </a:lnTo>
                  <a:lnTo>
                    <a:pt x="291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 noProof="0"/>
            </a:p>
          </p:txBody>
        </p:sp>
      </p:grpSp>
    </p:spTree>
    <p:extLst>
      <p:ext uri="{BB962C8B-B14F-4D97-AF65-F5344CB8AC3E}">
        <p14:creationId xmlns:p14="http://schemas.microsoft.com/office/powerpoint/2010/main" val="22810640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mpty no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707682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11200" y="6324600"/>
            <a:ext cx="7010400" cy="152400"/>
          </a:xfrm>
          <a:prstGeom prst="rect">
            <a:avLst/>
          </a:prstGeom>
        </p:spPr>
        <p:txBody>
          <a:bodyPr vert="horz" lIns="0" tIns="0" rIns="0" bIns="0" anchor="b" anchorCtr="0">
            <a:noAutofit/>
          </a:bodyPr>
          <a:lstStyle>
            <a:lvl1pPr algn="l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ZA" smtClean="0"/>
              <a:t>Public resources and services</a:t>
            </a:r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711200" y="6477002"/>
            <a:ext cx="3454400" cy="152399"/>
          </a:xfrm>
          <a:prstGeom prst="rect">
            <a:avLst/>
          </a:prstGeom>
          <a:noFill/>
        </p:spPr>
        <p:txBody>
          <a:bodyPr vert="horz" wrap="square" lIns="0" tIns="0" rIns="0" bIns="0" rtlCol="0" anchor="t" anchorCtr="0">
            <a:noAutofit/>
          </a:bodyPr>
          <a:lstStyle/>
          <a:p>
            <a:r>
              <a:rPr lang="en-GB" sz="1000" noProof="0" smtClean="0">
                <a:latin typeface="Arial" pitchFamily="34" charset="0"/>
                <a:cs typeface="Arial" pitchFamily="34" charset="0"/>
              </a:rPr>
              <a:t>PwC</a:t>
            </a:r>
            <a:endParaRPr lang="en-GB" sz="1000" noProof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48800" y="6477000"/>
            <a:ext cx="2036064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016C0488-217C-405E-84A7-2C6B75A710C1}" type="slidenum">
              <a:rPr lang="en-US" smtClean="0"/>
              <a:t>‹#›</a:t>
            </a:fld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9448800" y="6324600"/>
            <a:ext cx="2032000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78244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ey poi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1200" y="685800"/>
            <a:ext cx="10769600" cy="914400"/>
          </a:xfrm>
        </p:spPr>
        <p:txBody>
          <a:bodyPr/>
          <a:lstStyle>
            <a:lvl1pPr>
              <a:lnSpc>
                <a:spcPct val="100000"/>
              </a:lnSpc>
              <a:defRPr baseline="0">
                <a:solidFill>
                  <a:schemeClr val="tx1"/>
                </a:solidFill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cxnSp>
        <p:nvCxnSpPr>
          <p:cNvPr id="11" name="Shape 10"/>
          <p:cNvCxnSpPr/>
          <p:nvPr/>
        </p:nvCxnSpPr>
        <p:spPr>
          <a:xfrm rot="5400000" flipH="1" flipV="1">
            <a:off x="5918202" y="-4800600"/>
            <a:ext cx="152399" cy="10972800"/>
          </a:xfrm>
          <a:prstGeom prst="bentConnector2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11200" y="6324600"/>
            <a:ext cx="7010400" cy="152400"/>
          </a:xfrm>
          <a:prstGeom prst="rect">
            <a:avLst/>
          </a:prstGeom>
        </p:spPr>
        <p:txBody>
          <a:bodyPr vert="horz" lIns="0" tIns="0" rIns="0" bIns="0" anchor="b" anchorCtr="0">
            <a:noAutofit/>
          </a:bodyPr>
          <a:lstStyle>
            <a:lvl1pPr algn="l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ZA" smtClean="0"/>
              <a:t>Public resources and services</a:t>
            </a:r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711200" y="6477002"/>
            <a:ext cx="3454400" cy="152399"/>
          </a:xfrm>
          <a:prstGeom prst="rect">
            <a:avLst/>
          </a:prstGeom>
          <a:noFill/>
        </p:spPr>
        <p:txBody>
          <a:bodyPr vert="horz" wrap="square" lIns="0" tIns="0" rIns="0" bIns="0" rtlCol="0" anchor="t" anchorCtr="0">
            <a:noAutofit/>
          </a:bodyPr>
          <a:lstStyle/>
          <a:p>
            <a:r>
              <a:rPr lang="en-GB" sz="1000" noProof="0" smtClean="0">
                <a:latin typeface="Arial" pitchFamily="34" charset="0"/>
                <a:cs typeface="Arial" pitchFamily="34" charset="0"/>
              </a:rPr>
              <a:t>PwC</a:t>
            </a:r>
            <a:endParaRPr lang="en-GB" sz="1000" noProof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Content Placeholder 26"/>
          <p:cNvSpPr>
            <a:spLocks noGrp="1"/>
          </p:cNvSpPr>
          <p:nvPr>
            <p:ph sz="quarter" idx="15"/>
          </p:nvPr>
        </p:nvSpPr>
        <p:spPr>
          <a:xfrm>
            <a:off x="711200" y="1752600"/>
            <a:ext cx="10769600" cy="4419600"/>
          </a:xfrm>
        </p:spPr>
        <p:txBody>
          <a:bodyPr/>
          <a:lstStyle>
            <a:lvl1pPr>
              <a:defRPr sz="3200" baseline="0">
                <a:solidFill>
                  <a:schemeClr val="tx2"/>
                </a:solidFill>
              </a:defRPr>
            </a:lvl1pPr>
            <a:lvl2pPr>
              <a:buClr>
                <a:schemeClr val="tx2"/>
              </a:buClr>
              <a:defRPr sz="3200">
                <a:solidFill>
                  <a:schemeClr val="tx2"/>
                </a:solidFill>
              </a:defRPr>
            </a:lvl2pPr>
            <a:lvl3pPr>
              <a:buClr>
                <a:schemeClr val="tx2"/>
              </a:buClr>
              <a:defRPr sz="3200">
                <a:solidFill>
                  <a:schemeClr val="tx2"/>
                </a:solidFill>
              </a:defRPr>
            </a:lvl3pPr>
            <a:lvl4pPr>
              <a:buClr>
                <a:schemeClr val="tx2"/>
              </a:buClr>
              <a:defRPr sz="3200">
                <a:solidFill>
                  <a:schemeClr val="tx2"/>
                </a:solidFill>
              </a:defRPr>
            </a:lvl4pPr>
            <a:lvl5pPr>
              <a:buClr>
                <a:schemeClr val="tx2"/>
              </a:buClr>
              <a:defRPr sz="3200">
                <a:solidFill>
                  <a:schemeClr val="tx2"/>
                </a:solidFill>
              </a:defRPr>
            </a:lvl5pPr>
            <a:lvl6pPr>
              <a:buClr>
                <a:schemeClr val="tx2"/>
              </a:buClr>
              <a:defRPr sz="3200" baseline="0">
                <a:solidFill>
                  <a:schemeClr val="tx2"/>
                </a:solidFill>
              </a:defRPr>
            </a:lvl6pPr>
            <a:lvl7pPr>
              <a:buClr>
                <a:schemeClr val="tx2"/>
              </a:buClr>
              <a:buAutoNum type="alphaLcPeriod"/>
              <a:defRPr sz="3200" baseline="0">
                <a:solidFill>
                  <a:schemeClr val="tx2"/>
                </a:solidFill>
              </a:defRPr>
            </a:lvl7pPr>
            <a:lvl8pPr>
              <a:buClr>
                <a:schemeClr val="tx2"/>
              </a:buClr>
              <a:buNone/>
              <a:defRPr sz="3200">
                <a:solidFill>
                  <a:schemeClr val="tx2"/>
                </a:solidFill>
              </a:defRPr>
            </a:lvl8pPr>
            <a:lvl9pPr>
              <a:defRPr sz="32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48800" y="6477000"/>
            <a:ext cx="2036064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016C0488-217C-405E-84A7-2C6B75A710C1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Date Placeholder 3"/>
          <p:cNvSpPr>
            <a:spLocks noGrp="1"/>
          </p:cNvSpPr>
          <p:nvPr>
            <p:ph type="dt" sz="half" idx="2"/>
          </p:nvPr>
        </p:nvSpPr>
        <p:spPr>
          <a:xfrm>
            <a:off x="9448800" y="6324600"/>
            <a:ext cx="2032000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36073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Key point: Colour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1200" y="685800"/>
            <a:ext cx="10769600" cy="914400"/>
          </a:xfrm>
        </p:spPr>
        <p:txBody>
          <a:bodyPr/>
          <a:lstStyle>
            <a:lvl1pPr>
              <a:lnSpc>
                <a:spcPct val="100000"/>
              </a:lnSpc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1200" y="1752600"/>
            <a:ext cx="10769600" cy="4419600"/>
          </a:xfrm>
        </p:spPr>
        <p:txBody>
          <a:bodyPr>
            <a:noAutofit/>
          </a:bodyPr>
          <a:lstStyle>
            <a:lvl1pPr>
              <a:lnSpc>
                <a:spcPts val="3600"/>
              </a:lnSpc>
              <a:spcBef>
                <a:spcPts val="0"/>
              </a:spcBef>
              <a:spcAft>
                <a:spcPts val="600"/>
              </a:spcAft>
              <a:defRPr sz="3200" baseline="0">
                <a:solidFill>
                  <a:schemeClr val="bg1"/>
                </a:solidFill>
              </a:defRPr>
            </a:lvl1pPr>
            <a:lvl2pPr marL="444500" indent="-263525">
              <a:lnSpc>
                <a:spcPts val="3600"/>
              </a:lnSpc>
              <a:spcBef>
                <a:spcPts val="0"/>
              </a:spcBef>
              <a:spcAft>
                <a:spcPts val="600"/>
              </a:spcAft>
              <a:buClr>
                <a:schemeClr val="bg1"/>
              </a:buClr>
              <a:defRPr sz="3200">
                <a:solidFill>
                  <a:schemeClr val="bg1"/>
                </a:solidFill>
              </a:defRPr>
            </a:lvl2pPr>
            <a:lvl3pPr marL="714375" indent="-266700">
              <a:lnSpc>
                <a:spcPts val="3600"/>
              </a:lnSpc>
              <a:spcBef>
                <a:spcPts val="0"/>
              </a:spcBef>
              <a:spcAft>
                <a:spcPts val="600"/>
              </a:spcAft>
              <a:buClr>
                <a:schemeClr val="bg1"/>
              </a:buClr>
              <a:defRPr sz="3200">
                <a:solidFill>
                  <a:schemeClr val="bg1"/>
                </a:solidFill>
              </a:defRPr>
            </a:lvl3pPr>
            <a:lvl4pPr marL="984250" indent="-266700">
              <a:lnSpc>
                <a:spcPts val="3600"/>
              </a:lnSpc>
              <a:spcBef>
                <a:spcPts val="0"/>
              </a:spcBef>
              <a:spcAft>
                <a:spcPts val="600"/>
              </a:spcAft>
              <a:buClr>
                <a:schemeClr val="bg1"/>
              </a:buClr>
              <a:defRPr sz="3200">
                <a:solidFill>
                  <a:schemeClr val="bg1"/>
                </a:solidFill>
              </a:defRPr>
            </a:lvl4pPr>
            <a:lvl5pPr marL="1341438" indent="-266700">
              <a:lnSpc>
                <a:spcPts val="3600"/>
              </a:lnSpc>
              <a:spcBef>
                <a:spcPts val="0"/>
              </a:spcBef>
              <a:spcAft>
                <a:spcPts val="600"/>
              </a:spcAft>
              <a:buClr>
                <a:schemeClr val="bg1"/>
              </a:buClr>
              <a:defRPr sz="3200">
                <a:solidFill>
                  <a:schemeClr val="bg1"/>
                </a:solidFill>
              </a:defRPr>
            </a:lvl5pPr>
            <a:lvl6pPr marL="1611313" indent="-271463">
              <a:lnSpc>
                <a:spcPts val="3600"/>
              </a:lnSpc>
              <a:spcBef>
                <a:spcPts val="0"/>
              </a:spcBef>
              <a:spcAft>
                <a:spcPts val="60"/>
              </a:spcAft>
              <a:buClr>
                <a:schemeClr val="bg1"/>
              </a:buClr>
              <a:buFont typeface="Arial" pitchFamily="34" charset="0"/>
              <a:buNone/>
              <a:defRPr sz="2800">
                <a:solidFill>
                  <a:schemeClr val="bg1"/>
                </a:solidFill>
              </a:defRPr>
            </a:lvl6pPr>
            <a:lvl7pPr>
              <a:defRPr sz="2800">
                <a:solidFill>
                  <a:schemeClr val="bg1"/>
                </a:solidFill>
              </a:defRPr>
            </a:lvl7pPr>
            <a:lvl8pPr>
              <a:lnSpc>
                <a:spcPts val="3600"/>
              </a:lnSpc>
              <a:defRPr sz="2800">
                <a:solidFill>
                  <a:schemeClr val="bg1"/>
                </a:solidFill>
              </a:defRPr>
            </a:lvl8pPr>
            <a:lvl9pPr>
              <a:defRPr sz="28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smtClean="0"/>
          </a:p>
        </p:txBody>
      </p:sp>
      <p:sp>
        <p:nvSpPr>
          <p:cNvPr id="2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11200" y="6324600"/>
            <a:ext cx="7010400" cy="152400"/>
          </a:xfrm>
          <a:prstGeom prst="rect">
            <a:avLst/>
          </a:prstGeom>
        </p:spPr>
        <p:txBody>
          <a:bodyPr vert="horz" lIns="0" tIns="0" rIns="0" bIns="0" anchor="b" anchorCtr="0">
            <a:noAutofit/>
          </a:bodyPr>
          <a:lstStyle>
            <a:lvl1pPr algn="l">
              <a:defRPr sz="10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ZA" smtClean="0"/>
              <a:t>Public resources and services</a:t>
            </a:r>
            <a:endParaRPr lang="en-US"/>
          </a:p>
        </p:txBody>
      </p:sp>
      <p:sp>
        <p:nvSpPr>
          <p:cNvPr id="29" name="TextBox 28"/>
          <p:cNvSpPr txBox="1"/>
          <p:nvPr/>
        </p:nvSpPr>
        <p:spPr>
          <a:xfrm>
            <a:off x="711200" y="6477002"/>
            <a:ext cx="3454400" cy="152399"/>
          </a:xfrm>
          <a:prstGeom prst="rect">
            <a:avLst/>
          </a:prstGeom>
          <a:noFill/>
        </p:spPr>
        <p:txBody>
          <a:bodyPr vert="horz" wrap="square" lIns="0" tIns="0" rIns="0" bIns="0" rtlCol="0" anchor="t" anchorCtr="0">
            <a:noAutofit/>
          </a:bodyPr>
          <a:lstStyle/>
          <a:p>
            <a:r>
              <a:rPr lang="en-GB" sz="1000" noProof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PwC</a:t>
            </a:r>
            <a:endParaRPr lang="en-GB" sz="1000" noProof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1" name="Shape 10"/>
          <p:cNvCxnSpPr/>
          <p:nvPr/>
        </p:nvCxnSpPr>
        <p:spPr>
          <a:xfrm rot="5400000" flipH="1" flipV="1">
            <a:off x="5918202" y="-4800600"/>
            <a:ext cx="152399" cy="10972800"/>
          </a:xfrm>
          <a:prstGeom prst="bentConnector2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48800" y="6477000"/>
            <a:ext cx="2036064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10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016C0488-217C-405E-84A7-2C6B75A710C1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9448800" y="6324600"/>
            <a:ext cx="2032000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10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947831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Title 1"/>
          <p:cNvSpPr>
            <a:spLocks noGrp="1"/>
          </p:cNvSpPr>
          <p:nvPr>
            <p:ph type="ctrTitle"/>
          </p:nvPr>
        </p:nvSpPr>
        <p:spPr bwMode="black">
          <a:xfrm>
            <a:off x="711200" y="685802"/>
            <a:ext cx="10769600" cy="1066799"/>
          </a:xfrm>
        </p:spPr>
        <p:txBody>
          <a:bodyPr anchor="t" anchorCtr="0">
            <a:noAutofit/>
          </a:bodyPr>
          <a:lstStyle>
            <a:lvl1pPr>
              <a:lnSpc>
                <a:spcPct val="90000"/>
              </a:lnSpc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GB" noProof="0" smtClean="0"/>
          </a:p>
        </p:txBody>
      </p:sp>
      <p:sp>
        <p:nvSpPr>
          <p:cNvPr id="58" name="Subtitle 2"/>
          <p:cNvSpPr>
            <a:spLocks noGrp="1"/>
          </p:cNvSpPr>
          <p:nvPr>
            <p:ph type="subTitle" idx="1"/>
          </p:nvPr>
        </p:nvSpPr>
        <p:spPr bwMode="black">
          <a:xfrm>
            <a:off x="711200" y="1905002"/>
            <a:ext cx="10769600" cy="1371599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buNone/>
              <a:defRPr sz="32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noProof="0" smtClean="0"/>
              <a:t>Click to edit Master subtitle style</a:t>
            </a:r>
            <a:endParaRPr lang="en-GB" noProof="0" smtClean="0"/>
          </a:p>
        </p:txBody>
      </p:sp>
      <p:sp>
        <p:nvSpPr>
          <p:cNvPr id="3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11200" y="6324600"/>
            <a:ext cx="7010400" cy="152400"/>
          </a:xfrm>
          <a:prstGeom prst="rect">
            <a:avLst/>
          </a:prstGeom>
        </p:spPr>
        <p:txBody>
          <a:bodyPr vert="horz" lIns="0" tIns="0" rIns="0" bIns="0" anchor="b" anchorCtr="0">
            <a:noAutofit/>
          </a:bodyPr>
          <a:lstStyle>
            <a:lvl1pPr algn="l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ZA" smtClean="0"/>
              <a:t>Public resources and services</a:t>
            </a:r>
            <a:endParaRPr lang="en-US"/>
          </a:p>
        </p:txBody>
      </p:sp>
      <p:sp>
        <p:nvSpPr>
          <p:cNvPr id="34" name="TextBox 33"/>
          <p:cNvSpPr txBox="1"/>
          <p:nvPr/>
        </p:nvSpPr>
        <p:spPr>
          <a:xfrm>
            <a:off x="711200" y="6477002"/>
            <a:ext cx="3454400" cy="152399"/>
          </a:xfrm>
          <a:prstGeom prst="rect">
            <a:avLst/>
          </a:prstGeom>
          <a:noFill/>
        </p:spPr>
        <p:txBody>
          <a:bodyPr vert="horz" wrap="square" lIns="0" tIns="0" rIns="0" bIns="0" rtlCol="0" anchor="t" anchorCtr="0">
            <a:noAutofit/>
          </a:bodyPr>
          <a:lstStyle/>
          <a:p>
            <a:r>
              <a:rPr lang="en-GB" sz="1000" noProof="0" smtClean="0">
                <a:latin typeface="Arial" pitchFamily="34" charset="0"/>
                <a:cs typeface="Arial" pitchFamily="34" charset="0"/>
              </a:rPr>
              <a:t>PwC</a:t>
            </a:r>
            <a:endParaRPr lang="en-GB" sz="1000" noProof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2" name="Shape 11"/>
          <p:cNvCxnSpPr/>
          <p:nvPr/>
        </p:nvCxnSpPr>
        <p:spPr>
          <a:xfrm rot="5400000" flipH="1" flipV="1">
            <a:off x="5918202" y="-4800600"/>
            <a:ext cx="152399" cy="10972800"/>
          </a:xfrm>
          <a:prstGeom prst="bentConnector2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48800" y="6477000"/>
            <a:ext cx="2036064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016C0488-217C-405E-84A7-2C6B75A710C1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9448800" y="6324600"/>
            <a:ext cx="2032000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193095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Divider: Colour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Title 1"/>
          <p:cNvSpPr>
            <a:spLocks noGrp="1"/>
          </p:cNvSpPr>
          <p:nvPr>
            <p:ph type="ctrTitle"/>
          </p:nvPr>
        </p:nvSpPr>
        <p:spPr bwMode="black">
          <a:xfrm>
            <a:off x="711200" y="685800"/>
            <a:ext cx="10769600" cy="1066800"/>
          </a:xfrm>
        </p:spPr>
        <p:txBody>
          <a:bodyPr anchor="t" anchorCtr="0">
            <a:noAutofit/>
          </a:bodyPr>
          <a:lstStyle>
            <a:lvl1pPr>
              <a:lnSpc>
                <a:spcPct val="90000"/>
              </a:lnSpc>
              <a:defRPr sz="3200" baseline="0">
                <a:solidFill>
                  <a:schemeClr val="bg1"/>
                </a:solidFill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22" name="Subtitle 2"/>
          <p:cNvSpPr>
            <a:spLocks noGrp="1"/>
          </p:cNvSpPr>
          <p:nvPr>
            <p:ph type="subTitle" idx="1"/>
          </p:nvPr>
        </p:nvSpPr>
        <p:spPr bwMode="black">
          <a:xfrm>
            <a:off x="711200" y="1905000"/>
            <a:ext cx="10769600" cy="1371600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buNone/>
              <a:defRPr sz="3200" baseline="0">
                <a:solidFill>
                  <a:schemeClr val="bg1"/>
                </a:solidFill>
                <a:latin typeface="+mj-lt"/>
              </a:defRPr>
            </a:lvl1pPr>
            <a:lvl2pPr marL="0" indent="0" algn="l">
              <a:buNone/>
              <a:defRPr sz="1800">
                <a:solidFill>
                  <a:schemeClr val="bg1"/>
                </a:solidFill>
                <a:latin typeface="+mj-lt"/>
              </a:defRPr>
            </a:lvl2pPr>
            <a:lvl3pPr marL="4572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3pPr>
            <a:lvl4pPr marL="9144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4pPr>
            <a:lvl5pPr marL="13716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5pPr>
            <a:lvl6pPr marL="18288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6pPr>
            <a:lvl7pPr marL="22860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7pPr>
            <a:lvl8pPr marL="27432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8pPr>
            <a:lvl9pPr marL="32004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9pPr>
          </a:lstStyle>
          <a:p>
            <a:r>
              <a:rPr lang="en-US" noProof="0" smtClean="0"/>
              <a:t>Click to edit Master subtitle style</a:t>
            </a:r>
            <a:endParaRPr lang="en-GB" noProof="0" smtClean="0"/>
          </a:p>
        </p:txBody>
      </p:sp>
      <p:sp>
        <p:nvSpPr>
          <p:cNvPr id="3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11200" y="6324600"/>
            <a:ext cx="7010400" cy="152400"/>
          </a:xfrm>
          <a:prstGeom prst="rect">
            <a:avLst/>
          </a:prstGeom>
        </p:spPr>
        <p:txBody>
          <a:bodyPr vert="horz" lIns="0" tIns="0" rIns="0" bIns="0" anchor="b" anchorCtr="0">
            <a:noAutofit/>
          </a:bodyPr>
          <a:lstStyle>
            <a:lvl1pPr algn="l">
              <a:defRPr sz="10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ZA" smtClean="0"/>
              <a:t>Public resources and services</a:t>
            </a:r>
            <a:endParaRPr lang="en-US"/>
          </a:p>
        </p:txBody>
      </p:sp>
      <p:sp>
        <p:nvSpPr>
          <p:cNvPr id="38" name="TextBox 37"/>
          <p:cNvSpPr txBox="1"/>
          <p:nvPr/>
        </p:nvSpPr>
        <p:spPr>
          <a:xfrm>
            <a:off x="711200" y="6477001"/>
            <a:ext cx="3454400" cy="152400"/>
          </a:xfrm>
          <a:prstGeom prst="rect">
            <a:avLst/>
          </a:prstGeom>
          <a:noFill/>
        </p:spPr>
        <p:txBody>
          <a:bodyPr vert="horz" wrap="square" lIns="0" tIns="0" rIns="0" bIns="0" rtlCol="0" anchor="t" anchorCtr="0">
            <a:noAutofit/>
          </a:bodyPr>
          <a:lstStyle/>
          <a:p>
            <a:r>
              <a:rPr lang="en-GB" sz="1000" noProof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PwC</a:t>
            </a:r>
            <a:endParaRPr lang="en-GB" sz="1000" noProof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1" name="Shape 10"/>
          <p:cNvCxnSpPr/>
          <p:nvPr/>
        </p:nvCxnSpPr>
        <p:spPr>
          <a:xfrm rot="5400000" flipH="1" flipV="1">
            <a:off x="5918202" y="-4800600"/>
            <a:ext cx="152399" cy="10972800"/>
          </a:xfrm>
          <a:prstGeom prst="bentConnector2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48800" y="6477000"/>
            <a:ext cx="2036064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10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016C0488-217C-405E-84A7-2C6B75A710C1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9448800" y="6324600"/>
            <a:ext cx="2032000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10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115965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Divider: Content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Title 1"/>
          <p:cNvSpPr>
            <a:spLocks noGrp="1"/>
          </p:cNvSpPr>
          <p:nvPr>
            <p:ph type="ctrTitle"/>
          </p:nvPr>
        </p:nvSpPr>
        <p:spPr bwMode="black">
          <a:xfrm>
            <a:off x="711200" y="685800"/>
            <a:ext cx="10769600" cy="1066800"/>
          </a:xfrm>
        </p:spPr>
        <p:txBody>
          <a:bodyPr anchor="t" anchorCtr="0">
            <a:noAutofit/>
          </a:bodyPr>
          <a:lstStyle>
            <a:lvl1pPr>
              <a:lnSpc>
                <a:spcPct val="90000"/>
              </a:lnSpc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GB" noProof="0" smtClean="0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3"/>
          </p:nvPr>
        </p:nvSpPr>
        <p:spPr>
          <a:xfrm>
            <a:off x="711202" y="2819400"/>
            <a:ext cx="5283199" cy="33528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buClr>
                <a:schemeClr val="bg1"/>
              </a:buClr>
              <a:defRPr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>
                <a:solidFill>
                  <a:schemeClr val="bg1"/>
                </a:solidFill>
              </a:defRPr>
            </a:lvl5pPr>
            <a:lvl6pPr>
              <a:buClr>
                <a:schemeClr val="bg1"/>
              </a:buClr>
              <a:defRPr>
                <a:solidFill>
                  <a:schemeClr val="bg1"/>
                </a:solidFill>
              </a:defRPr>
            </a:lvl6pPr>
            <a:lvl7pPr>
              <a:defRPr>
                <a:solidFill>
                  <a:schemeClr val="bg1"/>
                </a:solidFill>
              </a:defRPr>
            </a:lvl7pPr>
            <a:lvl8pPr>
              <a:defRPr>
                <a:solidFill>
                  <a:schemeClr val="bg1"/>
                </a:solidFill>
              </a:defRPr>
            </a:lvl8pPr>
            <a:lvl9pP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smtClean="0"/>
          </a:p>
        </p:txBody>
      </p:sp>
      <p:sp>
        <p:nvSpPr>
          <p:cNvPr id="33" name="Subtitle 2"/>
          <p:cNvSpPr>
            <a:spLocks noGrp="1"/>
          </p:cNvSpPr>
          <p:nvPr>
            <p:ph type="subTitle" idx="1"/>
          </p:nvPr>
        </p:nvSpPr>
        <p:spPr bwMode="black">
          <a:xfrm>
            <a:off x="711200" y="1905001"/>
            <a:ext cx="10769600" cy="762000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buNone/>
              <a:defRPr sz="3200">
                <a:solidFill>
                  <a:schemeClr val="bg1"/>
                </a:solidFill>
                <a:latin typeface="+mj-lt"/>
              </a:defRPr>
            </a:lvl1pPr>
            <a:lvl2pPr marL="0" indent="0" algn="l">
              <a:buNone/>
              <a:defRPr sz="1800">
                <a:solidFill>
                  <a:schemeClr val="bg1"/>
                </a:solidFill>
                <a:latin typeface="+mj-lt"/>
              </a:defRPr>
            </a:lvl2pPr>
            <a:lvl3pPr marL="4572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3pPr>
            <a:lvl4pPr marL="9144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4pPr>
            <a:lvl5pPr marL="13716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5pPr>
            <a:lvl6pPr marL="18288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6pPr>
            <a:lvl7pPr marL="22860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7pPr>
            <a:lvl8pPr marL="27432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8pPr>
            <a:lvl9pPr marL="32004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9pPr>
          </a:lstStyle>
          <a:p>
            <a:r>
              <a:rPr lang="en-US" noProof="0" smtClean="0"/>
              <a:t>Click to edit Master subtitle style</a:t>
            </a:r>
            <a:endParaRPr lang="en-GB" noProof="0" smtClean="0"/>
          </a:p>
        </p:txBody>
      </p:sp>
      <p:sp>
        <p:nvSpPr>
          <p:cNvPr id="3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11200" y="6324600"/>
            <a:ext cx="7010400" cy="152400"/>
          </a:xfrm>
          <a:prstGeom prst="rect">
            <a:avLst/>
          </a:prstGeom>
        </p:spPr>
        <p:txBody>
          <a:bodyPr vert="horz" lIns="0" tIns="0" rIns="0" bIns="0" anchor="b" anchorCtr="0">
            <a:noAutofit/>
          </a:bodyPr>
          <a:lstStyle>
            <a:lvl1pPr algn="l">
              <a:defRPr sz="10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ZA" smtClean="0"/>
              <a:t>Public resources and services</a:t>
            </a:r>
            <a:endParaRPr lang="en-US"/>
          </a:p>
        </p:txBody>
      </p:sp>
      <p:sp>
        <p:nvSpPr>
          <p:cNvPr id="32" name="TextBox 31"/>
          <p:cNvSpPr txBox="1"/>
          <p:nvPr/>
        </p:nvSpPr>
        <p:spPr>
          <a:xfrm>
            <a:off x="711200" y="6477001"/>
            <a:ext cx="3454400" cy="152400"/>
          </a:xfrm>
          <a:prstGeom prst="rect">
            <a:avLst/>
          </a:prstGeom>
          <a:noFill/>
        </p:spPr>
        <p:txBody>
          <a:bodyPr vert="horz" wrap="square" lIns="0" tIns="0" rIns="0" bIns="0" rtlCol="0" anchor="t" anchorCtr="0">
            <a:noAutofit/>
          </a:bodyPr>
          <a:lstStyle/>
          <a:p>
            <a:r>
              <a:rPr lang="en-GB" sz="1000" noProof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PwC</a:t>
            </a:r>
            <a:endParaRPr lang="en-GB" sz="1000" noProof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2" name="Shape 11"/>
          <p:cNvCxnSpPr/>
          <p:nvPr/>
        </p:nvCxnSpPr>
        <p:spPr>
          <a:xfrm rot="5400000" flipH="1" flipV="1">
            <a:off x="5918202" y="-4800600"/>
            <a:ext cx="152399" cy="10972800"/>
          </a:xfrm>
          <a:prstGeom prst="bentConnector2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48800" y="6477000"/>
            <a:ext cx="2036064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10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016C0488-217C-405E-84A7-2C6B75A710C1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9448800" y="6324600"/>
            <a:ext cx="2032000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10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253977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 Slide: Fixed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41" name="Shape 140"/>
          <p:cNvCxnSpPr/>
          <p:nvPr/>
        </p:nvCxnSpPr>
        <p:spPr>
          <a:xfrm rot="5400000" flipH="1" flipV="1">
            <a:off x="6820410" y="-3874008"/>
            <a:ext cx="152399" cy="9119616"/>
          </a:xfrm>
          <a:prstGeom prst="bentConnector2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2" name="Title 1"/>
          <p:cNvSpPr>
            <a:spLocks noGrp="1"/>
          </p:cNvSpPr>
          <p:nvPr>
            <p:ph type="ctrTitle" hasCustomPrompt="1"/>
          </p:nvPr>
        </p:nvSpPr>
        <p:spPr bwMode="black">
          <a:xfrm>
            <a:off x="2527301" y="838200"/>
            <a:ext cx="7124700" cy="914400"/>
          </a:xfrm>
        </p:spPr>
        <p:txBody>
          <a:bodyPr anchor="t" anchorCtr="0">
            <a:noAutofit/>
          </a:bodyPr>
          <a:lstStyle>
            <a:lvl1pPr>
              <a:lnSpc>
                <a:spcPct val="90000"/>
              </a:lnSpc>
              <a:defRPr sz="3200" b="1" i="1" baseline="0">
                <a:solidFill>
                  <a:schemeClr val="tx1"/>
                </a:solidFill>
              </a:defRPr>
            </a:lvl1pPr>
          </a:lstStyle>
          <a:p>
            <a:r>
              <a:rPr lang="en-GB" noProof="0" dirty="0" smtClean="0"/>
              <a:t>Click to add the presentation’s main title</a:t>
            </a:r>
            <a:endParaRPr lang="en-GB" noProof="0" dirty="0"/>
          </a:p>
        </p:txBody>
      </p:sp>
      <p:sp>
        <p:nvSpPr>
          <p:cNvPr id="143" name="Subtitle 2"/>
          <p:cNvSpPr>
            <a:spLocks noGrp="1"/>
          </p:cNvSpPr>
          <p:nvPr>
            <p:ph type="subTitle" idx="1" hasCustomPrompt="1"/>
          </p:nvPr>
        </p:nvSpPr>
        <p:spPr bwMode="black">
          <a:xfrm>
            <a:off x="2527301" y="1828800"/>
            <a:ext cx="7124700" cy="914401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Aft>
                <a:spcPts val="0"/>
              </a:spcAft>
              <a:buNone/>
              <a:defRPr sz="3200" baseline="0">
                <a:solidFill>
                  <a:schemeClr val="tx1"/>
                </a:solidFill>
                <a:latin typeface="+mj-lt"/>
              </a:defRPr>
            </a:lvl1pPr>
            <a:lvl2pPr marL="0" indent="0" algn="l">
              <a:buNone/>
              <a:defRPr sz="1800">
                <a:solidFill>
                  <a:schemeClr val="bg1"/>
                </a:solidFill>
                <a:latin typeface="+mj-lt"/>
              </a:defRPr>
            </a:lvl2pPr>
            <a:lvl3pPr marL="4572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3pPr>
            <a:lvl4pPr marL="9144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4pPr>
            <a:lvl5pPr marL="13716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5pPr>
            <a:lvl6pPr marL="18288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6pPr>
            <a:lvl7pPr marL="22860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7pPr>
            <a:lvl8pPr marL="27432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8pPr>
            <a:lvl9pPr marL="32004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9pPr>
          </a:lstStyle>
          <a:p>
            <a:r>
              <a:rPr lang="en-GB" noProof="0" dirty="0" smtClean="0"/>
              <a:t>Subtitle and date (move higher if title is only one line)</a:t>
            </a:r>
          </a:p>
        </p:txBody>
      </p:sp>
      <p:sp>
        <p:nvSpPr>
          <p:cNvPr id="144" name="Text Placeholder 31"/>
          <p:cNvSpPr>
            <a:spLocks noGrp="1"/>
          </p:cNvSpPr>
          <p:nvPr>
            <p:ph type="body" sz="quarter" idx="10" hasCustomPrompt="1"/>
          </p:nvPr>
        </p:nvSpPr>
        <p:spPr bwMode="black">
          <a:xfrm>
            <a:off x="2527300" y="374904"/>
            <a:ext cx="5474208" cy="146304"/>
          </a:xfrm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>
              <a:defRPr sz="10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>
              <a:defRPr sz="10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>
              <a:defRPr sz="10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>
              <a:defRPr sz="10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GB" noProof="0" smtClean="0"/>
              <a:t>www.pwc.com</a:t>
            </a:r>
            <a:endParaRPr lang="en-GB" noProof="0"/>
          </a:p>
        </p:txBody>
      </p:sp>
      <p:grpSp>
        <p:nvGrpSpPr>
          <p:cNvPr id="102" name="Group 101"/>
          <p:cNvGrpSpPr>
            <a:grpSpLocks noChangeAspect="1"/>
          </p:cNvGrpSpPr>
          <p:nvPr/>
        </p:nvGrpSpPr>
        <p:grpSpPr>
          <a:xfrm>
            <a:off x="1291457" y="5768682"/>
            <a:ext cx="1643044" cy="935789"/>
            <a:chOff x="518032" y="-1032869"/>
            <a:chExt cx="6161413" cy="4678943"/>
          </a:xfrm>
        </p:grpSpPr>
        <p:grpSp>
          <p:nvGrpSpPr>
            <p:cNvPr id="103" name="Group 73"/>
            <p:cNvGrpSpPr>
              <a:grpSpLocks noChangeAspect="1"/>
            </p:cNvGrpSpPr>
            <p:nvPr/>
          </p:nvGrpSpPr>
          <p:grpSpPr>
            <a:xfrm>
              <a:off x="4438637" y="-1032863"/>
              <a:ext cx="2240792" cy="2011550"/>
              <a:chOff x="1905000" y="5715000"/>
              <a:chExt cx="445770" cy="381000"/>
            </a:xfrm>
          </p:grpSpPr>
          <p:sp>
            <p:nvSpPr>
              <p:cNvPr id="107" name="Rectangle 25"/>
              <p:cNvSpPr>
                <a:spLocks noChangeArrowheads="1"/>
              </p:cNvSpPr>
              <p:nvPr userDrawn="1"/>
            </p:nvSpPr>
            <p:spPr bwMode="gray">
              <a:xfrm>
                <a:off x="2293620" y="5988118"/>
                <a:ext cx="57150" cy="107882"/>
              </a:xfrm>
              <a:prstGeom prst="rect">
                <a:avLst/>
              </a:prstGeom>
              <a:solidFill>
                <a:srgbClr val="F445F6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800" noProof="0"/>
              </a:p>
            </p:txBody>
          </p:sp>
          <p:sp>
            <p:nvSpPr>
              <p:cNvPr id="108" name="Rectangle 26"/>
              <p:cNvSpPr>
                <a:spLocks noChangeArrowheads="1"/>
              </p:cNvSpPr>
              <p:nvPr userDrawn="1"/>
            </p:nvSpPr>
            <p:spPr bwMode="gray">
              <a:xfrm>
                <a:off x="2132171" y="5757333"/>
                <a:ext cx="44291" cy="66914"/>
              </a:xfrm>
              <a:prstGeom prst="rect">
                <a:avLst/>
              </a:prstGeom>
              <a:solidFill>
                <a:srgbClr val="F6B67F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800" noProof="0"/>
              </a:p>
            </p:txBody>
          </p:sp>
          <p:sp>
            <p:nvSpPr>
              <p:cNvPr id="109" name="Rectangle 27"/>
              <p:cNvSpPr>
                <a:spLocks noChangeArrowheads="1"/>
              </p:cNvSpPr>
              <p:nvPr userDrawn="1"/>
            </p:nvSpPr>
            <p:spPr bwMode="gray">
              <a:xfrm>
                <a:off x="1905000" y="5715000"/>
                <a:ext cx="227171" cy="42333"/>
              </a:xfrm>
              <a:prstGeom prst="rect">
                <a:avLst/>
              </a:prstGeom>
              <a:solidFill>
                <a:srgbClr val="F48F17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800" noProof="0"/>
              </a:p>
            </p:txBody>
          </p:sp>
          <p:sp>
            <p:nvSpPr>
              <p:cNvPr id="110" name="Rectangle 28"/>
              <p:cNvSpPr>
                <a:spLocks noChangeArrowheads="1"/>
              </p:cNvSpPr>
              <p:nvPr userDrawn="1"/>
            </p:nvSpPr>
            <p:spPr bwMode="gray">
              <a:xfrm>
                <a:off x="1905000" y="5757333"/>
                <a:ext cx="227171" cy="66914"/>
              </a:xfrm>
              <a:prstGeom prst="rect">
                <a:avLst/>
              </a:prstGeom>
              <a:solidFill>
                <a:srgbClr val="EB660B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800" noProof="0"/>
              </a:p>
            </p:txBody>
          </p:sp>
          <p:sp>
            <p:nvSpPr>
              <p:cNvPr id="111" name="Rectangle 29"/>
              <p:cNvSpPr>
                <a:spLocks noChangeArrowheads="1"/>
              </p:cNvSpPr>
              <p:nvPr userDrawn="1"/>
            </p:nvSpPr>
            <p:spPr bwMode="gray">
              <a:xfrm>
                <a:off x="2176462" y="5824247"/>
                <a:ext cx="117158" cy="163871"/>
              </a:xfrm>
              <a:prstGeom prst="rect">
                <a:avLst/>
              </a:prstGeom>
              <a:solidFill>
                <a:srgbClr val="F3BF09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800" noProof="0"/>
              </a:p>
            </p:txBody>
          </p:sp>
          <p:sp>
            <p:nvSpPr>
              <p:cNvPr id="112" name="Rectangle 30"/>
              <p:cNvSpPr>
                <a:spLocks noChangeArrowheads="1"/>
              </p:cNvSpPr>
              <p:nvPr userDrawn="1"/>
            </p:nvSpPr>
            <p:spPr bwMode="gray">
              <a:xfrm>
                <a:off x="2176462" y="5988118"/>
                <a:ext cx="117158" cy="107882"/>
              </a:xfrm>
              <a:prstGeom prst="rect">
                <a:avLst/>
              </a:prstGeom>
              <a:solidFill>
                <a:srgbClr val="E93409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800" noProof="0"/>
              </a:p>
            </p:txBody>
          </p:sp>
          <p:sp>
            <p:nvSpPr>
              <p:cNvPr id="113" name="Rectangle 31"/>
              <p:cNvSpPr>
                <a:spLocks noChangeArrowheads="1"/>
              </p:cNvSpPr>
              <p:nvPr userDrawn="1"/>
            </p:nvSpPr>
            <p:spPr bwMode="gray">
              <a:xfrm>
                <a:off x="2132171" y="5824247"/>
                <a:ext cx="44291" cy="163871"/>
              </a:xfrm>
              <a:prstGeom prst="rect">
                <a:avLst/>
              </a:prstGeom>
              <a:solidFill>
                <a:srgbClr val="EA8804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800" noProof="0"/>
              </a:p>
            </p:txBody>
          </p:sp>
          <p:sp>
            <p:nvSpPr>
              <p:cNvPr id="114" name="Rectangle 32"/>
              <p:cNvSpPr>
                <a:spLocks noChangeArrowheads="1"/>
              </p:cNvSpPr>
              <p:nvPr userDrawn="1"/>
            </p:nvSpPr>
            <p:spPr bwMode="gray">
              <a:xfrm>
                <a:off x="2132171" y="5988118"/>
                <a:ext cx="44291" cy="107882"/>
              </a:xfrm>
              <a:prstGeom prst="rect">
                <a:avLst/>
              </a:prstGeom>
              <a:solidFill>
                <a:srgbClr val="E02504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800" noProof="0"/>
              </a:p>
            </p:txBody>
          </p:sp>
          <p:sp>
            <p:nvSpPr>
              <p:cNvPr id="115" name="Freeform 33"/>
              <p:cNvSpPr>
                <a:spLocks/>
              </p:cNvSpPr>
              <p:nvPr userDrawn="1"/>
            </p:nvSpPr>
            <p:spPr bwMode="gray">
              <a:xfrm>
                <a:off x="1905000" y="5824247"/>
                <a:ext cx="227171" cy="16387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59" y="0"/>
                  </a:cxn>
                  <a:cxn ang="0">
                    <a:pos x="159" y="120"/>
                  </a:cxn>
                  <a:cxn ang="0">
                    <a:pos x="99" y="120"/>
                  </a:cxn>
                  <a:cxn ang="0">
                    <a:pos x="99" y="80"/>
                  </a:cxn>
                  <a:cxn ang="0">
                    <a:pos x="0" y="80"/>
                  </a:cxn>
                  <a:cxn ang="0">
                    <a:pos x="0" y="0"/>
                  </a:cxn>
                </a:cxnLst>
                <a:rect l="0" t="0" r="r" b="b"/>
                <a:pathLst>
                  <a:path w="159" h="120">
                    <a:moveTo>
                      <a:pt x="0" y="0"/>
                    </a:moveTo>
                    <a:lnTo>
                      <a:pt x="159" y="0"/>
                    </a:lnTo>
                    <a:lnTo>
                      <a:pt x="159" y="120"/>
                    </a:lnTo>
                    <a:lnTo>
                      <a:pt x="99" y="120"/>
                    </a:lnTo>
                    <a:lnTo>
                      <a:pt x="99" y="80"/>
                    </a:lnTo>
                    <a:lnTo>
                      <a:pt x="0" y="8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04C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800" noProof="0"/>
              </a:p>
            </p:txBody>
          </p:sp>
          <p:sp>
            <p:nvSpPr>
              <p:cNvPr id="116" name="Rectangle 34"/>
              <p:cNvSpPr>
                <a:spLocks noChangeArrowheads="1"/>
              </p:cNvSpPr>
              <p:nvPr userDrawn="1"/>
            </p:nvSpPr>
            <p:spPr bwMode="gray">
              <a:xfrm>
                <a:off x="2046446" y="5988118"/>
                <a:ext cx="85725" cy="107882"/>
              </a:xfrm>
              <a:prstGeom prst="rect">
                <a:avLst/>
              </a:prstGeom>
              <a:solidFill>
                <a:srgbClr val="D61400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800" noProof="0"/>
              </a:p>
            </p:txBody>
          </p:sp>
          <p:sp>
            <p:nvSpPr>
              <p:cNvPr id="117" name="Rectangle 35"/>
              <p:cNvSpPr>
                <a:spLocks noChangeArrowheads="1"/>
              </p:cNvSpPr>
              <p:nvPr userDrawn="1"/>
            </p:nvSpPr>
            <p:spPr bwMode="gray">
              <a:xfrm>
                <a:off x="1905000" y="5933495"/>
                <a:ext cx="141446" cy="54624"/>
              </a:xfrm>
              <a:prstGeom prst="rect">
                <a:avLst/>
              </a:prstGeom>
              <a:solidFill>
                <a:srgbClr val="C93C00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800" noProof="0"/>
              </a:p>
            </p:txBody>
          </p:sp>
          <p:sp>
            <p:nvSpPr>
              <p:cNvPr id="118" name="Rectangle 36"/>
              <p:cNvSpPr>
                <a:spLocks noChangeArrowheads="1"/>
              </p:cNvSpPr>
              <p:nvPr userDrawn="1"/>
            </p:nvSpPr>
            <p:spPr bwMode="gray">
              <a:xfrm>
                <a:off x="1905000" y="5988118"/>
                <a:ext cx="141446" cy="107882"/>
              </a:xfrm>
              <a:prstGeom prst="rect">
                <a:avLst/>
              </a:prstGeom>
              <a:solidFill>
                <a:srgbClr val="C01000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800" noProof="0"/>
              </a:p>
            </p:txBody>
          </p:sp>
          <p:sp>
            <p:nvSpPr>
              <p:cNvPr id="119" name="Rectangle 25"/>
              <p:cNvSpPr>
                <a:spLocks noChangeArrowheads="1"/>
              </p:cNvSpPr>
              <p:nvPr/>
            </p:nvSpPr>
            <p:spPr bwMode="gray">
              <a:xfrm>
                <a:off x="2293620" y="5988118"/>
                <a:ext cx="57150" cy="107882"/>
              </a:xfrm>
              <a:prstGeom prst="rect">
                <a:avLst/>
              </a:prstGeom>
              <a:solidFill>
                <a:srgbClr val="F445F6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800" noProof="0"/>
              </a:p>
            </p:txBody>
          </p:sp>
          <p:sp>
            <p:nvSpPr>
              <p:cNvPr id="120" name="Rectangle 26"/>
              <p:cNvSpPr>
                <a:spLocks noChangeArrowheads="1"/>
              </p:cNvSpPr>
              <p:nvPr/>
            </p:nvSpPr>
            <p:spPr bwMode="gray">
              <a:xfrm>
                <a:off x="2132171" y="5757333"/>
                <a:ext cx="44291" cy="66914"/>
              </a:xfrm>
              <a:prstGeom prst="rect">
                <a:avLst/>
              </a:prstGeom>
              <a:solidFill>
                <a:srgbClr val="F6B67F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800" noProof="0"/>
              </a:p>
            </p:txBody>
          </p:sp>
          <p:sp>
            <p:nvSpPr>
              <p:cNvPr id="121" name="Rectangle 27"/>
              <p:cNvSpPr>
                <a:spLocks noChangeArrowheads="1"/>
              </p:cNvSpPr>
              <p:nvPr/>
            </p:nvSpPr>
            <p:spPr bwMode="gray">
              <a:xfrm>
                <a:off x="1905000" y="5715000"/>
                <a:ext cx="227171" cy="42333"/>
              </a:xfrm>
              <a:prstGeom prst="rect">
                <a:avLst/>
              </a:prstGeom>
              <a:solidFill>
                <a:srgbClr val="F48F17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800" noProof="0"/>
              </a:p>
            </p:txBody>
          </p:sp>
          <p:sp>
            <p:nvSpPr>
              <p:cNvPr id="122" name="Rectangle 28"/>
              <p:cNvSpPr>
                <a:spLocks noChangeArrowheads="1"/>
              </p:cNvSpPr>
              <p:nvPr/>
            </p:nvSpPr>
            <p:spPr bwMode="gray">
              <a:xfrm>
                <a:off x="1905000" y="5757333"/>
                <a:ext cx="227171" cy="66914"/>
              </a:xfrm>
              <a:prstGeom prst="rect">
                <a:avLst/>
              </a:prstGeom>
              <a:solidFill>
                <a:srgbClr val="EB660B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800" noProof="0"/>
              </a:p>
            </p:txBody>
          </p:sp>
          <p:sp>
            <p:nvSpPr>
              <p:cNvPr id="123" name="Rectangle 29"/>
              <p:cNvSpPr>
                <a:spLocks noChangeArrowheads="1"/>
              </p:cNvSpPr>
              <p:nvPr/>
            </p:nvSpPr>
            <p:spPr bwMode="gray">
              <a:xfrm>
                <a:off x="2176462" y="5824247"/>
                <a:ext cx="117158" cy="163871"/>
              </a:xfrm>
              <a:prstGeom prst="rect">
                <a:avLst/>
              </a:prstGeom>
              <a:solidFill>
                <a:srgbClr val="F3BF09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800" noProof="0"/>
              </a:p>
            </p:txBody>
          </p:sp>
          <p:sp>
            <p:nvSpPr>
              <p:cNvPr id="124" name="Rectangle 30"/>
              <p:cNvSpPr>
                <a:spLocks noChangeArrowheads="1"/>
              </p:cNvSpPr>
              <p:nvPr/>
            </p:nvSpPr>
            <p:spPr bwMode="gray">
              <a:xfrm>
                <a:off x="2176462" y="5988118"/>
                <a:ext cx="117158" cy="107882"/>
              </a:xfrm>
              <a:prstGeom prst="rect">
                <a:avLst/>
              </a:prstGeom>
              <a:solidFill>
                <a:srgbClr val="E93409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800" noProof="0"/>
              </a:p>
            </p:txBody>
          </p:sp>
          <p:sp>
            <p:nvSpPr>
              <p:cNvPr id="125" name="Rectangle 31"/>
              <p:cNvSpPr>
                <a:spLocks noChangeArrowheads="1"/>
              </p:cNvSpPr>
              <p:nvPr/>
            </p:nvSpPr>
            <p:spPr bwMode="gray">
              <a:xfrm>
                <a:off x="2132171" y="5824247"/>
                <a:ext cx="44291" cy="163871"/>
              </a:xfrm>
              <a:prstGeom prst="rect">
                <a:avLst/>
              </a:prstGeom>
              <a:solidFill>
                <a:srgbClr val="EA8804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800" noProof="0"/>
              </a:p>
            </p:txBody>
          </p:sp>
          <p:sp>
            <p:nvSpPr>
              <p:cNvPr id="126" name="Rectangle 32"/>
              <p:cNvSpPr>
                <a:spLocks noChangeArrowheads="1"/>
              </p:cNvSpPr>
              <p:nvPr/>
            </p:nvSpPr>
            <p:spPr bwMode="gray">
              <a:xfrm>
                <a:off x="2132171" y="5988118"/>
                <a:ext cx="44291" cy="107882"/>
              </a:xfrm>
              <a:prstGeom prst="rect">
                <a:avLst/>
              </a:prstGeom>
              <a:solidFill>
                <a:srgbClr val="E02504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800" noProof="0"/>
              </a:p>
            </p:txBody>
          </p:sp>
          <p:sp>
            <p:nvSpPr>
              <p:cNvPr id="127" name="Freeform 33"/>
              <p:cNvSpPr>
                <a:spLocks/>
              </p:cNvSpPr>
              <p:nvPr/>
            </p:nvSpPr>
            <p:spPr bwMode="gray">
              <a:xfrm>
                <a:off x="1905000" y="5824247"/>
                <a:ext cx="227171" cy="16387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59" y="0"/>
                  </a:cxn>
                  <a:cxn ang="0">
                    <a:pos x="159" y="120"/>
                  </a:cxn>
                  <a:cxn ang="0">
                    <a:pos x="99" y="120"/>
                  </a:cxn>
                  <a:cxn ang="0">
                    <a:pos x="99" y="80"/>
                  </a:cxn>
                  <a:cxn ang="0">
                    <a:pos x="0" y="80"/>
                  </a:cxn>
                  <a:cxn ang="0">
                    <a:pos x="0" y="0"/>
                  </a:cxn>
                </a:cxnLst>
                <a:rect l="0" t="0" r="r" b="b"/>
                <a:pathLst>
                  <a:path w="159" h="120">
                    <a:moveTo>
                      <a:pt x="0" y="0"/>
                    </a:moveTo>
                    <a:lnTo>
                      <a:pt x="159" y="0"/>
                    </a:lnTo>
                    <a:lnTo>
                      <a:pt x="159" y="120"/>
                    </a:lnTo>
                    <a:lnTo>
                      <a:pt x="99" y="120"/>
                    </a:lnTo>
                    <a:lnTo>
                      <a:pt x="99" y="80"/>
                    </a:lnTo>
                    <a:lnTo>
                      <a:pt x="0" y="8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04C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800" noProof="0"/>
              </a:p>
            </p:txBody>
          </p:sp>
          <p:sp>
            <p:nvSpPr>
              <p:cNvPr id="128" name="Rectangle 34"/>
              <p:cNvSpPr>
                <a:spLocks noChangeArrowheads="1"/>
              </p:cNvSpPr>
              <p:nvPr/>
            </p:nvSpPr>
            <p:spPr bwMode="gray">
              <a:xfrm>
                <a:off x="2046446" y="5988118"/>
                <a:ext cx="85725" cy="107882"/>
              </a:xfrm>
              <a:prstGeom prst="rect">
                <a:avLst/>
              </a:prstGeom>
              <a:solidFill>
                <a:srgbClr val="D61400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800" noProof="0"/>
              </a:p>
            </p:txBody>
          </p:sp>
          <p:sp>
            <p:nvSpPr>
              <p:cNvPr id="129" name="Rectangle 35"/>
              <p:cNvSpPr>
                <a:spLocks noChangeArrowheads="1"/>
              </p:cNvSpPr>
              <p:nvPr/>
            </p:nvSpPr>
            <p:spPr bwMode="gray">
              <a:xfrm>
                <a:off x="1905000" y="5933495"/>
                <a:ext cx="141446" cy="54624"/>
              </a:xfrm>
              <a:prstGeom prst="rect">
                <a:avLst/>
              </a:prstGeom>
              <a:solidFill>
                <a:srgbClr val="C93C00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800" noProof="0"/>
              </a:p>
            </p:txBody>
          </p:sp>
          <p:sp>
            <p:nvSpPr>
              <p:cNvPr id="130" name="Rectangle 36"/>
              <p:cNvSpPr>
                <a:spLocks noChangeArrowheads="1"/>
              </p:cNvSpPr>
              <p:nvPr/>
            </p:nvSpPr>
            <p:spPr bwMode="gray">
              <a:xfrm>
                <a:off x="1905000" y="5988118"/>
                <a:ext cx="141446" cy="107882"/>
              </a:xfrm>
              <a:prstGeom prst="rect">
                <a:avLst/>
              </a:prstGeom>
              <a:solidFill>
                <a:srgbClr val="C01000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800" noProof="0"/>
              </a:p>
            </p:txBody>
          </p:sp>
        </p:grpSp>
        <p:grpSp>
          <p:nvGrpSpPr>
            <p:cNvPr id="104" name="Group 32"/>
            <p:cNvGrpSpPr/>
            <p:nvPr/>
          </p:nvGrpSpPr>
          <p:grpSpPr>
            <a:xfrm>
              <a:off x="518032" y="978681"/>
              <a:ext cx="4572000" cy="2667393"/>
              <a:chOff x="518032" y="978681"/>
              <a:chExt cx="4572000" cy="2667393"/>
            </a:xfrm>
          </p:grpSpPr>
          <p:sp>
            <p:nvSpPr>
              <p:cNvPr id="105" name="Rectangle 37"/>
              <p:cNvSpPr>
                <a:spLocks noChangeArrowheads="1"/>
              </p:cNvSpPr>
              <p:nvPr userDrawn="1"/>
            </p:nvSpPr>
            <p:spPr bwMode="black">
              <a:xfrm>
                <a:off x="3295650" y="978681"/>
                <a:ext cx="1143000" cy="263229"/>
              </a:xfrm>
              <a:prstGeom prst="rect">
                <a:avLst/>
              </a:prstGeom>
              <a:solidFill>
                <a:srgbClr val="A10000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800" noProof="0"/>
              </a:p>
            </p:txBody>
          </p:sp>
          <p:sp>
            <p:nvSpPr>
              <p:cNvPr id="106" name="Freeform 7"/>
              <p:cNvSpPr>
                <a:spLocks noEditPoints="1"/>
              </p:cNvSpPr>
              <p:nvPr userDrawn="1"/>
            </p:nvSpPr>
            <p:spPr bwMode="black">
              <a:xfrm>
                <a:off x="518032" y="1922794"/>
                <a:ext cx="4572000" cy="1723280"/>
              </a:xfrm>
              <a:custGeom>
                <a:avLst/>
                <a:gdLst/>
                <a:ahLst/>
                <a:cxnLst>
                  <a:cxn ang="0">
                    <a:pos x="581" y="233"/>
                  </a:cxn>
                  <a:cxn ang="0">
                    <a:pos x="538" y="949"/>
                  </a:cxn>
                  <a:cxn ang="0">
                    <a:pos x="630" y="946"/>
                  </a:cxn>
                  <a:cxn ang="0">
                    <a:pos x="793" y="880"/>
                  </a:cxn>
                  <a:cxn ang="0">
                    <a:pos x="886" y="728"/>
                  </a:cxn>
                  <a:cxn ang="0">
                    <a:pos x="905" y="505"/>
                  </a:cxn>
                  <a:cxn ang="0">
                    <a:pos x="850" y="329"/>
                  </a:cxn>
                  <a:cxn ang="0">
                    <a:pos x="727" y="241"/>
                  </a:cxn>
                  <a:cxn ang="0">
                    <a:pos x="521" y="3"/>
                  </a:cxn>
                  <a:cxn ang="0">
                    <a:pos x="643" y="74"/>
                  </a:cxn>
                  <a:cxn ang="0">
                    <a:pos x="761" y="24"/>
                  </a:cxn>
                  <a:cxn ang="0">
                    <a:pos x="855" y="9"/>
                  </a:cxn>
                  <a:cxn ang="0">
                    <a:pos x="1026" y="40"/>
                  </a:cxn>
                  <a:cxn ang="0">
                    <a:pos x="1180" y="172"/>
                  </a:cxn>
                  <a:cxn ang="0">
                    <a:pos x="1265" y="383"/>
                  </a:cxn>
                  <a:cxn ang="0">
                    <a:pos x="1265" y="641"/>
                  </a:cxn>
                  <a:cxn ang="0">
                    <a:pos x="1175" y="857"/>
                  </a:cxn>
                  <a:cxn ang="0">
                    <a:pos x="1005" y="1006"/>
                  </a:cxn>
                  <a:cxn ang="0">
                    <a:pos x="766" y="1074"/>
                  </a:cxn>
                  <a:cxn ang="0">
                    <a:pos x="601" y="1074"/>
                  </a:cxn>
                  <a:cxn ang="0">
                    <a:pos x="692" y="1447"/>
                  </a:cxn>
                  <a:cxn ang="0">
                    <a:pos x="171" y="1408"/>
                  </a:cxn>
                  <a:cxn ang="0">
                    <a:pos x="413" y="3"/>
                  </a:cxn>
                  <a:cxn ang="0">
                    <a:pos x="3876" y="20"/>
                  </a:cxn>
                  <a:cxn ang="0">
                    <a:pos x="4036" y="100"/>
                  </a:cxn>
                  <a:cxn ang="0">
                    <a:pos x="4113" y="232"/>
                  </a:cxn>
                  <a:cxn ang="0">
                    <a:pos x="4091" y="362"/>
                  </a:cxn>
                  <a:cxn ang="0">
                    <a:pos x="3995" y="436"/>
                  </a:cxn>
                  <a:cxn ang="0">
                    <a:pos x="3859" y="438"/>
                  </a:cxn>
                  <a:cxn ang="0">
                    <a:pos x="3757" y="114"/>
                  </a:cxn>
                  <a:cxn ang="0">
                    <a:pos x="3597" y="187"/>
                  </a:cxn>
                  <a:cxn ang="0">
                    <a:pos x="3508" y="339"/>
                  </a:cxn>
                  <a:cxn ang="0">
                    <a:pos x="3489" y="565"/>
                  </a:cxn>
                  <a:cxn ang="0">
                    <a:pos x="3547" y="753"/>
                  </a:cxn>
                  <a:cxn ang="0">
                    <a:pos x="3668" y="869"/>
                  </a:cxn>
                  <a:cxn ang="0">
                    <a:pos x="3821" y="896"/>
                  </a:cxn>
                  <a:cxn ang="0">
                    <a:pos x="3931" y="872"/>
                  </a:cxn>
                  <a:cxn ang="0">
                    <a:pos x="4079" y="810"/>
                  </a:cxn>
                  <a:cxn ang="0">
                    <a:pos x="4016" y="1024"/>
                  </a:cxn>
                  <a:cxn ang="0">
                    <a:pos x="3830" y="1080"/>
                  </a:cxn>
                  <a:cxn ang="0">
                    <a:pos x="3651" y="1095"/>
                  </a:cxn>
                  <a:cxn ang="0">
                    <a:pos x="3426" y="1060"/>
                  </a:cxn>
                  <a:cxn ang="0">
                    <a:pos x="3255" y="947"/>
                  </a:cxn>
                  <a:cxn ang="0">
                    <a:pos x="3140" y="772"/>
                  </a:cxn>
                  <a:cxn ang="0">
                    <a:pos x="3101" y="561"/>
                  </a:cxn>
                  <a:cxn ang="0">
                    <a:pos x="3153" y="318"/>
                  </a:cxn>
                  <a:cxn ang="0">
                    <a:pos x="3293" y="135"/>
                  </a:cxn>
                  <a:cxn ang="0">
                    <a:pos x="3508" y="27"/>
                  </a:cxn>
                  <a:cxn ang="0">
                    <a:pos x="2910" y="0"/>
                  </a:cxn>
                  <a:cxn ang="0">
                    <a:pos x="3040" y="52"/>
                  </a:cxn>
                  <a:cxn ang="0">
                    <a:pos x="3093" y="178"/>
                  </a:cxn>
                  <a:cxn ang="0">
                    <a:pos x="3071" y="277"/>
                  </a:cxn>
                  <a:cxn ang="0">
                    <a:pos x="3004" y="393"/>
                  </a:cxn>
                  <a:cxn ang="0">
                    <a:pos x="2876" y="561"/>
                  </a:cxn>
                  <a:cxn ang="0">
                    <a:pos x="1784" y="1078"/>
                  </a:cxn>
                  <a:cxn ang="0">
                    <a:pos x="1313" y="118"/>
                  </a:cxn>
                  <a:cxn ang="0">
                    <a:pos x="2247" y="25"/>
                  </a:cxn>
                  <a:cxn ang="0">
                    <a:pos x="2759" y="62"/>
                  </a:cxn>
                  <a:cxn ang="0">
                    <a:pos x="2872" y="4"/>
                  </a:cxn>
                </a:cxnLst>
                <a:rect l="0" t="0" r="r" b="b"/>
                <a:pathLst>
                  <a:path w="4127" h="1544">
                    <a:moveTo>
                      <a:pt x="640" y="229"/>
                    </a:moveTo>
                    <a:lnTo>
                      <a:pt x="622" y="229"/>
                    </a:lnTo>
                    <a:lnTo>
                      <a:pt x="603" y="230"/>
                    </a:lnTo>
                    <a:lnTo>
                      <a:pt x="581" y="233"/>
                    </a:lnTo>
                    <a:lnTo>
                      <a:pt x="553" y="235"/>
                    </a:lnTo>
                    <a:lnTo>
                      <a:pt x="521" y="241"/>
                    </a:lnTo>
                    <a:lnTo>
                      <a:pt x="521" y="947"/>
                    </a:lnTo>
                    <a:lnTo>
                      <a:pt x="538" y="949"/>
                    </a:lnTo>
                    <a:lnTo>
                      <a:pt x="553" y="949"/>
                    </a:lnTo>
                    <a:lnTo>
                      <a:pt x="566" y="949"/>
                    </a:lnTo>
                    <a:lnTo>
                      <a:pt x="578" y="949"/>
                    </a:lnTo>
                    <a:lnTo>
                      <a:pt x="630" y="946"/>
                    </a:lnTo>
                    <a:lnTo>
                      <a:pt x="677" y="937"/>
                    </a:lnTo>
                    <a:lnTo>
                      <a:pt x="720" y="924"/>
                    </a:lnTo>
                    <a:lnTo>
                      <a:pt x="758" y="905"/>
                    </a:lnTo>
                    <a:lnTo>
                      <a:pt x="793" y="880"/>
                    </a:lnTo>
                    <a:lnTo>
                      <a:pt x="824" y="850"/>
                    </a:lnTo>
                    <a:lnTo>
                      <a:pt x="849" y="815"/>
                    </a:lnTo>
                    <a:lnTo>
                      <a:pt x="870" y="775"/>
                    </a:lnTo>
                    <a:lnTo>
                      <a:pt x="886" y="728"/>
                    </a:lnTo>
                    <a:lnTo>
                      <a:pt x="897" y="678"/>
                    </a:lnTo>
                    <a:lnTo>
                      <a:pt x="905" y="622"/>
                    </a:lnTo>
                    <a:lnTo>
                      <a:pt x="907" y="561"/>
                    </a:lnTo>
                    <a:lnTo>
                      <a:pt x="905" y="505"/>
                    </a:lnTo>
                    <a:lnTo>
                      <a:pt x="897" y="452"/>
                    </a:lnTo>
                    <a:lnTo>
                      <a:pt x="886" y="407"/>
                    </a:lnTo>
                    <a:lnTo>
                      <a:pt x="870" y="366"/>
                    </a:lnTo>
                    <a:lnTo>
                      <a:pt x="850" y="329"/>
                    </a:lnTo>
                    <a:lnTo>
                      <a:pt x="826" y="299"/>
                    </a:lnTo>
                    <a:lnTo>
                      <a:pt x="797" y="274"/>
                    </a:lnTo>
                    <a:lnTo>
                      <a:pt x="763" y="254"/>
                    </a:lnTo>
                    <a:lnTo>
                      <a:pt x="727" y="241"/>
                    </a:lnTo>
                    <a:lnTo>
                      <a:pt x="686" y="232"/>
                    </a:lnTo>
                    <a:lnTo>
                      <a:pt x="640" y="229"/>
                    </a:lnTo>
                    <a:close/>
                    <a:moveTo>
                      <a:pt x="413" y="3"/>
                    </a:moveTo>
                    <a:lnTo>
                      <a:pt x="521" y="3"/>
                    </a:lnTo>
                    <a:lnTo>
                      <a:pt x="521" y="143"/>
                    </a:lnTo>
                    <a:lnTo>
                      <a:pt x="566" y="117"/>
                    </a:lnTo>
                    <a:lnTo>
                      <a:pt x="607" y="93"/>
                    </a:lnTo>
                    <a:lnTo>
                      <a:pt x="643" y="74"/>
                    </a:lnTo>
                    <a:lnTo>
                      <a:pt x="677" y="57"/>
                    </a:lnTo>
                    <a:lnTo>
                      <a:pt x="707" y="44"/>
                    </a:lnTo>
                    <a:lnTo>
                      <a:pt x="735" y="33"/>
                    </a:lnTo>
                    <a:lnTo>
                      <a:pt x="761" y="24"/>
                    </a:lnTo>
                    <a:lnTo>
                      <a:pt x="785" y="18"/>
                    </a:lnTo>
                    <a:lnTo>
                      <a:pt x="809" y="13"/>
                    </a:lnTo>
                    <a:lnTo>
                      <a:pt x="831" y="10"/>
                    </a:lnTo>
                    <a:lnTo>
                      <a:pt x="855" y="9"/>
                    </a:lnTo>
                    <a:lnTo>
                      <a:pt x="879" y="8"/>
                    </a:lnTo>
                    <a:lnTo>
                      <a:pt x="931" y="12"/>
                    </a:lnTo>
                    <a:lnTo>
                      <a:pt x="980" y="23"/>
                    </a:lnTo>
                    <a:lnTo>
                      <a:pt x="1026" y="40"/>
                    </a:lnTo>
                    <a:lnTo>
                      <a:pt x="1070" y="64"/>
                    </a:lnTo>
                    <a:lnTo>
                      <a:pt x="1110" y="94"/>
                    </a:lnTo>
                    <a:lnTo>
                      <a:pt x="1148" y="130"/>
                    </a:lnTo>
                    <a:lnTo>
                      <a:pt x="1180" y="172"/>
                    </a:lnTo>
                    <a:lnTo>
                      <a:pt x="1209" y="218"/>
                    </a:lnTo>
                    <a:lnTo>
                      <a:pt x="1233" y="268"/>
                    </a:lnTo>
                    <a:lnTo>
                      <a:pt x="1252" y="324"/>
                    </a:lnTo>
                    <a:lnTo>
                      <a:pt x="1265" y="383"/>
                    </a:lnTo>
                    <a:lnTo>
                      <a:pt x="1274" y="446"/>
                    </a:lnTo>
                    <a:lnTo>
                      <a:pt x="1278" y="512"/>
                    </a:lnTo>
                    <a:lnTo>
                      <a:pt x="1274" y="578"/>
                    </a:lnTo>
                    <a:lnTo>
                      <a:pt x="1265" y="641"/>
                    </a:lnTo>
                    <a:lnTo>
                      <a:pt x="1252" y="701"/>
                    </a:lnTo>
                    <a:lnTo>
                      <a:pt x="1232" y="756"/>
                    </a:lnTo>
                    <a:lnTo>
                      <a:pt x="1205" y="809"/>
                    </a:lnTo>
                    <a:lnTo>
                      <a:pt x="1175" y="857"/>
                    </a:lnTo>
                    <a:lnTo>
                      <a:pt x="1140" y="901"/>
                    </a:lnTo>
                    <a:lnTo>
                      <a:pt x="1099" y="941"/>
                    </a:lnTo>
                    <a:lnTo>
                      <a:pt x="1054" y="976"/>
                    </a:lnTo>
                    <a:lnTo>
                      <a:pt x="1005" y="1006"/>
                    </a:lnTo>
                    <a:lnTo>
                      <a:pt x="951" y="1031"/>
                    </a:lnTo>
                    <a:lnTo>
                      <a:pt x="894" y="1051"/>
                    </a:lnTo>
                    <a:lnTo>
                      <a:pt x="831" y="1065"/>
                    </a:lnTo>
                    <a:lnTo>
                      <a:pt x="766" y="1074"/>
                    </a:lnTo>
                    <a:lnTo>
                      <a:pt x="696" y="1078"/>
                    </a:lnTo>
                    <a:lnTo>
                      <a:pt x="670" y="1078"/>
                    </a:lnTo>
                    <a:lnTo>
                      <a:pt x="637" y="1076"/>
                    </a:lnTo>
                    <a:lnTo>
                      <a:pt x="601" y="1074"/>
                    </a:lnTo>
                    <a:lnTo>
                      <a:pt x="561" y="1071"/>
                    </a:lnTo>
                    <a:lnTo>
                      <a:pt x="521" y="1068"/>
                    </a:lnTo>
                    <a:lnTo>
                      <a:pt x="521" y="1408"/>
                    </a:lnTo>
                    <a:lnTo>
                      <a:pt x="692" y="1447"/>
                    </a:lnTo>
                    <a:lnTo>
                      <a:pt x="692" y="1544"/>
                    </a:lnTo>
                    <a:lnTo>
                      <a:pt x="18" y="1544"/>
                    </a:lnTo>
                    <a:lnTo>
                      <a:pt x="18" y="1447"/>
                    </a:lnTo>
                    <a:lnTo>
                      <a:pt x="171" y="1408"/>
                    </a:lnTo>
                    <a:lnTo>
                      <a:pt x="171" y="229"/>
                    </a:lnTo>
                    <a:lnTo>
                      <a:pt x="0" y="229"/>
                    </a:lnTo>
                    <a:lnTo>
                      <a:pt x="0" y="128"/>
                    </a:lnTo>
                    <a:lnTo>
                      <a:pt x="413" y="3"/>
                    </a:lnTo>
                    <a:close/>
                    <a:moveTo>
                      <a:pt x="3711" y="0"/>
                    </a:moveTo>
                    <a:lnTo>
                      <a:pt x="3770" y="3"/>
                    </a:lnTo>
                    <a:lnTo>
                      <a:pt x="3825" y="9"/>
                    </a:lnTo>
                    <a:lnTo>
                      <a:pt x="3876" y="20"/>
                    </a:lnTo>
                    <a:lnTo>
                      <a:pt x="3923" y="34"/>
                    </a:lnTo>
                    <a:lnTo>
                      <a:pt x="3965" y="53"/>
                    </a:lnTo>
                    <a:lnTo>
                      <a:pt x="4004" y="75"/>
                    </a:lnTo>
                    <a:lnTo>
                      <a:pt x="4036" y="100"/>
                    </a:lnTo>
                    <a:lnTo>
                      <a:pt x="4064" y="129"/>
                    </a:lnTo>
                    <a:lnTo>
                      <a:pt x="4086" y="160"/>
                    </a:lnTo>
                    <a:lnTo>
                      <a:pt x="4103" y="194"/>
                    </a:lnTo>
                    <a:lnTo>
                      <a:pt x="4113" y="232"/>
                    </a:lnTo>
                    <a:lnTo>
                      <a:pt x="4117" y="271"/>
                    </a:lnTo>
                    <a:lnTo>
                      <a:pt x="4114" y="304"/>
                    </a:lnTo>
                    <a:lnTo>
                      <a:pt x="4105" y="334"/>
                    </a:lnTo>
                    <a:lnTo>
                      <a:pt x="4091" y="362"/>
                    </a:lnTo>
                    <a:lnTo>
                      <a:pt x="4074" y="387"/>
                    </a:lnTo>
                    <a:lnTo>
                      <a:pt x="4051" y="407"/>
                    </a:lnTo>
                    <a:lnTo>
                      <a:pt x="4025" y="423"/>
                    </a:lnTo>
                    <a:lnTo>
                      <a:pt x="3995" y="436"/>
                    </a:lnTo>
                    <a:lnTo>
                      <a:pt x="3961" y="443"/>
                    </a:lnTo>
                    <a:lnTo>
                      <a:pt x="3925" y="446"/>
                    </a:lnTo>
                    <a:lnTo>
                      <a:pt x="3891" y="444"/>
                    </a:lnTo>
                    <a:lnTo>
                      <a:pt x="3859" y="438"/>
                    </a:lnTo>
                    <a:lnTo>
                      <a:pt x="3826" y="428"/>
                    </a:lnTo>
                    <a:lnTo>
                      <a:pt x="3792" y="413"/>
                    </a:lnTo>
                    <a:lnTo>
                      <a:pt x="3757" y="394"/>
                    </a:lnTo>
                    <a:lnTo>
                      <a:pt x="3757" y="114"/>
                    </a:lnTo>
                    <a:lnTo>
                      <a:pt x="3711" y="125"/>
                    </a:lnTo>
                    <a:lnTo>
                      <a:pt x="3668" y="140"/>
                    </a:lnTo>
                    <a:lnTo>
                      <a:pt x="3631" y="162"/>
                    </a:lnTo>
                    <a:lnTo>
                      <a:pt x="3597" y="187"/>
                    </a:lnTo>
                    <a:lnTo>
                      <a:pt x="3568" y="218"/>
                    </a:lnTo>
                    <a:lnTo>
                      <a:pt x="3543" y="253"/>
                    </a:lnTo>
                    <a:lnTo>
                      <a:pt x="3523" y="294"/>
                    </a:lnTo>
                    <a:lnTo>
                      <a:pt x="3508" y="339"/>
                    </a:lnTo>
                    <a:lnTo>
                      <a:pt x="3497" y="391"/>
                    </a:lnTo>
                    <a:lnTo>
                      <a:pt x="3489" y="447"/>
                    </a:lnTo>
                    <a:lnTo>
                      <a:pt x="3487" y="507"/>
                    </a:lnTo>
                    <a:lnTo>
                      <a:pt x="3489" y="565"/>
                    </a:lnTo>
                    <a:lnTo>
                      <a:pt x="3497" y="617"/>
                    </a:lnTo>
                    <a:lnTo>
                      <a:pt x="3509" y="667"/>
                    </a:lnTo>
                    <a:lnTo>
                      <a:pt x="3526" y="712"/>
                    </a:lnTo>
                    <a:lnTo>
                      <a:pt x="3547" y="753"/>
                    </a:lnTo>
                    <a:lnTo>
                      <a:pt x="3571" y="790"/>
                    </a:lnTo>
                    <a:lnTo>
                      <a:pt x="3600" y="821"/>
                    </a:lnTo>
                    <a:lnTo>
                      <a:pt x="3632" y="847"/>
                    </a:lnTo>
                    <a:lnTo>
                      <a:pt x="3668" y="869"/>
                    </a:lnTo>
                    <a:lnTo>
                      <a:pt x="3707" y="885"/>
                    </a:lnTo>
                    <a:lnTo>
                      <a:pt x="3750" y="894"/>
                    </a:lnTo>
                    <a:lnTo>
                      <a:pt x="3795" y="897"/>
                    </a:lnTo>
                    <a:lnTo>
                      <a:pt x="3821" y="896"/>
                    </a:lnTo>
                    <a:lnTo>
                      <a:pt x="3847" y="894"/>
                    </a:lnTo>
                    <a:lnTo>
                      <a:pt x="3874" y="889"/>
                    </a:lnTo>
                    <a:lnTo>
                      <a:pt x="3901" y="881"/>
                    </a:lnTo>
                    <a:lnTo>
                      <a:pt x="3931" y="872"/>
                    </a:lnTo>
                    <a:lnTo>
                      <a:pt x="3964" y="861"/>
                    </a:lnTo>
                    <a:lnTo>
                      <a:pt x="3999" y="846"/>
                    </a:lnTo>
                    <a:lnTo>
                      <a:pt x="4036" y="830"/>
                    </a:lnTo>
                    <a:lnTo>
                      <a:pt x="4079" y="810"/>
                    </a:lnTo>
                    <a:lnTo>
                      <a:pt x="4127" y="787"/>
                    </a:lnTo>
                    <a:lnTo>
                      <a:pt x="4127" y="976"/>
                    </a:lnTo>
                    <a:lnTo>
                      <a:pt x="4069" y="1001"/>
                    </a:lnTo>
                    <a:lnTo>
                      <a:pt x="4016" y="1024"/>
                    </a:lnTo>
                    <a:lnTo>
                      <a:pt x="3966" y="1041"/>
                    </a:lnTo>
                    <a:lnTo>
                      <a:pt x="3919" y="1058"/>
                    </a:lnTo>
                    <a:lnTo>
                      <a:pt x="3874" y="1070"/>
                    </a:lnTo>
                    <a:lnTo>
                      <a:pt x="3830" y="1080"/>
                    </a:lnTo>
                    <a:lnTo>
                      <a:pt x="3786" y="1086"/>
                    </a:lnTo>
                    <a:lnTo>
                      <a:pt x="3742" y="1091"/>
                    </a:lnTo>
                    <a:lnTo>
                      <a:pt x="3697" y="1094"/>
                    </a:lnTo>
                    <a:lnTo>
                      <a:pt x="3651" y="1095"/>
                    </a:lnTo>
                    <a:lnTo>
                      <a:pt x="3588" y="1093"/>
                    </a:lnTo>
                    <a:lnTo>
                      <a:pt x="3530" y="1086"/>
                    </a:lnTo>
                    <a:lnTo>
                      <a:pt x="3476" y="1075"/>
                    </a:lnTo>
                    <a:lnTo>
                      <a:pt x="3426" y="1060"/>
                    </a:lnTo>
                    <a:lnTo>
                      <a:pt x="3378" y="1039"/>
                    </a:lnTo>
                    <a:lnTo>
                      <a:pt x="3334" y="1014"/>
                    </a:lnTo>
                    <a:lnTo>
                      <a:pt x="3294" y="984"/>
                    </a:lnTo>
                    <a:lnTo>
                      <a:pt x="3255" y="947"/>
                    </a:lnTo>
                    <a:lnTo>
                      <a:pt x="3219" y="907"/>
                    </a:lnTo>
                    <a:lnTo>
                      <a:pt x="3188" y="865"/>
                    </a:lnTo>
                    <a:lnTo>
                      <a:pt x="3162" y="820"/>
                    </a:lnTo>
                    <a:lnTo>
                      <a:pt x="3140" y="772"/>
                    </a:lnTo>
                    <a:lnTo>
                      <a:pt x="3124" y="722"/>
                    </a:lnTo>
                    <a:lnTo>
                      <a:pt x="3111" y="670"/>
                    </a:lnTo>
                    <a:lnTo>
                      <a:pt x="3104" y="616"/>
                    </a:lnTo>
                    <a:lnTo>
                      <a:pt x="3101" y="561"/>
                    </a:lnTo>
                    <a:lnTo>
                      <a:pt x="3105" y="494"/>
                    </a:lnTo>
                    <a:lnTo>
                      <a:pt x="3115" y="433"/>
                    </a:lnTo>
                    <a:lnTo>
                      <a:pt x="3130" y="373"/>
                    </a:lnTo>
                    <a:lnTo>
                      <a:pt x="3153" y="318"/>
                    </a:lnTo>
                    <a:lnTo>
                      <a:pt x="3179" y="267"/>
                    </a:lnTo>
                    <a:lnTo>
                      <a:pt x="3213" y="219"/>
                    </a:lnTo>
                    <a:lnTo>
                      <a:pt x="3250" y="175"/>
                    </a:lnTo>
                    <a:lnTo>
                      <a:pt x="3293" y="135"/>
                    </a:lnTo>
                    <a:lnTo>
                      <a:pt x="3341" y="102"/>
                    </a:lnTo>
                    <a:lnTo>
                      <a:pt x="3392" y="72"/>
                    </a:lnTo>
                    <a:lnTo>
                      <a:pt x="3448" y="47"/>
                    </a:lnTo>
                    <a:lnTo>
                      <a:pt x="3508" y="27"/>
                    </a:lnTo>
                    <a:lnTo>
                      <a:pt x="3573" y="12"/>
                    </a:lnTo>
                    <a:lnTo>
                      <a:pt x="3640" y="3"/>
                    </a:lnTo>
                    <a:lnTo>
                      <a:pt x="3711" y="0"/>
                    </a:lnTo>
                    <a:close/>
                    <a:moveTo>
                      <a:pt x="2910" y="0"/>
                    </a:moveTo>
                    <a:lnTo>
                      <a:pt x="2948" y="4"/>
                    </a:lnTo>
                    <a:lnTo>
                      <a:pt x="2983" y="14"/>
                    </a:lnTo>
                    <a:lnTo>
                      <a:pt x="3014" y="30"/>
                    </a:lnTo>
                    <a:lnTo>
                      <a:pt x="3040" y="52"/>
                    </a:lnTo>
                    <a:lnTo>
                      <a:pt x="3063" y="78"/>
                    </a:lnTo>
                    <a:lnTo>
                      <a:pt x="3079" y="109"/>
                    </a:lnTo>
                    <a:lnTo>
                      <a:pt x="3089" y="142"/>
                    </a:lnTo>
                    <a:lnTo>
                      <a:pt x="3093" y="178"/>
                    </a:lnTo>
                    <a:lnTo>
                      <a:pt x="3091" y="203"/>
                    </a:lnTo>
                    <a:lnTo>
                      <a:pt x="3088" y="227"/>
                    </a:lnTo>
                    <a:lnTo>
                      <a:pt x="3081" y="252"/>
                    </a:lnTo>
                    <a:lnTo>
                      <a:pt x="3071" y="277"/>
                    </a:lnTo>
                    <a:lnTo>
                      <a:pt x="3060" y="303"/>
                    </a:lnTo>
                    <a:lnTo>
                      <a:pt x="3044" y="331"/>
                    </a:lnTo>
                    <a:lnTo>
                      <a:pt x="3025" y="361"/>
                    </a:lnTo>
                    <a:lnTo>
                      <a:pt x="3004" y="393"/>
                    </a:lnTo>
                    <a:lnTo>
                      <a:pt x="2978" y="429"/>
                    </a:lnTo>
                    <a:lnTo>
                      <a:pt x="2948" y="468"/>
                    </a:lnTo>
                    <a:lnTo>
                      <a:pt x="2914" y="512"/>
                    </a:lnTo>
                    <a:lnTo>
                      <a:pt x="2876" y="561"/>
                    </a:lnTo>
                    <a:lnTo>
                      <a:pt x="2472" y="1078"/>
                    </a:lnTo>
                    <a:lnTo>
                      <a:pt x="2182" y="1078"/>
                    </a:lnTo>
                    <a:lnTo>
                      <a:pt x="2182" y="424"/>
                    </a:lnTo>
                    <a:lnTo>
                      <a:pt x="1784" y="1078"/>
                    </a:lnTo>
                    <a:lnTo>
                      <a:pt x="1518" y="1078"/>
                    </a:lnTo>
                    <a:lnTo>
                      <a:pt x="1518" y="234"/>
                    </a:lnTo>
                    <a:lnTo>
                      <a:pt x="1313" y="214"/>
                    </a:lnTo>
                    <a:lnTo>
                      <a:pt x="1313" y="118"/>
                    </a:lnTo>
                    <a:lnTo>
                      <a:pt x="1690" y="25"/>
                    </a:lnTo>
                    <a:lnTo>
                      <a:pt x="1832" y="25"/>
                    </a:lnTo>
                    <a:lnTo>
                      <a:pt x="1832" y="713"/>
                    </a:lnTo>
                    <a:lnTo>
                      <a:pt x="2247" y="25"/>
                    </a:lnTo>
                    <a:lnTo>
                      <a:pt x="2497" y="25"/>
                    </a:lnTo>
                    <a:lnTo>
                      <a:pt x="2497" y="822"/>
                    </a:lnTo>
                    <a:lnTo>
                      <a:pt x="2759" y="473"/>
                    </a:lnTo>
                    <a:lnTo>
                      <a:pt x="2759" y="62"/>
                    </a:lnTo>
                    <a:lnTo>
                      <a:pt x="2779" y="44"/>
                    </a:lnTo>
                    <a:lnTo>
                      <a:pt x="2806" y="27"/>
                    </a:lnTo>
                    <a:lnTo>
                      <a:pt x="2837" y="13"/>
                    </a:lnTo>
                    <a:lnTo>
                      <a:pt x="2872" y="4"/>
                    </a:lnTo>
                    <a:lnTo>
                      <a:pt x="291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800" noProof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59763489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 Slide: Client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Group 31"/>
          <p:cNvGrpSpPr/>
          <p:nvPr/>
        </p:nvGrpSpPr>
        <p:grpSpPr bwMode="gray">
          <a:xfrm>
            <a:off x="2336801" y="2"/>
            <a:ext cx="9855200" cy="6176009"/>
            <a:chOff x="19140488" y="13674"/>
            <a:chExt cx="7443798" cy="6145827"/>
          </a:xfrm>
        </p:grpSpPr>
        <p:sp>
          <p:nvSpPr>
            <p:cNvPr id="35" name="Rectangle 17"/>
            <p:cNvSpPr>
              <a:spLocks noChangeArrowheads="1"/>
            </p:cNvSpPr>
            <p:nvPr/>
          </p:nvSpPr>
          <p:spPr bwMode="gray">
            <a:xfrm>
              <a:off x="19140488" y="4188799"/>
              <a:ext cx="2302206" cy="1970702"/>
            </a:xfrm>
            <a:prstGeom prst="rect">
              <a:avLst/>
            </a:prstGeom>
            <a:solidFill>
              <a:srgbClr val="9A1702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36" name="Rectangle 7"/>
            <p:cNvSpPr>
              <a:spLocks noChangeArrowheads="1"/>
            </p:cNvSpPr>
            <p:nvPr/>
          </p:nvSpPr>
          <p:spPr bwMode="gray">
            <a:xfrm>
              <a:off x="25663403" y="4032250"/>
              <a:ext cx="920883" cy="2127250"/>
            </a:xfrm>
            <a:prstGeom prst="rect">
              <a:avLst/>
            </a:prstGeom>
            <a:solidFill>
              <a:srgbClr val="F3BE26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37" name="Rectangle 8"/>
            <p:cNvSpPr>
              <a:spLocks noChangeArrowheads="1"/>
            </p:cNvSpPr>
            <p:nvPr/>
          </p:nvSpPr>
          <p:spPr bwMode="gray">
            <a:xfrm>
              <a:off x="25049482" y="2899477"/>
              <a:ext cx="734694" cy="1289321"/>
            </a:xfrm>
            <a:prstGeom prst="rect">
              <a:avLst/>
            </a:prstGeom>
            <a:solidFill>
              <a:srgbClr val="F3BC87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42" name="Rectangle 9"/>
            <p:cNvSpPr>
              <a:spLocks noChangeArrowheads="1"/>
            </p:cNvSpPr>
            <p:nvPr/>
          </p:nvSpPr>
          <p:spPr bwMode="gray">
            <a:xfrm>
              <a:off x="25049482" y="4032250"/>
              <a:ext cx="734693" cy="2127250"/>
            </a:xfrm>
            <a:prstGeom prst="rect">
              <a:avLst/>
            </a:prstGeom>
            <a:solidFill>
              <a:srgbClr val="E88C14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43" name="Rectangle 11"/>
            <p:cNvSpPr>
              <a:spLocks noChangeArrowheads="1"/>
            </p:cNvSpPr>
            <p:nvPr/>
          </p:nvSpPr>
          <p:spPr bwMode="gray">
            <a:xfrm>
              <a:off x="24665780" y="706365"/>
              <a:ext cx="477045" cy="2263848"/>
            </a:xfrm>
            <a:prstGeom prst="rect">
              <a:avLst/>
            </a:prstGeom>
            <a:solidFill>
              <a:srgbClr val="E669A2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44" name="Rectangle 12"/>
            <p:cNvSpPr>
              <a:spLocks noChangeArrowheads="1"/>
            </p:cNvSpPr>
            <p:nvPr/>
          </p:nvSpPr>
          <p:spPr bwMode="gray">
            <a:xfrm>
              <a:off x="24665780" y="2899478"/>
              <a:ext cx="477045" cy="1289321"/>
            </a:xfrm>
            <a:prstGeom prst="rect">
              <a:avLst/>
            </a:prstGeom>
            <a:solidFill>
              <a:srgbClr val="DB4D56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48" name="Rectangle 13"/>
            <p:cNvSpPr>
              <a:spLocks noChangeArrowheads="1"/>
            </p:cNvSpPr>
            <p:nvPr/>
          </p:nvSpPr>
          <p:spPr bwMode="gray">
            <a:xfrm>
              <a:off x="24665780" y="4032250"/>
              <a:ext cx="477045" cy="2127250"/>
            </a:xfrm>
            <a:prstGeom prst="rect">
              <a:avLst/>
            </a:prstGeom>
            <a:solidFill>
              <a:srgbClr val="D13A0D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49" name="Rectangle 14"/>
            <p:cNvSpPr>
              <a:spLocks noChangeArrowheads="1"/>
            </p:cNvSpPr>
            <p:nvPr/>
          </p:nvSpPr>
          <p:spPr bwMode="gray">
            <a:xfrm>
              <a:off x="19140488" y="669925"/>
              <a:ext cx="5662612" cy="2300288"/>
            </a:xfrm>
            <a:prstGeom prst="rect">
              <a:avLst/>
            </a:prstGeom>
            <a:solidFill>
              <a:srgbClr val="D74021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50" name="Rectangle 15"/>
            <p:cNvSpPr>
              <a:spLocks noChangeArrowheads="1"/>
            </p:cNvSpPr>
            <p:nvPr/>
          </p:nvSpPr>
          <p:spPr bwMode="gray">
            <a:xfrm>
              <a:off x="19140488" y="2899478"/>
              <a:ext cx="5662612" cy="1289321"/>
            </a:xfrm>
            <a:prstGeom prst="rect">
              <a:avLst/>
            </a:prstGeom>
            <a:solidFill>
              <a:srgbClr val="CD2F12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51" name="Freeform 16"/>
            <p:cNvSpPr>
              <a:spLocks/>
            </p:cNvSpPr>
            <p:nvPr/>
          </p:nvSpPr>
          <p:spPr bwMode="gray">
            <a:xfrm>
              <a:off x="19140488" y="4032250"/>
              <a:ext cx="5662612" cy="212725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567" y="0"/>
                </a:cxn>
                <a:cxn ang="0">
                  <a:pos x="3567" y="1340"/>
                </a:cxn>
                <a:cxn ang="0">
                  <a:pos x="1372" y="1340"/>
                </a:cxn>
                <a:cxn ang="0">
                  <a:pos x="1372" y="181"/>
                </a:cxn>
                <a:cxn ang="0">
                  <a:pos x="0" y="181"/>
                </a:cxn>
                <a:cxn ang="0">
                  <a:pos x="0" y="0"/>
                </a:cxn>
              </a:cxnLst>
              <a:rect l="0" t="0" r="r" b="b"/>
              <a:pathLst>
                <a:path w="3567" h="1340">
                  <a:moveTo>
                    <a:pt x="0" y="0"/>
                  </a:moveTo>
                  <a:lnTo>
                    <a:pt x="3567" y="0"/>
                  </a:lnTo>
                  <a:lnTo>
                    <a:pt x="3567" y="1340"/>
                  </a:lnTo>
                  <a:lnTo>
                    <a:pt x="1372" y="1340"/>
                  </a:lnTo>
                  <a:lnTo>
                    <a:pt x="1372" y="181"/>
                  </a:lnTo>
                  <a:lnTo>
                    <a:pt x="0" y="18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4230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52" name="Rectangle 10"/>
            <p:cNvSpPr>
              <a:spLocks noChangeArrowheads="1"/>
            </p:cNvSpPr>
            <p:nvPr/>
          </p:nvSpPr>
          <p:spPr bwMode="gray">
            <a:xfrm>
              <a:off x="19140488" y="13674"/>
              <a:ext cx="5662612" cy="692692"/>
            </a:xfrm>
            <a:prstGeom prst="rect">
              <a:avLst/>
            </a:prstGeom>
            <a:solidFill>
              <a:srgbClr val="EE9C34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</p:grpSp>
      <p:sp>
        <p:nvSpPr>
          <p:cNvPr id="31" name="Picture Placeholder 76"/>
          <p:cNvSpPr>
            <a:spLocks noGrp="1"/>
          </p:cNvSpPr>
          <p:nvPr>
            <p:ph type="pic" sz="quarter" idx="13"/>
          </p:nvPr>
        </p:nvSpPr>
        <p:spPr>
          <a:xfrm>
            <a:off x="812801" y="3048000"/>
            <a:ext cx="1219200" cy="762000"/>
          </a:xfrm>
        </p:spPr>
        <p:txBody>
          <a:bodyPr/>
          <a:lstStyle>
            <a:lvl1pPr>
              <a:defRPr sz="1400"/>
            </a:lvl1pPr>
          </a:lstStyle>
          <a:p>
            <a:r>
              <a:rPr lang="en-US" noProof="0" smtClean="0"/>
              <a:t>Click icon to add picture</a:t>
            </a:r>
            <a:endParaRPr lang="en-GB" noProof="0" dirty="0"/>
          </a:p>
        </p:txBody>
      </p:sp>
      <p:grpSp>
        <p:nvGrpSpPr>
          <p:cNvPr id="3" name="Group 31"/>
          <p:cNvGrpSpPr/>
          <p:nvPr/>
        </p:nvGrpSpPr>
        <p:grpSpPr>
          <a:xfrm>
            <a:off x="652115" y="2901698"/>
            <a:ext cx="1613003" cy="151219"/>
            <a:chOff x="489087" y="2521685"/>
            <a:chExt cx="1209752" cy="151219"/>
          </a:xfrm>
        </p:grpSpPr>
        <p:cxnSp>
          <p:nvCxnSpPr>
            <p:cNvPr id="33" name="Straight Connector 32"/>
            <p:cNvCxnSpPr/>
            <p:nvPr userDrawn="1"/>
          </p:nvCxnSpPr>
          <p:spPr>
            <a:xfrm rot="10800000">
              <a:off x="489087" y="2521686"/>
              <a:ext cx="1209752" cy="0"/>
            </a:xfrm>
            <a:prstGeom prst="line">
              <a:avLst/>
            </a:prstGeom>
            <a:ln w="1270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 userDrawn="1"/>
          </p:nvCxnSpPr>
          <p:spPr>
            <a:xfrm rot="5400000">
              <a:off x="413478" y="2597295"/>
              <a:ext cx="151219" cy="0"/>
            </a:xfrm>
            <a:prstGeom prst="line">
              <a:avLst/>
            </a:prstGeom>
            <a:ln w="1270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5" name="Title 1"/>
          <p:cNvSpPr>
            <a:spLocks noGrp="1"/>
          </p:cNvSpPr>
          <p:nvPr>
            <p:ph type="ctrTitle" hasCustomPrompt="1"/>
          </p:nvPr>
        </p:nvSpPr>
        <p:spPr bwMode="white">
          <a:xfrm>
            <a:off x="2527301" y="838200"/>
            <a:ext cx="7124700" cy="914400"/>
          </a:xfrm>
        </p:spPr>
        <p:txBody>
          <a:bodyPr anchor="t" anchorCtr="0">
            <a:noAutofit/>
          </a:bodyPr>
          <a:lstStyle>
            <a:lvl1pPr>
              <a:lnSpc>
                <a:spcPct val="90000"/>
              </a:lnSpc>
              <a:defRPr sz="3200" b="1" i="1" baseline="0">
                <a:solidFill>
                  <a:schemeClr val="bg1"/>
                </a:solidFill>
              </a:defRPr>
            </a:lvl1pPr>
          </a:lstStyle>
          <a:p>
            <a:r>
              <a:rPr lang="en-GB" noProof="0" smtClean="0"/>
              <a:t>Click to add the presentation’s main title</a:t>
            </a:r>
            <a:endParaRPr lang="en-GB" noProof="0"/>
          </a:p>
        </p:txBody>
      </p:sp>
      <p:sp>
        <p:nvSpPr>
          <p:cNvPr id="46" name="Subtitle 2"/>
          <p:cNvSpPr>
            <a:spLocks noGrp="1"/>
          </p:cNvSpPr>
          <p:nvPr>
            <p:ph type="subTitle" idx="1" hasCustomPrompt="1"/>
          </p:nvPr>
        </p:nvSpPr>
        <p:spPr bwMode="white">
          <a:xfrm>
            <a:off x="2527301" y="1828800"/>
            <a:ext cx="7124700" cy="914401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Aft>
                <a:spcPts val="0"/>
              </a:spcAft>
              <a:buNone/>
              <a:defRPr sz="3200" baseline="0">
                <a:solidFill>
                  <a:schemeClr val="bg1"/>
                </a:solidFill>
                <a:latin typeface="+mj-lt"/>
              </a:defRPr>
            </a:lvl1pPr>
            <a:lvl2pPr marL="0" indent="0" algn="l">
              <a:buNone/>
              <a:defRPr sz="1800">
                <a:solidFill>
                  <a:schemeClr val="bg1"/>
                </a:solidFill>
                <a:latin typeface="+mj-lt"/>
              </a:defRPr>
            </a:lvl2pPr>
            <a:lvl3pPr marL="4572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3pPr>
            <a:lvl4pPr marL="9144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4pPr>
            <a:lvl5pPr marL="13716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5pPr>
            <a:lvl6pPr marL="18288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6pPr>
            <a:lvl7pPr marL="22860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7pPr>
            <a:lvl8pPr marL="27432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8pPr>
            <a:lvl9pPr marL="32004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9pPr>
          </a:lstStyle>
          <a:p>
            <a:r>
              <a:rPr lang="en-GB" noProof="0" dirty="0" smtClean="0"/>
              <a:t>Subtitle and date (move higher if title is only one line)</a:t>
            </a:r>
          </a:p>
        </p:txBody>
      </p:sp>
      <p:sp>
        <p:nvSpPr>
          <p:cNvPr id="47" name="Text Placeholder 31"/>
          <p:cNvSpPr>
            <a:spLocks noGrp="1"/>
          </p:cNvSpPr>
          <p:nvPr>
            <p:ph type="body" sz="quarter" idx="10" hasCustomPrompt="1"/>
          </p:nvPr>
        </p:nvSpPr>
        <p:spPr bwMode="white">
          <a:xfrm>
            <a:off x="2527300" y="374904"/>
            <a:ext cx="5474208" cy="146304"/>
          </a:xfr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>
              <a:defRPr sz="10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>
              <a:defRPr sz="10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>
              <a:defRPr sz="10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>
              <a:defRPr sz="10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GB" noProof="0" smtClean="0"/>
              <a:t>www.pwc.com</a:t>
            </a:r>
            <a:endParaRPr lang="en-GB" noProof="0"/>
          </a:p>
        </p:txBody>
      </p:sp>
      <p:grpSp>
        <p:nvGrpSpPr>
          <p:cNvPr id="96" name="Group 32"/>
          <p:cNvGrpSpPr/>
          <p:nvPr/>
        </p:nvGrpSpPr>
        <p:grpSpPr>
          <a:xfrm>
            <a:off x="1291456" y="6170992"/>
            <a:ext cx="1219200" cy="533479"/>
            <a:chOff x="518032" y="978681"/>
            <a:chExt cx="4572000" cy="2667393"/>
          </a:xfrm>
        </p:grpSpPr>
        <p:sp>
          <p:nvSpPr>
            <p:cNvPr id="97" name="Rectangle 37"/>
            <p:cNvSpPr>
              <a:spLocks noChangeArrowheads="1"/>
            </p:cNvSpPr>
            <p:nvPr userDrawn="1"/>
          </p:nvSpPr>
          <p:spPr bwMode="black">
            <a:xfrm>
              <a:off x="3295650" y="978681"/>
              <a:ext cx="1143000" cy="263229"/>
            </a:xfrm>
            <a:prstGeom prst="rect">
              <a:avLst/>
            </a:prstGeom>
            <a:solidFill>
              <a:srgbClr val="A10000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 noProof="0"/>
            </a:p>
          </p:txBody>
        </p:sp>
        <p:sp>
          <p:nvSpPr>
            <p:cNvPr id="98" name="Freeform 7"/>
            <p:cNvSpPr>
              <a:spLocks noEditPoints="1"/>
            </p:cNvSpPr>
            <p:nvPr userDrawn="1"/>
          </p:nvSpPr>
          <p:spPr bwMode="black">
            <a:xfrm>
              <a:off x="518032" y="1922794"/>
              <a:ext cx="4572000" cy="1723280"/>
            </a:xfrm>
            <a:custGeom>
              <a:avLst/>
              <a:gdLst/>
              <a:ahLst/>
              <a:cxnLst>
                <a:cxn ang="0">
                  <a:pos x="581" y="233"/>
                </a:cxn>
                <a:cxn ang="0">
                  <a:pos x="538" y="949"/>
                </a:cxn>
                <a:cxn ang="0">
                  <a:pos x="630" y="946"/>
                </a:cxn>
                <a:cxn ang="0">
                  <a:pos x="793" y="880"/>
                </a:cxn>
                <a:cxn ang="0">
                  <a:pos x="886" y="728"/>
                </a:cxn>
                <a:cxn ang="0">
                  <a:pos x="905" y="505"/>
                </a:cxn>
                <a:cxn ang="0">
                  <a:pos x="850" y="329"/>
                </a:cxn>
                <a:cxn ang="0">
                  <a:pos x="727" y="241"/>
                </a:cxn>
                <a:cxn ang="0">
                  <a:pos x="521" y="3"/>
                </a:cxn>
                <a:cxn ang="0">
                  <a:pos x="643" y="74"/>
                </a:cxn>
                <a:cxn ang="0">
                  <a:pos x="761" y="24"/>
                </a:cxn>
                <a:cxn ang="0">
                  <a:pos x="855" y="9"/>
                </a:cxn>
                <a:cxn ang="0">
                  <a:pos x="1026" y="40"/>
                </a:cxn>
                <a:cxn ang="0">
                  <a:pos x="1180" y="172"/>
                </a:cxn>
                <a:cxn ang="0">
                  <a:pos x="1265" y="383"/>
                </a:cxn>
                <a:cxn ang="0">
                  <a:pos x="1265" y="641"/>
                </a:cxn>
                <a:cxn ang="0">
                  <a:pos x="1175" y="857"/>
                </a:cxn>
                <a:cxn ang="0">
                  <a:pos x="1005" y="1006"/>
                </a:cxn>
                <a:cxn ang="0">
                  <a:pos x="766" y="1074"/>
                </a:cxn>
                <a:cxn ang="0">
                  <a:pos x="601" y="1074"/>
                </a:cxn>
                <a:cxn ang="0">
                  <a:pos x="692" y="1447"/>
                </a:cxn>
                <a:cxn ang="0">
                  <a:pos x="171" y="1408"/>
                </a:cxn>
                <a:cxn ang="0">
                  <a:pos x="413" y="3"/>
                </a:cxn>
                <a:cxn ang="0">
                  <a:pos x="3876" y="20"/>
                </a:cxn>
                <a:cxn ang="0">
                  <a:pos x="4036" y="100"/>
                </a:cxn>
                <a:cxn ang="0">
                  <a:pos x="4113" y="232"/>
                </a:cxn>
                <a:cxn ang="0">
                  <a:pos x="4091" y="362"/>
                </a:cxn>
                <a:cxn ang="0">
                  <a:pos x="3995" y="436"/>
                </a:cxn>
                <a:cxn ang="0">
                  <a:pos x="3859" y="438"/>
                </a:cxn>
                <a:cxn ang="0">
                  <a:pos x="3757" y="114"/>
                </a:cxn>
                <a:cxn ang="0">
                  <a:pos x="3597" y="187"/>
                </a:cxn>
                <a:cxn ang="0">
                  <a:pos x="3508" y="339"/>
                </a:cxn>
                <a:cxn ang="0">
                  <a:pos x="3489" y="565"/>
                </a:cxn>
                <a:cxn ang="0">
                  <a:pos x="3547" y="753"/>
                </a:cxn>
                <a:cxn ang="0">
                  <a:pos x="3668" y="869"/>
                </a:cxn>
                <a:cxn ang="0">
                  <a:pos x="3821" y="896"/>
                </a:cxn>
                <a:cxn ang="0">
                  <a:pos x="3931" y="872"/>
                </a:cxn>
                <a:cxn ang="0">
                  <a:pos x="4079" y="810"/>
                </a:cxn>
                <a:cxn ang="0">
                  <a:pos x="4016" y="1024"/>
                </a:cxn>
                <a:cxn ang="0">
                  <a:pos x="3830" y="1080"/>
                </a:cxn>
                <a:cxn ang="0">
                  <a:pos x="3651" y="1095"/>
                </a:cxn>
                <a:cxn ang="0">
                  <a:pos x="3426" y="1060"/>
                </a:cxn>
                <a:cxn ang="0">
                  <a:pos x="3255" y="947"/>
                </a:cxn>
                <a:cxn ang="0">
                  <a:pos x="3140" y="772"/>
                </a:cxn>
                <a:cxn ang="0">
                  <a:pos x="3101" y="561"/>
                </a:cxn>
                <a:cxn ang="0">
                  <a:pos x="3153" y="318"/>
                </a:cxn>
                <a:cxn ang="0">
                  <a:pos x="3293" y="135"/>
                </a:cxn>
                <a:cxn ang="0">
                  <a:pos x="3508" y="27"/>
                </a:cxn>
                <a:cxn ang="0">
                  <a:pos x="2910" y="0"/>
                </a:cxn>
                <a:cxn ang="0">
                  <a:pos x="3040" y="52"/>
                </a:cxn>
                <a:cxn ang="0">
                  <a:pos x="3093" y="178"/>
                </a:cxn>
                <a:cxn ang="0">
                  <a:pos x="3071" y="277"/>
                </a:cxn>
                <a:cxn ang="0">
                  <a:pos x="3004" y="393"/>
                </a:cxn>
                <a:cxn ang="0">
                  <a:pos x="2876" y="561"/>
                </a:cxn>
                <a:cxn ang="0">
                  <a:pos x="1784" y="1078"/>
                </a:cxn>
                <a:cxn ang="0">
                  <a:pos x="1313" y="118"/>
                </a:cxn>
                <a:cxn ang="0">
                  <a:pos x="2247" y="25"/>
                </a:cxn>
                <a:cxn ang="0">
                  <a:pos x="2759" y="62"/>
                </a:cxn>
                <a:cxn ang="0">
                  <a:pos x="2872" y="4"/>
                </a:cxn>
              </a:cxnLst>
              <a:rect l="0" t="0" r="r" b="b"/>
              <a:pathLst>
                <a:path w="4127" h="1544">
                  <a:moveTo>
                    <a:pt x="640" y="229"/>
                  </a:moveTo>
                  <a:lnTo>
                    <a:pt x="622" y="229"/>
                  </a:lnTo>
                  <a:lnTo>
                    <a:pt x="603" y="230"/>
                  </a:lnTo>
                  <a:lnTo>
                    <a:pt x="581" y="233"/>
                  </a:lnTo>
                  <a:lnTo>
                    <a:pt x="553" y="235"/>
                  </a:lnTo>
                  <a:lnTo>
                    <a:pt x="521" y="241"/>
                  </a:lnTo>
                  <a:lnTo>
                    <a:pt x="521" y="947"/>
                  </a:lnTo>
                  <a:lnTo>
                    <a:pt x="538" y="949"/>
                  </a:lnTo>
                  <a:lnTo>
                    <a:pt x="553" y="949"/>
                  </a:lnTo>
                  <a:lnTo>
                    <a:pt x="566" y="949"/>
                  </a:lnTo>
                  <a:lnTo>
                    <a:pt x="578" y="949"/>
                  </a:lnTo>
                  <a:lnTo>
                    <a:pt x="630" y="946"/>
                  </a:lnTo>
                  <a:lnTo>
                    <a:pt x="677" y="937"/>
                  </a:lnTo>
                  <a:lnTo>
                    <a:pt x="720" y="924"/>
                  </a:lnTo>
                  <a:lnTo>
                    <a:pt x="758" y="905"/>
                  </a:lnTo>
                  <a:lnTo>
                    <a:pt x="793" y="880"/>
                  </a:lnTo>
                  <a:lnTo>
                    <a:pt x="824" y="850"/>
                  </a:lnTo>
                  <a:lnTo>
                    <a:pt x="849" y="815"/>
                  </a:lnTo>
                  <a:lnTo>
                    <a:pt x="870" y="775"/>
                  </a:lnTo>
                  <a:lnTo>
                    <a:pt x="886" y="728"/>
                  </a:lnTo>
                  <a:lnTo>
                    <a:pt x="897" y="678"/>
                  </a:lnTo>
                  <a:lnTo>
                    <a:pt x="905" y="622"/>
                  </a:lnTo>
                  <a:lnTo>
                    <a:pt x="907" y="561"/>
                  </a:lnTo>
                  <a:lnTo>
                    <a:pt x="905" y="505"/>
                  </a:lnTo>
                  <a:lnTo>
                    <a:pt x="897" y="452"/>
                  </a:lnTo>
                  <a:lnTo>
                    <a:pt x="886" y="407"/>
                  </a:lnTo>
                  <a:lnTo>
                    <a:pt x="870" y="366"/>
                  </a:lnTo>
                  <a:lnTo>
                    <a:pt x="850" y="329"/>
                  </a:lnTo>
                  <a:lnTo>
                    <a:pt x="826" y="299"/>
                  </a:lnTo>
                  <a:lnTo>
                    <a:pt x="797" y="274"/>
                  </a:lnTo>
                  <a:lnTo>
                    <a:pt x="763" y="254"/>
                  </a:lnTo>
                  <a:lnTo>
                    <a:pt x="727" y="241"/>
                  </a:lnTo>
                  <a:lnTo>
                    <a:pt x="686" y="232"/>
                  </a:lnTo>
                  <a:lnTo>
                    <a:pt x="640" y="229"/>
                  </a:lnTo>
                  <a:close/>
                  <a:moveTo>
                    <a:pt x="413" y="3"/>
                  </a:moveTo>
                  <a:lnTo>
                    <a:pt x="521" y="3"/>
                  </a:lnTo>
                  <a:lnTo>
                    <a:pt x="521" y="143"/>
                  </a:lnTo>
                  <a:lnTo>
                    <a:pt x="566" y="117"/>
                  </a:lnTo>
                  <a:lnTo>
                    <a:pt x="607" y="93"/>
                  </a:lnTo>
                  <a:lnTo>
                    <a:pt x="643" y="74"/>
                  </a:lnTo>
                  <a:lnTo>
                    <a:pt x="677" y="57"/>
                  </a:lnTo>
                  <a:lnTo>
                    <a:pt x="707" y="44"/>
                  </a:lnTo>
                  <a:lnTo>
                    <a:pt x="735" y="33"/>
                  </a:lnTo>
                  <a:lnTo>
                    <a:pt x="761" y="24"/>
                  </a:lnTo>
                  <a:lnTo>
                    <a:pt x="785" y="18"/>
                  </a:lnTo>
                  <a:lnTo>
                    <a:pt x="809" y="13"/>
                  </a:lnTo>
                  <a:lnTo>
                    <a:pt x="831" y="10"/>
                  </a:lnTo>
                  <a:lnTo>
                    <a:pt x="855" y="9"/>
                  </a:lnTo>
                  <a:lnTo>
                    <a:pt x="879" y="8"/>
                  </a:lnTo>
                  <a:lnTo>
                    <a:pt x="931" y="12"/>
                  </a:lnTo>
                  <a:lnTo>
                    <a:pt x="980" y="23"/>
                  </a:lnTo>
                  <a:lnTo>
                    <a:pt x="1026" y="40"/>
                  </a:lnTo>
                  <a:lnTo>
                    <a:pt x="1070" y="64"/>
                  </a:lnTo>
                  <a:lnTo>
                    <a:pt x="1110" y="94"/>
                  </a:lnTo>
                  <a:lnTo>
                    <a:pt x="1148" y="130"/>
                  </a:lnTo>
                  <a:lnTo>
                    <a:pt x="1180" y="172"/>
                  </a:lnTo>
                  <a:lnTo>
                    <a:pt x="1209" y="218"/>
                  </a:lnTo>
                  <a:lnTo>
                    <a:pt x="1233" y="268"/>
                  </a:lnTo>
                  <a:lnTo>
                    <a:pt x="1252" y="324"/>
                  </a:lnTo>
                  <a:lnTo>
                    <a:pt x="1265" y="383"/>
                  </a:lnTo>
                  <a:lnTo>
                    <a:pt x="1274" y="446"/>
                  </a:lnTo>
                  <a:lnTo>
                    <a:pt x="1278" y="512"/>
                  </a:lnTo>
                  <a:lnTo>
                    <a:pt x="1274" y="578"/>
                  </a:lnTo>
                  <a:lnTo>
                    <a:pt x="1265" y="641"/>
                  </a:lnTo>
                  <a:lnTo>
                    <a:pt x="1252" y="701"/>
                  </a:lnTo>
                  <a:lnTo>
                    <a:pt x="1232" y="756"/>
                  </a:lnTo>
                  <a:lnTo>
                    <a:pt x="1205" y="809"/>
                  </a:lnTo>
                  <a:lnTo>
                    <a:pt x="1175" y="857"/>
                  </a:lnTo>
                  <a:lnTo>
                    <a:pt x="1140" y="901"/>
                  </a:lnTo>
                  <a:lnTo>
                    <a:pt x="1099" y="941"/>
                  </a:lnTo>
                  <a:lnTo>
                    <a:pt x="1054" y="976"/>
                  </a:lnTo>
                  <a:lnTo>
                    <a:pt x="1005" y="1006"/>
                  </a:lnTo>
                  <a:lnTo>
                    <a:pt x="951" y="1031"/>
                  </a:lnTo>
                  <a:lnTo>
                    <a:pt x="894" y="1051"/>
                  </a:lnTo>
                  <a:lnTo>
                    <a:pt x="831" y="1065"/>
                  </a:lnTo>
                  <a:lnTo>
                    <a:pt x="766" y="1074"/>
                  </a:lnTo>
                  <a:lnTo>
                    <a:pt x="696" y="1078"/>
                  </a:lnTo>
                  <a:lnTo>
                    <a:pt x="670" y="1078"/>
                  </a:lnTo>
                  <a:lnTo>
                    <a:pt x="637" y="1076"/>
                  </a:lnTo>
                  <a:lnTo>
                    <a:pt x="601" y="1074"/>
                  </a:lnTo>
                  <a:lnTo>
                    <a:pt x="561" y="1071"/>
                  </a:lnTo>
                  <a:lnTo>
                    <a:pt x="521" y="1068"/>
                  </a:lnTo>
                  <a:lnTo>
                    <a:pt x="521" y="1408"/>
                  </a:lnTo>
                  <a:lnTo>
                    <a:pt x="692" y="1447"/>
                  </a:lnTo>
                  <a:lnTo>
                    <a:pt x="692" y="1544"/>
                  </a:lnTo>
                  <a:lnTo>
                    <a:pt x="18" y="1544"/>
                  </a:lnTo>
                  <a:lnTo>
                    <a:pt x="18" y="1447"/>
                  </a:lnTo>
                  <a:lnTo>
                    <a:pt x="171" y="1408"/>
                  </a:lnTo>
                  <a:lnTo>
                    <a:pt x="171" y="229"/>
                  </a:lnTo>
                  <a:lnTo>
                    <a:pt x="0" y="229"/>
                  </a:lnTo>
                  <a:lnTo>
                    <a:pt x="0" y="128"/>
                  </a:lnTo>
                  <a:lnTo>
                    <a:pt x="413" y="3"/>
                  </a:lnTo>
                  <a:close/>
                  <a:moveTo>
                    <a:pt x="3711" y="0"/>
                  </a:moveTo>
                  <a:lnTo>
                    <a:pt x="3770" y="3"/>
                  </a:lnTo>
                  <a:lnTo>
                    <a:pt x="3825" y="9"/>
                  </a:lnTo>
                  <a:lnTo>
                    <a:pt x="3876" y="20"/>
                  </a:lnTo>
                  <a:lnTo>
                    <a:pt x="3923" y="34"/>
                  </a:lnTo>
                  <a:lnTo>
                    <a:pt x="3965" y="53"/>
                  </a:lnTo>
                  <a:lnTo>
                    <a:pt x="4004" y="75"/>
                  </a:lnTo>
                  <a:lnTo>
                    <a:pt x="4036" y="100"/>
                  </a:lnTo>
                  <a:lnTo>
                    <a:pt x="4064" y="129"/>
                  </a:lnTo>
                  <a:lnTo>
                    <a:pt x="4086" y="160"/>
                  </a:lnTo>
                  <a:lnTo>
                    <a:pt x="4103" y="194"/>
                  </a:lnTo>
                  <a:lnTo>
                    <a:pt x="4113" y="232"/>
                  </a:lnTo>
                  <a:lnTo>
                    <a:pt x="4117" y="271"/>
                  </a:lnTo>
                  <a:lnTo>
                    <a:pt x="4114" y="304"/>
                  </a:lnTo>
                  <a:lnTo>
                    <a:pt x="4105" y="334"/>
                  </a:lnTo>
                  <a:lnTo>
                    <a:pt x="4091" y="362"/>
                  </a:lnTo>
                  <a:lnTo>
                    <a:pt x="4074" y="387"/>
                  </a:lnTo>
                  <a:lnTo>
                    <a:pt x="4051" y="407"/>
                  </a:lnTo>
                  <a:lnTo>
                    <a:pt x="4025" y="423"/>
                  </a:lnTo>
                  <a:lnTo>
                    <a:pt x="3995" y="436"/>
                  </a:lnTo>
                  <a:lnTo>
                    <a:pt x="3961" y="443"/>
                  </a:lnTo>
                  <a:lnTo>
                    <a:pt x="3925" y="446"/>
                  </a:lnTo>
                  <a:lnTo>
                    <a:pt x="3891" y="444"/>
                  </a:lnTo>
                  <a:lnTo>
                    <a:pt x="3859" y="438"/>
                  </a:lnTo>
                  <a:lnTo>
                    <a:pt x="3826" y="428"/>
                  </a:lnTo>
                  <a:lnTo>
                    <a:pt x="3792" y="413"/>
                  </a:lnTo>
                  <a:lnTo>
                    <a:pt x="3757" y="394"/>
                  </a:lnTo>
                  <a:lnTo>
                    <a:pt x="3757" y="114"/>
                  </a:lnTo>
                  <a:lnTo>
                    <a:pt x="3711" y="125"/>
                  </a:lnTo>
                  <a:lnTo>
                    <a:pt x="3668" y="140"/>
                  </a:lnTo>
                  <a:lnTo>
                    <a:pt x="3631" y="162"/>
                  </a:lnTo>
                  <a:lnTo>
                    <a:pt x="3597" y="187"/>
                  </a:lnTo>
                  <a:lnTo>
                    <a:pt x="3568" y="218"/>
                  </a:lnTo>
                  <a:lnTo>
                    <a:pt x="3543" y="253"/>
                  </a:lnTo>
                  <a:lnTo>
                    <a:pt x="3523" y="294"/>
                  </a:lnTo>
                  <a:lnTo>
                    <a:pt x="3508" y="339"/>
                  </a:lnTo>
                  <a:lnTo>
                    <a:pt x="3497" y="391"/>
                  </a:lnTo>
                  <a:lnTo>
                    <a:pt x="3489" y="447"/>
                  </a:lnTo>
                  <a:lnTo>
                    <a:pt x="3487" y="507"/>
                  </a:lnTo>
                  <a:lnTo>
                    <a:pt x="3489" y="565"/>
                  </a:lnTo>
                  <a:lnTo>
                    <a:pt x="3497" y="617"/>
                  </a:lnTo>
                  <a:lnTo>
                    <a:pt x="3509" y="667"/>
                  </a:lnTo>
                  <a:lnTo>
                    <a:pt x="3526" y="712"/>
                  </a:lnTo>
                  <a:lnTo>
                    <a:pt x="3547" y="753"/>
                  </a:lnTo>
                  <a:lnTo>
                    <a:pt x="3571" y="790"/>
                  </a:lnTo>
                  <a:lnTo>
                    <a:pt x="3600" y="821"/>
                  </a:lnTo>
                  <a:lnTo>
                    <a:pt x="3632" y="847"/>
                  </a:lnTo>
                  <a:lnTo>
                    <a:pt x="3668" y="869"/>
                  </a:lnTo>
                  <a:lnTo>
                    <a:pt x="3707" y="885"/>
                  </a:lnTo>
                  <a:lnTo>
                    <a:pt x="3750" y="894"/>
                  </a:lnTo>
                  <a:lnTo>
                    <a:pt x="3795" y="897"/>
                  </a:lnTo>
                  <a:lnTo>
                    <a:pt x="3821" y="896"/>
                  </a:lnTo>
                  <a:lnTo>
                    <a:pt x="3847" y="894"/>
                  </a:lnTo>
                  <a:lnTo>
                    <a:pt x="3874" y="889"/>
                  </a:lnTo>
                  <a:lnTo>
                    <a:pt x="3901" y="881"/>
                  </a:lnTo>
                  <a:lnTo>
                    <a:pt x="3931" y="872"/>
                  </a:lnTo>
                  <a:lnTo>
                    <a:pt x="3964" y="861"/>
                  </a:lnTo>
                  <a:lnTo>
                    <a:pt x="3999" y="846"/>
                  </a:lnTo>
                  <a:lnTo>
                    <a:pt x="4036" y="830"/>
                  </a:lnTo>
                  <a:lnTo>
                    <a:pt x="4079" y="810"/>
                  </a:lnTo>
                  <a:lnTo>
                    <a:pt x="4127" y="787"/>
                  </a:lnTo>
                  <a:lnTo>
                    <a:pt x="4127" y="976"/>
                  </a:lnTo>
                  <a:lnTo>
                    <a:pt x="4069" y="1001"/>
                  </a:lnTo>
                  <a:lnTo>
                    <a:pt x="4016" y="1024"/>
                  </a:lnTo>
                  <a:lnTo>
                    <a:pt x="3966" y="1041"/>
                  </a:lnTo>
                  <a:lnTo>
                    <a:pt x="3919" y="1058"/>
                  </a:lnTo>
                  <a:lnTo>
                    <a:pt x="3874" y="1070"/>
                  </a:lnTo>
                  <a:lnTo>
                    <a:pt x="3830" y="1080"/>
                  </a:lnTo>
                  <a:lnTo>
                    <a:pt x="3786" y="1086"/>
                  </a:lnTo>
                  <a:lnTo>
                    <a:pt x="3742" y="1091"/>
                  </a:lnTo>
                  <a:lnTo>
                    <a:pt x="3697" y="1094"/>
                  </a:lnTo>
                  <a:lnTo>
                    <a:pt x="3651" y="1095"/>
                  </a:lnTo>
                  <a:lnTo>
                    <a:pt x="3588" y="1093"/>
                  </a:lnTo>
                  <a:lnTo>
                    <a:pt x="3530" y="1086"/>
                  </a:lnTo>
                  <a:lnTo>
                    <a:pt x="3476" y="1075"/>
                  </a:lnTo>
                  <a:lnTo>
                    <a:pt x="3426" y="1060"/>
                  </a:lnTo>
                  <a:lnTo>
                    <a:pt x="3378" y="1039"/>
                  </a:lnTo>
                  <a:lnTo>
                    <a:pt x="3334" y="1014"/>
                  </a:lnTo>
                  <a:lnTo>
                    <a:pt x="3294" y="984"/>
                  </a:lnTo>
                  <a:lnTo>
                    <a:pt x="3255" y="947"/>
                  </a:lnTo>
                  <a:lnTo>
                    <a:pt x="3219" y="907"/>
                  </a:lnTo>
                  <a:lnTo>
                    <a:pt x="3188" y="865"/>
                  </a:lnTo>
                  <a:lnTo>
                    <a:pt x="3162" y="820"/>
                  </a:lnTo>
                  <a:lnTo>
                    <a:pt x="3140" y="772"/>
                  </a:lnTo>
                  <a:lnTo>
                    <a:pt x="3124" y="722"/>
                  </a:lnTo>
                  <a:lnTo>
                    <a:pt x="3111" y="670"/>
                  </a:lnTo>
                  <a:lnTo>
                    <a:pt x="3104" y="616"/>
                  </a:lnTo>
                  <a:lnTo>
                    <a:pt x="3101" y="561"/>
                  </a:lnTo>
                  <a:lnTo>
                    <a:pt x="3105" y="494"/>
                  </a:lnTo>
                  <a:lnTo>
                    <a:pt x="3115" y="433"/>
                  </a:lnTo>
                  <a:lnTo>
                    <a:pt x="3130" y="373"/>
                  </a:lnTo>
                  <a:lnTo>
                    <a:pt x="3153" y="318"/>
                  </a:lnTo>
                  <a:lnTo>
                    <a:pt x="3179" y="267"/>
                  </a:lnTo>
                  <a:lnTo>
                    <a:pt x="3213" y="219"/>
                  </a:lnTo>
                  <a:lnTo>
                    <a:pt x="3250" y="175"/>
                  </a:lnTo>
                  <a:lnTo>
                    <a:pt x="3293" y="135"/>
                  </a:lnTo>
                  <a:lnTo>
                    <a:pt x="3341" y="102"/>
                  </a:lnTo>
                  <a:lnTo>
                    <a:pt x="3392" y="72"/>
                  </a:lnTo>
                  <a:lnTo>
                    <a:pt x="3448" y="47"/>
                  </a:lnTo>
                  <a:lnTo>
                    <a:pt x="3508" y="27"/>
                  </a:lnTo>
                  <a:lnTo>
                    <a:pt x="3573" y="12"/>
                  </a:lnTo>
                  <a:lnTo>
                    <a:pt x="3640" y="3"/>
                  </a:lnTo>
                  <a:lnTo>
                    <a:pt x="3711" y="0"/>
                  </a:lnTo>
                  <a:close/>
                  <a:moveTo>
                    <a:pt x="2910" y="0"/>
                  </a:moveTo>
                  <a:lnTo>
                    <a:pt x="2948" y="4"/>
                  </a:lnTo>
                  <a:lnTo>
                    <a:pt x="2983" y="14"/>
                  </a:lnTo>
                  <a:lnTo>
                    <a:pt x="3014" y="30"/>
                  </a:lnTo>
                  <a:lnTo>
                    <a:pt x="3040" y="52"/>
                  </a:lnTo>
                  <a:lnTo>
                    <a:pt x="3063" y="78"/>
                  </a:lnTo>
                  <a:lnTo>
                    <a:pt x="3079" y="109"/>
                  </a:lnTo>
                  <a:lnTo>
                    <a:pt x="3089" y="142"/>
                  </a:lnTo>
                  <a:lnTo>
                    <a:pt x="3093" y="178"/>
                  </a:lnTo>
                  <a:lnTo>
                    <a:pt x="3091" y="203"/>
                  </a:lnTo>
                  <a:lnTo>
                    <a:pt x="3088" y="227"/>
                  </a:lnTo>
                  <a:lnTo>
                    <a:pt x="3081" y="252"/>
                  </a:lnTo>
                  <a:lnTo>
                    <a:pt x="3071" y="277"/>
                  </a:lnTo>
                  <a:lnTo>
                    <a:pt x="3060" y="303"/>
                  </a:lnTo>
                  <a:lnTo>
                    <a:pt x="3044" y="331"/>
                  </a:lnTo>
                  <a:lnTo>
                    <a:pt x="3025" y="361"/>
                  </a:lnTo>
                  <a:lnTo>
                    <a:pt x="3004" y="393"/>
                  </a:lnTo>
                  <a:lnTo>
                    <a:pt x="2978" y="429"/>
                  </a:lnTo>
                  <a:lnTo>
                    <a:pt x="2948" y="468"/>
                  </a:lnTo>
                  <a:lnTo>
                    <a:pt x="2914" y="512"/>
                  </a:lnTo>
                  <a:lnTo>
                    <a:pt x="2876" y="561"/>
                  </a:lnTo>
                  <a:lnTo>
                    <a:pt x="2472" y="1078"/>
                  </a:lnTo>
                  <a:lnTo>
                    <a:pt x="2182" y="1078"/>
                  </a:lnTo>
                  <a:lnTo>
                    <a:pt x="2182" y="424"/>
                  </a:lnTo>
                  <a:lnTo>
                    <a:pt x="1784" y="1078"/>
                  </a:lnTo>
                  <a:lnTo>
                    <a:pt x="1518" y="1078"/>
                  </a:lnTo>
                  <a:lnTo>
                    <a:pt x="1518" y="234"/>
                  </a:lnTo>
                  <a:lnTo>
                    <a:pt x="1313" y="214"/>
                  </a:lnTo>
                  <a:lnTo>
                    <a:pt x="1313" y="118"/>
                  </a:lnTo>
                  <a:lnTo>
                    <a:pt x="1690" y="25"/>
                  </a:lnTo>
                  <a:lnTo>
                    <a:pt x="1832" y="25"/>
                  </a:lnTo>
                  <a:lnTo>
                    <a:pt x="1832" y="713"/>
                  </a:lnTo>
                  <a:lnTo>
                    <a:pt x="2247" y="25"/>
                  </a:lnTo>
                  <a:lnTo>
                    <a:pt x="2497" y="25"/>
                  </a:lnTo>
                  <a:lnTo>
                    <a:pt x="2497" y="822"/>
                  </a:lnTo>
                  <a:lnTo>
                    <a:pt x="2759" y="473"/>
                  </a:lnTo>
                  <a:lnTo>
                    <a:pt x="2759" y="62"/>
                  </a:lnTo>
                  <a:lnTo>
                    <a:pt x="2779" y="44"/>
                  </a:lnTo>
                  <a:lnTo>
                    <a:pt x="2806" y="27"/>
                  </a:lnTo>
                  <a:lnTo>
                    <a:pt x="2837" y="13"/>
                  </a:lnTo>
                  <a:lnTo>
                    <a:pt x="2872" y="4"/>
                  </a:lnTo>
                  <a:lnTo>
                    <a:pt x="291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 noProof="0"/>
            </a:p>
          </p:txBody>
        </p:sp>
      </p:grpSp>
    </p:spTree>
    <p:extLst>
      <p:ext uri="{BB962C8B-B14F-4D97-AF65-F5344CB8AC3E}">
        <p14:creationId xmlns:p14="http://schemas.microsoft.com/office/powerpoint/2010/main" val="276480411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 Slide: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oup 26"/>
          <p:cNvGrpSpPr/>
          <p:nvPr/>
        </p:nvGrpSpPr>
        <p:grpSpPr bwMode="gray">
          <a:xfrm>
            <a:off x="2336801" y="2"/>
            <a:ext cx="9855200" cy="6176009"/>
            <a:chOff x="19140488" y="13674"/>
            <a:chExt cx="7443798" cy="6145827"/>
          </a:xfrm>
        </p:grpSpPr>
        <p:sp>
          <p:nvSpPr>
            <p:cNvPr id="28" name="Rectangle 17"/>
            <p:cNvSpPr>
              <a:spLocks noChangeArrowheads="1"/>
            </p:cNvSpPr>
            <p:nvPr/>
          </p:nvSpPr>
          <p:spPr bwMode="gray">
            <a:xfrm>
              <a:off x="19140488" y="4188799"/>
              <a:ext cx="2302206" cy="1970702"/>
            </a:xfrm>
            <a:prstGeom prst="rect">
              <a:avLst/>
            </a:prstGeom>
            <a:solidFill>
              <a:srgbClr val="9A1702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29" name="Rectangle 7"/>
            <p:cNvSpPr>
              <a:spLocks noChangeArrowheads="1"/>
            </p:cNvSpPr>
            <p:nvPr/>
          </p:nvSpPr>
          <p:spPr bwMode="gray">
            <a:xfrm>
              <a:off x="25663403" y="4032250"/>
              <a:ext cx="920883" cy="2127250"/>
            </a:xfrm>
            <a:prstGeom prst="rect">
              <a:avLst/>
            </a:prstGeom>
            <a:solidFill>
              <a:srgbClr val="F3BE26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30" name="Rectangle 8"/>
            <p:cNvSpPr>
              <a:spLocks noChangeArrowheads="1"/>
            </p:cNvSpPr>
            <p:nvPr/>
          </p:nvSpPr>
          <p:spPr bwMode="gray">
            <a:xfrm>
              <a:off x="25049482" y="2899477"/>
              <a:ext cx="734694" cy="1289321"/>
            </a:xfrm>
            <a:prstGeom prst="rect">
              <a:avLst/>
            </a:prstGeom>
            <a:solidFill>
              <a:srgbClr val="F3BC87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31" name="Rectangle 9"/>
            <p:cNvSpPr>
              <a:spLocks noChangeArrowheads="1"/>
            </p:cNvSpPr>
            <p:nvPr/>
          </p:nvSpPr>
          <p:spPr bwMode="gray">
            <a:xfrm>
              <a:off x="25049482" y="4032250"/>
              <a:ext cx="734693" cy="2127250"/>
            </a:xfrm>
            <a:prstGeom prst="rect">
              <a:avLst/>
            </a:prstGeom>
            <a:solidFill>
              <a:srgbClr val="E88C14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32" name="Rectangle 11"/>
            <p:cNvSpPr>
              <a:spLocks noChangeArrowheads="1"/>
            </p:cNvSpPr>
            <p:nvPr/>
          </p:nvSpPr>
          <p:spPr bwMode="gray">
            <a:xfrm>
              <a:off x="24665780" y="706365"/>
              <a:ext cx="477045" cy="2263848"/>
            </a:xfrm>
            <a:prstGeom prst="rect">
              <a:avLst/>
            </a:prstGeom>
            <a:solidFill>
              <a:srgbClr val="E669A2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33" name="Rectangle 12"/>
            <p:cNvSpPr>
              <a:spLocks noChangeArrowheads="1"/>
            </p:cNvSpPr>
            <p:nvPr/>
          </p:nvSpPr>
          <p:spPr bwMode="gray">
            <a:xfrm>
              <a:off x="24665780" y="2899478"/>
              <a:ext cx="477045" cy="1289321"/>
            </a:xfrm>
            <a:prstGeom prst="rect">
              <a:avLst/>
            </a:prstGeom>
            <a:solidFill>
              <a:srgbClr val="DB4D56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40" name="Rectangle 13"/>
            <p:cNvSpPr>
              <a:spLocks noChangeArrowheads="1"/>
            </p:cNvSpPr>
            <p:nvPr/>
          </p:nvSpPr>
          <p:spPr bwMode="gray">
            <a:xfrm>
              <a:off x="24665780" y="4032250"/>
              <a:ext cx="477045" cy="2127250"/>
            </a:xfrm>
            <a:prstGeom prst="rect">
              <a:avLst/>
            </a:prstGeom>
            <a:solidFill>
              <a:srgbClr val="D13A0D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41" name="Rectangle 14"/>
            <p:cNvSpPr>
              <a:spLocks noChangeArrowheads="1"/>
            </p:cNvSpPr>
            <p:nvPr/>
          </p:nvSpPr>
          <p:spPr bwMode="gray">
            <a:xfrm>
              <a:off x="19140488" y="669925"/>
              <a:ext cx="5662612" cy="2300288"/>
            </a:xfrm>
            <a:prstGeom prst="rect">
              <a:avLst/>
            </a:prstGeom>
            <a:solidFill>
              <a:srgbClr val="D74021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42" name="Rectangle 15"/>
            <p:cNvSpPr>
              <a:spLocks noChangeArrowheads="1"/>
            </p:cNvSpPr>
            <p:nvPr/>
          </p:nvSpPr>
          <p:spPr bwMode="gray">
            <a:xfrm>
              <a:off x="19140488" y="2899478"/>
              <a:ext cx="5662612" cy="1289321"/>
            </a:xfrm>
            <a:prstGeom prst="rect">
              <a:avLst/>
            </a:prstGeom>
            <a:solidFill>
              <a:srgbClr val="CD2F12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43" name="Freeform 16"/>
            <p:cNvSpPr>
              <a:spLocks/>
            </p:cNvSpPr>
            <p:nvPr/>
          </p:nvSpPr>
          <p:spPr bwMode="gray">
            <a:xfrm>
              <a:off x="19140488" y="4032250"/>
              <a:ext cx="5662612" cy="212725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567" y="0"/>
                </a:cxn>
                <a:cxn ang="0">
                  <a:pos x="3567" y="1340"/>
                </a:cxn>
                <a:cxn ang="0">
                  <a:pos x="1372" y="1340"/>
                </a:cxn>
                <a:cxn ang="0">
                  <a:pos x="1372" y="181"/>
                </a:cxn>
                <a:cxn ang="0">
                  <a:pos x="0" y="181"/>
                </a:cxn>
                <a:cxn ang="0">
                  <a:pos x="0" y="0"/>
                </a:cxn>
              </a:cxnLst>
              <a:rect l="0" t="0" r="r" b="b"/>
              <a:pathLst>
                <a:path w="3567" h="1340">
                  <a:moveTo>
                    <a:pt x="0" y="0"/>
                  </a:moveTo>
                  <a:lnTo>
                    <a:pt x="3567" y="0"/>
                  </a:lnTo>
                  <a:lnTo>
                    <a:pt x="3567" y="1340"/>
                  </a:lnTo>
                  <a:lnTo>
                    <a:pt x="1372" y="1340"/>
                  </a:lnTo>
                  <a:lnTo>
                    <a:pt x="1372" y="181"/>
                  </a:lnTo>
                  <a:lnTo>
                    <a:pt x="0" y="18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4230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44" name="Rectangle 10"/>
            <p:cNvSpPr>
              <a:spLocks noChangeArrowheads="1"/>
            </p:cNvSpPr>
            <p:nvPr/>
          </p:nvSpPr>
          <p:spPr bwMode="gray">
            <a:xfrm>
              <a:off x="19140488" y="13674"/>
              <a:ext cx="5662612" cy="692692"/>
            </a:xfrm>
            <a:prstGeom prst="rect">
              <a:avLst/>
            </a:prstGeom>
            <a:solidFill>
              <a:srgbClr val="EE9C34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</p:grpSp>
      <p:sp>
        <p:nvSpPr>
          <p:cNvPr id="54" name="Title 1"/>
          <p:cNvSpPr>
            <a:spLocks noGrp="1"/>
          </p:cNvSpPr>
          <p:nvPr>
            <p:ph type="ctrTitle" hasCustomPrompt="1"/>
          </p:nvPr>
        </p:nvSpPr>
        <p:spPr bwMode="white">
          <a:xfrm>
            <a:off x="2527301" y="838200"/>
            <a:ext cx="7124700" cy="914400"/>
          </a:xfrm>
        </p:spPr>
        <p:txBody>
          <a:bodyPr anchor="t" anchorCtr="0">
            <a:noAutofit/>
          </a:bodyPr>
          <a:lstStyle>
            <a:lvl1pPr>
              <a:lnSpc>
                <a:spcPct val="90000"/>
              </a:lnSpc>
              <a:defRPr sz="3200" b="1" i="1" baseline="0">
                <a:solidFill>
                  <a:schemeClr val="bg1"/>
                </a:solidFill>
              </a:defRPr>
            </a:lvl1pPr>
          </a:lstStyle>
          <a:p>
            <a:r>
              <a:rPr lang="en-GB" noProof="0" dirty="0" smtClean="0"/>
              <a:t>Click to add the presentation’s main title</a:t>
            </a:r>
            <a:endParaRPr lang="en-GB" noProof="0" dirty="0"/>
          </a:p>
        </p:txBody>
      </p:sp>
      <p:sp>
        <p:nvSpPr>
          <p:cNvPr id="55" name="Subtitle 2"/>
          <p:cNvSpPr>
            <a:spLocks noGrp="1"/>
          </p:cNvSpPr>
          <p:nvPr>
            <p:ph type="subTitle" idx="1" hasCustomPrompt="1"/>
          </p:nvPr>
        </p:nvSpPr>
        <p:spPr bwMode="white">
          <a:xfrm>
            <a:off x="2527301" y="1828800"/>
            <a:ext cx="7124700" cy="914401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Aft>
                <a:spcPts val="0"/>
              </a:spcAft>
              <a:buNone/>
              <a:defRPr sz="3200" baseline="0">
                <a:solidFill>
                  <a:schemeClr val="bg1"/>
                </a:solidFill>
                <a:latin typeface="+mj-lt"/>
              </a:defRPr>
            </a:lvl1pPr>
            <a:lvl2pPr marL="0" indent="0" algn="l">
              <a:buNone/>
              <a:defRPr sz="1800">
                <a:solidFill>
                  <a:schemeClr val="bg1"/>
                </a:solidFill>
                <a:latin typeface="+mj-lt"/>
              </a:defRPr>
            </a:lvl2pPr>
            <a:lvl3pPr marL="4572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3pPr>
            <a:lvl4pPr marL="9144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4pPr>
            <a:lvl5pPr marL="13716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5pPr>
            <a:lvl6pPr marL="18288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6pPr>
            <a:lvl7pPr marL="22860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7pPr>
            <a:lvl8pPr marL="27432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8pPr>
            <a:lvl9pPr marL="32004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9pPr>
          </a:lstStyle>
          <a:p>
            <a:r>
              <a:rPr lang="en-GB" noProof="0" dirty="0" smtClean="0"/>
              <a:t>Subtitle and date (move higher if title is only one line)</a:t>
            </a:r>
          </a:p>
        </p:txBody>
      </p:sp>
      <p:sp>
        <p:nvSpPr>
          <p:cNvPr id="56" name="Text Placeholder 31"/>
          <p:cNvSpPr>
            <a:spLocks noGrp="1"/>
          </p:cNvSpPr>
          <p:nvPr>
            <p:ph type="body" sz="quarter" idx="10" hasCustomPrompt="1"/>
          </p:nvPr>
        </p:nvSpPr>
        <p:spPr bwMode="white">
          <a:xfrm>
            <a:off x="2527300" y="374904"/>
            <a:ext cx="5474208" cy="146304"/>
          </a:xfr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>
              <a:defRPr sz="10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>
              <a:defRPr sz="10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>
              <a:defRPr sz="10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>
              <a:defRPr sz="10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GB" noProof="0" smtClean="0"/>
              <a:t>www.pwc.com</a:t>
            </a:r>
            <a:endParaRPr lang="en-GB" noProof="0"/>
          </a:p>
        </p:txBody>
      </p:sp>
      <p:sp>
        <p:nvSpPr>
          <p:cNvPr id="17" name="Picture Placeholder 76"/>
          <p:cNvSpPr>
            <a:spLocks noGrp="1"/>
          </p:cNvSpPr>
          <p:nvPr>
            <p:ph type="pic" sz="quarter" idx="13"/>
          </p:nvPr>
        </p:nvSpPr>
        <p:spPr>
          <a:xfrm>
            <a:off x="2336800" y="2899978"/>
            <a:ext cx="8432800" cy="3272223"/>
          </a:xfrm>
        </p:spPr>
        <p:txBody>
          <a:bodyPr/>
          <a:lstStyle>
            <a:lvl1pPr>
              <a:defRPr sz="1400"/>
            </a:lvl1pPr>
          </a:lstStyle>
          <a:p>
            <a:r>
              <a:rPr lang="en-US" noProof="0" smtClean="0"/>
              <a:t>Click icon to add picture</a:t>
            </a:r>
            <a:endParaRPr lang="en-GB" noProof="0" dirty="0"/>
          </a:p>
        </p:txBody>
      </p:sp>
      <p:grpSp>
        <p:nvGrpSpPr>
          <p:cNvPr id="18" name="Group 32"/>
          <p:cNvGrpSpPr/>
          <p:nvPr/>
        </p:nvGrpSpPr>
        <p:grpSpPr>
          <a:xfrm>
            <a:off x="1291456" y="6170992"/>
            <a:ext cx="1219200" cy="533479"/>
            <a:chOff x="518032" y="978681"/>
            <a:chExt cx="4572000" cy="2667393"/>
          </a:xfrm>
        </p:grpSpPr>
        <p:sp>
          <p:nvSpPr>
            <p:cNvPr id="19" name="Rectangle 37"/>
            <p:cNvSpPr>
              <a:spLocks noChangeArrowheads="1"/>
            </p:cNvSpPr>
            <p:nvPr userDrawn="1"/>
          </p:nvSpPr>
          <p:spPr bwMode="black">
            <a:xfrm>
              <a:off x="3295650" y="978681"/>
              <a:ext cx="1143000" cy="263229"/>
            </a:xfrm>
            <a:prstGeom prst="rect">
              <a:avLst/>
            </a:prstGeom>
            <a:solidFill>
              <a:srgbClr val="A10000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 noProof="0"/>
            </a:p>
          </p:txBody>
        </p:sp>
        <p:sp>
          <p:nvSpPr>
            <p:cNvPr id="21" name="Freeform 7"/>
            <p:cNvSpPr>
              <a:spLocks noEditPoints="1"/>
            </p:cNvSpPr>
            <p:nvPr userDrawn="1"/>
          </p:nvSpPr>
          <p:spPr bwMode="black">
            <a:xfrm>
              <a:off x="518032" y="1922794"/>
              <a:ext cx="4572000" cy="1723280"/>
            </a:xfrm>
            <a:custGeom>
              <a:avLst/>
              <a:gdLst/>
              <a:ahLst/>
              <a:cxnLst>
                <a:cxn ang="0">
                  <a:pos x="581" y="233"/>
                </a:cxn>
                <a:cxn ang="0">
                  <a:pos x="538" y="949"/>
                </a:cxn>
                <a:cxn ang="0">
                  <a:pos x="630" y="946"/>
                </a:cxn>
                <a:cxn ang="0">
                  <a:pos x="793" y="880"/>
                </a:cxn>
                <a:cxn ang="0">
                  <a:pos x="886" y="728"/>
                </a:cxn>
                <a:cxn ang="0">
                  <a:pos x="905" y="505"/>
                </a:cxn>
                <a:cxn ang="0">
                  <a:pos x="850" y="329"/>
                </a:cxn>
                <a:cxn ang="0">
                  <a:pos x="727" y="241"/>
                </a:cxn>
                <a:cxn ang="0">
                  <a:pos x="521" y="3"/>
                </a:cxn>
                <a:cxn ang="0">
                  <a:pos x="643" y="74"/>
                </a:cxn>
                <a:cxn ang="0">
                  <a:pos x="761" y="24"/>
                </a:cxn>
                <a:cxn ang="0">
                  <a:pos x="855" y="9"/>
                </a:cxn>
                <a:cxn ang="0">
                  <a:pos x="1026" y="40"/>
                </a:cxn>
                <a:cxn ang="0">
                  <a:pos x="1180" y="172"/>
                </a:cxn>
                <a:cxn ang="0">
                  <a:pos x="1265" y="383"/>
                </a:cxn>
                <a:cxn ang="0">
                  <a:pos x="1265" y="641"/>
                </a:cxn>
                <a:cxn ang="0">
                  <a:pos x="1175" y="857"/>
                </a:cxn>
                <a:cxn ang="0">
                  <a:pos x="1005" y="1006"/>
                </a:cxn>
                <a:cxn ang="0">
                  <a:pos x="766" y="1074"/>
                </a:cxn>
                <a:cxn ang="0">
                  <a:pos x="601" y="1074"/>
                </a:cxn>
                <a:cxn ang="0">
                  <a:pos x="692" y="1447"/>
                </a:cxn>
                <a:cxn ang="0">
                  <a:pos x="171" y="1408"/>
                </a:cxn>
                <a:cxn ang="0">
                  <a:pos x="413" y="3"/>
                </a:cxn>
                <a:cxn ang="0">
                  <a:pos x="3876" y="20"/>
                </a:cxn>
                <a:cxn ang="0">
                  <a:pos x="4036" y="100"/>
                </a:cxn>
                <a:cxn ang="0">
                  <a:pos x="4113" y="232"/>
                </a:cxn>
                <a:cxn ang="0">
                  <a:pos x="4091" y="362"/>
                </a:cxn>
                <a:cxn ang="0">
                  <a:pos x="3995" y="436"/>
                </a:cxn>
                <a:cxn ang="0">
                  <a:pos x="3859" y="438"/>
                </a:cxn>
                <a:cxn ang="0">
                  <a:pos x="3757" y="114"/>
                </a:cxn>
                <a:cxn ang="0">
                  <a:pos x="3597" y="187"/>
                </a:cxn>
                <a:cxn ang="0">
                  <a:pos x="3508" y="339"/>
                </a:cxn>
                <a:cxn ang="0">
                  <a:pos x="3489" y="565"/>
                </a:cxn>
                <a:cxn ang="0">
                  <a:pos x="3547" y="753"/>
                </a:cxn>
                <a:cxn ang="0">
                  <a:pos x="3668" y="869"/>
                </a:cxn>
                <a:cxn ang="0">
                  <a:pos x="3821" y="896"/>
                </a:cxn>
                <a:cxn ang="0">
                  <a:pos x="3931" y="872"/>
                </a:cxn>
                <a:cxn ang="0">
                  <a:pos x="4079" y="810"/>
                </a:cxn>
                <a:cxn ang="0">
                  <a:pos x="4016" y="1024"/>
                </a:cxn>
                <a:cxn ang="0">
                  <a:pos x="3830" y="1080"/>
                </a:cxn>
                <a:cxn ang="0">
                  <a:pos x="3651" y="1095"/>
                </a:cxn>
                <a:cxn ang="0">
                  <a:pos x="3426" y="1060"/>
                </a:cxn>
                <a:cxn ang="0">
                  <a:pos x="3255" y="947"/>
                </a:cxn>
                <a:cxn ang="0">
                  <a:pos x="3140" y="772"/>
                </a:cxn>
                <a:cxn ang="0">
                  <a:pos x="3101" y="561"/>
                </a:cxn>
                <a:cxn ang="0">
                  <a:pos x="3153" y="318"/>
                </a:cxn>
                <a:cxn ang="0">
                  <a:pos x="3293" y="135"/>
                </a:cxn>
                <a:cxn ang="0">
                  <a:pos x="3508" y="27"/>
                </a:cxn>
                <a:cxn ang="0">
                  <a:pos x="2910" y="0"/>
                </a:cxn>
                <a:cxn ang="0">
                  <a:pos x="3040" y="52"/>
                </a:cxn>
                <a:cxn ang="0">
                  <a:pos x="3093" y="178"/>
                </a:cxn>
                <a:cxn ang="0">
                  <a:pos x="3071" y="277"/>
                </a:cxn>
                <a:cxn ang="0">
                  <a:pos x="3004" y="393"/>
                </a:cxn>
                <a:cxn ang="0">
                  <a:pos x="2876" y="561"/>
                </a:cxn>
                <a:cxn ang="0">
                  <a:pos x="1784" y="1078"/>
                </a:cxn>
                <a:cxn ang="0">
                  <a:pos x="1313" y="118"/>
                </a:cxn>
                <a:cxn ang="0">
                  <a:pos x="2247" y="25"/>
                </a:cxn>
                <a:cxn ang="0">
                  <a:pos x="2759" y="62"/>
                </a:cxn>
                <a:cxn ang="0">
                  <a:pos x="2872" y="4"/>
                </a:cxn>
              </a:cxnLst>
              <a:rect l="0" t="0" r="r" b="b"/>
              <a:pathLst>
                <a:path w="4127" h="1544">
                  <a:moveTo>
                    <a:pt x="640" y="229"/>
                  </a:moveTo>
                  <a:lnTo>
                    <a:pt x="622" y="229"/>
                  </a:lnTo>
                  <a:lnTo>
                    <a:pt x="603" y="230"/>
                  </a:lnTo>
                  <a:lnTo>
                    <a:pt x="581" y="233"/>
                  </a:lnTo>
                  <a:lnTo>
                    <a:pt x="553" y="235"/>
                  </a:lnTo>
                  <a:lnTo>
                    <a:pt x="521" y="241"/>
                  </a:lnTo>
                  <a:lnTo>
                    <a:pt x="521" y="947"/>
                  </a:lnTo>
                  <a:lnTo>
                    <a:pt x="538" y="949"/>
                  </a:lnTo>
                  <a:lnTo>
                    <a:pt x="553" y="949"/>
                  </a:lnTo>
                  <a:lnTo>
                    <a:pt x="566" y="949"/>
                  </a:lnTo>
                  <a:lnTo>
                    <a:pt x="578" y="949"/>
                  </a:lnTo>
                  <a:lnTo>
                    <a:pt x="630" y="946"/>
                  </a:lnTo>
                  <a:lnTo>
                    <a:pt x="677" y="937"/>
                  </a:lnTo>
                  <a:lnTo>
                    <a:pt x="720" y="924"/>
                  </a:lnTo>
                  <a:lnTo>
                    <a:pt x="758" y="905"/>
                  </a:lnTo>
                  <a:lnTo>
                    <a:pt x="793" y="880"/>
                  </a:lnTo>
                  <a:lnTo>
                    <a:pt x="824" y="850"/>
                  </a:lnTo>
                  <a:lnTo>
                    <a:pt x="849" y="815"/>
                  </a:lnTo>
                  <a:lnTo>
                    <a:pt x="870" y="775"/>
                  </a:lnTo>
                  <a:lnTo>
                    <a:pt x="886" y="728"/>
                  </a:lnTo>
                  <a:lnTo>
                    <a:pt x="897" y="678"/>
                  </a:lnTo>
                  <a:lnTo>
                    <a:pt x="905" y="622"/>
                  </a:lnTo>
                  <a:lnTo>
                    <a:pt x="907" y="561"/>
                  </a:lnTo>
                  <a:lnTo>
                    <a:pt x="905" y="505"/>
                  </a:lnTo>
                  <a:lnTo>
                    <a:pt x="897" y="452"/>
                  </a:lnTo>
                  <a:lnTo>
                    <a:pt x="886" y="407"/>
                  </a:lnTo>
                  <a:lnTo>
                    <a:pt x="870" y="366"/>
                  </a:lnTo>
                  <a:lnTo>
                    <a:pt x="850" y="329"/>
                  </a:lnTo>
                  <a:lnTo>
                    <a:pt x="826" y="299"/>
                  </a:lnTo>
                  <a:lnTo>
                    <a:pt x="797" y="274"/>
                  </a:lnTo>
                  <a:lnTo>
                    <a:pt x="763" y="254"/>
                  </a:lnTo>
                  <a:lnTo>
                    <a:pt x="727" y="241"/>
                  </a:lnTo>
                  <a:lnTo>
                    <a:pt x="686" y="232"/>
                  </a:lnTo>
                  <a:lnTo>
                    <a:pt x="640" y="229"/>
                  </a:lnTo>
                  <a:close/>
                  <a:moveTo>
                    <a:pt x="413" y="3"/>
                  </a:moveTo>
                  <a:lnTo>
                    <a:pt x="521" y="3"/>
                  </a:lnTo>
                  <a:lnTo>
                    <a:pt x="521" y="143"/>
                  </a:lnTo>
                  <a:lnTo>
                    <a:pt x="566" y="117"/>
                  </a:lnTo>
                  <a:lnTo>
                    <a:pt x="607" y="93"/>
                  </a:lnTo>
                  <a:lnTo>
                    <a:pt x="643" y="74"/>
                  </a:lnTo>
                  <a:lnTo>
                    <a:pt x="677" y="57"/>
                  </a:lnTo>
                  <a:lnTo>
                    <a:pt x="707" y="44"/>
                  </a:lnTo>
                  <a:lnTo>
                    <a:pt x="735" y="33"/>
                  </a:lnTo>
                  <a:lnTo>
                    <a:pt x="761" y="24"/>
                  </a:lnTo>
                  <a:lnTo>
                    <a:pt x="785" y="18"/>
                  </a:lnTo>
                  <a:lnTo>
                    <a:pt x="809" y="13"/>
                  </a:lnTo>
                  <a:lnTo>
                    <a:pt x="831" y="10"/>
                  </a:lnTo>
                  <a:lnTo>
                    <a:pt x="855" y="9"/>
                  </a:lnTo>
                  <a:lnTo>
                    <a:pt x="879" y="8"/>
                  </a:lnTo>
                  <a:lnTo>
                    <a:pt x="931" y="12"/>
                  </a:lnTo>
                  <a:lnTo>
                    <a:pt x="980" y="23"/>
                  </a:lnTo>
                  <a:lnTo>
                    <a:pt x="1026" y="40"/>
                  </a:lnTo>
                  <a:lnTo>
                    <a:pt x="1070" y="64"/>
                  </a:lnTo>
                  <a:lnTo>
                    <a:pt x="1110" y="94"/>
                  </a:lnTo>
                  <a:lnTo>
                    <a:pt x="1148" y="130"/>
                  </a:lnTo>
                  <a:lnTo>
                    <a:pt x="1180" y="172"/>
                  </a:lnTo>
                  <a:lnTo>
                    <a:pt x="1209" y="218"/>
                  </a:lnTo>
                  <a:lnTo>
                    <a:pt x="1233" y="268"/>
                  </a:lnTo>
                  <a:lnTo>
                    <a:pt x="1252" y="324"/>
                  </a:lnTo>
                  <a:lnTo>
                    <a:pt x="1265" y="383"/>
                  </a:lnTo>
                  <a:lnTo>
                    <a:pt x="1274" y="446"/>
                  </a:lnTo>
                  <a:lnTo>
                    <a:pt x="1278" y="512"/>
                  </a:lnTo>
                  <a:lnTo>
                    <a:pt x="1274" y="578"/>
                  </a:lnTo>
                  <a:lnTo>
                    <a:pt x="1265" y="641"/>
                  </a:lnTo>
                  <a:lnTo>
                    <a:pt x="1252" y="701"/>
                  </a:lnTo>
                  <a:lnTo>
                    <a:pt x="1232" y="756"/>
                  </a:lnTo>
                  <a:lnTo>
                    <a:pt x="1205" y="809"/>
                  </a:lnTo>
                  <a:lnTo>
                    <a:pt x="1175" y="857"/>
                  </a:lnTo>
                  <a:lnTo>
                    <a:pt x="1140" y="901"/>
                  </a:lnTo>
                  <a:lnTo>
                    <a:pt x="1099" y="941"/>
                  </a:lnTo>
                  <a:lnTo>
                    <a:pt x="1054" y="976"/>
                  </a:lnTo>
                  <a:lnTo>
                    <a:pt x="1005" y="1006"/>
                  </a:lnTo>
                  <a:lnTo>
                    <a:pt x="951" y="1031"/>
                  </a:lnTo>
                  <a:lnTo>
                    <a:pt x="894" y="1051"/>
                  </a:lnTo>
                  <a:lnTo>
                    <a:pt x="831" y="1065"/>
                  </a:lnTo>
                  <a:lnTo>
                    <a:pt x="766" y="1074"/>
                  </a:lnTo>
                  <a:lnTo>
                    <a:pt x="696" y="1078"/>
                  </a:lnTo>
                  <a:lnTo>
                    <a:pt x="670" y="1078"/>
                  </a:lnTo>
                  <a:lnTo>
                    <a:pt x="637" y="1076"/>
                  </a:lnTo>
                  <a:lnTo>
                    <a:pt x="601" y="1074"/>
                  </a:lnTo>
                  <a:lnTo>
                    <a:pt x="561" y="1071"/>
                  </a:lnTo>
                  <a:lnTo>
                    <a:pt x="521" y="1068"/>
                  </a:lnTo>
                  <a:lnTo>
                    <a:pt x="521" y="1408"/>
                  </a:lnTo>
                  <a:lnTo>
                    <a:pt x="692" y="1447"/>
                  </a:lnTo>
                  <a:lnTo>
                    <a:pt x="692" y="1544"/>
                  </a:lnTo>
                  <a:lnTo>
                    <a:pt x="18" y="1544"/>
                  </a:lnTo>
                  <a:lnTo>
                    <a:pt x="18" y="1447"/>
                  </a:lnTo>
                  <a:lnTo>
                    <a:pt x="171" y="1408"/>
                  </a:lnTo>
                  <a:lnTo>
                    <a:pt x="171" y="229"/>
                  </a:lnTo>
                  <a:lnTo>
                    <a:pt x="0" y="229"/>
                  </a:lnTo>
                  <a:lnTo>
                    <a:pt x="0" y="128"/>
                  </a:lnTo>
                  <a:lnTo>
                    <a:pt x="413" y="3"/>
                  </a:lnTo>
                  <a:close/>
                  <a:moveTo>
                    <a:pt x="3711" y="0"/>
                  </a:moveTo>
                  <a:lnTo>
                    <a:pt x="3770" y="3"/>
                  </a:lnTo>
                  <a:lnTo>
                    <a:pt x="3825" y="9"/>
                  </a:lnTo>
                  <a:lnTo>
                    <a:pt x="3876" y="20"/>
                  </a:lnTo>
                  <a:lnTo>
                    <a:pt x="3923" y="34"/>
                  </a:lnTo>
                  <a:lnTo>
                    <a:pt x="3965" y="53"/>
                  </a:lnTo>
                  <a:lnTo>
                    <a:pt x="4004" y="75"/>
                  </a:lnTo>
                  <a:lnTo>
                    <a:pt x="4036" y="100"/>
                  </a:lnTo>
                  <a:lnTo>
                    <a:pt x="4064" y="129"/>
                  </a:lnTo>
                  <a:lnTo>
                    <a:pt x="4086" y="160"/>
                  </a:lnTo>
                  <a:lnTo>
                    <a:pt x="4103" y="194"/>
                  </a:lnTo>
                  <a:lnTo>
                    <a:pt x="4113" y="232"/>
                  </a:lnTo>
                  <a:lnTo>
                    <a:pt x="4117" y="271"/>
                  </a:lnTo>
                  <a:lnTo>
                    <a:pt x="4114" y="304"/>
                  </a:lnTo>
                  <a:lnTo>
                    <a:pt x="4105" y="334"/>
                  </a:lnTo>
                  <a:lnTo>
                    <a:pt x="4091" y="362"/>
                  </a:lnTo>
                  <a:lnTo>
                    <a:pt x="4074" y="387"/>
                  </a:lnTo>
                  <a:lnTo>
                    <a:pt x="4051" y="407"/>
                  </a:lnTo>
                  <a:lnTo>
                    <a:pt x="4025" y="423"/>
                  </a:lnTo>
                  <a:lnTo>
                    <a:pt x="3995" y="436"/>
                  </a:lnTo>
                  <a:lnTo>
                    <a:pt x="3961" y="443"/>
                  </a:lnTo>
                  <a:lnTo>
                    <a:pt x="3925" y="446"/>
                  </a:lnTo>
                  <a:lnTo>
                    <a:pt x="3891" y="444"/>
                  </a:lnTo>
                  <a:lnTo>
                    <a:pt x="3859" y="438"/>
                  </a:lnTo>
                  <a:lnTo>
                    <a:pt x="3826" y="428"/>
                  </a:lnTo>
                  <a:lnTo>
                    <a:pt x="3792" y="413"/>
                  </a:lnTo>
                  <a:lnTo>
                    <a:pt x="3757" y="394"/>
                  </a:lnTo>
                  <a:lnTo>
                    <a:pt x="3757" y="114"/>
                  </a:lnTo>
                  <a:lnTo>
                    <a:pt x="3711" y="125"/>
                  </a:lnTo>
                  <a:lnTo>
                    <a:pt x="3668" y="140"/>
                  </a:lnTo>
                  <a:lnTo>
                    <a:pt x="3631" y="162"/>
                  </a:lnTo>
                  <a:lnTo>
                    <a:pt x="3597" y="187"/>
                  </a:lnTo>
                  <a:lnTo>
                    <a:pt x="3568" y="218"/>
                  </a:lnTo>
                  <a:lnTo>
                    <a:pt x="3543" y="253"/>
                  </a:lnTo>
                  <a:lnTo>
                    <a:pt x="3523" y="294"/>
                  </a:lnTo>
                  <a:lnTo>
                    <a:pt x="3508" y="339"/>
                  </a:lnTo>
                  <a:lnTo>
                    <a:pt x="3497" y="391"/>
                  </a:lnTo>
                  <a:lnTo>
                    <a:pt x="3489" y="447"/>
                  </a:lnTo>
                  <a:lnTo>
                    <a:pt x="3487" y="507"/>
                  </a:lnTo>
                  <a:lnTo>
                    <a:pt x="3489" y="565"/>
                  </a:lnTo>
                  <a:lnTo>
                    <a:pt x="3497" y="617"/>
                  </a:lnTo>
                  <a:lnTo>
                    <a:pt x="3509" y="667"/>
                  </a:lnTo>
                  <a:lnTo>
                    <a:pt x="3526" y="712"/>
                  </a:lnTo>
                  <a:lnTo>
                    <a:pt x="3547" y="753"/>
                  </a:lnTo>
                  <a:lnTo>
                    <a:pt x="3571" y="790"/>
                  </a:lnTo>
                  <a:lnTo>
                    <a:pt x="3600" y="821"/>
                  </a:lnTo>
                  <a:lnTo>
                    <a:pt x="3632" y="847"/>
                  </a:lnTo>
                  <a:lnTo>
                    <a:pt x="3668" y="869"/>
                  </a:lnTo>
                  <a:lnTo>
                    <a:pt x="3707" y="885"/>
                  </a:lnTo>
                  <a:lnTo>
                    <a:pt x="3750" y="894"/>
                  </a:lnTo>
                  <a:lnTo>
                    <a:pt x="3795" y="897"/>
                  </a:lnTo>
                  <a:lnTo>
                    <a:pt x="3821" y="896"/>
                  </a:lnTo>
                  <a:lnTo>
                    <a:pt x="3847" y="894"/>
                  </a:lnTo>
                  <a:lnTo>
                    <a:pt x="3874" y="889"/>
                  </a:lnTo>
                  <a:lnTo>
                    <a:pt x="3901" y="881"/>
                  </a:lnTo>
                  <a:lnTo>
                    <a:pt x="3931" y="872"/>
                  </a:lnTo>
                  <a:lnTo>
                    <a:pt x="3964" y="861"/>
                  </a:lnTo>
                  <a:lnTo>
                    <a:pt x="3999" y="846"/>
                  </a:lnTo>
                  <a:lnTo>
                    <a:pt x="4036" y="830"/>
                  </a:lnTo>
                  <a:lnTo>
                    <a:pt x="4079" y="810"/>
                  </a:lnTo>
                  <a:lnTo>
                    <a:pt x="4127" y="787"/>
                  </a:lnTo>
                  <a:lnTo>
                    <a:pt x="4127" y="976"/>
                  </a:lnTo>
                  <a:lnTo>
                    <a:pt x="4069" y="1001"/>
                  </a:lnTo>
                  <a:lnTo>
                    <a:pt x="4016" y="1024"/>
                  </a:lnTo>
                  <a:lnTo>
                    <a:pt x="3966" y="1041"/>
                  </a:lnTo>
                  <a:lnTo>
                    <a:pt x="3919" y="1058"/>
                  </a:lnTo>
                  <a:lnTo>
                    <a:pt x="3874" y="1070"/>
                  </a:lnTo>
                  <a:lnTo>
                    <a:pt x="3830" y="1080"/>
                  </a:lnTo>
                  <a:lnTo>
                    <a:pt x="3786" y="1086"/>
                  </a:lnTo>
                  <a:lnTo>
                    <a:pt x="3742" y="1091"/>
                  </a:lnTo>
                  <a:lnTo>
                    <a:pt x="3697" y="1094"/>
                  </a:lnTo>
                  <a:lnTo>
                    <a:pt x="3651" y="1095"/>
                  </a:lnTo>
                  <a:lnTo>
                    <a:pt x="3588" y="1093"/>
                  </a:lnTo>
                  <a:lnTo>
                    <a:pt x="3530" y="1086"/>
                  </a:lnTo>
                  <a:lnTo>
                    <a:pt x="3476" y="1075"/>
                  </a:lnTo>
                  <a:lnTo>
                    <a:pt x="3426" y="1060"/>
                  </a:lnTo>
                  <a:lnTo>
                    <a:pt x="3378" y="1039"/>
                  </a:lnTo>
                  <a:lnTo>
                    <a:pt x="3334" y="1014"/>
                  </a:lnTo>
                  <a:lnTo>
                    <a:pt x="3294" y="984"/>
                  </a:lnTo>
                  <a:lnTo>
                    <a:pt x="3255" y="947"/>
                  </a:lnTo>
                  <a:lnTo>
                    <a:pt x="3219" y="907"/>
                  </a:lnTo>
                  <a:lnTo>
                    <a:pt x="3188" y="865"/>
                  </a:lnTo>
                  <a:lnTo>
                    <a:pt x="3162" y="820"/>
                  </a:lnTo>
                  <a:lnTo>
                    <a:pt x="3140" y="772"/>
                  </a:lnTo>
                  <a:lnTo>
                    <a:pt x="3124" y="722"/>
                  </a:lnTo>
                  <a:lnTo>
                    <a:pt x="3111" y="670"/>
                  </a:lnTo>
                  <a:lnTo>
                    <a:pt x="3104" y="616"/>
                  </a:lnTo>
                  <a:lnTo>
                    <a:pt x="3101" y="561"/>
                  </a:lnTo>
                  <a:lnTo>
                    <a:pt x="3105" y="494"/>
                  </a:lnTo>
                  <a:lnTo>
                    <a:pt x="3115" y="433"/>
                  </a:lnTo>
                  <a:lnTo>
                    <a:pt x="3130" y="373"/>
                  </a:lnTo>
                  <a:lnTo>
                    <a:pt x="3153" y="318"/>
                  </a:lnTo>
                  <a:lnTo>
                    <a:pt x="3179" y="267"/>
                  </a:lnTo>
                  <a:lnTo>
                    <a:pt x="3213" y="219"/>
                  </a:lnTo>
                  <a:lnTo>
                    <a:pt x="3250" y="175"/>
                  </a:lnTo>
                  <a:lnTo>
                    <a:pt x="3293" y="135"/>
                  </a:lnTo>
                  <a:lnTo>
                    <a:pt x="3341" y="102"/>
                  </a:lnTo>
                  <a:lnTo>
                    <a:pt x="3392" y="72"/>
                  </a:lnTo>
                  <a:lnTo>
                    <a:pt x="3448" y="47"/>
                  </a:lnTo>
                  <a:lnTo>
                    <a:pt x="3508" y="27"/>
                  </a:lnTo>
                  <a:lnTo>
                    <a:pt x="3573" y="12"/>
                  </a:lnTo>
                  <a:lnTo>
                    <a:pt x="3640" y="3"/>
                  </a:lnTo>
                  <a:lnTo>
                    <a:pt x="3711" y="0"/>
                  </a:lnTo>
                  <a:close/>
                  <a:moveTo>
                    <a:pt x="2910" y="0"/>
                  </a:moveTo>
                  <a:lnTo>
                    <a:pt x="2948" y="4"/>
                  </a:lnTo>
                  <a:lnTo>
                    <a:pt x="2983" y="14"/>
                  </a:lnTo>
                  <a:lnTo>
                    <a:pt x="3014" y="30"/>
                  </a:lnTo>
                  <a:lnTo>
                    <a:pt x="3040" y="52"/>
                  </a:lnTo>
                  <a:lnTo>
                    <a:pt x="3063" y="78"/>
                  </a:lnTo>
                  <a:lnTo>
                    <a:pt x="3079" y="109"/>
                  </a:lnTo>
                  <a:lnTo>
                    <a:pt x="3089" y="142"/>
                  </a:lnTo>
                  <a:lnTo>
                    <a:pt x="3093" y="178"/>
                  </a:lnTo>
                  <a:lnTo>
                    <a:pt x="3091" y="203"/>
                  </a:lnTo>
                  <a:lnTo>
                    <a:pt x="3088" y="227"/>
                  </a:lnTo>
                  <a:lnTo>
                    <a:pt x="3081" y="252"/>
                  </a:lnTo>
                  <a:lnTo>
                    <a:pt x="3071" y="277"/>
                  </a:lnTo>
                  <a:lnTo>
                    <a:pt x="3060" y="303"/>
                  </a:lnTo>
                  <a:lnTo>
                    <a:pt x="3044" y="331"/>
                  </a:lnTo>
                  <a:lnTo>
                    <a:pt x="3025" y="361"/>
                  </a:lnTo>
                  <a:lnTo>
                    <a:pt x="3004" y="393"/>
                  </a:lnTo>
                  <a:lnTo>
                    <a:pt x="2978" y="429"/>
                  </a:lnTo>
                  <a:lnTo>
                    <a:pt x="2948" y="468"/>
                  </a:lnTo>
                  <a:lnTo>
                    <a:pt x="2914" y="512"/>
                  </a:lnTo>
                  <a:lnTo>
                    <a:pt x="2876" y="561"/>
                  </a:lnTo>
                  <a:lnTo>
                    <a:pt x="2472" y="1078"/>
                  </a:lnTo>
                  <a:lnTo>
                    <a:pt x="2182" y="1078"/>
                  </a:lnTo>
                  <a:lnTo>
                    <a:pt x="2182" y="424"/>
                  </a:lnTo>
                  <a:lnTo>
                    <a:pt x="1784" y="1078"/>
                  </a:lnTo>
                  <a:lnTo>
                    <a:pt x="1518" y="1078"/>
                  </a:lnTo>
                  <a:lnTo>
                    <a:pt x="1518" y="234"/>
                  </a:lnTo>
                  <a:lnTo>
                    <a:pt x="1313" y="214"/>
                  </a:lnTo>
                  <a:lnTo>
                    <a:pt x="1313" y="118"/>
                  </a:lnTo>
                  <a:lnTo>
                    <a:pt x="1690" y="25"/>
                  </a:lnTo>
                  <a:lnTo>
                    <a:pt x="1832" y="25"/>
                  </a:lnTo>
                  <a:lnTo>
                    <a:pt x="1832" y="713"/>
                  </a:lnTo>
                  <a:lnTo>
                    <a:pt x="2247" y="25"/>
                  </a:lnTo>
                  <a:lnTo>
                    <a:pt x="2497" y="25"/>
                  </a:lnTo>
                  <a:lnTo>
                    <a:pt x="2497" y="822"/>
                  </a:lnTo>
                  <a:lnTo>
                    <a:pt x="2759" y="473"/>
                  </a:lnTo>
                  <a:lnTo>
                    <a:pt x="2759" y="62"/>
                  </a:lnTo>
                  <a:lnTo>
                    <a:pt x="2779" y="44"/>
                  </a:lnTo>
                  <a:lnTo>
                    <a:pt x="2806" y="27"/>
                  </a:lnTo>
                  <a:lnTo>
                    <a:pt x="2837" y="13"/>
                  </a:lnTo>
                  <a:lnTo>
                    <a:pt x="2872" y="4"/>
                  </a:lnTo>
                  <a:lnTo>
                    <a:pt x="291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 noProof="0"/>
            </a:p>
          </p:txBody>
        </p:sp>
      </p:grpSp>
    </p:spTree>
    <p:extLst>
      <p:ext uri="{BB962C8B-B14F-4D97-AF65-F5344CB8AC3E}">
        <p14:creationId xmlns:p14="http://schemas.microsoft.com/office/powerpoint/2010/main" val="34603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: 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1200" y="685800"/>
            <a:ext cx="10769600" cy="914400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31" name="Content Placeholder 26"/>
          <p:cNvSpPr>
            <a:spLocks noGrp="1"/>
          </p:cNvSpPr>
          <p:nvPr>
            <p:ph sz="quarter" idx="15"/>
          </p:nvPr>
        </p:nvSpPr>
        <p:spPr>
          <a:xfrm>
            <a:off x="711200" y="1752600"/>
            <a:ext cx="10769600" cy="4419600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2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11200" y="6324600"/>
            <a:ext cx="7010400" cy="152400"/>
          </a:xfrm>
          <a:prstGeom prst="rect">
            <a:avLst/>
          </a:prstGeom>
        </p:spPr>
        <p:txBody>
          <a:bodyPr vert="horz" lIns="0" tIns="0" rIns="0" bIns="0" anchor="b" anchorCtr="0">
            <a:noAutofit/>
          </a:bodyPr>
          <a:lstStyle>
            <a:lvl1pPr algn="l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ZA" smtClean="0"/>
              <a:t>Public resources and services</a:t>
            </a:r>
            <a:endParaRPr lang="en-US"/>
          </a:p>
        </p:txBody>
      </p:sp>
      <p:sp>
        <p:nvSpPr>
          <p:cNvPr id="32" name="TextBox 31"/>
          <p:cNvSpPr txBox="1"/>
          <p:nvPr/>
        </p:nvSpPr>
        <p:spPr>
          <a:xfrm>
            <a:off x="711200" y="6477001"/>
            <a:ext cx="3454400" cy="152401"/>
          </a:xfrm>
          <a:prstGeom prst="rect">
            <a:avLst/>
          </a:prstGeom>
          <a:noFill/>
        </p:spPr>
        <p:txBody>
          <a:bodyPr vert="horz" wrap="square" lIns="0" tIns="0" rIns="0" bIns="0" rtlCol="0" anchor="t" anchorCtr="0">
            <a:noAutofit/>
          </a:bodyPr>
          <a:lstStyle/>
          <a:p>
            <a:r>
              <a:rPr lang="en-GB" sz="1000" noProof="0" smtClean="0">
                <a:latin typeface="Arial" pitchFamily="34" charset="0"/>
                <a:cs typeface="Arial" pitchFamily="34" charset="0"/>
              </a:rPr>
              <a:t>PwC</a:t>
            </a:r>
            <a:endParaRPr lang="en-GB" sz="1000" noProof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5" name="Shape 14"/>
          <p:cNvCxnSpPr/>
          <p:nvPr/>
        </p:nvCxnSpPr>
        <p:spPr>
          <a:xfrm rot="5400000" flipH="1" flipV="1">
            <a:off x="5918202" y="-4800600"/>
            <a:ext cx="152399" cy="10972800"/>
          </a:xfrm>
          <a:prstGeom prst="bentConnector2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48800" y="6477000"/>
            <a:ext cx="2036064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016C0488-217C-405E-84A7-2C6B75A710C1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9448800" y="6324600"/>
            <a:ext cx="2032000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049625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 Slide: Colou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Rectangle 649"/>
          <p:cNvSpPr>
            <a:spLocks noChangeArrowheads="1"/>
          </p:cNvSpPr>
          <p:nvPr/>
        </p:nvSpPr>
        <p:spPr bwMode="gray">
          <a:xfrm>
            <a:off x="9855200" y="685802"/>
            <a:ext cx="2336800" cy="5486399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sz="1800" noProof="0"/>
          </a:p>
        </p:txBody>
      </p:sp>
      <p:sp>
        <p:nvSpPr>
          <p:cNvPr id="81" name="Rectangle 648"/>
          <p:cNvSpPr>
            <a:spLocks noChangeArrowheads="1"/>
          </p:cNvSpPr>
          <p:nvPr/>
        </p:nvSpPr>
        <p:spPr bwMode="gray">
          <a:xfrm>
            <a:off x="2336800" y="0"/>
            <a:ext cx="7518400" cy="6858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sz="1800" noProof="0"/>
          </a:p>
        </p:txBody>
      </p:sp>
      <p:sp>
        <p:nvSpPr>
          <p:cNvPr id="83" name="Rectangle 650"/>
          <p:cNvSpPr>
            <a:spLocks noChangeArrowheads="1"/>
          </p:cNvSpPr>
          <p:nvPr/>
        </p:nvSpPr>
        <p:spPr bwMode="gray">
          <a:xfrm>
            <a:off x="2336800" y="685800"/>
            <a:ext cx="7518400" cy="5486400"/>
          </a:xfrm>
          <a:prstGeom prst="rect">
            <a:avLst/>
          </a:prstGeom>
          <a:solidFill>
            <a:schemeClr val="tx2"/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sz="1800" noProof="0"/>
          </a:p>
        </p:txBody>
      </p:sp>
      <p:sp>
        <p:nvSpPr>
          <p:cNvPr id="50" name="Title 1"/>
          <p:cNvSpPr>
            <a:spLocks noGrp="1"/>
          </p:cNvSpPr>
          <p:nvPr>
            <p:ph type="ctrTitle" hasCustomPrompt="1"/>
          </p:nvPr>
        </p:nvSpPr>
        <p:spPr bwMode="white">
          <a:xfrm>
            <a:off x="2527301" y="838200"/>
            <a:ext cx="7124700" cy="914400"/>
          </a:xfrm>
        </p:spPr>
        <p:txBody>
          <a:bodyPr anchor="t" anchorCtr="0">
            <a:noAutofit/>
          </a:bodyPr>
          <a:lstStyle>
            <a:lvl1pPr>
              <a:lnSpc>
                <a:spcPct val="90000"/>
              </a:lnSpc>
              <a:defRPr sz="3200" b="1" i="1" baseline="0">
                <a:solidFill>
                  <a:schemeClr val="bg1"/>
                </a:solidFill>
              </a:defRPr>
            </a:lvl1pPr>
          </a:lstStyle>
          <a:p>
            <a:r>
              <a:rPr lang="en-GB" noProof="0" dirty="0" smtClean="0"/>
              <a:t>Click to add the presentation’s main title</a:t>
            </a:r>
            <a:endParaRPr lang="en-GB" noProof="0" dirty="0"/>
          </a:p>
        </p:txBody>
      </p:sp>
      <p:sp>
        <p:nvSpPr>
          <p:cNvPr id="51" name="Subtitle 2"/>
          <p:cNvSpPr>
            <a:spLocks noGrp="1"/>
          </p:cNvSpPr>
          <p:nvPr>
            <p:ph type="subTitle" idx="1" hasCustomPrompt="1"/>
          </p:nvPr>
        </p:nvSpPr>
        <p:spPr bwMode="white">
          <a:xfrm>
            <a:off x="2527301" y="1828800"/>
            <a:ext cx="7124700" cy="914401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Aft>
                <a:spcPts val="0"/>
              </a:spcAft>
              <a:buNone/>
              <a:defRPr sz="3200" baseline="0">
                <a:solidFill>
                  <a:schemeClr val="bg1"/>
                </a:solidFill>
                <a:latin typeface="+mj-lt"/>
              </a:defRPr>
            </a:lvl1pPr>
            <a:lvl2pPr marL="0" indent="0" algn="l">
              <a:buNone/>
              <a:defRPr sz="1800">
                <a:solidFill>
                  <a:schemeClr val="bg1"/>
                </a:solidFill>
                <a:latin typeface="+mj-lt"/>
              </a:defRPr>
            </a:lvl2pPr>
            <a:lvl3pPr marL="4572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3pPr>
            <a:lvl4pPr marL="9144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4pPr>
            <a:lvl5pPr marL="13716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5pPr>
            <a:lvl6pPr marL="18288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6pPr>
            <a:lvl7pPr marL="22860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7pPr>
            <a:lvl8pPr marL="27432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8pPr>
            <a:lvl9pPr marL="32004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9pPr>
          </a:lstStyle>
          <a:p>
            <a:r>
              <a:rPr lang="en-GB" noProof="0" dirty="0" smtClean="0"/>
              <a:t>Subtitle and date (move higher if title is only one line)</a:t>
            </a:r>
          </a:p>
        </p:txBody>
      </p:sp>
      <p:sp>
        <p:nvSpPr>
          <p:cNvPr id="52" name="Text Placeholder 31"/>
          <p:cNvSpPr>
            <a:spLocks noGrp="1"/>
          </p:cNvSpPr>
          <p:nvPr>
            <p:ph type="body" sz="quarter" idx="10" hasCustomPrompt="1"/>
          </p:nvPr>
        </p:nvSpPr>
        <p:spPr bwMode="white">
          <a:xfrm>
            <a:off x="2527300" y="374904"/>
            <a:ext cx="5474208" cy="146304"/>
          </a:xfr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>
              <a:defRPr sz="10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>
              <a:defRPr sz="10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>
              <a:defRPr sz="10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>
              <a:defRPr sz="10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GB" noProof="0" smtClean="0"/>
              <a:t>www.pwc.com</a:t>
            </a:r>
            <a:endParaRPr lang="en-GB" noProof="0"/>
          </a:p>
        </p:txBody>
      </p:sp>
      <p:grpSp>
        <p:nvGrpSpPr>
          <p:cNvPr id="11" name="Group 32"/>
          <p:cNvGrpSpPr/>
          <p:nvPr/>
        </p:nvGrpSpPr>
        <p:grpSpPr>
          <a:xfrm>
            <a:off x="1291456" y="6170992"/>
            <a:ext cx="1219200" cy="533479"/>
            <a:chOff x="518032" y="978681"/>
            <a:chExt cx="4572000" cy="2667393"/>
          </a:xfrm>
        </p:grpSpPr>
        <p:sp>
          <p:nvSpPr>
            <p:cNvPr id="12" name="Rectangle 37"/>
            <p:cNvSpPr>
              <a:spLocks noChangeArrowheads="1"/>
            </p:cNvSpPr>
            <p:nvPr userDrawn="1"/>
          </p:nvSpPr>
          <p:spPr bwMode="black">
            <a:xfrm>
              <a:off x="3295650" y="978681"/>
              <a:ext cx="1143000" cy="263229"/>
            </a:xfrm>
            <a:prstGeom prst="rect">
              <a:avLst/>
            </a:prstGeom>
            <a:solidFill>
              <a:schemeClr val="tx2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 noProof="0"/>
            </a:p>
          </p:txBody>
        </p:sp>
        <p:sp>
          <p:nvSpPr>
            <p:cNvPr id="13" name="Freeform 7"/>
            <p:cNvSpPr>
              <a:spLocks noEditPoints="1"/>
            </p:cNvSpPr>
            <p:nvPr userDrawn="1"/>
          </p:nvSpPr>
          <p:spPr bwMode="black">
            <a:xfrm>
              <a:off x="518032" y="1922794"/>
              <a:ext cx="4572000" cy="1723280"/>
            </a:xfrm>
            <a:custGeom>
              <a:avLst/>
              <a:gdLst/>
              <a:ahLst/>
              <a:cxnLst>
                <a:cxn ang="0">
                  <a:pos x="581" y="233"/>
                </a:cxn>
                <a:cxn ang="0">
                  <a:pos x="538" y="949"/>
                </a:cxn>
                <a:cxn ang="0">
                  <a:pos x="630" y="946"/>
                </a:cxn>
                <a:cxn ang="0">
                  <a:pos x="793" y="880"/>
                </a:cxn>
                <a:cxn ang="0">
                  <a:pos x="886" y="728"/>
                </a:cxn>
                <a:cxn ang="0">
                  <a:pos x="905" y="505"/>
                </a:cxn>
                <a:cxn ang="0">
                  <a:pos x="850" y="329"/>
                </a:cxn>
                <a:cxn ang="0">
                  <a:pos x="727" y="241"/>
                </a:cxn>
                <a:cxn ang="0">
                  <a:pos x="521" y="3"/>
                </a:cxn>
                <a:cxn ang="0">
                  <a:pos x="643" y="74"/>
                </a:cxn>
                <a:cxn ang="0">
                  <a:pos x="761" y="24"/>
                </a:cxn>
                <a:cxn ang="0">
                  <a:pos x="855" y="9"/>
                </a:cxn>
                <a:cxn ang="0">
                  <a:pos x="1026" y="40"/>
                </a:cxn>
                <a:cxn ang="0">
                  <a:pos x="1180" y="172"/>
                </a:cxn>
                <a:cxn ang="0">
                  <a:pos x="1265" y="383"/>
                </a:cxn>
                <a:cxn ang="0">
                  <a:pos x="1265" y="641"/>
                </a:cxn>
                <a:cxn ang="0">
                  <a:pos x="1175" y="857"/>
                </a:cxn>
                <a:cxn ang="0">
                  <a:pos x="1005" y="1006"/>
                </a:cxn>
                <a:cxn ang="0">
                  <a:pos x="766" y="1074"/>
                </a:cxn>
                <a:cxn ang="0">
                  <a:pos x="601" y="1074"/>
                </a:cxn>
                <a:cxn ang="0">
                  <a:pos x="692" y="1447"/>
                </a:cxn>
                <a:cxn ang="0">
                  <a:pos x="171" y="1408"/>
                </a:cxn>
                <a:cxn ang="0">
                  <a:pos x="413" y="3"/>
                </a:cxn>
                <a:cxn ang="0">
                  <a:pos x="3876" y="20"/>
                </a:cxn>
                <a:cxn ang="0">
                  <a:pos x="4036" y="100"/>
                </a:cxn>
                <a:cxn ang="0">
                  <a:pos x="4113" y="232"/>
                </a:cxn>
                <a:cxn ang="0">
                  <a:pos x="4091" y="362"/>
                </a:cxn>
                <a:cxn ang="0">
                  <a:pos x="3995" y="436"/>
                </a:cxn>
                <a:cxn ang="0">
                  <a:pos x="3859" y="438"/>
                </a:cxn>
                <a:cxn ang="0">
                  <a:pos x="3757" y="114"/>
                </a:cxn>
                <a:cxn ang="0">
                  <a:pos x="3597" y="187"/>
                </a:cxn>
                <a:cxn ang="0">
                  <a:pos x="3508" y="339"/>
                </a:cxn>
                <a:cxn ang="0">
                  <a:pos x="3489" y="565"/>
                </a:cxn>
                <a:cxn ang="0">
                  <a:pos x="3547" y="753"/>
                </a:cxn>
                <a:cxn ang="0">
                  <a:pos x="3668" y="869"/>
                </a:cxn>
                <a:cxn ang="0">
                  <a:pos x="3821" y="896"/>
                </a:cxn>
                <a:cxn ang="0">
                  <a:pos x="3931" y="872"/>
                </a:cxn>
                <a:cxn ang="0">
                  <a:pos x="4079" y="810"/>
                </a:cxn>
                <a:cxn ang="0">
                  <a:pos x="4016" y="1024"/>
                </a:cxn>
                <a:cxn ang="0">
                  <a:pos x="3830" y="1080"/>
                </a:cxn>
                <a:cxn ang="0">
                  <a:pos x="3651" y="1095"/>
                </a:cxn>
                <a:cxn ang="0">
                  <a:pos x="3426" y="1060"/>
                </a:cxn>
                <a:cxn ang="0">
                  <a:pos x="3255" y="947"/>
                </a:cxn>
                <a:cxn ang="0">
                  <a:pos x="3140" y="772"/>
                </a:cxn>
                <a:cxn ang="0">
                  <a:pos x="3101" y="561"/>
                </a:cxn>
                <a:cxn ang="0">
                  <a:pos x="3153" y="318"/>
                </a:cxn>
                <a:cxn ang="0">
                  <a:pos x="3293" y="135"/>
                </a:cxn>
                <a:cxn ang="0">
                  <a:pos x="3508" y="27"/>
                </a:cxn>
                <a:cxn ang="0">
                  <a:pos x="2910" y="0"/>
                </a:cxn>
                <a:cxn ang="0">
                  <a:pos x="3040" y="52"/>
                </a:cxn>
                <a:cxn ang="0">
                  <a:pos x="3093" y="178"/>
                </a:cxn>
                <a:cxn ang="0">
                  <a:pos x="3071" y="277"/>
                </a:cxn>
                <a:cxn ang="0">
                  <a:pos x="3004" y="393"/>
                </a:cxn>
                <a:cxn ang="0">
                  <a:pos x="2876" y="561"/>
                </a:cxn>
                <a:cxn ang="0">
                  <a:pos x="1784" y="1078"/>
                </a:cxn>
                <a:cxn ang="0">
                  <a:pos x="1313" y="118"/>
                </a:cxn>
                <a:cxn ang="0">
                  <a:pos x="2247" y="25"/>
                </a:cxn>
                <a:cxn ang="0">
                  <a:pos x="2759" y="62"/>
                </a:cxn>
                <a:cxn ang="0">
                  <a:pos x="2872" y="4"/>
                </a:cxn>
              </a:cxnLst>
              <a:rect l="0" t="0" r="r" b="b"/>
              <a:pathLst>
                <a:path w="4127" h="1544">
                  <a:moveTo>
                    <a:pt x="640" y="229"/>
                  </a:moveTo>
                  <a:lnTo>
                    <a:pt x="622" y="229"/>
                  </a:lnTo>
                  <a:lnTo>
                    <a:pt x="603" y="230"/>
                  </a:lnTo>
                  <a:lnTo>
                    <a:pt x="581" y="233"/>
                  </a:lnTo>
                  <a:lnTo>
                    <a:pt x="553" y="235"/>
                  </a:lnTo>
                  <a:lnTo>
                    <a:pt x="521" y="241"/>
                  </a:lnTo>
                  <a:lnTo>
                    <a:pt x="521" y="947"/>
                  </a:lnTo>
                  <a:lnTo>
                    <a:pt x="538" y="949"/>
                  </a:lnTo>
                  <a:lnTo>
                    <a:pt x="553" y="949"/>
                  </a:lnTo>
                  <a:lnTo>
                    <a:pt x="566" y="949"/>
                  </a:lnTo>
                  <a:lnTo>
                    <a:pt x="578" y="949"/>
                  </a:lnTo>
                  <a:lnTo>
                    <a:pt x="630" y="946"/>
                  </a:lnTo>
                  <a:lnTo>
                    <a:pt x="677" y="937"/>
                  </a:lnTo>
                  <a:lnTo>
                    <a:pt x="720" y="924"/>
                  </a:lnTo>
                  <a:lnTo>
                    <a:pt x="758" y="905"/>
                  </a:lnTo>
                  <a:lnTo>
                    <a:pt x="793" y="880"/>
                  </a:lnTo>
                  <a:lnTo>
                    <a:pt x="824" y="850"/>
                  </a:lnTo>
                  <a:lnTo>
                    <a:pt x="849" y="815"/>
                  </a:lnTo>
                  <a:lnTo>
                    <a:pt x="870" y="775"/>
                  </a:lnTo>
                  <a:lnTo>
                    <a:pt x="886" y="728"/>
                  </a:lnTo>
                  <a:lnTo>
                    <a:pt x="897" y="678"/>
                  </a:lnTo>
                  <a:lnTo>
                    <a:pt x="905" y="622"/>
                  </a:lnTo>
                  <a:lnTo>
                    <a:pt x="907" y="561"/>
                  </a:lnTo>
                  <a:lnTo>
                    <a:pt x="905" y="505"/>
                  </a:lnTo>
                  <a:lnTo>
                    <a:pt x="897" y="452"/>
                  </a:lnTo>
                  <a:lnTo>
                    <a:pt x="886" y="407"/>
                  </a:lnTo>
                  <a:lnTo>
                    <a:pt x="870" y="366"/>
                  </a:lnTo>
                  <a:lnTo>
                    <a:pt x="850" y="329"/>
                  </a:lnTo>
                  <a:lnTo>
                    <a:pt x="826" y="299"/>
                  </a:lnTo>
                  <a:lnTo>
                    <a:pt x="797" y="274"/>
                  </a:lnTo>
                  <a:lnTo>
                    <a:pt x="763" y="254"/>
                  </a:lnTo>
                  <a:lnTo>
                    <a:pt x="727" y="241"/>
                  </a:lnTo>
                  <a:lnTo>
                    <a:pt x="686" y="232"/>
                  </a:lnTo>
                  <a:lnTo>
                    <a:pt x="640" y="229"/>
                  </a:lnTo>
                  <a:close/>
                  <a:moveTo>
                    <a:pt x="413" y="3"/>
                  </a:moveTo>
                  <a:lnTo>
                    <a:pt x="521" y="3"/>
                  </a:lnTo>
                  <a:lnTo>
                    <a:pt x="521" y="143"/>
                  </a:lnTo>
                  <a:lnTo>
                    <a:pt x="566" y="117"/>
                  </a:lnTo>
                  <a:lnTo>
                    <a:pt x="607" y="93"/>
                  </a:lnTo>
                  <a:lnTo>
                    <a:pt x="643" y="74"/>
                  </a:lnTo>
                  <a:lnTo>
                    <a:pt x="677" y="57"/>
                  </a:lnTo>
                  <a:lnTo>
                    <a:pt x="707" y="44"/>
                  </a:lnTo>
                  <a:lnTo>
                    <a:pt x="735" y="33"/>
                  </a:lnTo>
                  <a:lnTo>
                    <a:pt x="761" y="24"/>
                  </a:lnTo>
                  <a:lnTo>
                    <a:pt x="785" y="18"/>
                  </a:lnTo>
                  <a:lnTo>
                    <a:pt x="809" y="13"/>
                  </a:lnTo>
                  <a:lnTo>
                    <a:pt x="831" y="10"/>
                  </a:lnTo>
                  <a:lnTo>
                    <a:pt x="855" y="9"/>
                  </a:lnTo>
                  <a:lnTo>
                    <a:pt x="879" y="8"/>
                  </a:lnTo>
                  <a:lnTo>
                    <a:pt x="931" y="12"/>
                  </a:lnTo>
                  <a:lnTo>
                    <a:pt x="980" y="23"/>
                  </a:lnTo>
                  <a:lnTo>
                    <a:pt x="1026" y="40"/>
                  </a:lnTo>
                  <a:lnTo>
                    <a:pt x="1070" y="64"/>
                  </a:lnTo>
                  <a:lnTo>
                    <a:pt x="1110" y="94"/>
                  </a:lnTo>
                  <a:lnTo>
                    <a:pt x="1148" y="130"/>
                  </a:lnTo>
                  <a:lnTo>
                    <a:pt x="1180" y="172"/>
                  </a:lnTo>
                  <a:lnTo>
                    <a:pt x="1209" y="218"/>
                  </a:lnTo>
                  <a:lnTo>
                    <a:pt x="1233" y="268"/>
                  </a:lnTo>
                  <a:lnTo>
                    <a:pt x="1252" y="324"/>
                  </a:lnTo>
                  <a:lnTo>
                    <a:pt x="1265" y="383"/>
                  </a:lnTo>
                  <a:lnTo>
                    <a:pt x="1274" y="446"/>
                  </a:lnTo>
                  <a:lnTo>
                    <a:pt x="1278" y="512"/>
                  </a:lnTo>
                  <a:lnTo>
                    <a:pt x="1274" y="578"/>
                  </a:lnTo>
                  <a:lnTo>
                    <a:pt x="1265" y="641"/>
                  </a:lnTo>
                  <a:lnTo>
                    <a:pt x="1252" y="701"/>
                  </a:lnTo>
                  <a:lnTo>
                    <a:pt x="1232" y="756"/>
                  </a:lnTo>
                  <a:lnTo>
                    <a:pt x="1205" y="809"/>
                  </a:lnTo>
                  <a:lnTo>
                    <a:pt x="1175" y="857"/>
                  </a:lnTo>
                  <a:lnTo>
                    <a:pt x="1140" y="901"/>
                  </a:lnTo>
                  <a:lnTo>
                    <a:pt x="1099" y="941"/>
                  </a:lnTo>
                  <a:lnTo>
                    <a:pt x="1054" y="976"/>
                  </a:lnTo>
                  <a:lnTo>
                    <a:pt x="1005" y="1006"/>
                  </a:lnTo>
                  <a:lnTo>
                    <a:pt x="951" y="1031"/>
                  </a:lnTo>
                  <a:lnTo>
                    <a:pt x="894" y="1051"/>
                  </a:lnTo>
                  <a:lnTo>
                    <a:pt x="831" y="1065"/>
                  </a:lnTo>
                  <a:lnTo>
                    <a:pt x="766" y="1074"/>
                  </a:lnTo>
                  <a:lnTo>
                    <a:pt x="696" y="1078"/>
                  </a:lnTo>
                  <a:lnTo>
                    <a:pt x="670" y="1078"/>
                  </a:lnTo>
                  <a:lnTo>
                    <a:pt x="637" y="1076"/>
                  </a:lnTo>
                  <a:lnTo>
                    <a:pt x="601" y="1074"/>
                  </a:lnTo>
                  <a:lnTo>
                    <a:pt x="561" y="1071"/>
                  </a:lnTo>
                  <a:lnTo>
                    <a:pt x="521" y="1068"/>
                  </a:lnTo>
                  <a:lnTo>
                    <a:pt x="521" y="1408"/>
                  </a:lnTo>
                  <a:lnTo>
                    <a:pt x="692" y="1447"/>
                  </a:lnTo>
                  <a:lnTo>
                    <a:pt x="692" y="1544"/>
                  </a:lnTo>
                  <a:lnTo>
                    <a:pt x="18" y="1544"/>
                  </a:lnTo>
                  <a:lnTo>
                    <a:pt x="18" y="1447"/>
                  </a:lnTo>
                  <a:lnTo>
                    <a:pt x="171" y="1408"/>
                  </a:lnTo>
                  <a:lnTo>
                    <a:pt x="171" y="229"/>
                  </a:lnTo>
                  <a:lnTo>
                    <a:pt x="0" y="229"/>
                  </a:lnTo>
                  <a:lnTo>
                    <a:pt x="0" y="128"/>
                  </a:lnTo>
                  <a:lnTo>
                    <a:pt x="413" y="3"/>
                  </a:lnTo>
                  <a:close/>
                  <a:moveTo>
                    <a:pt x="3711" y="0"/>
                  </a:moveTo>
                  <a:lnTo>
                    <a:pt x="3770" y="3"/>
                  </a:lnTo>
                  <a:lnTo>
                    <a:pt x="3825" y="9"/>
                  </a:lnTo>
                  <a:lnTo>
                    <a:pt x="3876" y="20"/>
                  </a:lnTo>
                  <a:lnTo>
                    <a:pt x="3923" y="34"/>
                  </a:lnTo>
                  <a:lnTo>
                    <a:pt x="3965" y="53"/>
                  </a:lnTo>
                  <a:lnTo>
                    <a:pt x="4004" y="75"/>
                  </a:lnTo>
                  <a:lnTo>
                    <a:pt x="4036" y="100"/>
                  </a:lnTo>
                  <a:lnTo>
                    <a:pt x="4064" y="129"/>
                  </a:lnTo>
                  <a:lnTo>
                    <a:pt x="4086" y="160"/>
                  </a:lnTo>
                  <a:lnTo>
                    <a:pt x="4103" y="194"/>
                  </a:lnTo>
                  <a:lnTo>
                    <a:pt x="4113" y="232"/>
                  </a:lnTo>
                  <a:lnTo>
                    <a:pt x="4117" y="271"/>
                  </a:lnTo>
                  <a:lnTo>
                    <a:pt x="4114" y="304"/>
                  </a:lnTo>
                  <a:lnTo>
                    <a:pt x="4105" y="334"/>
                  </a:lnTo>
                  <a:lnTo>
                    <a:pt x="4091" y="362"/>
                  </a:lnTo>
                  <a:lnTo>
                    <a:pt x="4074" y="387"/>
                  </a:lnTo>
                  <a:lnTo>
                    <a:pt x="4051" y="407"/>
                  </a:lnTo>
                  <a:lnTo>
                    <a:pt x="4025" y="423"/>
                  </a:lnTo>
                  <a:lnTo>
                    <a:pt x="3995" y="436"/>
                  </a:lnTo>
                  <a:lnTo>
                    <a:pt x="3961" y="443"/>
                  </a:lnTo>
                  <a:lnTo>
                    <a:pt x="3925" y="446"/>
                  </a:lnTo>
                  <a:lnTo>
                    <a:pt x="3891" y="444"/>
                  </a:lnTo>
                  <a:lnTo>
                    <a:pt x="3859" y="438"/>
                  </a:lnTo>
                  <a:lnTo>
                    <a:pt x="3826" y="428"/>
                  </a:lnTo>
                  <a:lnTo>
                    <a:pt x="3792" y="413"/>
                  </a:lnTo>
                  <a:lnTo>
                    <a:pt x="3757" y="394"/>
                  </a:lnTo>
                  <a:lnTo>
                    <a:pt x="3757" y="114"/>
                  </a:lnTo>
                  <a:lnTo>
                    <a:pt x="3711" y="125"/>
                  </a:lnTo>
                  <a:lnTo>
                    <a:pt x="3668" y="140"/>
                  </a:lnTo>
                  <a:lnTo>
                    <a:pt x="3631" y="162"/>
                  </a:lnTo>
                  <a:lnTo>
                    <a:pt x="3597" y="187"/>
                  </a:lnTo>
                  <a:lnTo>
                    <a:pt x="3568" y="218"/>
                  </a:lnTo>
                  <a:lnTo>
                    <a:pt x="3543" y="253"/>
                  </a:lnTo>
                  <a:lnTo>
                    <a:pt x="3523" y="294"/>
                  </a:lnTo>
                  <a:lnTo>
                    <a:pt x="3508" y="339"/>
                  </a:lnTo>
                  <a:lnTo>
                    <a:pt x="3497" y="391"/>
                  </a:lnTo>
                  <a:lnTo>
                    <a:pt x="3489" y="447"/>
                  </a:lnTo>
                  <a:lnTo>
                    <a:pt x="3487" y="507"/>
                  </a:lnTo>
                  <a:lnTo>
                    <a:pt x="3489" y="565"/>
                  </a:lnTo>
                  <a:lnTo>
                    <a:pt x="3497" y="617"/>
                  </a:lnTo>
                  <a:lnTo>
                    <a:pt x="3509" y="667"/>
                  </a:lnTo>
                  <a:lnTo>
                    <a:pt x="3526" y="712"/>
                  </a:lnTo>
                  <a:lnTo>
                    <a:pt x="3547" y="753"/>
                  </a:lnTo>
                  <a:lnTo>
                    <a:pt x="3571" y="790"/>
                  </a:lnTo>
                  <a:lnTo>
                    <a:pt x="3600" y="821"/>
                  </a:lnTo>
                  <a:lnTo>
                    <a:pt x="3632" y="847"/>
                  </a:lnTo>
                  <a:lnTo>
                    <a:pt x="3668" y="869"/>
                  </a:lnTo>
                  <a:lnTo>
                    <a:pt x="3707" y="885"/>
                  </a:lnTo>
                  <a:lnTo>
                    <a:pt x="3750" y="894"/>
                  </a:lnTo>
                  <a:lnTo>
                    <a:pt x="3795" y="897"/>
                  </a:lnTo>
                  <a:lnTo>
                    <a:pt x="3821" y="896"/>
                  </a:lnTo>
                  <a:lnTo>
                    <a:pt x="3847" y="894"/>
                  </a:lnTo>
                  <a:lnTo>
                    <a:pt x="3874" y="889"/>
                  </a:lnTo>
                  <a:lnTo>
                    <a:pt x="3901" y="881"/>
                  </a:lnTo>
                  <a:lnTo>
                    <a:pt x="3931" y="872"/>
                  </a:lnTo>
                  <a:lnTo>
                    <a:pt x="3964" y="861"/>
                  </a:lnTo>
                  <a:lnTo>
                    <a:pt x="3999" y="846"/>
                  </a:lnTo>
                  <a:lnTo>
                    <a:pt x="4036" y="830"/>
                  </a:lnTo>
                  <a:lnTo>
                    <a:pt x="4079" y="810"/>
                  </a:lnTo>
                  <a:lnTo>
                    <a:pt x="4127" y="787"/>
                  </a:lnTo>
                  <a:lnTo>
                    <a:pt x="4127" y="976"/>
                  </a:lnTo>
                  <a:lnTo>
                    <a:pt x="4069" y="1001"/>
                  </a:lnTo>
                  <a:lnTo>
                    <a:pt x="4016" y="1024"/>
                  </a:lnTo>
                  <a:lnTo>
                    <a:pt x="3966" y="1041"/>
                  </a:lnTo>
                  <a:lnTo>
                    <a:pt x="3919" y="1058"/>
                  </a:lnTo>
                  <a:lnTo>
                    <a:pt x="3874" y="1070"/>
                  </a:lnTo>
                  <a:lnTo>
                    <a:pt x="3830" y="1080"/>
                  </a:lnTo>
                  <a:lnTo>
                    <a:pt x="3786" y="1086"/>
                  </a:lnTo>
                  <a:lnTo>
                    <a:pt x="3742" y="1091"/>
                  </a:lnTo>
                  <a:lnTo>
                    <a:pt x="3697" y="1094"/>
                  </a:lnTo>
                  <a:lnTo>
                    <a:pt x="3651" y="1095"/>
                  </a:lnTo>
                  <a:lnTo>
                    <a:pt x="3588" y="1093"/>
                  </a:lnTo>
                  <a:lnTo>
                    <a:pt x="3530" y="1086"/>
                  </a:lnTo>
                  <a:lnTo>
                    <a:pt x="3476" y="1075"/>
                  </a:lnTo>
                  <a:lnTo>
                    <a:pt x="3426" y="1060"/>
                  </a:lnTo>
                  <a:lnTo>
                    <a:pt x="3378" y="1039"/>
                  </a:lnTo>
                  <a:lnTo>
                    <a:pt x="3334" y="1014"/>
                  </a:lnTo>
                  <a:lnTo>
                    <a:pt x="3294" y="984"/>
                  </a:lnTo>
                  <a:lnTo>
                    <a:pt x="3255" y="947"/>
                  </a:lnTo>
                  <a:lnTo>
                    <a:pt x="3219" y="907"/>
                  </a:lnTo>
                  <a:lnTo>
                    <a:pt x="3188" y="865"/>
                  </a:lnTo>
                  <a:lnTo>
                    <a:pt x="3162" y="820"/>
                  </a:lnTo>
                  <a:lnTo>
                    <a:pt x="3140" y="772"/>
                  </a:lnTo>
                  <a:lnTo>
                    <a:pt x="3124" y="722"/>
                  </a:lnTo>
                  <a:lnTo>
                    <a:pt x="3111" y="670"/>
                  </a:lnTo>
                  <a:lnTo>
                    <a:pt x="3104" y="616"/>
                  </a:lnTo>
                  <a:lnTo>
                    <a:pt x="3101" y="561"/>
                  </a:lnTo>
                  <a:lnTo>
                    <a:pt x="3105" y="494"/>
                  </a:lnTo>
                  <a:lnTo>
                    <a:pt x="3115" y="433"/>
                  </a:lnTo>
                  <a:lnTo>
                    <a:pt x="3130" y="373"/>
                  </a:lnTo>
                  <a:lnTo>
                    <a:pt x="3153" y="318"/>
                  </a:lnTo>
                  <a:lnTo>
                    <a:pt x="3179" y="267"/>
                  </a:lnTo>
                  <a:lnTo>
                    <a:pt x="3213" y="219"/>
                  </a:lnTo>
                  <a:lnTo>
                    <a:pt x="3250" y="175"/>
                  </a:lnTo>
                  <a:lnTo>
                    <a:pt x="3293" y="135"/>
                  </a:lnTo>
                  <a:lnTo>
                    <a:pt x="3341" y="102"/>
                  </a:lnTo>
                  <a:lnTo>
                    <a:pt x="3392" y="72"/>
                  </a:lnTo>
                  <a:lnTo>
                    <a:pt x="3448" y="47"/>
                  </a:lnTo>
                  <a:lnTo>
                    <a:pt x="3508" y="27"/>
                  </a:lnTo>
                  <a:lnTo>
                    <a:pt x="3573" y="12"/>
                  </a:lnTo>
                  <a:lnTo>
                    <a:pt x="3640" y="3"/>
                  </a:lnTo>
                  <a:lnTo>
                    <a:pt x="3711" y="0"/>
                  </a:lnTo>
                  <a:close/>
                  <a:moveTo>
                    <a:pt x="2910" y="0"/>
                  </a:moveTo>
                  <a:lnTo>
                    <a:pt x="2948" y="4"/>
                  </a:lnTo>
                  <a:lnTo>
                    <a:pt x="2983" y="14"/>
                  </a:lnTo>
                  <a:lnTo>
                    <a:pt x="3014" y="30"/>
                  </a:lnTo>
                  <a:lnTo>
                    <a:pt x="3040" y="52"/>
                  </a:lnTo>
                  <a:lnTo>
                    <a:pt x="3063" y="78"/>
                  </a:lnTo>
                  <a:lnTo>
                    <a:pt x="3079" y="109"/>
                  </a:lnTo>
                  <a:lnTo>
                    <a:pt x="3089" y="142"/>
                  </a:lnTo>
                  <a:lnTo>
                    <a:pt x="3093" y="178"/>
                  </a:lnTo>
                  <a:lnTo>
                    <a:pt x="3091" y="203"/>
                  </a:lnTo>
                  <a:lnTo>
                    <a:pt x="3088" y="227"/>
                  </a:lnTo>
                  <a:lnTo>
                    <a:pt x="3081" y="252"/>
                  </a:lnTo>
                  <a:lnTo>
                    <a:pt x="3071" y="277"/>
                  </a:lnTo>
                  <a:lnTo>
                    <a:pt x="3060" y="303"/>
                  </a:lnTo>
                  <a:lnTo>
                    <a:pt x="3044" y="331"/>
                  </a:lnTo>
                  <a:lnTo>
                    <a:pt x="3025" y="361"/>
                  </a:lnTo>
                  <a:lnTo>
                    <a:pt x="3004" y="393"/>
                  </a:lnTo>
                  <a:lnTo>
                    <a:pt x="2978" y="429"/>
                  </a:lnTo>
                  <a:lnTo>
                    <a:pt x="2948" y="468"/>
                  </a:lnTo>
                  <a:lnTo>
                    <a:pt x="2914" y="512"/>
                  </a:lnTo>
                  <a:lnTo>
                    <a:pt x="2876" y="561"/>
                  </a:lnTo>
                  <a:lnTo>
                    <a:pt x="2472" y="1078"/>
                  </a:lnTo>
                  <a:lnTo>
                    <a:pt x="2182" y="1078"/>
                  </a:lnTo>
                  <a:lnTo>
                    <a:pt x="2182" y="424"/>
                  </a:lnTo>
                  <a:lnTo>
                    <a:pt x="1784" y="1078"/>
                  </a:lnTo>
                  <a:lnTo>
                    <a:pt x="1518" y="1078"/>
                  </a:lnTo>
                  <a:lnTo>
                    <a:pt x="1518" y="234"/>
                  </a:lnTo>
                  <a:lnTo>
                    <a:pt x="1313" y="214"/>
                  </a:lnTo>
                  <a:lnTo>
                    <a:pt x="1313" y="118"/>
                  </a:lnTo>
                  <a:lnTo>
                    <a:pt x="1690" y="25"/>
                  </a:lnTo>
                  <a:lnTo>
                    <a:pt x="1832" y="25"/>
                  </a:lnTo>
                  <a:lnTo>
                    <a:pt x="1832" y="713"/>
                  </a:lnTo>
                  <a:lnTo>
                    <a:pt x="2247" y="25"/>
                  </a:lnTo>
                  <a:lnTo>
                    <a:pt x="2497" y="25"/>
                  </a:lnTo>
                  <a:lnTo>
                    <a:pt x="2497" y="822"/>
                  </a:lnTo>
                  <a:lnTo>
                    <a:pt x="2759" y="473"/>
                  </a:lnTo>
                  <a:lnTo>
                    <a:pt x="2759" y="62"/>
                  </a:lnTo>
                  <a:lnTo>
                    <a:pt x="2779" y="44"/>
                  </a:lnTo>
                  <a:lnTo>
                    <a:pt x="2806" y="27"/>
                  </a:lnTo>
                  <a:lnTo>
                    <a:pt x="2837" y="13"/>
                  </a:lnTo>
                  <a:lnTo>
                    <a:pt x="2872" y="4"/>
                  </a:lnTo>
                  <a:lnTo>
                    <a:pt x="291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 noProof="0"/>
            </a:p>
          </p:txBody>
        </p:sp>
      </p:grpSp>
    </p:spTree>
    <p:extLst>
      <p:ext uri="{BB962C8B-B14F-4D97-AF65-F5344CB8AC3E}">
        <p14:creationId xmlns:p14="http://schemas.microsoft.com/office/powerpoint/2010/main" val="107304563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losing 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1200" y="685800"/>
            <a:ext cx="10769600" cy="914400"/>
          </a:xfrm>
        </p:spPr>
        <p:txBody>
          <a:bodyPr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0" hasCustomPrompt="1"/>
          </p:nvPr>
        </p:nvSpPr>
        <p:spPr>
          <a:xfrm>
            <a:off x="711200" y="5867400"/>
            <a:ext cx="6400800" cy="762000"/>
          </a:xfrm>
        </p:spPr>
        <p:txBody>
          <a:bodyPr anchor="b"/>
          <a:lstStyle>
            <a:lvl1pPr>
              <a:defRPr sz="90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GB" noProof="0" smtClean="0"/>
              <a:t>Add legal and copyright disclaimers here.</a:t>
            </a:r>
            <a:endParaRPr lang="en-GB" noProof="0"/>
          </a:p>
        </p:txBody>
      </p:sp>
      <p:cxnSp>
        <p:nvCxnSpPr>
          <p:cNvPr id="7" name="Shape 6"/>
          <p:cNvCxnSpPr/>
          <p:nvPr/>
        </p:nvCxnSpPr>
        <p:spPr>
          <a:xfrm rot="5400000" flipH="1" flipV="1">
            <a:off x="5918202" y="-4800600"/>
            <a:ext cx="152399" cy="10972800"/>
          </a:xfrm>
          <a:prstGeom prst="bentConnector2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8727072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4_Cover Slide: Colou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 descr="PwC_fl_wht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3494" y="5697587"/>
            <a:ext cx="1651001" cy="939432"/>
          </a:xfrm>
          <a:prstGeom prst="rect">
            <a:avLst/>
          </a:prstGeom>
        </p:spPr>
      </p:pic>
      <p:sp>
        <p:nvSpPr>
          <p:cNvPr id="50" name="Title 1"/>
          <p:cNvSpPr>
            <a:spLocks noGrp="1"/>
          </p:cNvSpPr>
          <p:nvPr>
            <p:ph type="ctrTitle" hasCustomPrompt="1"/>
          </p:nvPr>
        </p:nvSpPr>
        <p:spPr bwMode="white">
          <a:xfrm>
            <a:off x="2527306" y="836830"/>
            <a:ext cx="7124700" cy="914400"/>
          </a:xfrm>
          <a:noFill/>
        </p:spPr>
        <p:txBody>
          <a:bodyPr anchor="t" anchorCtr="0">
            <a:noAutofit/>
          </a:bodyPr>
          <a:lstStyle>
            <a:lvl1pPr>
              <a:lnSpc>
                <a:spcPct val="90000"/>
              </a:lnSpc>
              <a:defRPr sz="2880" b="1" i="1" baseline="0">
                <a:solidFill>
                  <a:schemeClr val="tx1"/>
                </a:solidFill>
              </a:defRPr>
            </a:lvl1pPr>
          </a:lstStyle>
          <a:p>
            <a:r>
              <a:rPr lang="en-GB" noProof="0" dirty="0" smtClean="0"/>
              <a:t>Click to add the presentation’s main title</a:t>
            </a:r>
            <a:endParaRPr lang="en-GB" noProof="0" dirty="0"/>
          </a:p>
        </p:txBody>
      </p:sp>
      <p:sp>
        <p:nvSpPr>
          <p:cNvPr id="51" name="Subtitle 2"/>
          <p:cNvSpPr>
            <a:spLocks noGrp="1"/>
          </p:cNvSpPr>
          <p:nvPr>
            <p:ph type="subTitle" idx="1" hasCustomPrompt="1"/>
          </p:nvPr>
        </p:nvSpPr>
        <p:spPr bwMode="white">
          <a:xfrm>
            <a:off x="2527306" y="1848344"/>
            <a:ext cx="7124700" cy="914401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Aft>
                <a:spcPts val="0"/>
              </a:spcAft>
              <a:buNone/>
              <a:defRPr sz="2880" baseline="0">
                <a:solidFill>
                  <a:schemeClr val="tx1"/>
                </a:solidFill>
                <a:latin typeface="+mj-lt"/>
              </a:defRPr>
            </a:lvl1pPr>
            <a:lvl2pPr marL="0" indent="0" algn="l">
              <a:buNone/>
              <a:defRPr sz="1620">
                <a:solidFill>
                  <a:schemeClr val="bg1"/>
                </a:solidFill>
                <a:latin typeface="+mj-lt"/>
              </a:defRPr>
            </a:lvl2pPr>
            <a:lvl3pPr marL="411480" indent="0" algn="l">
              <a:buNone/>
              <a:defRPr sz="1620">
                <a:solidFill>
                  <a:schemeClr val="bg1"/>
                </a:solidFill>
                <a:latin typeface="+mj-lt"/>
              </a:defRPr>
            </a:lvl3pPr>
            <a:lvl4pPr marL="822960" indent="0" algn="l">
              <a:buNone/>
              <a:defRPr sz="1620">
                <a:solidFill>
                  <a:schemeClr val="bg1"/>
                </a:solidFill>
                <a:latin typeface="+mj-lt"/>
              </a:defRPr>
            </a:lvl4pPr>
            <a:lvl5pPr marL="1234440" indent="0" algn="l">
              <a:buNone/>
              <a:defRPr sz="1620">
                <a:solidFill>
                  <a:schemeClr val="bg1"/>
                </a:solidFill>
                <a:latin typeface="+mj-lt"/>
              </a:defRPr>
            </a:lvl5pPr>
            <a:lvl6pPr marL="1645920" indent="0" algn="l">
              <a:buNone/>
              <a:defRPr sz="1620">
                <a:solidFill>
                  <a:schemeClr val="bg1"/>
                </a:solidFill>
                <a:latin typeface="+mj-lt"/>
              </a:defRPr>
            </a:lvl6pPr>
            <a:lvl7pPr marL="2057400" indent="0" algn="l">
              <a:buNone/>
              <a:defRPr sz="1620">
                <a:solidFill>
                  <a:schemeClr val="bg1"/>
                </a:solidFill>
                <a:latin typeface="+mj-lt"/>
              </a:defRPr>
            </a:lvl7pPr>
            <a:lvl8pPr marL="2468880" indent="0" algn="l">
              <a:buNone/>
              <a:defRPr sz="1620">
                <a:solidFill>
                  <a:schemeClr val="bg1"/>
                </a:solidFill>
                <a:latin typeface="+mj-lt"/>
              </a:defRPr>
            </a:lvl8pPr>
            <a:lvl9pPr marL="2880360" indent="0" algn="l">
              <a:buNone/>
              <a:defRPr sz="1620">
                <a:solidFill>
                  <a:schemeClr val="bg1"/>
                </a:solidFill>
                <a:latin typeface="+mj-lt"/>
              </a:defRPr>
            </a:lvl9pPr>
          </a:lstStyle>
          <a:p>
            <a:r>
              <a:rPr lang="en-GB" noProof="0" dirty="0" smtClean="0"/>
              <a:t>Subtitle and date (move higher if title is only one line)</a:t>
            </a:r>
          </a:p>
        </p:txBody>
      </p:sp>
      <p:sp>
        <p:nvSpPr>
          <p:cNvPr id="52" name="Text Placeholder 31"/>
          <p:cNvSpPr>
            <a:spLocks noGrp="1"/>
          </p:cNvSpPr>
          <p:nvPr>
            <p:ph type="body" sz="quarter" idx="10" hasCustomPrompt="1"/>
          </p:nvPr>
        </p:nvSpPr>
        <p:spPr bwMode="white">
          <a:xfrm>
            <a:off x="2527300" y="374904"/>
            <a:ext cx="5474208" cy="146304"/>
          </a:xfrm>
        </p:spPr>
        <p:txBody>
          <a:bodyPr/>
          <a:lstStyle>
            <a:lvl1pPr>
              <a:defRPr sz="99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>
              <a:defRPr sz="9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>
              <a:defRPr sz="9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>
              <a:defRPr sz="9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>
              <a:defRPr sz="9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GB" noProof="0" smtClean="0"/>
              <a:t>www.pwc.com</a:t>
            </a:r>
            <a:endParaRPr lang="en-GB" noProof="0"/>
          </a:p>
        </p:txBody>
      </p:sp>
      <p:cxnSp>
        <p:nvCxnSpPr>
          <p:cNvPr id="25" name="Shape 14"/>
          <p:cNvCxnSpPr/>
          <p:nvPr userDrawn="1"/>
        </p:nvCxnSpPr>
        <p:spPr>
          <a:xfrm rot="5400000" flipH="1" flipV="1">
            <a:off x="6851657" y="-3731896"/>
            <a:ext cx="152399" cy="9160933"/>
          </a:xfrm>
          <a:prstGeom prst="bentConnector2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3074" y="5580404"/>
            <a:ext cx="1395775" cy="10589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67487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: Tw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1200" y="685800"/>
            <a:ext cx="10769600" cy="914400"/>
          </a:xfrm>
        </p:spPr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28" name="Content Placeholder 26"/>
          <p:cNvSpPr>
            <a:spLocks noGrp="1"/>
          </p:cNvSpPr>
          <p:nvPr>
            <p:ph sz="quarter" idx="14"/>
          </p:nvPr>
        </p:nvSpPr>
        <p:spPr>
          <a:xfrm>
            <a:off x="711200" y="1752602"/>
            <a:ext cx="5283200" cy="4419599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31" name="Content Placeholder 26"/>
          <p:cNvSpPr>
            <a:spLocks noGrp="1"/>
          </p:cNvSpPr>
          <p:nvPr>
            <p:ph sz="quarter" idx="15"/>
          </p:nvPr>
        </p:nvSpPr>
        <p:spPr>
          <a:xfrm>
            <a:off x="6197602" y="1752600"/>
            <a:ext cx="5283199" cy="4419600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3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11200" y="6324600"/>
            <a:ext cx="7010400" cy="152400"/>
          </a:xfrm>
          <a:prstGeom prst="rect">
            <a:avLst/>
          </a:prstGeom>
        </p:spPr>
        <p:txBody>
          <a:bodyPr vert="horz" lIns="0" tIns="0" rIns="0" bIns="0" anchor="b" anchorCtr="0">
            <a:noAutofit/>
          </a:bodyPr>
          <a:lstStyle>
            <a:lvl1pPr algn="l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ZA" smtClean="0"/>
              <a:t>Public resources and services</a:t>
            </a:r>
            <a:endParaRPr lang="en-US"/>
          </a:p>
        </p:txBody>
      </p:sp>
      <p:sp>
        <p:nvSpPr>
          <p:cNvPr id="33" name="TextBox 32"/>
          <p:cNvSpPr txBox="1"/>
          <p:nvPr/>
        </p:nvSpPr>
        <p:spPr>
          <a:xfrm>
            <a:off x="711200" y="6477001"/>
            <a:ext cx="3454400" cy="152400"/>
          </a:xfrm>
          <a:prstGeom prst="rect">
            <a:avLst/>
          </a:prstGeom>
          <a:noFill/>
        </p:spPr>
        <p:txBody>
          <a:bodyPr vert="horz" wrap="square" lIns="0" tIns="0" rIns="0" bIns="0" rtlCol="0" anchor="t" anchorCtr="0">
            <a:noAutofit/>
          </a:bodyPr>
          <a:lstStyle/>
          <a:p>
            <a:r>
              <a:rPr lang="en-GB" sz="1000" noProof="0" smtClean="0">
                <a:latin typeface="Arial" pitchFamily="34" charset="0"/>
                <a:cs typeface="Arial" pitchFamily="34" charset="0"/>
              </a:rPr>
              <a:t>PwC</a:t>
            </a:r>
            <a:endParaRPr lang="en-GB" sz="1000" noProof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62" name="Shape 61"/>
          <p:cNvCxnSpPr/>
          <p:nvPr/>
        </p:nvCxnSpPr>
        <p:spPr>
          <a:xfrm rot="5400000" flipH="1" flipV="1">
            <a:off x="5918202" y="-4800600"/>
            <a:ext cx="152399" cy="10972800"/>
          </a:xfrm>
          <a:prstGeom prst="bentConnector2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48800" y="6477000"/>
            <a:ext cx="2036064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016C0488-217C-405E-84A7-2C6B75A710C1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9448800" y="6324600"/>
            <a:ext cx="2032000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26441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: Thr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1200" y="685801"/>
            <a:ext cx="10769600" cy="914400"/>
          </a:xfrm>
        </p:spPr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27" name="Content Placeholder 26"/>
          <p:cNvSpPr>
            <a:spLocks noGrp="1"/>
          </p:cNvSpPr>
          <p:nvPr>
            <p:ph sz="quarter" idx="13"/>
          </p:nvPr>
        </p:nvSpPr>
        <p:spPr>
          <a:xfrm>
            <a:off x="711200" y="1752602"/>
            <a:ext cx="3454400" cy="4419599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28" name="Content Placeholder 26"/>
          <p:cNvSpPr>
            <a:spLocks noGrp="1"/>
          </p:cNvSpPr>
          <p:nvPr>
            <p:ph sz="quarter" idx="14"/>
          </p:nvPr>
        </p:nvSpPr>
        <p:spPr>
          <a:xfrm>
            <a:off x="4368802" y="1752602"/>
            <a:ext cx="3454399" cy="4419599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31" name="Content Placeholder 26"/>
          <p:cNvSpPr>
            <a:spLocks noGrp="1"/>
          </p:cNvSpPr>
          <p:nvPr>
            <p:ph sz="quarter" idx="15"/>
          </p:nvPr>
        </p:nvSpPr>
        <p:spPr>
          <a:xfrm>
            <a:off x="8026400" y="1752602"/>
            <a:ext cx="3454400" cy="4419599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3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11200" y="6324600"/>
            <a:ext cx="7010400" cy="152400"/>
          </a:xfrm>
          <a:prstGeom prst="rect">
            <a:avLst/>
          </a:prstGeom>
        </p:spPr>
        <p:txBody>
          <a:bodyPr vert="horz" lIns="0" tIns="0" rIns="0" bIns="0" anchor="b" anchorCtr="0">
            <a:noAutofit/>
          </a:bodyPr>
          <a:lstStyle>
            <a:lvl1pPr algn="l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ZA" smtClean="0"/>
              <a:t>Public resources and services</a:t>
            </a:r>
            <a:endParaRPr lang="en-US"/>
          </a:p>
        </p:txBody>
      </p:sp>
      <p:sp>
        <p:nvSpPr>
          <p:cNvPr id="37" name="TextBox 36"/>
          <p:cNvSpPr txBox="1"/>
          <p:nvPr/>
        </p:nvSpPr>
        <p:spPr>
          <a:xfrm>
            <a:off x="711200" y="6477001"/>
            <a:ext cx="3454400" cy="152401"/>
          </a:xfrm>
          <a:prstGeom prst="rect">
            <a:avLst/>
          </a:prstGeom>
          <a:noFill/>
        </p:spPr>
        <p:txBody>
          <a:bodyPr vert="horz" wrap="square" lIns="0" tIns="0" rIns="0" bIns="0" rtlCol="0" anchor="t" anchorCtr="0">
            <a:noAutofit/>
          </a:bodyPr>
          <a:lstStyle/>
          <a:p>
            <a:r>
              <a:rPr lang="en-GB" sz="1000" noProof="0" smtClean="0">
                <a:latin typeface="Arial" pitchFamily="34" charset="0"/>
                <a:cs typeface="Arial" pitchFamily="34" charset="0"/>
              </a:rPr>
              <a:t>PwC</a:t>
            </a:r>
            <a:endParaRPr lang="en-GB" sz="1000" noProof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9" name="Shape 18"/>
          <p:cNvCxnSpPr/>
          <p:nvPr/>
        </p:nvCxnSpPr>
        <p:spPr>
          <a:xfrm rot="5400000" flipH="1" flipV="1">
            <a:off x="5918202" y="-4800600"/>
            <a:ext cx="152399" cy="10972800"/>
          </a:xfrm>
          <a:prstGeom prst="bentConnector2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48800" y="6477000"/>
            <a:ext cx="2036064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016C0488-217C-405E-84A7-2C6B75A710C1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9448800" y="6324600"/>
            <a:ext cx="2032000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04642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: Two und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1200" y="685800"/>
            <a:ext cx="10769600" cy="914400"/>
          </a:xfrm>
        </p:spPr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28" name="Content Placeholder 26"/>
          <p:cNvSpPr>
            <a:spLocks noGrp="1"/>
          </p:cNvSpPr>
          <p:nvPr>
            <p:ph sz="quarter" idx="14"/>
          </p:nvPr>
        </p:nvSpPr>
        <p:spPr>
          <a:xfrm>
            <a:off x="711200" y="3352800"/>
            <a:ext cx="5283200" cy="2819400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31" name="Content Placeholder 26"/>
          <p:cNvSpPr>
            <a:spLocks noGrp="1"/>
          </p:cNvSpPr>
          <p:nvPr>
            <p:ph sz="quarter" idx="15"/>
          </p:nvPr>
        </p:nvSpPr>
        <p:spPr>
          <a:xfrm>
            <a:off x="6197600" y="3352800"/>
            <a:ext cx="5283201" cy="2819400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3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11200" y="6324600"/>
            <a:ext cx="7010400" cy="152400"/>
          </a:xfrm>
          <a:prstGeom prst="rect">
            <a:avLst/>
          </a:prstGeom>
        </p:spPr>
        <p:txBody>
          <a:bodyPr vert="horz" lIns="0" tIns="0" rIns="0" bIns="0" anchor="b" anchorCtr="0">
            <a:noAutofit/>
          </a:bodyPr>
          <a:lstStyle>
            <a:lvl1pPr algn="l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ZA" smtClean="0"/>
              <a:t>Public resources and services</a:t>
            </a:r>
            <a:endParaRPr lang="en-US"/>
          </a:p>
        </p:txBody>
      </p:sp>
      <p:sp>
        <p:nvSpPr>
          <p:cNvPr id="33" name="TextBox 32"/>
          <p:cNvSpPr txBox="1"/>
          <p:nvPr/>
        </p:nvSpPr>
        <p:spPr>
          <a:xfrm>
            <a:off x="711200" y="6477001"/>
            <a:ext cx="3454400" cy="152400"/>
          </a:xfrm>
          <a:prstGeom prst="rect">
            <a:avLst/>
          </a:prstGeom>
          <a:noFill/>
        </p:spPr>
        <p:txBody>
          <a:bodyPr vert="horz" wrap="square" lIns="0" tIns="0" rIns="0" bIns="0" rtlCol="0" anchor="t" anchorCtr="0">
            <a:noAutofit/>
          </a:bodyPr>
          <a:lstStyle/>
          <a:p>
            <a:r>
              <a:rPr lang="en-GB" sz="1000" noProof="0" smtClean="0">
                <a:latin typeface="Arial" pitchFamily="34" charset="0"/>
                <a:cs typeface="Arial" pitchFamily="34" charset="0"/>
              </a:rPr>
              <a:t>PwC</a:t>
            </a:r>
            <a:endParaRPr lang="en-GB" sz="1000" noProof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711200" y="1752600"/>
            <a:ext cx="10769600" cy="1447800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</p:txBody>
      </p:sp>
      <p:cxnSp>
        <p:nvCxnSpPr>
          <p:cNvPr id="14" name="Shape 13"/>
          <p:cNvCxnSpPr/>
          <p:nvPr/>
        </p:nvCxnSpPr>
        <p:spPr>
          <a:xfrm rot="5400000" flipH="1" flipV="1">
            <a:off x="5918202" y="-4800600"/>
            <a:ext cx="152399" cy="10972800"/>
          </a:xfrm>
          <a:prstGeom prst="bentConnector2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48800" y="6477000"/>
            <a:ext cx="2036064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016C0488-217C-405E-84A7-2C6B75A710C1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9448800" y="6324600"/>
            <a:ext cx="2032000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85700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: Two and Lef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1200" y="685800"/>
            <a:ext cx="10769600" cy="914400"/>
          </a:xfrm>
        </p:spPr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28" name="Content Placeholder 26"/>
          <p:cNvSpPr>
            <a:spLocks noGrp="1"/>
          </p:cNvSpPr>
          <p:nvPr>
            <p:ph sz="quarter" idx="14"/>
          </p:nvPr>
        </p:nvSpPr>
        <p:spPr>
          <a:xfrm>
            <a:off x="8026400" y="1752600"/>
            <a:ext cx="3454400" cy="2133600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31" name="Content Placeholder 26"/>
          <p:cNvSpPr>
            <a:spLocks noGrp="1"/>
          </p:cNvSpPr>
          <p:nvPr>
            <p:ph sz="quarter" idx="15"/>
          </p:nvPr>
        </p:nvSpPr>
        <p:spPr>
          <a:xfrm>
            <a:off x="8026400" y="4038600"/>
            <a:ext cx="3454400" cy="2133600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711200" y="1752600"/>
            <a:ext cx="7112000" cy="4419600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11200" y="6324600"/>
            <a:ext cx="7010400" cy="152400"/>
          </a:xfrm>
          <a:prstGeom prst="rect">
            <a:avLst/>
          </a:prstGeom>
        </p:spPr>
        <p:txBody>
          <a:bodyPr vert="horz" lIns="0" tIns="0" rIns="0" bIns="0" anchor="b" anchorCtr="0">
            <a:noAutofit/>
          </a:bodyPr>
          <a:lstStyle>
            <a:lvl1pPr algn="l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ZA" smtClean="0"/>
              <a:t>Public resources and services</a:t>
            </a:r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711200" y="6477001"/>
            <a:ext cx="3454400" cy="152400"/>
          </a:xfrm>
          <a:prstGeom prst="rect">
            <a:avLst/>
          </a:prstGeom>
          <a:noFill/>
        </p:spPr>
        <p:txBody>
          <a:bodyPr vert="horz" wrap="square" lIns="0" tIns="0" rIns="0" bIns="0" rtlCol="0" anchor="t" anchorCtr="0">
            <a:noAutofit/>
          </a:bodyPr>
          <a:lstStyle/>
          <a:p>
            <a:r>
              <a:rPr lang="en-GB" sz="1000" noProof="0" smtClean="0">
                <a:latin typeface="Arial" pitchFamily="34" charset="0"/>
                <a:cs typeface="Arial" pitchFamily="34" charset="0"/>
              </a:rPr>
              <a:t>PwC</a:t>
            </a:r>
            <a:endParaRPr lang="en-GB" sz="1000" noProof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4" name="Shape 13"/>
          <p:cNvCxnSpPr/>
          <p:nvPr/>
        </p:nvCxnSpPr>
        <p:spPr>
          <a:xfrm rot="5400000" flipH="1" flipV="1">
            <a:off x="5918202" y="-4800600"/>
            <a:ext cx="152399" cy="10972800"/>
          </a:xfrm>
          <a:prstGeom prst="bentConnector2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48800" y="6477000"/>
            <a:ext cx="2036064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016C0488-217C-405E-84A7-2C6B75A710C1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9448800" y="6324600"/>
            <a:ext cx="2032000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79310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: Two and Righ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Content Placeholder 26"/>
          <p:cNvSpPr>
            <a:spLocks noGrp="1"/>
          </p:cNvSpPr>
          <p:nvPr>
            <p:ph sz="quarter" idx="14"/>
          </p:nvPr>
        </p:nvSpPr>
        <p:spPr>
          <a:xfrm>
            <a:off x="711200" y="1752600"/>
            <a:ext cx="3454400" cy="2133600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1200" y="685800"/>
            <a:ext cx="10769600" cy="914400"/>
          </a:xfrm>
        </p:spPr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31" name="Content Placeholder 26"/>
          <p:cNvSpPr>
            <a:spLocks noGrp="1"/>
          </p:cNvSpPr>
          <p:nvPr>
            <p:ph sz="quarter" idx="15"/>
          </p:nvPr>
        </p:nvSpPr>
        <p:spPr>
          <a:xfrm>
            <a:off x="711200" y="4038600"/>
            <a:ext cx="3454400" cy="2133600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4368800" y="1752600"/>
            <a:ext cx="7112000" cy="4419600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11200" y="6324600"/>
            <a:ext cx="7010400" cy="152400"/>
          </a:xfrm>
          <a:prstGeom prst="rect">
            <a:avLst/>
          </a:prstGeom>
        </p:spPr>
        <p:txBody>
          <a:bodyPr vert="horz" lIns="0" tIns="0" rIns="0" bIns="0" anchor="b" anchorCtr="0">
            <a:noAutofit/>
          </a:bodyPr>
          <a:lstStyle>
            <a:lvl1pPr algn="l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ZA" smtClean="0"/>
              <a:t>Public resources and services</a:t>
            </a:r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711200" y="6477001"/>
            <a:ext cx="3454400" cy="152400"/>
          </a:xfrm>
          <a:prstGeom prst="rect">
            <a:avLst/>
          </a:prstGeom>
          <a:noFill/>
        </p:spPr>
        <p:txBody>
          <a:bodyPr vert="horz" wrap="square" lIns="0" tIns="0" rIns="0" bIns="0" rtlCol="0" anchor="t" anchorCtr="0">
            <a:noAutofit/>
          </a:bodyPr>
          <a:lstStyle/>
          <a:p>
            <a:r>
              <a:rPr lang="en-GB" sz="1000" noProof="0" smtClean="0">
                <a:latin typeface="Arial" pitchFamily="34" charset="0"/>
                <a:cs typeface="Arial" pitchFamily="34" charset="0"/>
              </a:rPr>
              <a:t>PwC</a:t>
            </a:r>
            <a:endParaRPr lang="en-GB" sz="1000" noProof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4" name="Shape 13"/>
          <p:cNvCxnSpPr/>
          <p:nvPr/>
        </p:nvCxnSpPr>
        <p:spPr>
          <a:xfrm rot="5400000" flipH="1" flipV="1">
            <a:off x="5918202" y="-4800600"/>
            <a:ext cx="152399" cy="10972800"/>
          </a:xfrm>
          <a:prstGeom prst="bentConnector2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48800" y="6477000"/>
            <a:ext cx="2036064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016C0488-217C-405E-84A7-2C6B75A710C1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9448800" y="6324600"/>
            <a:ext cx="2032000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30294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: One with Imp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68800" y="685800"/>
            <a:ext cx="7112000" cy="914400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1" smtClean="0"/>
              <a:t>Click to edit Master title style</a:t>
            </a:r>
            <a:endParaRPr lang="en-GB" noProof="1"/>
          </a:p>
        </p:txBody>
      </p:sp>
      <p:sp>
        <p:nvSpPr>
          <p:cNvPr id="31" name="Content Placeholder 26"/>
          <p:cNvSpPr>
            <a:spLocks noGrp="1"/>
          </p:cNvSpPr>
          <p:nvPr>
            <p:ph sz="quarter" idx="15"/>
          </p:nvPr>
        </p:nvSpPr>
        <p:spPr>
          <a:xfrm>
            <a:off x="4368800" y="1752600"/>
            <a:ext cx="7112000" cy="4419600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en-US" noProof="1" smtClean="0"/>
              <a:t>Click to edit Master text styles</a:t>
            </a:r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GB" noProof="1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6"/>
          </p:nvPr>
        </p:nvSpPr>
        <p:spPr>
          <a:xfrm>
            <a:off x="711200" y="1752600"/>
            <a:ext cx="3454400" cy="2130552"/>
          </a:xfrm>
        </p:spPr>
        <p:txBody>
          <a:bodyPr/>
          <a:lstStyle>
            <a:lvl1pPr>
              <a:defRPr sz="2400" b="1" i="1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noProof="1" smtClean="0"/>
              <a:t>Click to edit Master text styles</a:t>
            </a:r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11200" y="6324600"/>
            <a:ext cx="7010400" cy="152400"/>
          </a:xfrm>
          <a:prstGeom prst="rect">
            <a:avLst/>
          </a:prstGeom>
        </p:spPr>
        <p:txBody>
          <a:bodyPr vert="horz" lIns="0" tIns="0" rIns="0" bIns="0" anchor="b" anchorCtr="0">
            <a:noAutofit/>
          </a:bodyPr>
          <a:lstStyle>
            <a:lvl1pPr algn="l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ZA" smtClean="0"/>
              <a:t>Public resources and services</a:t>
            </a:r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711200" y="6477001"/>
            <a:ext cx="3454400" cy="152400"/>
          </a:xfrm>
          <a:prstGeom prst="rect">
            <a:avLst/>
          </a:prstGeom>
          <a:noFill/>
        </p:spPr>
        <p:txBody>
          <a:bodyPr vert="horz" wrap="square" lIns="0" tIns="0" rIns="0" bIns="0" rtlCol="0" anchor="t" anchorCtr="0">
            <a:noAutofit/>
          </a:bodyPr>
          <a:lstStyle/>
          <a:p>
            <a:r>
              <a:rPr lang="en-GB" sz="1000" noProof="1" smtClean="0">
                <a:latin typeface="Arial" pitchFamily="34" charset="0"/>
                <a:cs typeface="Arial" pitchFamily="34" charset="0"/>
              </a:rPr>
              <a:t>PwC</a:t>
            </a:r>
            <a:endParaRPr lang="en-GB" sz="1000" noProof="1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30" name="Shape 29"/>
          <p:cNvCxnSpPr/>
          <p:nvPr/>
        </p:nvCxnSpPr>
        <p:spPr>
          <a:xfrm rot="5400000" flipH="1" flipV="1">
            <a:off x="7747002" y="-2971800"/>
            <a:ext cx="152399" cy="7315200"/>
          </a:xfrm>
          <a:prstGeom prst="bentConnector2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48800" y="6477000"/>
            <a:ext cx="2036064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016C0488-217C-405E-84A7-2C6B75A710C1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9448800" y="6324600"/>
            <a:ext cx="2032000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8570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1200" y="685800"/>
            <a:ext cx="10769600" cy="914400"/>
          </a:xfrm>
        </p:spPr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11200" y="6324600"/>
            <a:ext cx="7010400" cy="152400"/>
          </a:xfrm>
          <a:prstGeom prst="rect">
            <a:avLst/>
          </a:prstGeom>
        </p:spPr>
        <p:txBody>
          <a:bodyPr vert="horz" lIns="0" tIns="0" rIns="0" bIns="0" anchor="b" anchorCtr="0">
            <a:noAutofit/>
          </a:bodyPr>
          <a:lstStyle>
            <a:lvl1pPr algn="l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ZA" smtClean="0"/>
              <a:t>Public resources and services</a:t>
            </a:r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711200" y="6477001"/>
            <a:ext cx="3454400" cy="152400"/>
          </a:xfrm>
          <a:prstGeom prst="rect">
            <a:avLst/>
          </a:prstGeom>
          <a:noFill/>
        </p:spPr>
        <p:txBody>
          <a:bodyPr vert="horz" wrap="square" lIns="0" tIns="0" rIns="0" bIns="0" rtlCol="0" anchor="t" anchorCtr="0">
            <a:noAutofit/>
          </a:bodyPr>
          <a:lstStyle/>
          <a:p>
            <a:r>
              <a:rPr lang="en-GB" sz="1000" noProof="0" smtClean="0">
                <a:latin typeface="Arial" pitchFamily="34" charset="0"/>
                <a:cs typeface="Arial" pitchFamily="34" charset="0"/>
              </a:rPr>
              <a:t>PwC</a:t>
            </a:r>
            <a:endParaRPr lang="en-GB" sz="1000" noProof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0" name="Shape 9"/>
          <p:cNvCxnSpPr/>
          <p:nvPr/>
        </p:nvCxnSpPr>
        <p:spPr>
          <a:xfrm rot="5400000" flipH="1" flipV="1">
            <a:off x="5918202" y="-4800600"/>
            <a:ext cx="152399" cy="10972800"/>
          </a:xfrm>
          <a:prstGeom prst="bentConnector2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48800" y="6477000"/>
            <a:ext cx="2036064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016C0488-217C-405E-84A7-2C6B75A710C1}" type="slidenum">
              <a:rPr lang="en-US" smtClean="0"/>
              <a:t>‹#›</a:t>
            </a:fld>
            <a:endParaRPr lang="en-US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9448800" y="6324600"/>
            <a:ext cx="2032000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72728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11201" y="685800"/>
            <a:ext cx="10769601" cy="9144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 noProof="0" smtClean="0"/>
              <a:t>Click to edit</a:t>
            </a:r>
            <a:br>
              <a:rPr lang="en-GB" noProof="0" smtClean="0"/>
            </a:br>
            <a:r>
              <a:rPr lang="en-GB" noProof="0" smtClean="0"/>
              <a:t>Master title style</a:t>
            </a:r>
            <a:endParaRPr lang="en-GB" noProof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1202" y="1752600"/>
            <a:ext cx="10769599" cy="4419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dirty="0" smtClean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48800" y="6477000"/>
            <a:ext cx="2036064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016C0488-217C-405E-84A7-2C6B75A710C1}" type="slidenum">
              <a:rPr lang="en-US" smtClean="0"/>
              <a:t>‹#›</a:t>
            </a:fld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9448800" y="6324600"/>
            <a:ext cx="2032000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07136" y="6324600"/>
            <a:ext cx="7014464" cy="150876"/>
          </a:xfrm>
          <a:prstGeom prst="rect">
            <a:avLst/>
          </a:prstGeom>
        </p:spPr>
        <p:txBody>
          <a:bodyPr vert="horz" lIns="0" tIns="0" rIns="0" bIns="0" anchor="b" anchorCtr="0">
            <a:noAutofit/>
          </a:bodyPr>
          <a:lstStyle>
            <a:lvl1pPr algn="l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ZA" smtClean="0"/>
              <a:t>Public resources and services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44998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  <p:sldLayoutId id="2147483695" r:id="rId12"/>
    <p:sldLayoutId id="2147483696" r:id="rId13"/>
    <p:sldLayoutId id="2147483697" r:id="rId14"/>
    <p:sldLayoutId id="2147483698" r:id="rId15"/>
    <p:sldLayoutId id="2147483699" r:id="rId16"/>
    <p:sldLayoutId id="2147483700" r:id="rId17"/>
    <p:sldLayoutId id="2147483701" r:id="rId18"/>
    <p:sldLayoutId id="2147483702" r:id="rId19"/>
    <p:sldLayoutId id="2147483703" r:id="rId20"/>
    <p:sldLayoutId id="2147483704" r:id="rId21"/>
    <p:sldLayoutId id="2147483705" r:id="rId22"/>
  </p:sldLayoutIdLst>
  <p:hf hd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400" b="1" i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marR="0" indent="-274320" algn="l" defTabSz="914400" rtl="0" eaLnBrk="1" fontAlgn="auto" latinLnBrk="0" hangingPunct="1">
        <a:lnSpc>
          <a:spcPct val="100000"/>
        </a:lnSpc>
        <a:spcBef>
          <a:spcPts val="0"/>
        </a:spcBef>
        <a:spcAft>
          <a:spcPts val="900"/>
        </a:spcAft>
        <a:buClr>
          <a:schemeClr val="tx1"/>
        </a:buClr>
        <a:buSzTx/>
        <a:buFontTx/>
        <a:buNone/>
        <a:tabLst/>
        <a:defRPr sz="2000" kern="1200">
          <a:solidFill>
            <a:schemeClr val="tx1"/>
          </a:solidFill>
          <a:latin typeface="Georgia" pitchFamily="18" charset="0"/>
          <a:ea typeface="+mn-ea"/>
          <a:cs typeface="+mn-cs"/>
        </a:defRPr>
      </a:lvl1pPr>
      <a:lvl2pPr marL="274320" indent="-274320" algn="l" defTabSz="914400" rtl="0" eaLnBrk="1" latinLnBrk="0" hangingPunct="1">
        <a:lnSpc>
          <a:spcPct val="100000"/>
        </a:lnSpc>
        <a:spcBef>
          <a:spcPts val="0"/>
        </a:spcBef>
        <a:spcAft>
          <a:spcPts val="900"/>
        </a:spcAft>
        <a:buClr>
          <a:schemeClr val="tx1"/>
        </a:buClr>
        <a:buFont typeface="Georgia" pitchFamily="18" charset="0"/>
        <a:buChar char="•"/>
        <a:defRPr sz="2000" kern="1200">
          <a:solidFill>
            <a:schemeClr val="tx1"/>
          </a:solidFill>
          <a:latin typeface="Georgia" pitchFamily="18" charset="0"/>
          <a:ea typeface="+mn-ea"/>
          <a:cs typeface="+mn-cs"/>
        </a:defRPr>
      </a:lvl2pPr>
      <a:lvl3pPr marL="548640" indent="-274320" algn="l" defTabSz="914400" rtl="0" eaLnBrk="1" latinLnBrk="0" hangingPunct="1">
        <a:lnSpc>
          <a:spcPct val="100000"/>
        </a:lnSpc>
        <a:spcBef>
          <a:spcPts val="0"/>
        </a:spcBef>
        <a:spcAft>
          <a:spcPts val="900"/>
        </a:spcAft>
        <a:buClr>
          <a:schemeClr val="tx1"/>
        </a:buClr>
        <a:buFont typeface="Georgia" pitchFamily="18" charset="0"/>
        <a:buChar char="-"/>
        <a:defRPr sz="2000" kern="1200">
          <a:solidFill>
            <a:schemeClr val="tx1"/>
          </a:solidFill>
          <a:latin typeface="Georgia" pitchFamily="18" charset="0"/>
          <a:ea typeface="+mn-ea"/>
          <a:cs typeface="+mn-cs"/>
        </a:defRPr>
      </a:lvl3pPr>
      <a:lvl4pPr marL="822960" indent="-274320" algn="l" defTabSz="914400" rtl="0" eaLnBrk="1" latinLnBrk="0" hangingPunct="1">
        <a:lnSpc>
          <a:spcPct val="100000"/>
        </a:lnSpc>
        <a:spcBef>
          <a:spcPts val="0"/>
        </a:spcBef>
        <a:spcAft>
          <a:spcPts val="900"/>
        </a:spcAft>
        <a:buClr>
          <a:schemeClr val="tx1"/>
        </a:buClr>
        <a:buFont typeface="Georgia" pitchFamily="18" charset="0"/>
        <a:buChar char="◦"/>
        <a:defRPr sz="2000" kern="1200">
          <a:solidFill>
            <a:schemeClr val="tx1"/>
          </a:solidFill>
          <a:latin typeface="Georgia" pitchFamily="18" charset="0"/>
          <a:ea typeface="+mn-ea"/>
          <a:cs typeface="+mn-cs"/>
        </a:defRPr>
      </a:lvl4pPr>
      <a:lvl5pPr marL="1097280" indent="-274320" algn="l" defTabSz="914400" rtl="0" eaLnBrk="1" latinLnBrk="0" hangingPunct="1">
        <a:lnSpc>
          <a:spcPct val="100000"/>
        </a:lnSpc>
        <a:spcBef>
          <a:spcPts val="0"/>
        </a:spcBef>
        <a:spcAft>
          <a:spcPts val="900"/>
        </a:spcAft>
        <a:buClr>
          <a:schemeClr val="tx1"/>
        </a:buClr>
        <a:buFont typeface="Georgia" pitchFamily="18" charset="0"/>
        <a:buChar char="›"/>
        <a:defRPr sz="2000" kern="1200" baseline="0">
          <a:solidFill>
            <a:schemeClr val="tx1"/>
          </a:solidFill>
          <a:latin typeface="Georgia" pitchFamily="18" charset="0"/>
          <a:ea typeface="+mn-ea"/>
          <a:cs typeface="+mn-cs"/>
        </a:defRPr>
      </a:lvl5pPr>
      <a:lvl6pPr marL="274320" marR="0" indent="-274320" algn="l" defTabSz="914400" rtl="0" eaLnBrk="1" fontAlgn="auto" latinLnBrk="0" hangingPunct="1">
        <a:lnSpc>
          <a:spcPct val="100000"/>
        </a:lnSpc>
        <a:spcBef>
          <a:spcPts val="0"/>
        </a:spcBef>
        <a:spcAft>
          <a:spcPts val="900"/>
        </a:spcAft>
        <a:buClr>
          <a:schemeClr val="tx1"/>
        </a:buClr>
        <a:buSzPct val="100000"/>
        <a:buFont typeface="+mj-lt"/>
        <a:buAutoNum type="arabicPeriod"/>
        <a:tabLst/>
        <a:defRPr sz="2000" kern="1200" baseline="0">
          <a:solidFill>
            <a:schemeClr val="tx1"/>
          </a:solidFill>
          <a:latin typeface="Georgia" pitchFamily="18" charset="0"/>
          <a:ea typeface="+mn-ea"/>
          <a:cs typeface="+mn-cs"/>
        </a:defRPr>
      </a:lvl6pPr>
      <a:lvl7pPr marL="548640" indent="-274320" algn="l" defTabSz="914400" rtl="0" eaLnBrk="1" latinLnBrk="0" hangingPunct="1">
        <a:lnSpc>
          <a:spcPct val="100000"/>
        </a:lnSpc>
        <a:spcBef>
          <a:spcPts val="0"/>
        </a:spcBef>
        <a:spcAft>
          <a:spcPts val="900"/>
        </a:spcAft>
        <a:buSzPct val="100000"/>
        <a:buFont typeface="+mj-lt"/>
        <a:buAutoNum type="alphaLcPeriod"/>
        <a:defRPr sz="2000" kern="1200" baseline="0">
          <a:solidFill>
            <a:schemeClr val="tx1"/>
          </a:solidFill>
          <a:latin typeface="Georgia" pitchFamily="18" charset="0"/>
          <a:ea typeface="+mn-ea"/>
          <a:cs typeface="+mn-cs"/>
        </a:defRPr>
      </a:lvl7pPr>
      <a:lvl8pPr marL="822960" indent="-274320" algn="l" defTabSz="914400" rtl="0" eaLnBrk="1" latinLnBrk="0" hangingPunct="1">
        <a:lnSpc>
          <a:spcPct val="100000"/>
        </a:lnSpc>
        <a:spcBef>
          <a:spcPts val="0"/>
        </a:spcBef>
        <a:spcAft>
          <a:spcPts val="900"/>
        </a:spcAft>
        <a:buSzPct val="100000"/>
        <a:buFont typeface="+mj-lt"/>
        <a:buAutoNum type="romanLcPeriod"/>
        <a:defRPr sz="2000" kern="1200" baseline="0">
          <a:solidFill>
            <a:schemeClr val="tx1"/>
          </a:solidFill>
          <a:latin typeface="Georgia" pitchFamily="18" charset="0"/>
          <a:ea typeface="+mn-ea"/>
          <a:cs typeface="+mn-cs"/>
        </a:defRPr>
      </a:lvl8pPr>
      <a:lvl9pPr marL="0" indent="-274320" algn="l" defTabSz="914400" rtl="0" eaLnBrk="1" latinLnBrk="0" hangingPunct="1">
        <a:lnSpc>
          <a:spcPct val="100000"/>
        </a:lnSpc>
        <a:spcBef>
          <a:spcPts val="0"/>
        </a:spcBef>
        <a:spcAft>
          <a:spcPts val="900"/>
        </a:spcAft>
        <a:buFont typeface="Arial" pitchFamily="34" charset="0"/>
        <a:buNone/>
        <a:defRPr sz="2000" b="1" kern="1200" baseline="0">
          <a:solidFill>
            <a:schemeClr val="tx2"/>
          </a:solidFill>
          <a:latin typeface="Georgia" pitchFamily="18" charset="0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3.xml"/><Relationship Id="rId3" Type="http://schemas.openxmlformats.org/officeDocument/2006/relationships/slideLayout" Target="../slideLayouts/slideLayout2.xml"/><Relationship Id="rId7" Type="http://schemas.openxmlformats.org/officeDocument/2006/relationships/diagramQuickStyle" Target="../diagrams/quickStyle3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diagramLayout" Target="../diagrams/layout3.xml"/><Relationship Id="rId5" Type="http://schemas.openxmlformats.org/officeDocument/2006/relationships/diagramData" Target="../diagrams/data3.xml"/><Relationship Id="rId10" Type="http://schemas.openxmlformats.org/officeDocument/2006/relationships/image" Target="../media/image4.png"/><Relationship Id="rId4" Type="http://schemas.openxmlformats.org/officeDocument/2006/relationships/notesSlide" Target="../notesSlides/notesSlide4.xml"/><Relationship Id="rId9" Type="http://schemas.microsoft.com/office/2007/relationships/diagramDrawing" Target="../diagrams/drawing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4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5.xml"/><Relationship Id="rId3" Type="http://schemas.openxmlformats.org/officeDocument/2006/relationships/slideLayout" Target="../slideLayouts/slideLayout2.xml"/><Relationship Id="rId7" Type="http://schemas.openxmlformats.org/officeDocument/2006/relationships/diagramLayout" Target="../diagrams/layout5.xml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6" Type="http://schemas.openxmlformats.org/officeDocument/2006/relationships/diagramData" Target="../diagrams/data5.xml"/><Relationship Id="rId5" Type="http://schemas.openxmlformats.org/officeDocument/2006/relationships/image" Target="../media/image5.png"/><Relationship Id="rId10" Type="http://schemas.microsoft.com/office/2007/relationships/diagramDrawing" Target="../diagrams/drawing5.xml"/><Relationship Id="rId4" Type="http://schemas.openxmlformats.org/officeDocument/2006/relationships/notesSlide" Target="../notesSlides/notesSlide7.xml"/><Relationship Id="rId9" Type="http://schemas.openxmlformats.org/officeDocument/2006/relationships/diagramColors" Target="../diagrams/colors5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6.xml"/><Relationship Id="rId3" Type="http://schemas.openxmlformats.org/officeDocument/2006/relationships/slideLayout" Target="../slideLayouts/slideLayout2.xml"/><Relationship Id="rId7" Type="http://schemas.openxmlformats.org/officeDocument/2006/relationships/diagramQuickStyle" Target="../diagrams/quickStyle6.xml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6" Type="http://schemas.openxmlformats.org/officeDocument/2006/relationships/diagramLayout" Target="../diagrams/layout6.xml"/><Relationship Id="rId5" Type="http://schemas.openxmlformats.org/officeDocument/2006/relationships/diagramData" Target="../diagrams/data6.xml"/><Relationship Id="rId4" Type="http://schemas.openxmlformats.org/officeDocument/2006/relationships/notesSlide" Target="../notesSlides/notesSlide8.xml"/><Relationship Id="rId9" Type="http://schemas.microsoft.com/office/2007/relationships/diagramDrawing" Target="../diagrams/drawing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0.xml"/><Relationship Id="rId1" Type="http://schemas.openxmlformats.org/officeDocument/2006/relationships/tags" Target="../tags/tag9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Public resources and services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27305" y="1247954"/>
            <a:ext cx="9006211" cy="914401"/>
          </a:xfrm>
        </p:spPr>
        <p:txBody>
          <a:bodyPr/>
          <a:lstStyle/>
          <a:p>
            <a:r>
              <a:rPr lang="en-US" dirty="0" smtClean="0"/>
              <a:t>Economic Association of Namibia </a:t>
            </a:r>
            <a:r>
              <a:rPr lang="en-US" dirty="0"/>
              <a:t>Annual Conference </a:t>
            </a:r>
            <a:r>
              <a:rPr lang="en-US" dirty="0" smtClean="0"/>
              <a:t>- Inequalities</a:t>
            </a:r>
          </a:p>
          <a:p>
            <a:endParaRPr lang="en-US" sz="1200" dirty="0"/>
          </a:p>
          <a:p>
            <a:r>
              <a:rPr lang="en-US" sz="1600" dirty="0" smtClean="0"/>
              <a:t>September 2018</a:t>
            </a:r>
            <a:endParaRPr lang="en-US" sz="16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www.pwc.com.na</a:t>
            </a:r>
            <a:endParaRPr lang="en-US" dirty="0"/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6207" y="1751230"/>
            <a:ext cx="7329234" cy="48861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6827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ZA" smtClean="0"/>
              <a:t>Public resources and services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16C0488-217C-405E-84A7-2C6B75A710C1}" type="slidenum">
              <a:rPr lang="en-US" smtClean="0"/>
              <a:t>2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573176" y="695344"/>
            <a:ext cx="685957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400" b="1" i="1" dirty="0">
                <a:latin typeface="+mj-lt"/>
              </a:rPr>
              <a:t>Inequality and Public Goods and Services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6189120" y="1654813"/>
            <a:ext cx="3893253" cy="4185894"/>
            <a:chOff x="7167528" y="2138706"/>
            <a:chExt cx="3893253" cy="4185894"/>
          </a:xfrm>
        </p:grpSpPr>
        <p:sp>
          <p:nvSpPr>
            <p:cNvPr id="10" name="Teardrop 9"/>
            <p:cNvSpPr/>
            <p:nvPr/>
          </p:nvSpPr>
          <p:spPr bwMode="ltGray">
            <a:xfrm rot="5400000">
              <a:off x="7167528" y="2138706"/>
              <a:ext cx="3631535" cy="3631535"/>
            </a:xfrm>
            <a:prstGeom prst="teardrop">
              <a:avLst/>
            </a:prstGeom>
            <a:solidFill>
              <a:schemeClr val="accent3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 err="1" smtClean="0">
                <a:solidFill>
                  <a:schemeClr val="bg1"/>
                </a:solidFill>
                <a:latin typeface="Georgia" pitchFamily="18" charset="0"/>
              </a:endParaRPr>
            </a:p>
          </p:txBody>
        </p:sp>
        <p:sp>
          <p:nvSpPr>
            <p:cNvPr id="11" name="Oval 10"/>
            <p:cNvSpPr/>
            <p:nvPr/>
          </p:nvSpPr>
          <p:spPr bwMode="ltGray">
            <a:xfrm>
              <a:off x="10176131" y="5152009"/>
              <a:ext cx="495210" cy="495210"/>
            </a:xfrm>
            <a:prstGeom prst="ellipse">
              <a:avLst/>
            </a:prstGeom>
            <a:solidFill>
              <a:schemeClr val="bg2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 err="1" smtClean="0">
                <a:solidFill>
                  <a:schemeClr val="bg1"/>
                </a:solidFill>
                <a:latin typeface="Georgia" pitchFamily="18" charset="0"/>
              </a:endParaRPr>
            </a:p>
          </p:txBody>
        </p:sp>
        <p:sp>
          <p:nvSpPr>
            <p:cNvPr id="5" name="Rectangle 4"/>
            <p:cNvSpPr/>
            <p:nvPr/>
          </p:nvSpPr>
          <p:spPr>
            <a:xfrm>
              <a:off x="7910786" y="5770602"/>
              <a:ext cx="3149995" cy="5539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000" u="sng" dirty="0"/>
                <a:t>http://bostonreview.net/class-inequality/claude-s-fischer-inequality-about-access-public-goods-not-income</a:t>
              </a:r>
              <a:endParaRPr lang="en-US" sz="1000" dirty="0"/>
            </a:p>
          </p:txBody>
        </p:sp>
        <p:sp>
          <p:nvSpPr>
            <p:cNvPr id="7" name="Rectangle 6"/>
            <p:cNvSpPr/>
            <p:nvPr/>
          </p:nvSpPr>
          <p:spPr>
            <a:xfrm>
              <a:off x="7703932" y="2752853"/>
              <a:ext cx="2855366" cy="261610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2000" b="1" dirty="0">
                  <a:solidFill>
                    <a:schemeClr val="bg1"/>
                  </a:solidFill>
                </a:rPr>
                <a:t>“What Americans really care about is not inequality per se but </a:t>
              </a:r>
              <a:r>
                <a:rPr lang="en-US" sz="2400" b="1" dirty="0">
                  <a:solidFill>
                    <a:schemeClr val="bg1"/>
                  </a:solidFill>
                </a:rPr>
                <a:t>inequality</a:t>
              </a:r>
              <a:r>
                <a:rPr lang="en-US" sz="2000" b="1" dirty="0">
                  <a:solidFill>
                    <a:schemeClr val="bg1"/>
                  </a:solidFill>
                </a:rPr>
                <a:t> of economic </a:t>
              </a:r>
              <a:r>
                <a:rPr lang="en-US" sz="2000" b="1" i="1" dirty="0">
                  <a:solidFill>
                    <a:schemeClr val="bg1"/>
                  </a:solidFill>
                </a:rPr>
                <a:t>opportunity</a:t>
              </a:r>
              <a:r>
                <a:rPr lang="en-US" sz="2000" b="1" dirty="0">
                  <a:solidFill>
                    <a:schemeClr val="bg1"/>
                  </a:solidFill>
                </a:rPr>
                <a:t>.”</a:t>
              </a:r>
              <a:r>
                <a:rPr lang="en-US" sz="2000" dirty="0">
                  <a:solidFill>
                    <a:schemeClr val="bg1"/>
                  </a:solidFill>
                </a:rPr>
                <a:t> </a:t>
              </a:r>
              <a:r>
                <a:rPr lang="en-US" sz="2000" cap="all" dirty="0">
                  <a:solidFill>
                    <a:schemeClr val="bg1"/>
                  </a:solidFill>
                </a:rPr>
                <a:t>CLAUDE S. FISCHER</a:t>
              </a:r>
              <a:r>
                <a:rPr lang="en-US" sz="2000" dirty="0">
                  <a:solidFill>
                    <a:schemeClr val="bg1"/>
                  </a:solidFill>
                </a:rPr>
                <a:t>… </a:t>
              </a:r>
            </a:p>
            <a:p>
              <a:endParaRPr lang="en-US" sz="2000" dirty="0">
                <a:solidFill>
                  <a:schemeClr val="bg1"/>
                </a:solidFill>
              </a:endParaRPr>
            </a:p>
          </p:txBody>
        </p:sp>
      </p:grpSp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3505194676"/>
              </p:ext>
            </p:extLst>
          </p:nvPr>
        </p:nvGraphicFramePr>
        <p:xfrm>
          <a:off x="-418592" y="1640902"/>
          <a:ext cx="6755384" cy="41998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36" name="Group 35"/>
          <p:cNvGrpSpPr/>
          <p:nvPr/>
        </p:nvGrpSpPr>
        <p:grpSpPr>
          <a:xfrm>
            <a:off x="9685334" y="2684307"/>
            <a:ext cx="794078" cy="2615952"/>
            <a:chOff x="6259513" y="1922463"/>
            <a:chExt cx="447675" cy="1474787"/>
          </a:xfrm>
        </p:grpSpPr>
        <p:sp>
          <p:nvSpPr>
            <p:cNvPr id="37" name="Freeform 49"/>
            <p:cNvSpPr>
              <a:spLocks noEditPoints="1"/>
            </p:cNvSpPr>
            <p:nvPr/>
          </p:nvSpPr>
          <p:spPr bwMode="auto">
            <a:xfrm>
              <a:off x="6259513" y="1922463"/>
              <a:ext cx="447675" cy="1474787"/>
            </a:xfrm>
            <a:custGeom>
              <a:avLst/>
              <a:gdLst>
                <a:gd name="T0" fmla="*/ 251 w 282"/>
                <a:gd name="T1" fmla="*/ 841 h 929"/>
                <a:gd name="T2" fmla="*/ 234 w 282"/>
                <a:gd name="T3" fmla="*/ 744 h 929"/>
                <a:gd name="T4" fmla="*/ 222 w 282"/>
                <a:gd name="T5" fmla="*/ 658 h 929"/>
                <a:gd name="T6" fmla="*/ 219 w 282"/>
                <a:gd name="T7" fmla="*/ 505 h 929"/>
                <a:gd name="T8" fmla="*/ 211 w 282"/>
                <a:gd name="T9" fmla="*/ 387 h 929"/>
                <a:gd name="T10" fmla="*/ 205 w 282"/>
                <a:gd name="T11" fmla="*/ 334 h 929"/>
                <a:gd name="T12" fmla="*/ 207 w 282"/>
                <a:gd name="T13" fmla="*/ 322 h 929"/>
                <a:gd name="T14" fmla="*/ 222 w 282"/>
                <a:gd name="T15" fmla="*/ 310 h 929"/>
                <a:gd name="T16" fmla="*/ 254 w 282"/>
                <a:gd name="T17" fmla="*/ 297 h 929"/>
                <a:gd name="T18" fmla="*/ 245 w 282"/>
                <a:gd name="T19" fmla="*/ 239 h 929"/>
                <a:gd name="T20" fmla="*/ 214 w 282"/>
                <a:gd name="T21" fmla="*/ 169 h 929"/>
                <a:gd name="T22" fmla="*/ 151 w 282"/>
                <a:gd name="T23" fmla="*/ 140 h 929"/>
                <a:gd name="T24" fmla="*/ 140 w 282"/>
                <a:gd name="T25" fmla="*/ 125 h 929"/>
                <a:gd name="T26" fmla="*/ 154 w 282"/>
                <a:gd name="T27" fmla="*/ 92 h 929"/>
                <a:gd name="T28" fmla="*/ 153 w 282"/>
                <a:gd name="T29" fmla="*/ 34 h 929"/>
                <a:gd name="T30" fmla="*/ 106 w 282"/>
                <a:gd name="T31" fmla="*/ 0 h 929"/>
                <a:gd name="T32" fmla="*/ 69 w 282"/>
                <a:gd name="T33" fmla="*/ 44 h 929"/>
                <a:gd name="T34" fmla="*/ 66 w 282"/>
                <a:gd name="T35" fmla="*/ 77 h 929"/>
                <a:gd name="T36" fmla="*/ 83 w 282"/>
                <a:gd name="T37" fmla="*/ 123 h 929"/>
                <a:gd name="T38" fmla="*/ 15 w 282"/>
                <a:gd name="T39" fmla="*/ 158 h 929"/>
                <a:gd name="T40" fmla="*/ 0 w 282"/>
                <a:gd name="T41" fmla="*/ 223 h 929"/>
                <a:gd name="T42" fmla="*/ 12 w 282"/>
                <a:gd name="T43" fmla="*/ 326 h 929"/>
                <a:gd name="T44" fmla="*/ 9 w 282"/>
                <a:gd name="T45" fmla="*/ 447 h 929"/>
                <a:gd name="T46" fmla="*/ 35 w 282"/>
                <a:gd name="T47" fmla="*/ 667 h 929"/>
                <a:gd name="T48" fmla="*/ 31 w 282"/>
                <a:gd name="T49" fmla="*/ 815 h 929"/>
                <a:gd name="T50" fmla="*/ 20 w 282"/>
                <a:gd name="T51" fmla="*/ 900 h 929"/>
                <a:gd name="T52" fmla="*/ 38 w 282"/>
                <a:gd name="T53" fmla="*/ 929 h 929"/>
                <a:gd name="T54" fmla="*/ 79 w 282"/>
                <a:gd name="T55" fmla="*/ 905 h 929"/>
                <a:gd name="T56" fmla="*/ 97 w 282"/>
                <a:gd name="T57" fmla="*/ 851 h 929"/>
                <a:gd name="T58" fmla="*/ 106 w 282"/>
                <a:gd name="T59" fmla="*/ 720 h 929"/>
                <a:gd name="T60" fmla="*/ 123 w 282"/>
                <a:gd name="T61" fmla="*/ 607 h 929"/>
                <a:gd name="T62" fmla="*/ 137 w 282"/>
                <a:gd name="T63" fmla="*/ 581 h 929"/>
                <a:gd name="T64" fmla="*/ 151 w 282"/>
                <a:gd name="T65" fmla="*/ 642 h 929"/>
                <a:gd name="T66" fmla="*/ 160 w 282"/>
                <a:gd name="T67" fmla="*/ 703 h 929"/>
                <a:gd name="T68" fmla="*/ 185 w 282"/>
                <a:gd name="T69" fmla="*/ 857 h 929"/>
                <a:gd name="T70" fmla="*/ 217 w 282"/>
                <a:gd name="T71" fmla="*/ 891 h 929"/>
                <a:gd name="T72" fmla="*/ 270 w 282"/>
                <a:gd name="T73" fmla="*/ 911 h 929"/>
                <a:gd name="T74" fmla="*/ 274 w 282"/>
                <a:gd name="T75" fmla="*/ 875 h 929"/>
                <a:gd name="T76" fmla="*/ 71 w 282"/>
                <a:gd name="T77" fmla="*/ 368 h 929"/>
                <a:gd name="T78" fmla="*/ 123 w 282"/>
                <a:gd name="T79" fmla="*/ 333 h 929"/>
                <a:gd name="T80" fmla="*/ 129 w 282"/>
                <a:gd name="T81" fmla="*/ 303 h 929"/>
                <a:gd name="T82" fmla="*/ 122 w 282"/>
                <a:gd name="T83" fmla="*/ 293 h 929"/>
                <a:gd name="T84" fmla="*/ 92 w 282"/>
                <a:gd name="T85" fmla="*/ 288 h 929"/>
                <a:gd name="T86" fmla="*/ 111 w 282"/>
                <a:gd name="T87" fmla="*/ 280 h 929"/>
                <a:gd name="T88" fmla="*/ 125 w 282"/>
                <a:gd name="T89" fmla="*/ 256 h 929"/>
                <a:gd name="T90" fmla="*/ 105 w 282"/>
                <a:gd name="T91" fmla="*/ 249 h 929"/>
                <a:gd name="T92" fmla="*/ 79 w 282"/>
                <a:gd name="T93" fmla="*/ 231 h 929"/>
                <a:gd name="T94" fmla="*/ 65 w 282"/>
                <a:gd name="T95" fmla="*/ 191 h 929"/>
                <a:gd name="T96" fmla="*/ 199 w 282"/>
                <a:gd name="T97" fmla="*/ 199 h 929"/>
                <a:gd name="T98" fmla="*/ 151 w 282"/>
                <a:gd name="T99" fmla="*/ 252 h 929"/>
                <a:gd name="T100" fmla="*/ 143 w 282"/>
                <a:gd name="T101" fmla="*/ 293 h 929"/>
                <a:gd name="T102" fmla="*/ 140 w 282"/>
                <a:gd name="T103" fmla="*/ 297 h 929"/>
                <a:gd name="T104" fmla="*/ 146 w 282"/>
                <a:gd name="T105" fmla="*/ 313 h 929"/>
                <a:gd name="T106" fmla="*/ 146 w 282"/>
                <a:gd name="T107" fmla="*/ 322 h 929"/>
                <a:gd name="T108" fmla="*/ 170 w 282"/>
                <a:gd name="T109" fmla="*/ 331 h 929"/>
                <a:gd name="T110" fmla="*/ 75 w 282"/>
                <a:gd name="T111" fmla="*/ 283 h 9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82" h="929">
                  <a:moveTo>
                    <a:pt x="274" y="875"/>
                  </a:moveTo>
                  <a:lnTo>
                    <a:pt x="274" y="875"/>
                  </a:lnTo>
                  <a:lnTo>
                    <a:pt x="264" y="866"/>
                  </a:lnTo>
                  <a:lnTo>
                    <a:pt x="253" y="858"/>
                  </a:lnTo>
                  <a:lnTo>
                    <a:pt x="242" y="852"/>
                  </a:lnTo>
                  <a:lnTo>
                    <a:pt x="242" y="848"/>
                  </a:lnTo>
                  <a:lnTo>
                    <a:pt x="251" y="841"/>
                  </a:lnTo>
                  <a:lnTo>
                    <a:pt x="251" y="841"/>
                  </a:lnTo>
                  <a:lnTo>
                    <a:pt x="253" y="829"/>
                  </a:lnTo>
                  <a:lnTo>
                    <a:pt x="251" y="818"/>
                  </a:lnTo>
                  <a:lnTo>
                    <a:pt x="250" y="807"/>
                  </a:lnTo>
                  <a:lnTo>
                    <a:pt x="250" y="807"/>
                  </a:lnTo>
                  <a:lnTo>
                    <a:pt x="240" y="780"/>
                  </a:lnTo>
                  <a:lnTo>
                    <a:pt x="236" y="761"/>
                  </a:lnTo>
                  <a:lnTo>
                    <a:pt x="234" y="744"/>
                  </a:lnTo>
                  <a:lnTo>
                    <a:pt x="234" y="744"/>
                  </a:lnTo>
                  <a:lnTo>
                    <a:pt x="236" y="715"/>
                  </a:lnTo>
                  <a:lnTo>
                    <a:pt x="234" y="703"/>
                  </a:lnTo>
                  <a:lnTo>
                    <a:pt x="231" y="698"/>
                  </a:lnTo>
                  <a:lnTo>
                    <a:pt x="228" y="693"/>
                  </a:lnTo>
                  <a:lnTo>
                    <a:pt x="228" y="693"/>
                  </a:lnTo>
                  <a:lnTo>
                    <a:pt x="225" y="687"/>
                  </a:lnTo>
                  <a:lnTo>
                    <a:pt x="223" y="679"/>
                  </a:lnTo>
                  <a:lnTo>
                    <a:pt x="222" y="658"/>
                  </a:lnTo>
                  <a:lnTo>
                    <a:pt x="220" y="627"/>
                  </a:lnTo>
                  <a:lnTo>
                    <a:pt x="220" y="627"/>
                  </a:lnTo>
                  <a:lnTo>
                    <a:pt x="222" y="615"/>
                  </a:lnTo>
                  <a:lnTo>
                    <a:pt x="222" y="595"/>
                  </a:lnTo>
                  <a:lnTo>
                    <a:pt x="223" y="570"/>
                  </a:lnTo>
                  <a:lnTo>
                    <a:pt x="223" y="548"/>
                  </a:lnTo>
                  <a:lnTo>
                    <a:pt x="223" y="548"/>
                  </a:lnTo>
                  <a:lnTo>
                    <a:pt x="219" y="505"/>
                  </a:lnTo>
                  <a:lnTo>
                    <a:pt x="216" y="481"/>
                  </a:lnTo>
                  <a:lnTo>
                    <a:pt x="234" y="478"/>
                  </a:lnTo>
                  <a:lnTo>
                    <a:pt x="234" y="478"/>
                  </a:lnTo>
                  <a:lnTo>
                    <a:pt x="228" y="448"/>
                  </a:lnTo>
                  <a:lnTo>
                    <a:pt x="222" y="424"/>
                  </a:lnTo>
                  <a:lnTo>
                    <a:pt x="217" y="404"/>
                  </a:lnTo>
                  <a:lnTo>
                    <a:pt x="217" y="404"/>
                  </a:lnTo>
                  <a:lnTo>
                    <a:pt x="211" y="387"/>
                  </a:lnTo>
                  <a:lnTo>
                    <a:pt x="207" y="365"/>
                  </a:lnTo>
                  <a:lnTo>
                    <a:pt x="202" y="347"/>
                  </a:lnTo>
                  <a:lnTo>
                    <a:pt x="202" y="336"/>
                  </a:lnTo>
                  <a:lnTo>
                    <a:pt x="202" y="336"/>
                  </a:lnTo>
                  <a:lnTo>
                    <a:pt x="202" y="334"/>
                  </a:lnTo>
                  <a:lnTo>
                    <a:pt x="202" y="334"/>
                  </a:lnTo>
                  <a:lnTo>
                    <a:pt x="205" y="334"/>
                  </a:lnTo>
                  <a:lnTo>
                    <a:pt x="205" y="334"/>
                  </a:lnTo>
                  <a:lnTo>
                    <a:pt x="207" y="334"/>
                  </a:lnTo>
                  <a:lnTo>
                    <a:pt x="208" y="333"/>
                  </a:lnTo>
                  <a:lnTo>
                    <a:pt x="207" y="328"/>
                  </a:lnTo>
                  <a:lnTo>
                    <a:pt x="207" y="328"/>
                  </a:lnTo>
                  <a:lnTo>
                    <a:pt x="208" y="326"/>
                  </a:lnTo>
                  <a:lnTo>
                    <a:pt x="208" y="323"/>
                  </a:lnTo>
                  <a:lnTo>
                    <a:pt x="207" y="322"/>
                  </a:lnTo>
                  <a:lnTo>
                    <a:pt x="207" y="322"/>
                  </a:lnTo>
                  <a:lnTo>
                    <a:pt x="208" y="320"/>
                  </a:lnTo>
                  <a:lnTo>
                    <a:pt x="210" y="319"/>
                  </a:lnTo>
                  <a:lnTo>
                    <a:pt x="210" y="316"/>
                  </a:lnTo>
                  <a:lnTo>
                    <a:pt x="210" y="316"/>
                  </a:lnTo>
                  <a:lnTo>
                    <a:pt x="210" y="314"/>
                  </a:lnTo>
                  <a:lnTo>
                    <a:pt x="208" y="313"/>
                  </a:lnTo>
                  <a:lnTo>
                    <a:pt x="208" y="313"/>
                  </a:lnTo>
                  <a:lnTo>
                    <a:pt x="222" y="310"/>
                  </a:lnTo>
                  <a:lnTo>
                    <a:pt x="231" y="308"/>
                  </a:lnTo>
                  <a:lnTo>
                    <a:pt x="237" y="308"/>
                  </a:lnTo>
                  <a:lnTo>
                    <a:pt x="237" y="308"/>
                  </a:lnTo>
                  <a:lnTo>
                    <a:pt x="244" y="308"/>
                  </a:lnTo>
                  <a:lnTo>
                    <a:pt x="248" y="305"/>
                  </a:lnTo>
                  <a:lnTo>
                    <a:pt x="253" y="302"/>
                  </a:lnTo>
                  <a:lnTo>
                    <a:pt x="254" y="297"/>
                  </a:lnTo>
                  <a:lnTo>
                    <a:pt x="254" y="297"/>
                  </a:lnTo>
                  <a:lnTo>
                    <a:pt x="256" y="289"/>
                  </a:lnTo>
                  <a:lnTo>
                    <a:pt x="256" y="280"/>
                  </a:lnTo>
                  <a:lnTo>
                    <a:pt x="256" y="269"/>
                  </a:lnTo>
                  <a:lnTo>
                    <a:pt x="254" y="260"/>
                  </a:lnTo>
                  <a:lnTo>
                    <a:pt x="254" y="260"/>
                  </a:lnTo>
                  <a:lnTo>
                    <a:pt x="251" y="249"/>
                  </a:lnTo>
                  <a:lnTo>
                    <a:pt x="248" y="243"/>
                  </a:lnTo>
                  <a:lnTo>
                    <a:pt x="245" y="239"/>
                  </a:lnTo>
                  <a:lnTo>
                    <a:pt x="245" y="239"/>
                  </a:lnTo>
                  <a:lnTo>
                    <a:pt x="237" y="229"/>
                  </a:lnTo>
                  <a:lnTo>
                    <a:pt x="234" y="223"/>
                  </a:lnTo>
                  <a:lnTo>
                    <a:pt x="234" y="223"/>
                  </a:lnTo>
                  <a:lnTo>
                    <a:pt x="223" y="195"/>
                  </a:lnTo>
                  <a:lnTo>
                    <a:pt x="223" y="195"/>
                  </a:lnTo>
                  <a:lnTo>
                    <a:pt x="214" y="169"/>
                  </a:lnTo>
                  <a:lnTo>
                    <a:pt x="214" y="169"/>
                  </a:lnTo>
                  <a:lnTo>
                    <a:pt x="214" y="165"/>
                  </a:lnTo>
                  <a:lnTo>
                    <a:pt x="213" y="160"/>
                  </a:lnTo>
                  <a:lnTo>
                    <a:pt x="208" y="155"/>
                  </a:lnTo>
                  <a:lnTo>
                    <a:pt x="200" y="152"/>
                  </a:lnTo>
                  <a:lnTo>
                    <a:pt x="200" y="152"/>
                  </a:lnTo>
                  <a:lnTo>
                    <a:pt x="171" y="146"/>
                  </a:lnTo>
                  <a:lnTo>
                    <a:pt x="159" y="143"/>
                  </a:lnTo>
                  <a:lnTo>
                    <a:pt x="151" y="140"/>
                  </a:lnTo>
                  <a:lnTo>
                    <a:pt x="151" y="140"/>
                  </a:lnTo>
                  <a:lnTo>
                    <a:pt x="151" y="138"/>
                  </a:lnTo>
                  <a:lnTo>
                    <a:pt x="149" y="135"/>
                  </a:lnTo>
                  <a:lnTo>
                    <a:pt x="148" y="131"/>
                  </a:lnTo>
                  <a:lnTo>
                    <a:pt x="145" y="129"/>
                  </a:lnTo>
                  <a:lnTo>
                    <a:pt x="140" y="128"/>
                  </a:lnTo>
                  <a:lnTo>
                    <a:pt x="140" y="125"/>
                  </a:lnTo>
                  <a:lnTo>
                    <a:pt x="140" y="125"/>
                  </a:lnTo>
                  <a:lnTo>
                    <a:pt x="142" y="115"/>
                  </a:lnTo>
                  <a:lnTo>
                    <a:pt x="145" y="106"/>
                  </a:lnTo>
                  <a:lnTo>
                    <a:pt x="145" y="98"/>
                  </a:lnTo>
                  <a:lnTo>
                    <a:pt x="145" y="98"/>
                  </a:lnTo>
                  <a:lnTo>
                    <a:pt x="149" y="98"/>
                  </a:lnTo>
                  <a:lnTo>
                    <a:pt x="153" y="97"/>
                  </a:lnTo>
                  <a:lnTo>
                    <a:pt x="154" y="92"/>
                  </a:lnTo>
                  <a:lnTo>
                    <a:pt x="154" y="92"/>
                  </a:lnTo>
                  <a:lnTo>
                    <a:pt x="159" y="71"/>
                  </a:lnTo>
                  <a:lnTo>
                    <a:pt x="159" y="71"/>
                  </a:lnTo>
                  <a:lnTo>
                    <a:pt x="157" y="69"/>
                  </a:lnTo>
                  <a:lnTo>
                    <a:pt x="153" y="68"/>
                  </a:lnTo>
                  <a:lnTo>
                    <a:pt x="153" y="68"/>
                  </a:lnTo>
                  <a:lnTo>
                    <a:pt x="154" y="38"/>
                  </a:lnTo>
                  <a:lnTo>
                    <a:pt x="154" y="38"/>
                  </a:lnTo>
                  <a:lnTo>
                    <a:pt x="153" y="34"/>
                  </a:lnTo>
                  <a:lnTo>
                    <a:pt x="151" y="27"/>
                  </a:lnTo>
                  <a:lnTo>
                    <a:pt x="148" y="21"/>
                  </a:lnTo>
                  <a:lnTo>
                    <a:pt x="143" y="15"/>
                  </a:lnTo>
                  <a:lnTo>
                    <a:pt x="137" y="9"/>
                  </a:lnTo>
                  <a:lnTo>
                    <a:pt x="129" y="4"/>
                  </a:lnTo>
                  <a:lnTo>
                    <a:pt x="119" y="1"/>
                  </a:lnTo>
                  <a:lnTo>
                    <a:pt x="106" y="0"/>
                  </a:lnTo>
                  <a:lnTo>
                    <a:pt x="106" y="0"/>
                  </a:lnTo>
                  <a:lnTo>
                    <a:pt x="100" y="0"/>
                  </a:lnTo>
                  <a:lnTo>
                    <a:pt x="96" y="1"/>
                  </a:lnTo>
                  <a:lnTo>
                    <a:pt x="86" y="6"/>
                  </a:lnTo>
                  <a:lnTo>
                    <a:pt x="80" y="12"/>
                  </a:lnTo>
                  <a:lnTo>
                    <a:pt x="74" y="20"/>
                  </a:lnTo>
                  <a:lnTo>
                    <a:pt x="71" y="27"/>
                  </a:lnTo>
                  <a:lnTo>
                    <a:pt x="69" y="35"/>
                  </a:lnTo>
                  <a:lnTo>
                    <a:pt x="69" y="44"/>
                  </a:lnTo>
                  <a:lnTo>
                    <a:pt x="69" y="44"/>
                  </a:lnTo>
                  <a:lnTo>
                    <a:pt x="72" y="68"/>
                  </a:lnTo>
                  <a:lnTo>
                    <a:pt x="72" y="68"/>
                  </a:lnTo>
                  <a:lnTo>
                    <a:pt x="71" y="68"/>
                  </a:lnTo>
                  <a:lnTo>
                    <a:pt x="68" y="69"/>
                  </a:lnTo>
                  <a:lnTo>
                    <a:pt x="66" y="72"/>
                  </a:lnTo>
                  <a:lnTo>
                    <a:pt x="65" y="74"/>
                  </a:lnTo>
                  <a:lnTo>
                    <a:pt x="66" y="77"/>
                  </a:lnTo>
                  <a:lnTo>
                    <a:pt x="66" y="77"/>
                  </a:lnTo>
                  <a:lnTo>
                    <a:pt x="68" y="86"/>
                  </a:lnTo>
                  <a:lnTo>
                    <a:pt x="71" y="92"/>
                  </a:lnTo>
                  <a:lnTo>
                    <a:pt x="74" y="97"/>
                  </a:lnTo>
                  <a:lnTo>
                    <a:pt x="75" y="98"/>
                  </a:lnTo>
                  <a:lnTo>
                    <a:pt x="79" y="98"/>
                  </a:lnTo>
                  <a:lnTo>
                    <a:pt x="83" y="123"/>
                  </a:lnTo>
                  <a:lnTo>
                    <a:pt x="83" y="123"/>
                  </a:lnTo>
                  <a:lnTo>
                    <a:pt x="79" y="128"/>
                  </a:lnTo>
                  <a:lnTo>
                    <a:pt x="75" y="132"/>
                  </a:lnTo>
                  <a:lnTo>
                    <a:pt x="69" y="137"/>
                  </a:lnTo>
                  <a:lnTo>
                    <a:pt x="69" y="137"/>
                  </a:lnTo>
                  <a:lnTo>
                    <a:pt x="46" y="146"/>
                  </a:lnTo>
                  <a:lnTo>
                    <a:pt x="23" y="155"/>
                  </a:lnTo>
                  <a:lnTo>
                    <a:pt x="23" y="155"/>
                  </a:lnTo>
                  <a:lnTo>
                    <a:pt x="15" y="158"/>
                  </a:lnTo>
                  <a:lnTo>
                    <a:pt x="9" y="163"/>
                  </a:lnTo>
                  <a:lnTo>
                    <a:pt x="6" y="171"/>
                  </a:lnTo>
                  <a:lnTo>
                    <a:pt x="5" y="183"/>
                  </a:lnTo>
                  <a:lnTo>
                    <a:pt x="5" y="183"/>
                  </a:lnTo>
                  <a:lnTo>
                    <a:pt x="2" y="206"/>
                  </a:lnTo>
                  <a:lnTo>
                    <a:pt x="0" y="214"/>
                  </a:lnTo>
                  <a:lnTo>
                    <a:pt x="0" y="223"/>
                  </a:lnTo>
                  <a:lnTo>
                    <a:pt x="0" y="223"/>
                  </a:lnTo>
                  <a:lnTo>
                    <a:pt x="0" y="249"/>
                  </a:lnTo>
                  <a:lnTo>
                    <a:pt x="0" y="283"/>
                  </a:lnTo>
                  <a:lnTo>
                    <a:pt x="0" y="283"/>
                  </a:lnTo>
                  <a:lnTo>
                    <a:pt x="0" y="299"/>
                  </a:lnTo>
                  <a:lnTo>
                    <a:pt x="2" y="306"/>
                  </a:lnTo>
                  <a:lnTo>
                    <a:pt x="3" y="314"/>
                  </a:lnTo>
                  <a:lnTo>
                    <a:pt x="8" y="320"/>
                  </a:lnTo>
                  <a:lnTo>
                    <a:pt x="12" y="326"/>
                  </a:lnTo>
                  <a:lnTo>
                    <a:pt x="18" y="333"/>
                  </a:lnTo>
                  <a:lnTo>
                    <a:pt x="28" y="337"/>
                  </a:lnTo>
                  <a:lnTo>
                    <a:pt x="28" y="337"/>
                  </a:lnTo>
                  <a:lnTo>
                    <a:pt x="22" y="359"/>
                  </a:lnTo>
                  <a:lnTo>
                    <a:pt x="17" y="384"/>
                  </a:lnTo>
                  <a:lnTo>
                    <a:pt x="12" y="416"/>
                  </a:lnTo>
                  <a:lnTo>
                    <a:pt x="12" y="416"/>
                  </a:lnTo>
                  <a:lnTo>
                    <a:pt x="9" y="447"/>
                  </a:lnTo>
                  <a:lnTo>
                    <a:pt x="9" y="470"/>
                  </a:lnTo>
                  <a:lnTo>
                    <a:pt x="9" y="490"/>
                  </a:lnTo>
                  <a:lnTo>
                    <a:pt x="28" y="493"/>
                  </a:lnTo>
                  <a:lnTo>
                    <a:pt x="28" y="493"/>
                  </a:lnTo>
                  <a:lnTo>
                    <a:pt x="32" y="562"/>
                  </a:lnTo>
                  <a:lnTo>
                    <a:pt x="32" y="562"/>
                  </a:lnTo>
                  <a:lnTo>
                    <a:pt x="35" y="632"/>
                  </a:lnTo>
                  <a:lnTo>
                    <a:pt x="35" y="667"/>
                  </a:lnTo>
                  <a:lnTo>
                    <a:pt x="34" y="704"/>
                  </a:lnTo>
                  <a:lnTo>
                    <a:pt x="34" y="704"/>
                  </a:lnTo>
                  <a:lnTo>
                    <a:pt x="34" y="740"/>
                  </a:lnTo>
                  <a:lnTo>
                    <a:pt x="34" y="767"/>
                  </a:lnTo>
                  <a:lnTo>
                    <a:pt x="34" y="792"/>
                  </a:lnTo>
                  <a:lnTo>
                    <a:pt x="34" y="803"/>
                  </a:lnTo>
                  <a:lnTo>
                    <a:pt x="31" y="815"/>
                  </a:lnTo>
                  <a:lnTo>
                    <a:pt x="31" y="815"/>
                  </a:lnTo>
                  <a:lnTo>
                    <a:pt x="29" y="827"/>
                  </a:lnTo>
                  <a:lnTo>
                    <a:pt x="28" y="840"/>
                  </a:lnTo>
                  <a:lnTo>
                    <a:pt x="29" y="863"/>
                  </a:lnTo>
                  <a:lnTo>
                    <a:pt x="31" y="880"/>
                  </a:lnTo>
                  <a:lnTo>
                    <a:pt x="32" y="889"/>
                  </a:lnTo>
                  <a:lnTo>
                    <a:pt x="32" y="889"/>
                  </a:lnTo>
                  <a:lnTo>
                    <a:pt x="28" y="892"/>
                  </a:lnTo>
                  <a:lnTo>
                    <a:pt x="20" y="900"/>
                  </a:lnTo>
                  <a:lnTo>
                    <a:pt x="17" y="905"/>
                  </a:lnTo>
                  <a:lnTo>
                    <a:pt x="15" y="911"/>
                  </a:lnTo>
                  <a:lnTo>
                    <a:pt x="15" y="917"/>
                  </a:lnTo>
                  <a:lnTo>
                    <a:pt x="18" y="921"/>
                  </a:lnTo>
                  <a:lnTo>
                    <a:pt x="18" y="921"/>
                  </a:lnTo>
                  <a:lnTo>
                    <a:pt x="25" y="928"/>
                  </a:lnTo>
                  <a:lnTo>
                    <a:pt x="31" y="929"/>
                  </a:lnTo>
                  <a:lnTo>
                    <a:pt x="38" y="929"/>
                  </a:lnTo>
                  <a:lnTo>
                    <a:pt x="46" y="928"/>
                  </a:lnTo>
                  <a:lnTo>
                    <a:pt x="52" y="925"/>
                  </a:lnTo>
                  <a:lnTo>
                    <a:pt x="60" y="921"/>
                  </a:lnTo>
                  <a:lnTo>
                    <a:pt x="65" y="917"/>
                  </a:lnTo>
                  <a:lnTo>
                    <a:pt x="69" y="911"/>
                  </a:lnTo>
                  <a:lnTo>
                    <a:pt x="69" y="911"/>
                  </a:lnTo>
                  <a:lnTo>
                    <a:pt x="74" y="908"/>
                  </a:lnTo>
                  <a:lnTo>
                    <a:pt x="79" y="905"/>
                  </a:lnTo>
                  <a:lnTo>
                    <a:pt x="89" y="900"/>
                  </a:lnTo>
                  <a:lnTo>
                    <a:pt x="94" y="897"/>
                  </a:lnTo>
                  <a:lnTo>
                    <a:pt x="97" y="892"/>
                  </a:lnTo>
                  <a:lnTo>
                    <a:pt x="97" y="886"/>
                  </a:lnTo>
                  <a:lnTo>
                    <a:pt x="96" y="877"/>
                  </a:lnTo>
                  <a:lnTo>
                    <a:pt x="102" y="874"/>
                  </a:lnTo>
                  <a:lnTo>
                    <a:pt x="102" y="874"/>
                  </a:lnTo>
                  <a:lnTo>
                    <a:pt x="97" y="851"/>
                  </a:lnTo>
                  <a:lnTo>
                    <a:pt x="94" y="831"/>
                  </a:lnTo>
                  <a:lnTo>
                    <a:pt x="92" y="812"/>
                  </a:lnTo>
                  <a:lnTo>
                    <a:pt x="92" y="812"/>
                  </a:lnTo>
                  <a:lnTo>
                    <a:pt x="96" y="797"/>
                  </a:lnTo>
                  <a:lnTo>
                    <a:pt x="100" y="774"/>
                  </a:lnTo>
                  <a:lnTo>
                    <a:pt x="105" y="749"/>
                  </a:lnTo>
                  <a:lnTo>
                    <a:pt x="106" y="735"/>
                  </a:lnTo>
                  <a:lnTo>
                    <a:pt x="106" y="720"/>
                  </a:lnTo>
                  <a:lnTo>
                    <a:pt x="106" y="720"/>
                  </a:lnTo>
                  <a:lnTo>
                    <a:pt x="106" y="707"/>
                  </a:lnTo>
                  <a:lnTo>
                    <a:pt x="106" y="696"/>
                  </a:lnTo>
                  <a:lnTo>
                    <a:pt x="109" y="679"/>
                  </a:lnTo>
                  <a:lnTo>
                    <a:pt x="112" y="669"/>
                  </a:lnTo>
                  <a:lnTo>
                    <a:pt x="116" y="656"/>
                  </a:lnTo>
                  <a:lnTo>
                    <a:pt x="116" y="656"/>
                  </a:lnTo>
                  <a:lnTo>
                    <a:pt x="123" y="607"/>
                  </a:lnTo>
                  <a:lnTo>
                    <a:pt x="126" y="579"/>
                  </a:lnTo>
                  <a:lnTo>
                    <a:pt x="126" y="567"/>
                  </a:lnTo>
                  <a:lnTo>
                    <a:pt x="125" y="558"/>
                  </a:lnTo>
                  <a:lnTo>
                    <a:pt x="125" y="558"/>
                  </a:lnTo>
                  <a:lnTo>
                    <a:pt x="129" y="565"/>
                  </a:lnTo>
                  <a:lnTo>
                    <a:pt x="134" y="573"/>
                  </a:lnTo>
                  <a:lnTo>
                    <a:pt x="137" y="581"/>
                  </a:lnTo>
                  <a:lnTo>
                    <a:pt x="137" y="581"/>
                  </a:lnTo>
                  <a:lnTo>
                    <a:pt x="139" y="589"/>
                  </a:lnTo>
                  <a:lnTo>
                    <a:pt x="139" y="595"/>
                  </a:lnTo>
                  <a:lnTo>
                    <a:pt x="139" y="602"/>
                  </a:lnTo>
                  <a:lnTo>
                    <a:pt x="142" y="613"/>
                  </a:lnTo>
                  <a:lnTo>
                    <a:pt x="142" y="613"/>
                  </a:lnTo>
                  <a:lnTo>
                    <a:pt x="149" y="630"/>
                  </a:lnTo>
                  <a:lnTo>
                    <a:pt x="151" y="636"/>
                  </a:lnTo>
                  <a:lnTo>
                    <a:pt x="151" y="642"/>
                  </a:lnTo>
                  <a:lnTo>
                    <a:pt x="151" y="642"/>
                  </a:lnTo>
                  <a:lnTo>
                    <a:pt x="153" y="661"/>
                  </a:lnTo>
                  <a:lnTo>
                    <a:pt x="157" y="676"/>
                  </a:lnTo>
                  <a:lnTo>
                    <a:pt x="157" y="676"/>
                  </a:lnTo>
                  <a:lnTo>
                    <a:pt x="159" y="683"/>
                  </a:lnTo>
                  <a:lnTo>
                    <a:pt x="159" y="689"/>
                  </a:lnTo>
                  <a:lnTo>
                    <a:pt x="160" y="703"/>
                  </a:lnTo>
                  <a:lnTo>
                    <a:pt x="160" y="703"/>
                  </a:lnTo>
                  <a:lnTo>
                    <a:pt x="176" y="801"/>
                  </a:lnTo>
                  <a:lnTo>
                    <a:pt x="176" y="801"/>
                  </a:lnTo>
                  <a:lnTo>
                    <a:pt x="177" y="814"/>
                  </a:lnTo>
                  <a:lnTo>
                    <a:pt x="182" y="829"/>
                  </a:lnTo>
                  <a:lnTo>
                    <a:pt x="188" y="848"/>
                  </a:lnTo>
                  <a:lnTo>
                    <a:pt x="188" y="848"/>
                  </a:lnTo>
                  <a:lnTo>
                    <a:pt x="186" y="852"/>
                  </a:lnTo>
                  <a:lnTo>
                    <a:pt x="185" y="857"/>
                  </a:lnTo>
                  <a:lnTo>
                    <a:pt x="183" y="861"/>
                  </a:lnTo>
                  <a:lnTo>
                    <a:pt x="183" y="861"/>
                  </a:lnTo>
                  <a:lnTo>
                    <a:pt x="185" y="868"/>
                  </a:lnTo>
                  <a:lnTo>
                    <a:pt x="186" y="872"/>
                  </a:lnTo>
                  <a:lnTo>
                    <a:pt x="193" y="877"/>
                  </a:lnTo>
                  <a:lnTo>
                    <a:pt x="200" y="881"/>
                  </a:lnTo>
                  <a:lnTo>
                    <a:pt x="200" y="881"/>
                  </a:lnTo>
                  <a:lnTo>
                    <a:pt x="217" y="891"/>
                  </a:lnTo>
                  <a:lnTo>
                    <a:pt x="227" y="895"/>
                  </a:lnTo>
                  <a:lnTo>
                    <a:pt x="236" y="901"/>
                  </a:lnTo>
                  <a:lnTo>
                    <a:pt x="236" y="901"/>
                  </a:lnTo>
                  <a:lnTo>
                    <a:pt x="244" y="908"/>
                  </a:lnTo>
                  <a:lnTo>
                    <a:pt x="253" y="912"/>
                  </a:lnTo>
                  <a:lnTo>
                    <a:pt x="262" y="914"/>
                  </a:lnTo>
                  <a:lnTo>
                    <a:pt x="270" y="911"/>
                  </a:lnTo>
                  <a:lnTo>
                    <a:pt x="270" y="911"/>
                  </a:lnTo>
                  <a:lnTo>
                    <a:pt x="274" y="909"/>
                  </a:lnTo>
                  <a:lnTo>
                    <a:pt x="277" y="906"/>
                  </a:lnTo>
                  <a:lnTo>
                    <a:pt x="281" y="901"/>
                  </a:lnTo>
                  <a:lnTo>
                    <a:pt x="282" y="897"/>
                  </a:lnTo>
                  <a:lnTo>
                    <a:pt x="282" y="892"/>
                  </a:lnTo>
                  <a:lnTo>
                    <a:pt x="281" y="886"/>
                  </a:lnTo>
                  <a:lnTo>
                    <a:pt x="279" y="881"/>
                  </a:lnTo>
                  <a:lnTo>
                    <a:pt x="274" y="875"/>
                  </a:lnTo>
                  <a:lnTo>
                    <a:pt x="274" y="875"/>
                  </a:lnTo>
                  <a:close/>
                  <a:moveTo>
                    <a:pt x="197" y="359"/>
                  </a:moveTo>
                  <a:lnTo>
                    <a:pt x="197" y="359"/>
                  </a:lnTo>
                  <a:lnTo>
                    <a:pt x="197" y="363"/>
                  </a:lnTo>
                  <a:lnTo>
                    <a:pt x="194" y="367"/>
                  </a:lnTo>
                  <a:lnTo>
                    <a:pt x="191" y="368"/>
                  </a:lnTo>
                  <a:lnTo>
                    <a:pt x="186" y="370"/>
                  </a:lnTo>
                  <a:lnTo>
                    <a:pt x="71" y="368"/>
                  </a:lnTo>
                  <a:lnTo>
                    <a:pt x="71" y="368"/>
                  </a:lnTo>
                  <a:lnTo>
                    <a:pt x="66" y="368"/>
                  </a:lnTo>
                  <a:lnTo>
                    <a:pt x="63" y="365"/>
                  </a:lnTo>
                  <a:lnTo>
                    <a:pt x="62" y="362"/>
                  </a:lnTo>
                  <a:lnTo>
                    <a:pt x="60" y="359"/>
                  </a:lnTo>
                  <a:lnTo>
                    <a:pt x="60" y="331"/>
                  </a:lnTo>
                  <a:lnTo>
                    <a:pt x="120" y="343"/>
                  </a:lnTo>
                  <a:lnTo>
                    <a:pt x="123" y="333"/>
                  </a:lnTo>
                  <a:lnTo>
                    <a:pt x="123" y="333"/>
                  </a:lnTo>
                  <a:lnTo>
                    <a:pt x="123" y="333"/>
                  </a:lnTo>
                  <a:lnTo>
                    <a:pt x="123" y="333"/>
                  </a:lnTo>
                  <a:lnTo>
                    <a:pt x="123" y="333"/>
                  </a:lnTo>
                  <a:lnTo>
                    <a:pt x="123" y="331"/>
                  </a:lnTo>
                  <a:lnTo>
                    <a:pt x="123" y="331"/>
                  </a:lnTo>
                  <a:lnTo>
                    <a:pt x="126" y="320"/>
                  </a:lnTo>
                  <a:lnTo>
                    <a:pt x="129" y="303"/>
                  </a:lnTo>
                  <a:lnTo>
                    <a:pt x="129" y="303"/>
                  </a:lnTo>
                  <a:lnTo>
                    <a:pt x="131" y="297"/>
                  </a:lnTo>
                  <a:lnTo>
                    <a:pt x="131" y="297"/>
                  </a:lnTo>
                  <a:lnTo>
                    <a:pt x="131" y="294"/>
                  </a:lnTo>
                  <a:lnTo>
                    <a:pt x="131" y="294"/>
                  </a:lnTo>
                  <a:lnTo>
                    <a:pt x="125" y="293"/>
                  </a:lnTo>
                  <a:lnTo>
                    <a:pt x="125" y="293"/>
                  </a:lnTo>
                  <a:lnTo>
                    <a:pt x="122" y="293"/>
                  </a:lnTo>
                  <a:lnTo>
                    <a:pt x="122" y="293"/>
                  </a:lnTo>
                  <a:lnTo>
                    <a:pt x="120" y="293"/>
                  </a:lnTo>
                  <a:lnTo>
                    <a:pt x="120" y="293"/>
                  </a:lnTo>
                  <a:lnTo>
                    <a:pt x="109" y="291"/>
                  </a:lnTo>
                  <a:lnTo>
                    <a:pt x="103" y="289"/>
                  </a:lnTo>
                  <a:lnTo>
                    <a:pt x="103" y="289"/>
                  </a:lnTo>
                  <a:lnTo>
                    <a:pt x="97" y="288"/>
                  </a:lnTo>
                  <a:lnTo>
                    <a:pt x="92" y="288"/>
                  </a:lnTo>
                  <a:lnTo>
                    <a:pt x="92" y="288"/>
                  </a:lnTo>
                  <a:lnTo>
                    <a:pt x="89" y="286"/>
                  </a:lnTo>
                  <a:lnTo>
                    <a:pt x="86" y="286"/>
                  </a:lnTo>
                  <a:lnTo>
                    <a:pt x="86" y="286"/>
                  </a:lnTo>
                  <a:lnTo>
                    <a:pt x="86" y="286"/>
                  </a:lnTo>
                  <a:lnTo>
                    <a:pt x="100" y="282"/>
                  </a:lnTo>
                  <a:lnTo>
                    <a:pt x="105" y="280"/>
                  </a:lnTo>
                  <a:lnTo>
                    <a:pt x="111" y="280"/>
                  </a:lnTo>
                  <a:lnTo>
                    <a:pt x="117" y="282"/>
                  </a:lnTo>
                  <a:lnTo>
                    <a:pt x="123" y="283"/>
                  </a:lnTo>
                  <a:lnTo>
                    <a:pt x="123" y="283"/>
                  </a:lnTo>
                  <a:lnTo>
                    <a:pt x="125" y="282"/>
                  </a:lnTo>
                  <a:lnTo>
                    <a:pt x="125" y="282"/>
                  </a:lnTo>
                  <a:lnTo>
                    <a:pt x="125" y="268"/>
                  </a:lnTo>
                  <a:lnTo>
                    <a:pt x="125" y="256"/>
                  </a:lnTo>
                  <a:lnTo>
                    <a:pt x="125" y="256"/>
                  </a:lnTo>
                  <a:lnTo>
                    <a:pt x="125" y="252"/>
                  </a:lnTo>
                  <a:lnTo>
                    <a:pt x="125" y="252"/>
                  </a:lnTo>
                  <a:lnTo>
                    <a:pt x="125" y="252"/>
                  </a:lnTo>
                  <a:lnTo>
                    <a:pt x="122" y="251"/>
                  </a:lnTo>
                  <a:lnTo>
                    <a:pt x="116" y="251"/>
                  </a:lnTo>
                  <a:lnTo>
                    <a:pt x="116" y="251"/>
                  </a:lnTo>
                  <a:lnTo>
                    <a:pt x="108" y="249"/>
                  </a:lnTo>
                  <a:lnTo>
                    <a:pt x="105" y="249"/>
                  </a:lnTo>
                  <a:lnTo>
                    <a:pt x="102" y="248"/>
                  </a:lnTo>
                  <a:lnTo>
                    <a:pt x="102" y="248"/>
                  </a:lnTo>
                  <a:lnTo>
                    <a:pt x="94" y="242"/>
                  </a:lnTo>
                  <a:lnTo>
                    <a:pt x="86" y="236"/>
                  </a:lnTo>
                  <a:lnTo>
                    <a:pt x="86" y="236"/>
                  </a:lnTo>
                  <a:lnTo>
                    <a:pt x="85" y="232"/>
                  </a:lnTo>
                  <a:lnTo>
                    <a:pt x="79" y="231"/>
                  </a:lnTo>
                  <a:lnTo>
                    <a:pt x="79" y="231"/>
                  </a:lnTo>
                  <a:lnTo>
                    <a:pt x="68" y="228"/>
                  </a:lnTo>
                  <a:lnTo>
                    <a:pt x="63" y="226"/>
                  </a:lnTo>
                  <a:lnTo>
                    <a:pt x="63" y="226"/>
                  </a:lnTo>
                  <a:lnTo>
                    <a:pt x="62" y="226"/>
                  </a:lnTo>
                  <a:lnTo>
                    <a:pt x="62" y="197"/>
                  </a:lnTo>
                  <a:lnTo>
                    <a:pt x="62" y="197"/>
                  </a:lnTo>
                  <a:lnTo>
                    <a:pt x="63" y="194"/>
                  </a:lnTo>
                  <a:lnTo>
                    <a:pt x="65" y="191"/>
                  </a:lnTo>
                  <a:lnTo>
                    <a:pt x="68" y="188"/>
                  </a:lnTo>
                  <a:lnTo>
                    <a:pt x="72" y="188"/>
                  </a:lnTo>
                  <a:lnTo>
                    <a:pt x="188" y="188"/>
                  </a:lnTo>
                  <a:lnTo>
                    <a:pt x="188" y="188"/>
                  </a:lnTo>
                  <a:lnTo>
                    <a:pt x="193" y="189"/>
                  </a:lnTo>
                  <a:lnTo>
                    <a:pt x="196" y="191"/>
                  </a:lnTo>
                  <a:lnTo>
                    <a:pt x="199" y="194"/>
                  </a:lnTo>
                  <a:lnTo>
                    <a:pt x="199" y="199"/>
                  </a:lnTo>
                  <a:lnTo>
                    <a:pt x="199" y="252"/>
                  </a:lnTo>
                  <a:lnTo>
                    <a:pt x="199" y="252"/>
                  </a:lnTo>
                  <a:lnTo>
                    <a:pt x="188" y="254"/>
                  </a:lnTo>
                  <a:lnTo>
                    <a:pt x="188" y="254"/>
                  </a:lnTo>
                  <a:lnTo>
                    <a:pt x="177" y="254"/>
                  </a:lnTo>
                  <a:lnTo>
                    <a:pt x="168" y="252"/>
                  </a:lnTo>
                  <a:lnTo>
                    <a:pt x="168" y="252"/>
                  </a:lnTo>
                  <a:lnTo>
                    <a:pt x="151" y="252"/>
                  </a:lnTo>
                  <a:lnTo>
                    <a:pt x="134" y="251"/>
                  </a:lnTo>
                  <a:lnTo>
                    <a:pt x="134" y="251"/>
                  </a:lnTo>
                  <a:lnTo>
                    <a:pt x="139" y="265"/>
                  </a:lnTo>
                  <a:lnTo>
                    <a:pt x="139" y="265"/>
                  </a:lnTo>
                  <a:lnTo>
                    <a:pt x="143" y="286"/>
                  </a:lnTo>
                  <a:lnTo>
                    <a:pt x="143" y="286"/>
                  </a:lnTo>
                  <a:lnTo>
                    <a:pt x="143" y="293"/>
                  </a:lnTo>
                  <a:lnTo>
                    <a:pt x="143" y="293"/>
                  </a:lnTo>
                  <a:lnTo>
                    <a:pt x="143" y="293"/>
                  </a:lnTo>
                  <a:lnTo>
                    <a:pt x="143" y="293"/>
                  </a:lnTo>
                  <a:lnTo>
                    <a:pt x="142" y="293"/>
                  </a:lnTo>
                  <a:lnTo>
                    <a:pt x="140" y="291"/>
                  </a:lnTo>
                  <a:lnTo>
                    <a:pt x="140" y="291"/>
                  </a:lnTo>
                  <a:lnTo>
                    <a:pt x="140" y="294"/>
                  </a:lnTo>
                  <a:lnTo>
                    <a:pt x="140" y="294"/>
                  </a:lnTo>
                  <a:lnTo>
                    <a:pt x="140" y="297"/>
                  </a:lnTo>
                  <a:lnTo>
                    <a:pt x="140" y="297"/>
                  </a:lnTo>
                  <a:lnTo>
                    <a:pt x="142" y="302"/>
                  </a:lnTo>
                  <a:lnTo>
                    <a:pt x="142" y="302"/>
                  </a:lnTo>
                  <a:lnTo>
                    <a:pt x="143" y="308"/>
                  </a:lnTo>
                  <a:lnTo>
                    <a:pt x="145" y="311"/>
                  </a:lnTo>
                  <a:lnTo>
                    <a:pt x="146" y="313"/>
                  </a:lnTo>
                  <a:lnTo>
                    <a:pt x="146" y="313"/>
                  </a:lnTo>
                  <a:lnTo>
                    <a:pt x="146" y="313"/>
                  </a:lnTo>
                  <a:lnTo>
                    <a:pt x="146" y="313"/>
                  </a:lnTo>
                  <a:lnTo>
                    <a:pt x="146" y="313"/>
                  </a:lnTo>
                  <a:lnTo>
                    <a:pt x="146" y="313"/>
                  </a:lnTo>
                  <a:lnTo>
                    <a:pt x="146" y="317"/>
                  </a:lnTo>
                  <a:lnTo>
                    <a:pt x="146" y="317"/>
                  </a:lnTo>
                  <a:lnTo>
                    <a:pt x="146" y="320"/>
                  </a:lnTo>
                  <a:lnTo>
                    <a:pt x="146" y="322"/>
                  </a:lnTo>
                  <a:lnTo>
                    <a:pt x="146" y="322"/>
                  </a:lnTo>
                  <a:lnTo>
                    <a:pt x="145" y="326"/>
                  </a:lnTo>
                  <a:lnTo>
                    <a:pt x="145" y="326"/>
                  </a:lnTo>
                  <a:lnTo>
                    <a:pt x="153" y="326"/>
                  </a:lnTo>
                  <a:lnTo>
                    <a:pt x="153" y="326"/>
                  </a:lnTo>
                  <a:lnTo>
                    <a:pt x="160" y="326"/>
                  </a:lnTo>
                  <a:lnTo>
                    <a:pt x="166" y="330"/>
                  </a:lnTo>
                  <a:lnTo>
                    <a:pt x="166" y="330"/>
                  </a:lnTo>
                  <a:lnTo>
                    <a:pt x="170" y="331"/>
                  </a:lnTo>
                  <a:lnTo>
                    <a:pt x="173" y="333"/>
                  </a:lnTo>
                  <a:lnTo>
                    <a:pt x="183" y="333"/>
                  </a:lnTo>
                  <a:lnTo>
                    <a:pt x="183" y="333"/>
                  </a:lnTo>
                  <a:lnTo>
                    <a:pt x="197" y="334"/>
                  </a:lnTo>
                  <a:lnTo>
                    <a:pt x="197" y="359"/>
                  </a:lnTo>
                  <a:close/>
                  <a:moveTo>
                    <a:pt x="63" y="280"/>
                  </a:moveTo>
                  <a:lnTo>
                    <a:pt x="63" y="280"/>
                  </a:lnTo>
                  <a:lnTo>
                    <a:pt x="75" y="283"/>
                  </a:lnTo>
                  <a:lnTo>
                    <a:pt x="85" y="286"/>
                  </a:lnTo>
                  <a:lnTo>
                    <a:pt x="85" y="286"/>
                  </a:lnTo>
                  <a:lnTo>
                    <a:pt x="75" y="283"/>
                  </a:lnTo>
                  <a:lnTo>
                    <a:pt x="63" y="280"/>
                  </a:lnTo>
                  <a:lnTo>
                    <a:pt x="63" y="28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8" name="Freeform 50"/>
            <p:cNvSpPr>
              <a:spLocks/>
            </p:cNvSpPr>
            <p:nvPr/>
          </p:nvSpPr>
          <p:spPr bwMode="auto">
            <a:xfrm>
              <a:off x="6389688" y="2125663"/>
              <a:ext cx="100013" cy="131762"/>
            </a:xfrm>
            <a:custGeom>
              <a:avLst/>
              <a:gdLst>
                <a:gd name="T0" fmla="*/ 61 w 63"/>
                <a:gd name="T1" fmla="*/ 7 h 83"/>
                <a:gd name="T2" fmla="*/ 61 w 63"/>
                <a:gd name="T3" fmla="*/ 7 h 83"/>
                <a:gd name="T4" fmla="*/ 60 w 63"/>
                <a:gd name="T5" fmla="*/ 10 h 83"/>
                <a:gd name="T6" fmla="*/ 57 w 63"/>
                <a:gd name="T7" fmla="*/ 17 h 83"/>
                <a:gd name="T8" fmla="*/ 51 w 63"/>
                <a:gd name="T9" fmla="*/ 21 h 83"/>
                <a:gd name="T10" fmla="*/ 46 w 63"/>
                <a:gd name="T11" fmla="*/ 23 h 83"/>
                <a:gd name="T12" fmla="*/ 41 w 63"/>
                <a:gd name="T13" fmla="*/ 24 h 83"/>
                <a:gd name="T14" fmla="*/ 41 w 63"/>
                <a:gd name="T15" fmla="*/ 24 h 83"/>
                <a:gd name="T16" fmla="*/ 35 w 63"/>
                <a:gd name="T17" fmla="*/ 23 h 83"/>
                <a:gd name="T18" fmla="*/ 29 w 63"/>
                <a:gd name="T19" fmla="*/ 21 h 83"/>
                <a:gd name="T20" fmla="*/ 17 w 63"/>
                <a:gd name="T21" fmla="*/ 15 h 83"/>
                <a:gd name="T22" fmla="*/ 6 w 63"/>
                <a:gd name="T23" fmla="*/ 7 h 83"/>
                <a:gd name="T24" fmla="*/ 4 w 63"/>
                <a:gd name="T25" fmla="*/ 3 h 83"/>
                <a:gd name="T26" fmla="*/ 3 w 63"/>
                <a:gd name="T27" fmla="*/ 0 h 83"/>
                <a:gd name="T28" fmla="*/ 3 w 63"/>
                <a:gd name="T29" fmla="*/ 0 h 83"/>
                <a:gd name="T30" fmla="*/ 0 w 63"/>
                <a:gd name="T31" fmla="*/ 1 h 83"/>
                <a:gd name="T32" fmla="*/ 0 w 63"/>
                <a:gd name="T33" fmla="*/ 4 h 83"/>
                <a:gd name="T34" fmla="*/ 1 w 63"/>
                <a:gd name="T35" fmla="*/ 10 h 83"/>
                <a:gd name="T36" fmla="*/ 1 w 63"/>
                <a:gd name="T37" fmla="*/ 10 h 83"/>
                <a:gd name="T38" fmla="*/ 4 w 63"/>
                <a:gd name="T39" fmla="*/ 15 h 83"/>
                <a:gd name="T40" fmla="*/ 7 w 63"/>
                <a:gd name="T41" fmla="*/ 20 h 83"/>
                <a:gd name="T42" fmla="*/ 10 w 63"/>
                <a:gd name="T43" fmla="*/ 24 h 83"/>
                <a:gd name="T44" fmla="*/ 14 w 63"/>
                <a:gd name="T45" fmla="*/ 32 h 83"/>
                <a:gd name="T46" fmla="*/ 14 w 63"/>
                <a:gd name="T47" fmla="*/ 32 h 83"/>
                <a:gd name="T48" fmla="*/ 27 w 63"/>
                <a:gd name="T49" fmla="*/ 83 h 83"/>
                <a:gd name="T50" fmla="*/ 27 w 63"/>
                <a:gd name="T51" fmla="*/ 83 h 83"/>
                <a:gd name="T52" fmla="*/ 37 w 63"/>
                <a:gd name="T53" fmla="*/ 64 h 83"/>
                <a:gd name="T54" fmla="*/ 49 w 63"/>
                <a:gd name="T55" fmla="*/ 41 h 83"/>
                <a:gd name="T56" fmla="*/ 49 w 63"/>
                <a:gd name="T57" fmla="*/ 41 h 83"/>
                <a:gd name="T58" fmla="*/ 58 w 63"/>
                <a:gd name="T59" fmla="*/ 23 h 83"/>
                <a:gd name="T60" fmla="*/ 61 w 63"/>
                <a:gd name="T61" fmla="*/ 13 h 83"/>
                <a:gd name="T62" fmla="*/ 63 w 63"/>
                <a:gd name="T63" fmla="*/ 10 h 83"/>
                <a:gd name="T64" fmla="*/ 61 w 63"/>
                <a:gd name="T65" fmla="*/ 7 h 83"/>
                <a:gd name="T66" fmla="*/ 61 w 63"/>
                <a:gd name="T67" fmla="*/ 7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3" h="83">
                  <a:moveTo>
                    <a:pt x="61" y="7"/>
                  </a:moveTo>
                  <a:lnTo>
                    <a:pt x="61" y="7"/>
                  </a:lnTo>
                  <a:lnTo>
                    <a:pt x="60" y="10"/>
                  </a:lnTo>
                  <a:lnTo>
                    <a:pt x="57" y="17"/>
                  </a:lnTo>
                  <a:lnTo>
                    <a:pt x="51" y="21"/>
                  </a:lnTo>
                  <a:lnTo>
                    <a:pt x="46" y="23"/>
                  </a:lnTo>
                  <a:lnTo>
                    <a:pt x="41" y="24"/>
                  </a:lnTo>
                  <a:lnTo>
                    <a:pt x="41" y="24"/>
                  </a:lnTo>
                  <a:lnTo>
                    <a:pt x="35" y="23"/>
                  </a:lnTo>
                  <a:lnTo>
                    <a:pt x="29" y="21"/>
                  </a:lnTo>
                  <a:lnTo>
                    <a:pt x="17" y="15"/>
                  </a:lnTo>
                  <a:lnTo>
                    <a:pt x="6" y="7"/>
                  </a:lnTo>
                  <a:lnTo>
                    <a:pt x="4" y="3"/>
                  </a:lnTo>
                  <a:lnTo>
                    <a:pt x="3" y="0"/>
                  </a:lnTo>
                  <a:lnTo>
                    <a:pt x="3" y="0"/>
                  </a:lnTo>
                  <a:lnTo>
                    <a:pt x="0" y="1"/>
                  </a:lnTo>
                  <a:lnTo>
                    <a:pt x="0" y="4"/>
                  </a:lnTo>
                  <a:lnTo>
                    <a:pt x="1" y="10"/>
                  </a:lnTo>
                  <a:lnTo>
                    <a:pt x="1" y="10"/>
                  </a:lnTo>
                  <a:lnTo>
                    <a:pt x="4" y="15"/>
                  </a:lnTo>
                  <a:lnTo>
                    <a:pt x="7" y="20"/>
                  </a:lnTo>
                  <a:lnTo>
                    <a:pt x="10" y="24"/>
                  </a:lnTo>
                  <a:lnTo>
                    <a:pt x="14" y="32"/>
                  </a:lnTo>
                  <a:lnTo>
                    <a:pt x="14" y="32"/>
                  </a:lnTo>
                  <a:lnTo>
                    <a:pt x="27" y="83"/>
                  </a:lnTo>
                  <a:lnTo>
                    <a:pt x="27" y="83"/>
                  </a:lnTo>
                  <a:lnTo>
                    <a:pt x="37" y="64"/>
                  </a:lnTo>
                  <a:lnTo>
                    <a:pt x="49" y="41"/>
                  </a:lnTo>
                  <a:lnTo>
                    <a:pt x="49" y="41"/>
                  </a:lnTo>
                  <a:lnTo>
                    <a:pt x="58" y="23"/>
                  </a:lnTo>
                  <a:lnTo>
                    <a:pt x="61" y="13"/>
                  </a:lnTo>
                  <a:lnTo>
                    <a:pt x="63" y="10"/>
                  </a:lnTo>
                  <a:lnTo>
                    <a:pt x="61" y="7"/>
                  </a:lnTo>
                  <a:lnTo>
                    <a:pt x="61" y="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9" name="Freeform 51"/>
            <p:cNvSpPr>
              <a:spLocks/>
            </p:cNvSpPr>
            <p:nvPr/>
          </p:nvSpPr>
          <p:spPr bwMode="auto">
            <a:xfrm>
              <a:off x="6432551" y="2166938"/>
              <a:ext cx="25400" cy="60325"/>
            </a:xfrm>
            <a:custGeom>
              <a:avLst/>
              <a:gdLst>
                <a:gd name="T0" fmla="*/ 10 w 16"/>
                <a:gd name="T1" fmla="*/ 1 h 38"/>
                <a:gd name="T2" fmla="*/ 10 w 16"/>
                <a:gd name="T3" fmla="*/ 1 h 38"/>
                <a:gd name="T4" fmla="*/ 7 w 16"/>
                <a:gd name="T5" fmla="*/ 0 h 38"/>
                <a:gd name="T6" fmla="*/ 5 w 16"/>
                <a:gd name="T7" fmla="*/ 0 h 38"/>
                <a:gd name="T8" fmla="*/ 2 w 16"/>
                <a:gd name="T9" fmla="*/ 3 h 38"/>
                <a:gd name="T10" fmla="*/ 0 w 16"/>
                <a:gd name="T11" fmla="*/ 8 h 38"/>
                <a:gd name="T12" fmla="*/ 2 w 16"/>
                <a:gd name="T13" fmla="*/ 11 h 38"/>
                <a:gd name="T14" fmla="*/ 2 w 16"/>
                <a:gd name="T15" fmla="*/ 11 h 38"/>
                <a:gd name="T16" fmla="*/ 5 w 16"/>
                <a:gd name="T17" fmla="*/ 14 h 38"/>
                <a:gd name="T18" fmla="*/ 5 w 16"/>
                <a:gd name="T19" fmla="*/ 14 h 38"/>
                <a:gd name="T20" fmla="*/ 3 w 16"/>
                <a:gd name="T21" fmla="*/ 21 h 38"/>
                <a:gd name="T22" fmla="*/ 3 w 16"/>
                <a:gd name="T23" fmla="*/ 29 h 38"/>
                <a:gd name="T24" fmla="*/ 3 w 16"/>
                <a:gd name="T25" fmla="*/ 38 h 38"/>
                <a:gd name="T26" fmla="*/ 13 w 16"/>
                <a:gd name="T27" fmla="*/ 38 h 38"/>
                <a:gd name="T28" fmla="*/ 13 w 16"/>
                <a:gd name="T29" fmla="*/ 38 h 38"/>
                <a:gd name="T30" fmla="*/ 14 w 16"/>
                <a:gd name="T31" fmla="*/ 21 h 38"/>
                <a:gd name="T32" fmla="*/ 13 w 16"/>
                <a:gd name="T33" fmla="*/ 12 h 38"/>
                <a:gd name="T34" fmla="*/ 13 w 16"/>
                <a:gd name="T35" fmla="*/ 12 h 38"/>
                <a:gd name="T36" fmla="*/ 14 w 16"/>
                <a:gd name="T37" fmla="*/ 11 h 38"/>
                <a:gd name="T38" fmla="*/ 14 w 16"/>
                <a:gd name="T39" fmla="*/ 11 h 38"/>
                <a:gd name="T40" fmla="*/ 16 w 16"/>
                <a:gd name="T41" fmla="*/ 6 h 38"/>
                <a:gd name="T42" fmla="*/ 14 w 16"/>
                <a:gd name="T43" fmla="*/ 4 h 38"/>
                <a:gd name="T44" fmla="*/ 10 w 16"/>
                <a:gd name="T45" fmla="*/ 1 h 38"/>
                <a:gd name="T46" fmla="*/ 10 w 16"/>
                <a:gd name="T4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6" h="38">
                  <a:moveTo>
                    <a:pt x="10" y="1"/>
                  </a:moveTo>
                  <a:lnTo>
                    <a:pt x="10" y="1"/>
                  </a:lnTo>
                  <a:lnTo>
                    <a:pt x="7" y="0"/>
                  </a:lnTo>
                  <a:lnTo>
                    <a:pt x="5" y="0"/>
                  </a:lnTo>
                  <a:lnTo>
                    <a:pt x="2" y="3"/>
                  </a:lnTo>
                  <a:lnTo>
                    <a:pt x="0" y="8"/>
                  </a:lnTo>
                  <a:lnTo>
                    <a:pt x="2" y="11"/>
                  </a:lnTo>
                  <a:lnTo>
                    <a:pt x="2" y="11"/>
                  </a:lnTo>
                  <a:lnTo>
                    <a:pt x="5" y="14"/>
                  </a:lnTo>
                  <a:lnTo>
                    <a:pt x="5" y="14"/>
                  </a:lnTo>
                  <a:lnTo>
                    <a:pt x="3" y="21"/>
                  </a:lnTo>
                  <a:lnTo>
                    <a:pt x="3" y="29"/>
                  </a:lnTo>
                  <a:lnTo>
                    <a:pt x="3" y="38"/>
                  </a:lnTo>
                  <a:lnTo>
                    <a:pt x="13" y="38"/>
                  </a:lnTo>
                  <a:lnTo>
                    <a:pt x="13" y="38"/>
                  </a:lnTo>
                  <a:lnTo>
                    <a:pt x="14" y="21"/>
                  </a:lnTo>
                  <a:lnTo>
                    <a:pt x="13" y="12"/>
                  </a:lnTo>
                  <a:lnTo>
                    <a:pt x="13" y="12"/>
                  </a:lnTo>
                  <a:lnTo>
                    <a:pt x="14" y="11"/>
                  </a:lnTo>
                  <a:lnTo>
                    <a:pt x="14" y="11"/>
                  </a:lnTo>
                  <a:lnTo>
                    <a:pt x="16" y="6"/>
                  </a:lnTo>
                  <a:lnTo>
                    <a:pt x="14" y="4"/>
                  </a:lnTo>
                  <a:lnTo>
                    <a:pt x="10" y="1"/>
                  </a:lnTo>
                  <a:lnTo>
                    <a:pt x="10" y="1"/>
                  </a:lnTo>
                  <a:close/>
                </a:path>
              </a:pathLst>
            </a:custGeom>
            <a:solidFill>
              <a:srgbClr val="968C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0" name="Freeform 52"/>
            <p:cNvSpPr>
              <a:spLocks/>
            </p:cNvSpPr>
            <p:nvPr/>
          </p:nvSpPr>
          <p:spPr bwMode="auto">
            <a:xfrm>
              <a:off x="6454776" y="2451100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1" name="Freeform 53"/>
            <p:cNvSpPr>
              <a:spLocks noEditPoints="1"/>
            </p:cNvSpPr>
            <p:nvPr/>
          </p:nvSpPr>
          <p:spPr bwMode="auto">
            <a:xfrm>
              <a:off x="6354763" y="2220913"/>
              <a:ext cx="220663" cy="288925"/>
            </a:xfrm>
            <a:custGeom>
              <a:avLst/>
              <a:gdLst>
                <a:gd name="T0" fmla="*/ 43 w 139"/>
                <a:gd name="T1" fmla="*/ 101 h 182"/>
                <a:gd name="T2" fmla="*/ 60 w 139"/>
                <a:gd name="T3" fmla="*/ 105 h 182"/>
                <a:gd name="T4" fmla="*/ 62 w 139"/>
                <a:gd name="T5" fmla="*/ 105 h 182"/>
                <a:gd name="T6" fmla="*/ 65 w 139"/>
                <a:gd name="T7" fmla="*/ 105 h 182"/>
                <a:gd name="T8" fmla="*/ 71 w 139"/>
                <a:gd name="T9" fmla="*/ 106 h 182"/>
                <a:gd name="T10" fmla="*/ 71 w 139"/>
                <a:gd name="T11" fmla="*/ 106 h 182"/>
                <a:gd name="T12" fmla="*/ 77 w 139"/>
                <a:gd name="T13" fmla="*/ 106 h 182"/>
                <a:gd name="T14" fmla="*/ 80 w 139"/>
                <a:gd name="T15" fmla="*/ 106 h 182"/>
                <a:gd name="T16" fmla="*/ 83 w 139"/>
                <a:gd name="T17" fmla="*/ 105 h 182"/>
                <a:gd name="T18" fmla="*/ 83 w 139"/>
                <a:gd name="T19" fmla="*/ 105 h 182"/>
                <a:gd name="T20" fmla="*/ 65 w 139"/>
                <a:gd name="T21" fmla="*/ 98 h 182"/>
                <a:gd name="T22" fmla="*/ 65 w 139"/>
                <a:gd name="T23" fmla="*/ 95 h 182"/>
                <a:gd name="T24" fmla="*/ 63 w 139"/>
                <a:gd name="T25" fmla="*/ 95 h 182"/>
                <a:gd name="T26" fmla="*/ 51 w 139"/>
                <a:gd name="T27" fmla="*/ 92 h 182"/>
                <a:gd name="T28" fmla="*/ 40 w 139"/>
                <a:gd name="T29" fmla="*/ 94 h 182"/>
                <a:gd name="T30" fmla="*/ 26 w 139"/>
                <a:gd name="T31" fmla="*/ 98 h 182"/>
                <a:gd name="T32" fmla="*/ 32 w 139"/>
                <a:gd name="T33" fmla="*/ 100 h 182"/>
                <a:gd name="T34" fmla="*/ 37 w 139"/>
                <a:gd name="T35" fmla="*/ 100 h 182"/>
                <a:gd name="T36" fmla="*/ 43 w 139"/>
                <a:gd name="T37" fmla="*/ 101 h 182"/>
                <a:gd name="T38" fmla="*/ 106 w 139"/>
                <a:gd name="T39" fmla="*/ 142 h 182"/>
                <a:gd name="T40" fmla="*/ 93 w 139"/>
                <a:gd name="T41" fmla="*/ 138 h 182"/>
                <a:gd name="T42" fmla="*/ 85 w 139"/>
                <a:gd name="T43" fmla="*/ 138 h 182"/>
                <a:gd name="T44" fmla="*/ 85 w 139"/>
                <a:gd name="T45" fmla="*/ 138 h 182"/>
                <a:gd name="T46" fmla="*/ 83 w 139"/>
                <a:gd name="T47" fmla="*/ 138 h 182"/>
                <a:gd name="T48" fmla="*/ 76 w 139"/>
                <a:gd name="T49" fmla="*/ 143 h 182"/>
                <a:gd name="T50" fmla="*/ 63 w 139"/>
                <a:gd name="T51" fmla="*/ 145 h 182"/>
                <a:gd name="T52" fmla="*/ 63 w 139"/>
                <a:gd name="T53" fmla="*/ 145 h 182"/>
                <a:gd name="T54" fmla="*/ 60 w 139"/>
                <a:gd name="T55" fmla="*/ 155 h 182"/>
                <a:gd name="T56" fmla="*/ 0 w 139"/>
                <a:gd name="T57" fmla="*/ 171 h 182"/>
                <a:gd name="T58" fmla="*/ 2 w 139"/>
                <a:gd name="T59" fmla="*/ 174 h 182"/>
                <a:gd name="T60" fmla="*/ 6 w 139"/>
                <a:gd name="T61" fmla="*/ 180 h 182"/>
                <a:gd name="T62" fmla="*/ 126 w 139"/>
                <a:gd name="T63" fmla="*/ 182 h 182"/>
                <a:gd name="T64" fmla="*/ 131 w 139"/>
                <a:gd name="T65" fmla="*/ 180 h 182"/>
                <a:gd name="T66" fmla="*/ 137 w 139"/>
                <a:gd name="T67" fmla="*/ 175 h 182"/>
                <a:gd name="T68" fmla="*/ 137 w 139"/>
                <a:gd name="T69" fmla="*/ 146 h 182"/>
                <a:gd name="T70" fmla="*/ 123 w 139"/>
                <a:gd name="T71" fmla="*/ 145 h 182"/>
                <a:gd name="T72" fmla="*/ 113 w 139"/>
                <a:gd name="T73" fmla="*/ 145 h 182"/>
                <a:gd name="T74" fmla="*/ 106 w 139"/>
                <a:gd name="T75" fmla="*/ 142 h 182"/>
                <a:gd name="T76" fmla="*/ 128 w 139"/>
                <a:gd name="T77" fmla="*/ 0 h 182"/>
                <a:gd name="T78" fmla="*/ 12 w 139"/>
                <a:gd name="T79" fmla="*/ 0 h 182"/>
                <a:gd name="T80" fmla="*/ 5 w 139"/>
                <a:gd name="T81" fmla="*/ 3 h 182"/>
                <a:gd name="T82" fmla="*/ 2 w 139"/>
                <a:gd name="T83" fmla="*/ 9 h 182"/>
                <a:gd name="T84" fmla="*/ 2 w 139"/>
                <a:gd name="T85" fmla="*/ 38 h 182"/>
                <a:gd name="T86" fmla="*/ 3 w 139"/>
                <a:gd name="T87" fmla="*/ 38 h 182"/>
                <a:gd name="T88" fmla="*/ 19 w 139"/>
                <a:gd name="T89" fmla="*/ 43 h 182"/>
                <a:gd name="T90" fmla="*/ 25 w 139"/>
                <a:gd name="T91" fmla="*/ 44 h 182"/>
                <a:gd name="T92" fmla="*/ 26 w 139"/>
                <a:gd name="T93" fmla="*/ 48 h 182"/>
                <a:gd name="T94" fmla="*/ 42 w 139"/>
                <a:gd name="T95" fmla="*/ 60 h 182"/>
                <a:gd name="T96" fmla="*/ 45 w 139"/>
                <a:gd name="T97" fmla="*/ 61 h 182"/>
                <a:gd name="T98" fmla="*/ 56 w 139"/>
                <a:gd name="T99" fmla="*/ 63 h 182"/>
                <a:gd name="T100" fmla="*/ 62 w 139"/>
                <a:gd name="T101" fmla="*/ 63 h 182"/>
                <a:gd name="T102" fmla="*/ 65 w 139"/>
                <a:gd name="T103" fmla="*/ 64 h 182"/>
                <a:gd name="T104" fmla="*/ 69 w 139"/>
                <a:gd name="T105" fmla="*/ 63 h 182"/>
                <a:gd name="T106" fmla="*/ 74 w 139"/>
                <a:gd name="T107" fmla="*/ 63 h 182"/>
                <a:gd name="T108" fmla="*/ 91 w 139"/>
                <a:gd name="T109" fmla="*/ 64 h 182"/>
                <a:gd name="T110" fmla="*/ 108 w 139"/>
                <a:gd name="T111" fmla="*/ 64 h 182"/>
                <a:gd name="T112" fmla="*/ 128 w 139"/>
                <a:gd name="T113" fmla="*/ 66 h 182"/>
                <a:gd name="T114" fmla="*/ 139 w 139"/>
                <a:gd name="T115" fmla="*/ 64 h 182"/>
                <a:gd name="T116" fmla="*/ 139 w 139"/>
                <a:gd name="T117" fmla="*/ 11 h 182"/>
                <a:gd name="T118" fmla="*/ 136 w 139"/>
                <a:gd name="T119" fmla="*/ 3 h 182"/>
                <a:gd name="T120" fmla="*/ 128 w 139"/>
                <a:gd name="T121" fmla="*/ 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39" h="182">
                  <a:moveTo>
                    <a:pt x="43" y="101"/>
                  </a:moveTo>
                  <a:lnTo>
                    <a:pt x="43" y="101"/>
                  </a:lnTo>
                  <a:lnTo>
                    <a:pt x="49" y="103"/>
                  </a:lnTo>
                  <a:lnTo>
                    <a:pt x="60" y="105"/>
                  </a:lnTo>
                  <a:lnTo>
                    <a:pt x="60" y="105"/>
                  </a:lnTo>
                  <a:lnTo>
                    <a:pt x="62" y="105"/>
                  </a:lnTo>
                  <a:lnTo>
                    <a:pt x="62" y="105"/>
                  </a:lnTo>
                  <a:lnTo>
                    <a:pt x="65" y="105"/>
                  </a:lnTo>
                  <a:lnTo>
                    <a:pt x="65" y="105"/>
                  </a:lnTo>
                  <a:lnTo>
                    <a:pt x="71" y="106"/>
                  </a:lnTo>
                  <a:lnTo>
                    <a:pt x="71" y="106"/>
                  </a:lnTo>
                  <a:lnTo>
                    <a:pt x="71" y="106"/>
                  </a:lnTo>
                  <a:lnTo>
                    <a:pt x="71" y="106"/>
                  </a:lnTo>
                  <a:lnTo>
                    <a:pt x="77" y="106"/>
                  </a:lnTo>
                  <a:lnTo>
                    <a:pt x="77" y="106"/>
                  </a:lnTo>
                  <a:lnTo>
                    <a:pt x="80" y="106"/>
                  </a:lnTo>
                  <a:lnTo>
                    <a:pt x="80" y="106"/>
                  </a:lnTo>
                  <a:lnTo>
                    <a:pt x="83" y="105"/>
                  </a:lnTo>
                  <a:lnTo>
                    <a:pt x="83" y="105"/>
                  </a:lnTo>
                  <a:lnTo>
                    <a:pt x="83" y="105"/>
                  </a:lnTo>
                  <a:lnTo>
                    <a:pt x="77" y="103"/>
                  </a:lnTo>
                  <a:lnTo>
                    <a:pt x="65" y="98"/>
                  </a:lnTo>
                  <a:lnTo>
                    <a:pt x="65" y="95"/>
                  </a:lnTo>
                  <a:lnTo>
                    <a:pt x="65" y="95"/>
                  </a:lnTo>
                  <a:lnTo>
                    <a:pt x="63" y="95"/>
                  </a:lnTo>
                  <a:lnTo>
                    <a:pt x="63" y="95"/>
                  </a:lnTo>
                  <a:lnTo>
                    <a:pt x="57" y="94"/>
                  </a:lnTo>
                  <a:lnTo>
                    <a:pt x="51" y="92"/>
                  </a:lnTo>
                  <a:lnTo>
                    <a:pt x="45" y="92"/>
                  </a:lnTo>
                  <a:lnTo>
                    <a:pt x="40" y="94"/>
                  </a:lnTo>
                  <a:lnTo>
                    <a:pt x="26" y="98"/>
                  </a:lnTo>
                  <a:lnTo>
                    <a:pt x="26" y="98"/>
                  </a:lnTo>
                  <a:lnTo>
                    <a:pt x="29" y="98"/>
                  </a:lnTo>
                  <a:lnTo>
                    <a:pt x="32" y="100"/>
                  </a:lnTo>
                  <a:lnTo>
                    <a:pt x="32" y="100"/>
                  </a:lnTo>
                  <a:lnTo>
                    <a:pt x="37" y="100"/>
                  </a:lnTo>
                  <a:lnTo>
                    <a:pt x="43" y="101"/>
                  </a:lnTo>
                  <a:lnTo>
                    <a:pt x="43" y="101"/>
                  </a:lnTo>
                  <a:close/>
                  <a:moveTo>
                    <a:pt x="106" y="142"/>
                  </a:moveTo>
                  <a:lnTo>
                    <a:pt x="106" y="142"/>
                  </a:lnTo>
                  <a:lnTo>
                    <a:pt x="100" y="138"/>
                  </a:lnTo>
                  <a:lnTo>
                    <a:pt x="93" y="138"/>
                  </a:lnTo>
                  <a:lnTo>
                    <a:pt x="93" y="138"/>
                  </a:lnTo>
                  <a:lnTo>
                    <a:pt x="85" y="138"/>
                  </a:lnTo>
                  <a:lnTo>
                    <a:pt x="85" y="138"/>
                  </a:lnTo>
                  <a:lnTo>
                    <a:pt x="85" y="138"/>
                  </a:lnTo>
                  <a:lnTo>
                    <a:pt x="85" y="138"/>
                  </a:lnTo>
                  <a:lnTo>
                    <a:pt x="83" y="138"/>
                  </a:lnTo>
                  <a:lnTo>
                    <a:pt x="82" y="142"/>
                  </a:lnTo>
                  <a:lnTo>
                    <a:pt x="76" y="143"/>
                  </a:lnTo>
                  <a:lnTo>
                    <a:pt x="63" y="145"/>
                  </a:lnTo>
                  <a:lnTo>
                    <a:pt x="63" y="145"/>
                  </a:lnTo>
                  <a:lnTo>
                    <a:pt x="63" y="145"/>
                  </a:lnTo>
                  <a:lnTo>
                    <a:pt x="63" y="145"/>
                  </a:lnTo>
                  <a:lnTo>
                    <a:pt x="63" y="145"/>
                  </a:lnTo>
                  <a:lnTo>
                    <a:pt x="60" y="155"/>
                  </a:lnTo>
                  <a:lnTo>
                    <a:pt x="0" y="143"/>
                  </a:lnTo>
                  <a:lnTo>
                    <a:pt x="0" y="171"/>
                  </a:lnTo>
                  <a:lnTo>
                    <a:pt x="0" y="171"/>
                  </a:lnTo>
                  <a:lnTo>
                    <a:pt x="2" y="174"/>
                  </a:lnTo>
                  <a:lnTo>
                    <a:pt x="3" y="177"/>
                  </a:lnTo>
                  <a:lnTo>
                    <a:pt x="6" y="180"/>
                  </a:lnTo>
                  <a:lnTo>
                    <a:pt x="11" y="180"/>
                  </a:lnTo>
                  <a:lnTo>
                    <a:pt x="126" y="182"/>
                  </a:lnTo>
                  <a:lnTo>
                    <a:pt x="126" y="182"/>
                  </a:lnTo>
                  <a:lnTo>
                    <a:pt x="131" y="180"/>
                  </a:lnTo>
                  <a:lnTo>
                    <a:pt x="134" y="179"/>
                  </a:lnTo>
                  <a:lnTo>
                    <a:pt x="137" y="175"/>
                  </a:lnTo>
                  <a:lnTo>
                    <a:pt x="137" y="171"/>
                  </a:lnTo>
                  <a:lnTo>
                    <a:pt x="137" y="146"/>
                  </a:lnTo>
                  <a:lnTo>
                    <a:pt x="137" y="146"/>
                  </a:lnTo>
                  <a:lnTo>
                    <a:pt x="123" y="145"/>
                  </a:lnTo>
                  <a:lnTo>
                    <a:pt x="123" y="145"/>
                  </a:lnTo>
                  <a:lnTo>
                    <a:pt x="113" y="145"/>
                  </a:lnTo>
                  <a:lnTo>
                    <a:pt x="110" y="143"/>
                  </a:lnTo>
                  <a:lnTo>
                    <a:pt x="106" y="142"/>
                  </a:lnTo>
                  <a:lnTo>
                    <a:pt x="106" y="142"/>
                  </a:lnTo>
                  <a:close/>
                  <a:moveTo>
                    <a:pt x="128" y="0"/>
                  </a:moveTo>
                  <a:lnTo>
                    <a:pt x="12" y="0"/>
                  </a:lnTo>
                  <a:lnTo>
                    <a:pt x="12" y="0"/>
                  </a:lnTo>
                  <a:lnTo>
                    <a:pt x="8" y="0"/>
                  </a:lnTo>
                  <a:lnTo>
                    <a:pt x="5" y="3"/>
                  </a:lnTo>
                  <a:lnTo>
                    <a:pt x="3" y="6"/>
                  </a:lnTo>
                  <a:lnTo>
                    <a:pt x="2" y="9"/>
                  </a:lnTo>
                  <a:lnTo>
                    <a:pt x="2" y="38"/>
                  </a:lnTo>
                  <a:lnTo>
                    <a:pt x="2" y="38"/>
                  </a:lnTo>
                  <a:lnTo>
                    <a:pt x="3" y="38"/>
                  </a:lnTo>
                  <a:lnTo>
                    <a:pt x="3" y="38"/>
                  </a:lnTo>
                  <a:lnTo>
                    <a:pt x="8" y="40"/>
                  </a:lnTo>
                  <a:lnTo>
                    <a:pt x="19" y="43"/>
                  </a:lnTo>
                  <a:lnTo>
                    <a:pt x="19" y="43"/>
                  </a:lnTo>
                  <a:lnTo>
                    <a:pt x="25" y="44"/>
                  </a:lnTo>
                  <a:lnTo>
                    <a:pt x="26" y="48"/>
                  </a:lnTo>
                  <a:lnTo>
                    <a:pt x="26" y="48"/>
                  </a:lnTo>
                  <a:lnTo>
                    <a:pt x="34" y="54"/>
                  </a:lnTo>
                  <a:lnTo>
                    <a:pt x="42" y="60"/>
                  </a:lnTo>
                  <a:lnTo>
                    <a:pt x="42" y="60"/>
                  </a:lnTo>
                  <a:lnTo>
                    <a:pt x="45" y="61"/>
                  </a:lnTo>
                  <a:lnTo>
                    <a:pt x="48" y="61"/>
                  </a:lnTo>
                  <a:lnTo>
                    <a:pt x="56" y="63"/>
                  </a:lnTo>
                  <a:lnTo>
                    <a:pt x="56" y="63"/>
                  </a:lnTo>
                  <a:lnTo>
                    <a:pt x="62" y="63"/>
                  </a:lnTo>
                  <a:lnTo>
                    <a:pt x="65" y="64"/>
                  </a:lnTo>
                  <a:lnTo>
                    <a:pt x="65" y="64"/>
                  </a:lnTo>
                  <a:lnTo>
                    <a:pt x="66" y="63"/>
                  </a:lnTo>
                  <a:lnTo>
                    <a:pt x="69" y="63"/>
                  </a:lnTo>
                  <a:lnTo>
                    <a:pt x="69" y="63"/>
                  </a:lnTo>
                  <a:lnTo>
                    <a:pt x="74" y="63"/>
                  </a:lnTo>
                  <a:lnTo>
                    <a:pt x="74" y="63"/>
                  </a:lnTo>
                  <a:lnTo>
                    <a:pt x="91" y="64"/>
                  </a:lnTo>
                  <a:lnTo>
                    <a:pt x="108" y="64"/>
                  </a:lnTo>
                  <a:lnTo>
                    <a:pt x="108" y="64"/>
                  </a:lnTo>
                  <a:lnTo>
                    <a:pt x="117" y="66"/>
                  </a:lnTo>
                  <a:lnTo>
                    <a:pt x="128" y="66"/>
                  </a:lnTo>
                  <a:lnTo>
                    <a:pt x="128" y="66"/>
                  </a:lnTo>
                  <a:lnTo>
                    <a:pt x="139" y="64"/>
                  </a:lnTo>
                  <a:lnTo>
                    <a:pt x="139" y="11"/>
                  </a:lnTo>
                  <a:lnTo>
                    <a:pt x="139" y="11"/>
                  </a:lnTo>
                  <a:lnTo>
                    <a:pt x="139" y="6"/>
                  </a:lnTo>
                  <a:lnTo>
                    <a:pt x="136" y="3"/>
                  </a:lnTo>
                  <a:lnTo>
                    <a:pt x="133" y="1"/>
                  </a:lnTo>
                  <a:lnTo>
                    <a:pt x="128" y="0"/>
                  </a:lnTo>
                  <a:lnTo>
                    <a:pt x="128" y="0"/>
                  </a:lnTo>
                  <a:close/>
                </a:path>
              </a:pathLst>
            </a:custGeom>
            <a:solidFill>
              <a:srgbClr val="EAE8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2" name="Freeform 54"/>
            <p:cNvSpPr>
              <a:spLocks/>
            </p:cNvSpPr>
            <p:nvPr/>
          </p:nvSpPr>
          <p:spPr bwMode="auto">
            <a:xfrm>
              <a:off x="6454776" y="2389188"/>
              <a:ext cx="36513" cy="61912"/>
            </a:xfrm>
            <a:custGeom>
              <a:avLst/>
              <a:gdLst>
                <a:gd name="T0" fmla="*/ 23 w 23"/>
                <a:gd name="T1" fmla="*/ 23 h 39"/>
                <a:gd name="T2" fmla="*/ 23 w 23"/>
                <a:gd name="T3" fmla="*/ 23 h 39"/>
                <a:gd name="T4" fmla="*/ 23 w 23"/>
                <a:gd name="T5" fmla="*/ 19 h 39"/>
                <a:gd name="T6" fmla="*/ 23 w 23"/>
                <a:gd name="T7" fmla="*/ 19 h 39"/>
                <a:gd name="T8" fmla="*/ 23 w 23"/>
                <a:gd name="T9" fmla="*/ 19 h 39"/>
                <a:gd name="T10" fmla="*/ 23 w 23"/>
                <a:gd name="T11" fmla="*/ 12 h 39"/>
                <a:gd name="T12" fmla="*/ 23 w 23"/>
                <a:gd name="T13" fmla="*/ 12 h 39"/>
                <a:gd name="T14" fmla="*/ 20 w 23"/>
                <a:gd name="T15" fmla="*/ 12 h 39"/>
                <a:gd name="T16" fmla="*/ 19 w 23"/>
                <a:gd name="T17" fmla="*/ 8 h 39"/>
                <a:gd name="T18" fmla="*/ 19 w 23"/>
                <a:gd name="T19" fmla="*/ 8 h 39"/>
                <a:gd name="T20" fmla="*/ 17 w 23"/>
                <a:gd name="T21" fmla="*/ 3 h 39"/>
                <a:gd name="T22" fmla="*/ 17 w 23"/>
                <a:gd name="T23" fmla="*/ 3 h 39"/>
                <a:gd name="T24" fmla="*/ 17 w 23"/>
                <a:gd name="T25" fmla="*/ 0 h 39"/>
                <a:gd name="T26" fmla="*/ 17 w 23"/>
                <a:gd name="T27" fmla="*/ 0 h 39"/>
                <a:gd name="T28" fmla="*/ 17 w 23"/>
                <a:gd name="T29" fmla="*/ 0 h 39"/>
                <a:gd name="T30" fmla="*/ 17 w 23"/>
                <a:gd name="T31" fmla="*/ 0 h 39"/>
                <a:gd name="T32" fmla="*/ 16 w 23"/>
                <a:gd name="T33" fmla="*/ 0 h 39"/>
                <a:gd name="T34" fmla="*/ 16 w 23"/>
                <a:gd name="T35" fmla="*/ 0 h 39"/>
                <a:gd name="T36" fmla="*/ 14 w 23"/>
                <a:gd name="T37" fmla="*/ 0 h 39"/>
                <a:gd name="T38" fmla="*/ 14 w 23"/>
                <a:gd name="T39" fmla="*/ 0 h 39"/>
                <a:gd name="T40" fmla="*/ 8 w 23"/>
                <a:gd name="T41" fmla="*/ 0 h 39"/>
                <a:gd name="T42" fmla="*/ 8 w 23"/>
                <a:gd name="T43" fmla="*/ 0 h 39"/>
                <a:gd name="T44" fmla="*/ 8 w 23"/>
                <a:gd name="T45" fmla="*/ 0 h 39"/>
                <a:gd name="T46" fmla="*/ 8 w 23"/>
                <a:gd name="T47" fmla="*/ 0 h 39"/>
                <a:gd name="T48" fmla="*/ 8 w 23"/>
                <a:gd name="T49" fmla="*/ 3 h 39"/>
                <a:gd name="T50" fmla="*/ 8 w 23"/>
                <a:gd name="T51" fmla="*/ 3 h 39"/>
                <a:gd name="T52" fmla="*/ 6 w 23"/>
                <a:gd name="T53" fmla="*/ 9 h 39"/>
                <a:gd name="T54" fmla="*/ 6 w 23"/>
                <a:gd name="T55" fmla="*/ 9 h 39"/>
                <a:gd name="T56" fmla="*/ 3 w 23"/>
                <a:gd name="T57" fmla="*/ 26 h 39"/>
                <a:gd name="T58" fmla="*/ 0 w 23"/>
                <a:gd name="T59" fmla="*/ 37 h 39"/>
                <a:gd name="T60" fmla="*/ 0 w 23"/>
                <a:gd name="T61" fmla="*/ 37 h 39"/>
                <a:gd name="T62" fmla="*/ 0 w 23"/>
                <a:gd name="T63" fmla="*/ 39 h 39"/>
                <a:gd name="T64" fmla="*/ 0 w 23"/>
                <a:gd name="T65" fmla="*/ 39 h 39"/>
                <a:gd name="T66" fmla="*/ 13 w 23"/>
                <a:gd name="T67" fmla="*/ 37 h 39"/>
                <a:gd name="T68" fmla="*/ 19 w 23"/>
                <a:gd name="T69" fmla="*/ 36 h 39"/>
                <a:gd name="T70" fmla="*/ 20 w 23"/>
                <a:gd name="T71" fmla="*/ 32 h 39"/>
                <a:gd name="T72" fmla="*/ 22 w 23"/>
                <a:gd name="T73" fmla="*/ 32 h 39"/>
                <a:gd name="T74" fmla="*/ 22 w 23"/>
                <a:gd name="T75" fmla="*/ 32 h 39"/>
                <a:gd name="T76" fmla="*/ 22 w 23"/>
                <a:gd name="T77" fmla="*/ 32 h 39"/>
                <a:gd name="T78" fmla="*/ 22 w 23"/>
                <a:gd name="T79" fmla="*/ 32 h 39"/>
                <a:gd name="T80" fmla="*/ 23 w 23"/>
                <a:gd name="T81" fmla="*/ 28 h 39"/>
                <a:gd name="T82" fmla="*/ 23 w 23"/>
                <a:gd name="T83" fmla="*/ 28 h 39"/>
                <a:gd name="T84" fmla="*/ 23 w 23"/>
                <a:gd name="T85" fmla="*/ 26 h 39"/>
                <a:gd name="T86" fmla="*/ 23 w 23"/>
                <a:gd name="T87" fmla="*/ 23 h 39"/>
                <a:gd name="T88" fmla="*/ 23 w 23"/>
                <a:gd name="T89" fmla="*/ 23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3" h="39">
                  <a:moveTo>
                    <a:pt x="23" y="23"/>
                  </a:moveTo>
                  <a:lnTo>
                    <a:pt x="23" y="23"/>
                  </a:lnTo>
                  <a:lnTo>
                    <a:pt x="23" y="19"/>
                  </a:lnTo>
                  <a:lnTo>
                    <a:pt x="23" y="19"/>
                  </a:lnTo>
                  <a:lnTo>
                    <a:pt x="23" y="19"/>
                  </a:lnTo>
                  <a:lnTo>
                    <a:pt x="23" y="12"/>
                  </a:lnTo>
                  <a:lnTo>
                    <a:pt x="23" y="12"/>
                  </a:lnTo>
                  <a:lnTo>
                    <a:pt x="20" y="12"/>
                  </a:lnTo>
                  <a:lnTo>
                    <a:pt x="19" y="8"/>
                  </a:lnTo>
                  <a:lnTo>
                    <a:pt x="19" y="8"/>
                  </a:lnTo>
                  <a:lnTo>
                    <a:pt x="17" y="3"/>
                  </a:lnTo>
                  <a:lnTo>
                    <a:pt x="17" y="3"/>
                  </a:lnTo>
                  <a:lnTo>
                    <a:pt x="17" y="0"/>
                  </a:lnTo>
                  <a:lnTo>
                    <a:pt x="17" y="0"/>
                  </a:lnTo>
                  <a:lnTo>
                    <a:pt x="17" y="0"/>
                  </a:lnTo>
                  <a:lnTo>
                    <a:pt x="17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8" y="3"/>
                  </a:lnTo>
                  <a:lnTo>
                    <a:pt x="8" y="3"/>
                  </a:lnTo>
                  <a:lnTo>
                    <a:pt x="6" y="9"/>
                  </a:lnTo>
                  <a:lnTo>
                    <a:pt x="6" y="9"/>
                  </a:lnTo>
                  <a:lnTo>
                    <a:pt x="3" y="26"/>
                  </a:lnTo>
                  <a:lnTo>
                    <a:pt x="0" y="37"/>
                  </a:lnTo>
                  <a:lnTo>
                    <a:pt x="0" y="37"/>
                  </a:lnTo>
                  <a:lnTo>
                    <a:pt x="0" y="39"/>
                  </a:lnTo>
                  <a:lnTo>
                    <a:pt x="0" y="39"/>
                  </a:lnTo>
                  <a:lnTo>
                    <a:pt x="13" y="37"/>
                  </a:lnTo>
                  <a:lnTo>
                    <a:pt x="19" y="36"/>
                  </a:lnTo>
                  <a:lnTo>
                    <a:pt x="20" y="32"/>
                  </a:lnTo>
                  <a:lnTo>
                    <a:pt x="22" y="32"/>
                  </a:lnTo>
                  <a:lnTo>
                    <a:pt x="22" y="32"/>
                  </a:lnTo>
                  <a:lnTo>
                    <a:pt x="22" y="32"/>
                  </a:lnTo>
                  <a:lnTo>
                    <a:pt x="22" y="32"/>
                  </a:lnTo>
                  <a:lnTo>
                    <a:pt x="23" y="28"/>
                  </a:lnTo>
                  <a:lnTo>
                    <a:pt x="23" y="28"/>
                  </a:lnTo>
                  <a:lnTo>
                    <a:pt x="23" y="26"/>
                  </a:lnTo>
                  <a:lnTo>
                    <a:pt x="23" y="23"/>
                  </a:lnTo>
                  <a:lnTo>
                    <a:pt x="23" y="2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3" name="Freeform 55"/>
            <p:cNvSpPr>
              <a:spLocks/>
            </p:cNvSpPr>
            <p:nvPr/>
          </p:nvSpPr>
          <p:spPr bwMode="auto">
            <a:xfrm>
              <a:off x="6454776" y="2320925"/>
              <a:ext cx="31750" cy="66675"/>
            </a:xfrm>
            <a:custGeom>
              <a:avLst/>
              <a:gdLst>
                <a:gd name="T0" fmla="*/ 20 w 20"/>
                <a:gd name="T1" fmla="*/ 35 h 42"/>
                <a:gd name="T2" fmla="*/ 20 w 20"/>
                <a:gd name="T3" fmla="*/ 35 h 42"/>
                <a:gd name="T4" fmla="*/ 16 w 20"/>
                <a:gd name="T5" fmla="*/ 14 h 42"/>
                <a:gd name="T6" fmla="*/ 16 w 20"/>
                <a:gd name="T7" fmla="*/ 14 h 42"/>
                <a:gd name="T8" fmla="*/ 11 w 20"/>
                <a:gd name="T9" fmla="*/ 0 h 42"/>
                <a:gd name="T10" fmla="*/ 11 w 20"/>
                <a:gd name="T11" fmla="*/ 0 h 42"/>
                <a:gd name="T12" fmla="*/ 6 w 20"/>
                <a:gd name="T13" fmla="*/ 0 h 42"/>
                <a:gd name="T14" fmla="*/ 3 w 20"/>
                <a:gd name="T15" fmla="*/ 0 h 42"/>
                <a:gd name="T16" fmla="*/ 2 w 20"/>
                <a:gd name="T17" fmla="*/ 1 h 42"/>
                <a:gd name="T18" fmla="*/ 2 w 20"/>
                <a:gd name="T19" fmla="*/ 1 h 42"/>
                <a:gd name="T20" fmla="*/ 2 w 20"/>
                <a:gd name="T21" fmla="*/ 5 h 42"/>
                <a:gd name="T22" fmla="*/ 2 w 20"/>
                <a:gd name="T23" fmla="*/ 5 h 42"/>
                <a:gd name="T24" fmla="*/ 2 w 20"/>
                <a:gd name="T25" fmla="*/ 17 h 42"/>
                <a:gd name="T26" fmla="*/ 2 w 20"/>
                <a:gd name="T27" fmla="*/ 31 h 42"/>
                <a:gd name="T28" fmla="*/ 2 w 20"/>
                <a:gd name="T29" fmla="*/ 31 h 42"/>
                <a:gd name="T30" fmla="*/ 0 w 20"/>
                <a:gd name="T31" fmla="*/ 32 h 42"/>
                <a:gd name="T32" fmla="*/ 0 w 20"/>
                <a:gd name="T33" fmla="*/ 32 h 42"/>
                <a:gd name="T34" fmla="*/ 2 w 20"/>
                <a:gd name="T35" fmla="*/ 32 h 42"/>
                <a:gd name="T36" fmla="*/ 2 w 20"/>
                <a:gd name="T37" fmla="*/ 35 h 42"/>
                <a:gd name="T38" fmla="*/ 14 w 20"/>
                <a:gd name="T39" fmla="*/ 40 h 42"/>
                <a:gd name="T40" fmla="*/ 20 w 20"/>
                <a:gd name="T41" fmla="*/ 42 h 42"/>
                <a:gd name="T42" fmla="*/ 20 w 20"/>
                <a:gd name="T43" fmla="*/ 42 h 42"/>
                <a:gd name="T44" fmla="*/ 20 w 20"/>
                <a:gd name="T45" fmla="*/ 35 h 42"/>
                <a:gd name="T46" fmla="*/ 20 w 20"/>
                <a:gd name="T47" fmla="*/ 3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0" h="42">
                  <a:moveTo>
                    <a:pt x="20" y="35"/>
                  </a:moveTo>
                  <a:lnTo>
                    <a:pt x="20" y="35"/>
                  </a:lnTo>
                  <a:lnTo>
                    <a:pt x="16" y="14"/>
                  </a:lnTo>
                  <a:lnTo>
                    <a:pt x="16" y="14"/>
                  </a:lnTo>
                  <a:lnTo>
                    <a:pt x="11" y="0"/>
                  </a:lnTo>
                  <a:lnTo>
                    <a:pt x="11" y="0"/>
                  </a:lnTo>
                  <a:lnTo>
                    <a:pt x="6" y="0"/>
                  </a:lnTo>
                  <a:lnTo>
                    <a:pt x="3" y="0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17"/>
                  </a:lnTo>
                  <a:lnTo>
                    <a:pt x="2" y="31"/>
                  </a:lnTo>
                  <a:lnTo>
                    <a:pt x="2" y="31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32"/>
                  </a:lnTo>
                  <a:lnTo>
                    <a:pt x="2" y="35"/>
                  </a:lnTo>
                  <a:lnTo>
                    <a:pt x="14" y="40"/>
                  </a:lnTo>
                  <a:lnTo>
                    <a:pt x="20" y="42"/>
                  </a:lnTo>
                  <a:lnTo>
                    <a:pt x="20" y="42"/>
                  </a:lnTo>
                  <a:lnTo>
                    <a:pt x="20" y="35"/>
                  </a:lnTo>
                  <a:lnTo>
                    <a:pt x="20" y="3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sp>
        <p:nvSpPr>
          <p:cNvPr id="169" name="Freeform 192"/>
          <p:cNvSpPr>
            <a:spLocks/>
          </p:cNvSpPr>
          <p:nvPr/>
        </p:nvSpPr>
        <p:spPr bwMode="auto">
          <a:xfrm>
            <a:off x="1522615" y="1869909"/>
            <a:ext cx="336732" cy="325352"/>
          </a:xfrm>
          <a:custGeom>
            <a:avLst/>
            <a:gdLst>
              <a:gd name="T0" fmla="*/ 36952266 w 15756"/>
              <a:gd name="T1" fmla="*/ 4412460 h 16364"/>
              <a:gd name="T2" fmla="*/ 33094465 w 15756"/>
              <a:gd name="T3" fmla="*/ 8349246 h 16364"/>
              <a:gd name="T4" fmla="*/ 29403603 w 15756"/>
              <a:gd name="T5" fmla="*/ 12294895 h 16364"/>
              <a:gd name="T6" fmla="*/ 25879675 w 15756"/>
              <a:gd name="T7" fmla="*/ 16253889 h 16364"/>
              <a:gd name="T8" fmla="*/ 22548437 w 15756"/>
              <a:gd name="T9" fmla="*/ 20192890 h 16364"/>
              <a:gd name="T10" fmla="*/ 19448299 w 15756"/>
              <a:gd name="T11" fmla="*/ 24065177 h 16364"/>
              <a:gd name="T12" fmla="*/ 16587067 w 15756"/>
              <a:gd name="T13" fmla="*/ 27870804 h 16364"/>
              <a:gd name="T14" fmla="*/ 13959519 w 15756"/>
              <a:gd name="T15" fmla="*/ 31611926 h 16364"/>
              <a:gd name="T16" fmla="*/ 12793423 w 15756"/>
              <a:gd name="T17" fmla="*/ 33425839 h 16364"/>
              <a:gd name="T18" fmla="*/ 11807142 w 15756"/>
              <a:gd name="T19" fmla="*/ 34721787 h 16364"/>
              <a:gd name="T20" fmla="*/ 10594880 w 15756"/>
              <a:gd name="T21" fmla="*/ 35610946 h 16364"/>
              <a:gd name="T22" fmla="*/ 9118019 w 15756"/>
              <a:gd name="T23" fmla="*/ 36160028 h 16364"/>
              <a:gd name="T24" fmla="*/ 7376608 w 15756"/>
              <a:gd name="T25" fmla="*/ 36373418 h 16364"/>
              <a:gd name="T26" fmla="*/ 5825246 w 15756"/>
              <a:gd name="T27" fmla="*/ 36322263 h 16364"/>
              <a:gd name="T28" fmla="*/ 4903176 w 15756"/>
              <a:gd name="T29" fmla="*/ 36148901 h 16364"/>
              <a:gd name="T30" fmla="*/ 4592407 w 15756"/>
              <a:gd name="T31" fmla="*/ 35995529 h 16364"/>
              <a:gd name="T32" fmla="*/ 4245656 w 15756"/>
              <a:gd name="T33" fmla="*/ 35710993 h 16364"/>
              <a:gd name="T34" fmla="*/ 3624067 w 15756"/>
              <a:gd name="T35" fmla="*/ 34890718 h 16364"/>
              <a:gd name="T36" fmla="*/ 2925445 w 15756"/>
              <a:gd name="T37" fmla="*/ 33623671 h 16364"/>
              <a:gd name="T38" fmla="*/ 2267924 w 15756"/>
              <a:gd name="T39" fmla="*/ 32243233 h 16364"/>
              <a:gd name="T40" fmla="*/ 1451167 w 15756"/>
              <a:gd name="T41" fmla="*/ 30198202 h 16364"/>
              <a:gd name="T42" fmla="*/ 493166 w 15756"/>
              <a:gd name="T43" fmla="*/ 27192820 h 16364"/>
              <a:gd name="T44" fmla="*/ 82203 w 15756"/>
              <a:gd name="T45" fmla="*/ 25376691 h 16364"/>
              <a:gd name="T46" fmla="*/ 0 w 15756"/>
              <a:gd name="T47" fmla="*/ 24569799 h 16364"/>
              <a:gd name="T48" fmla="*/ 53923 w 15756"/>
              <a:gd name="T49" fmla="*/ 23925149 h 16364"/>
              <a:gd name="T50" fmla="*/ 241439 w 15756"/>
              <a:gd name="T51" fmla="*/ 23427222 h 16364"/>
              <a:gd name="T52" fmla="*/ 626707 w 15756"/>
              <a:gd name="T53" fmla="*/ 22998178 h 16364"/>
              <a:gd name="T54" fmla="*/ 1294516 w 15756"/>
              <a:gd name="T55" fmla="*/ 22513594 h 16364"/>
              <a:gd name="T56" fmla="*/ 2388644 w 15756"/>
              <a:gd name="T57" fmla="*/ 21926747 h 16364"/>
              <a:gd name="T58" fmla="*/ 3639474 w 15756"/>
              <a:gd name="T59" fmla="*/ 21437731 h 16364"/>
              <a:gd name="T60" fmla="*/ 4890304 w 15756"/>
              <a:gd name="T61" fmla="*/ 21102039 h 16364"/>
              <a:gd name="T62" fmla="*/ 5945965 w 15756"/>
              <a:gd name="T63" fmla="*/ 20973138 h 16364"/>
              <a:gd name="T64" fmla="*/ 6415970 w 15756"/>
              <a:gd name="T65" fmla="*/ 21093176 h 16364"/>
              <a:gd name="T66" fmla="*/ 6857748 w 15756"/>
              <a:gd name="T67" fmla="*/ 21533299 h 16364"/>
              <a:gd name="T68" fmla="*/ 7343210 w 15756"/>
              <a:gd name="T69" fmla="*/ 22295772 h 16364"/>
              <a:gd name="T70" fmla="*/ 7869723 w 15756"/>
              <a:gd name="T71" fmla="*/ 23378283 h 16364"/>
              <a:gd name="T72" fmla="*/ 8082933 w 15756"/>
              <a:gd name="T73" fmla="*/ 23885120 h 16364"/>
              <a:gd name="T74" fmla="*/ 8427100 w 15756"/>
              <a:gd name="T75" fmla="*/ 24692053 h 16364"/>
              <a:gd name="T76" fmla="*/ 8897105 w 15756"/>
              <a:gd name="T77" fmla="*/ 25659011 h 16364"/>
              <a:gd name="T78" fmla="*/ 9326059 w 15756"/>
              <a:gd name="T79" fmla="*/ 26317004 h 16364"/>
              <a:gd name="T80" fmla="*/ 9716446 w 15756"/>
              <a:gd name="T81" fmla="*/ 26665991 h 16364"/>
              <a:gd name="T82" fmla="*/ 10073435 w 15756"/>
              <a:gd name="T83" fmla="*/ 26677118 h 16364"/>
              <a:gd name="T84" fmla="*/ 10738710 w 15756"/>
              <a:gd name="T85" fmla="*/ 26063585 h 16364"/>
              <a:gd name="T86" fmla="*/ 11835422 w 15756"/>
              <a:gd name="T87" fmla="*/ 24752078 h 16364"/>
              <a:gd name="T88" fmla="*/ 14046841 w 15756"/>
              <a:gd name="T89" fmla="*/ 21804493 h 16364"/>
              <a:gd name="T90" fmla="*/ 18081869 w 15756"/>
              <a:gd name="T91" fmla="*/ 16358369 h 16364"/>
              <a:gd name="T92" fmla="*/ 22188813 w 15756"/>
              <a:gd name="T93" fmla="*/ 11225680 h 16364"/>
              <a:gd name="T94" fmla="*/ 25114307 w 15756"/>
              <a:gd name="T95" fmla="*/ 7822418 h 16364"/>
              <a:gd name="T96" fmla="*/ 27592863 w 15756"/>
              <a:gd name="T97" fmla="*/ 5159373 h 16364"/>
              <a:gd name="T98" fmla="*/ 29642457 w 15756"/>
              <a:gd name="T99" fmla="*/ 3174314 h 16364"/>
              <a:gd name="T100" fmla="*/ 30685246 w 15756"/>
              <a:gd name="T101" fmla="*/ 2322920 h 16364"/>
              <a:gd name="T102" fmla="*/ 31376165 w 15756"/>
              <a:gd name="T103" fmla="*/ 1907266 h 16364"/>
              <a:gd name="T104" fmla="*/ 33130448 w 15756"/>
              <a:gd name="T105" fmla="*/ 1240362 h 16364"/>
              <a:gd name="T106" fmla="*/ 35316169 w 15756"/>
              <a:gd name="T107" fmla="*/ 675768 h 16364"/>
              <a:gd name="T108" fmla="*/ 37828116 w 15756"/>
              <a:gd name="T109" fmla="*/ 248987 h 16364"/>
              <a:gd name="T110" fmla="*/ 40468485 w 15756"/>
              <a:gd name="T111" fmla="*/ 975863 h 16364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w 15756"/>
              <a:gd name="T169" fmla="*/ 0 h 16364"/>
              <a:gd name="T170" fmla="*/ 15756 w 15756"/>
              <a:gd name="T171" fmla="*/ 16364 h 16364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T168" t="T169" r="T170" b="T171"/>
            <a:pathLst>
              <a:path w="15756" h="16364">
                <a:moveTo>
                  <a:pt x="15756" y="439"/>
                </a:moveTo>
                <a:lnTo>
                  <a:pt x="15557" y="659"/>
                </a:lnTo>
                <a:lnTo>
                  <a:pt x="15359" y="881"/>
                </a:lnTo>
                <a:lnTo>
                  <a:pt x="15163" y="1101"/>
                </a:lnTo>
                <a:lnTo>
                  <a:pt x="14967" y="1322"/>
                </a:lnTo>
                <a:lnTo>
                  <a:pt x="14772" y="1543"/>
                </a:lnTo>
                <a:lnTo>
                  <a:pt x="14579" y="1764"/>
                </a:lnTo>
                <a:lnTo>
                  <a:pt x="14387" y="1985"/>
                </a:lnTo>
                <a:lnTo>
                  <a:pt x="14196" y="2207"/>
                </a:lnTo>
                <a:lnTo>
                  <a:pt x="14005" y="2427"/>
                </a:lnTo>
                <a:lnTo>
                  <a:pt x="13816" y="2649"/>
                </a:lnTo>
                <a:lnTo>
                  <a:pt x="13627" y="2870"/>
                </a:lnTo>
                <a:lnTo>
                  <a:pt x="13440" y="3091"/>
                </a:lnTo>
                <a:lnTo>
                  <a:pt x="13253" y="3313"/>
                </a:lnTo>
                <a:lnTo>
                  <a:pt x="13069" y="3535"/>
                </a:lnTo>
                <a:lnTo>
                  <a:pt x="12885" y="3756"/>
                </a:lnTo>
                <a:lnTo>
                  <a:pt x="12701" y="3978"/>
                </a:lnTo>
                <a:lnTo>
                  <a:pt x="12519" y="4199"/>
                </a:lnTo>
                <a:lnTo>
                  <a:pt x="12338" y="4421"/>
                </a:lnTo>
                <a:lnTo>
                  <a:pt x="12158" y="4643"/>
                </a:lnTo>
                <a:lnTo>
                  <a:pt x="11979" y="4865"/>
                </a:lnTo>
                <a:lnTo>
                  <a:pt x="11801" y="5088"/>
                </a:lnTo>
                <a:lnTo>
                  <a:pt x="11624" y="5309"/>
                </a:lnTo>
                <a:lnTo>
                  <a:pt x="11448" y="5531"/>
                </a:lnTo>
                <a:lnTo>
                  <a:pt x="11273" y="5754"/>
                </a:lnTo>
                <a:lnTo>
                  <a:pt x="11099" y="5976"/>
                </a:lnTo>
                <a:lnTo>
                  <a:pt x="10927" y="6198"/>
                </a:lnTo>
                <a:lnTo>
                  <a:pt x="10754" y="6422"/>
                </a:lnTo>
                <a:lnTo>
                  <a:pt x="10583" y="6644"/>
                </a:lnTo>
                <a:lnTo>
                  <a:pt x="10413" y="6867"/>
                </a:lnTo>
                <a:lnTo>
                  <a:pt x="10244" y="7090"/>
                </a:lnTo>
                <a:lnTo>
                  <a:pt x="10076" y="7312"/>
                </a:lnTo>
                <a:lnTo>
                  <a:pt x="9911" y="7536"/>
                </a:lnTo>
                <a:lnTo>
                  <a:pt x="9745" y="7758"/>
                </a:lnTo>
                <a:lnTo>
                  <a:pt x="9580" y="7981"/>
                </a:lnTo>
                <a:lnTo>
                  <a:pt x="9417" y="8202"/>
                </a:lnTo>
                <a:lnTo>
                  <a:pt x="9255" y="8423"/>
                </a:lnTo>
                <a:lnTo>
                  <a:pt x="9095" y="8644"/>
                </a:lnTo>
                <a:lnTo>
                  <a:pt x="8936" y="8864"/>
                </a:lnTo>
                <a:lnTo>
                  <a:pt x="8779" y="9084"/>
                </a:lnTo>
                <a:lnTo>
                  <a:pt x="8623" y="9304"/>
                </a:lnTo>
                <a:lnTo>
                  <a:pt x="8468" y="9522"/>
                </a:lnTo>
                <a:lnTo>
                  <a:pt x="8316" y="9740"/>
                </a:lnTo>
                <a:lnTo>
                  <a:pt x="8164" y="9959"/>
                </a:lnTo>
                <a:lnTo>
                  <a:pt x="8015" y="10176"/>
                </a:lnTo>
                <a:lnTo>
                  <a:pt x="7865" y="10393"/>
                </a:lnTo>
                <a:lnTo>
                  <a:pt x="7719" y="10609"/>
                </a:lnTo>
                <a:lnTo>
                  <a:pt x="7572" y="10826"/>
                </a:lnTo>
                <a:lnTo>
                  <a:pt x="7428" y="11041"/>
                </a:lnTo>
                <a:lnTo>
                  <a:pt x="7285" y="11256"/>
                </a:lnTo>
                <a:lnTo>
                  <a:pt x="7144" y="11471"/>
                </a:lnTo>
                <a:lnTo>
                  <a:pt x="7004" y="11685"/>
                </a:lnTo>
                <a:lnTo>
                  <a:pt x="6865" y="11898"/>
                </a:lnTo>
                <a:lnTo>
                  <a:pt x="6727" y="12113"/>
                </a:lnTo>
                <a:lnTo>
                  <a:pt x="6592" y="12325"/>
                </a:lnTo>
                <a:lnTo>
                  <a:pt x="6458" y="12538"/>
                </a:lnTo>
                <a:lnTo>
                  <a:pt x="6325" y="12749"/>
                </a:lnTo>
                <a:lnTo>
                  <a:pt x="6193" y="12961"/>
                </a:lnTo>
                <a:lnTo>
                  <a:pt x="6063" y="13172"/>
                </a:lnTo>
                <a:lnTo>
                  <a:pt x="5935" y="13382"/>
                </a:lnTo>
                <a:lnTo>
                  <a:pt x="5808" y="13593"/>
                </a:lnTo>
                <a:lnTo>
                  <a:pt x="5682" y="13803"/>
                </a:lnTo>
                <a:lnTo>
                  <a:pt x="5558" y="14012"/>
                </a:lnTo>
                <a:lnTo>
                  <a:pt x="5435" y="14221"/>
                </a:lnTo>
                <a:lnTo>
                  <a:pt x="5313" y="14429"/>
                </a:lnTo>
                <a:lnTo>
                  <a:pt x="5272" y="14500"/>
                </a:lnTo>
                <a:lnTo>
                  <a:pt x="5229" y="14578"/>
                </a:lnTo>
                <a:lnTo>
                  <a:pt x="5184" y="14660"/>
                </a:lnTo>
                <a:lnTo>
                  <a:pt x="5136" y="14746"/>
                </a:lnTo>
                <a:lnTo>
                  <a:pt x="5087" y="14839"/>
                </a:lnTo>
                <a:lnTo>
                  <a:pt x="5034" y="14935"/>
                </a:lnTo>
                <a:lnTo>
                  <a:pt x="4981" y="15037"/>
                </a:lnTo>
                <a:lnTo>
                  <a:pt x="4926" y="15144"/>
                </a:lnTo>
                <a:lnTo>
                  <a:pt x="4884" y="15219"/>
                </a:lnTo>
                <a:lnTo>
                  <a:pt x="4840" y="15292"/>
                </a:lnTo>
                <a:lnTo>
                  <a:pt x="4795" y="15362"/>
                </a:lnTo>
                <a:lnTo>
                  <a:pt x="4748" y="15430"/>
                </a:lnTo>
                <a:lnTo>
                  <a:pt x="4699" y="15496"/>
                </a:lnTo>
                <a:lnTo>
                  <a:pt x="4649" y="15559"/>
                </a:lnTo>
                <a:lnTo>
                  <a:pt x="4597" y="15620"/>
                </a:lnTo>
                <a:lnTo>
                  <a:pt x="4544" y="15678"/>
                </a:lnTo>
                <a:lnTo>
                  <a:pt x="4488" y="15734"/>
                </a:lnTo>
                <a:lnTo>
                  <a:pt x="4432" y="15788"/>
                </a:lnTo>
                <a:lnTo>
                  <a:pt x="4374" y="15839"/>
                </a:lnTo>
                <a:lnTo>
                  <a:pt x="4314" y="15888"/>
                </a:lnTo>
                <a:lnTo>
                  <a:pt x="4253" y="15934"/>
                </a:lnTo>
                <a:lnTo>
                  <a:pt x="4189" y="15978"/>
                </a:lnTo>
                <a:lnTo>
                  <a:pt x="4125" y="16020"/>
                </a:lnTo>
                <a:lnTo>
                  <a:pt x="4058" y="16059"/>
                </a:lnTo>
                <a:lnTo>
                  <a:pt x="3991" y="16096"/>
                </a:lnTo>
                <a:lnTo>
                  <a:pt x="3921" y="16131"/>
                </a:lnTo>
                <a:lnTo>
                  <a:pt x="3850" y="16163"/>
                </a:lnTo>
                <a:lnTo>
                  <a:pt x="3778" y="16192"/>
                </a:lnTo>
                <a:lnTo>
                  <a:pt x="3703" y="16220"/>
                </a:lnTo>
                <a:lnTo>
                  <a:pt x="3627" y="16245"/>
                </a:lnTo>
                <a:lnTo>
                  <a:pt x="3550" y="16267"/>
                </a:lnTo>
                <a:lnTo>
                  <a:pt x="3471" y="16288"/>
                </a:lnTo>
                <a:lnTo>
                  <a:pt x="3390" y="16305"/>
                </a:lnTo>
                <a:lnTo>
                  <a:pt x="3308" y="16321"/>
                </a:lnTo>
                <a:lnTo>
                  <a:pt x="3225" y="16334"/>
                </a:lnTo>
                <a:lnTo>
                  <a:pt x="3139" y="16344"/>
                </a:lnTo>
                <a:lnTo>
                  <a:pt x="3051" y="16353"/>
                </a:lnTo>
                <a:lnTo>
                  <a:pt x="2962" y="16358"/>
                </a:lnTo>
                <a:lnTo>
                  <a:pt x="2872" y="16363"/>
                </a:lnTo>
                <a:lnTo>
                  <a:pt x="2781" y="16364"/>
                </a:lnTo>
                <a:lnTo>
                  <a:pt x="2697" y="16364"/>
                </a:lnTo>
                <a:lnTo>
                  <a:pt x="2616" y="16362"/>
                </a:lnTo>
                <a:lnTo>
                  <a:pt x="2540" y="16360"/>
                </a:lnTo>
                <a:lnTo>
                  <a:pt x="2467" y="16356"/>
                </a:lnTo>
                <a:lnTo>
                  <a:pt x="2397" y="16351"/>
                </a:lnTo>
                <a:lnTo>
                  <a:pt x="2330" y="16346"/>
                </a:lnTo>
                <a:lnTo>
                  <a:pt x="2268" y="16340"/>
                </a:lnTo>
                <a:lnTo>
                  <a:pt x="2209" y="16333"/>
                </a:lnTo>
                <a:lnTo>
                  <a:pt x="2153" y="16325"/>
                </a:lnTo>
                <a:lnTo>
                  <a:pt x="2101" y="16315"/>
                </a:lnTo>
                <a:lnTo>
                  <a:pt x="2052" y="16305"/>
                </a:lnTo>
                <a:lnTo>
                  <a:pt x="2007" y="16294"/>
                </a:lnTo>
                <a:lnTo>
                  <a:pt x="1965" y="16282"/>
                </a:lnTo>
                <a:lnTo>
                  <a:pt x="1927" y="16269"/>
                </a:lnTo>
                <a:lnTo>
                  <a:pt x="1909" y="16262"/>
                </a:lnTo>
                <a:lnTo>
                  <a:pt x="1892" y="16255"/>
                </a:lnTo>
                <a:lnTo>
                  <a:pt x="1877" y="16247"/>
                </a:lnTo>
                <a:lnTo>
                  <a:pt x="1861" y="16240"/>
                </a:lnTo>
                <a:lnTo>
                  <a:pt x="1846" y="16231"/>
                </a:lnTo>
                <a:lnTo>
                  <a:pt x="1832" y="16223"/>
                </a:lnTo>
                <a:lnTo>
                  <a:pt x="1817" y="16214"/>
                </a:lnTo>
                <a:lnTo>
                  <a:pt x="1802" y="16204"/>
                </a:lnTo>
                <a:lnTo>
                  <a:pt x="1788" y="16193"/>
                </a:lnTo>
                <a:lnTo>
                  <a:pt x="1772" y="16181"/>
                </a:lnTo>
                <a:lnTo>
                  <a:pt x="1758" y="16170"/>
                </a:lnTo>
                <a:lnTo>
                  <a:pt x="1743" y="16157"/>
                </a:lnTo>
                <a:lnTo>
                  <a:pt x="1728" y="16143"/>
                </a:lnTo>
                <a:lnTo>
                  <a:pt x="1713" y="16129"/>
                </a:lnTo>
                <a:lnTo>
                  <a:pt x="1697" y="16114"/>
                </a:lnTo>
                <a:lnTo>
                  <a:pt x="1683" y="16098"/>
                </a:lnTo>
                <a:lnTo>
                  <a:pt x="1653" y="16065"/>
                </a:lnTo>
                <a:lnTo>
                  <a:pt x="1623" y="16028"/>
                </a:lnTo>
                <a:lnTo>
                  <a:pt x="1593" y="15990"/>
                </a:lnTo>
                <a:lnTo>
                  <a:pt x="1562" y="15948"/>
                </a:lnTo>
                <a:lnTo>
                  <a:pt x="1533" y="15903"/>
                </a:lnTo>
                <a:lnTo>
                  <a:pt x="1502" y="15855"/>
                </a:lnTo>
                <a:lnTo>
                  <a:pt x="1471" y="15805"/>
                </a:lnTo>
                <a:lnTo>
                  <a:pt x="1441" y="15752"/>
                </a:lnTo>
                <a:lnTo>
                  <a:pt x="1411" y="15696"/>
                </a:lnTo>
                <a:lnTo>
                  <a:pt x="1380" y="15637"/>
                </a:lnTo>
                <a:lnTo>
                  <a:pt x="1344" y="15566"/>
                </a:lnTo>
                <a:lnTo>
                  <a:pt x="1309" y="15495"/>
                </a:lnTo>
                <a:lnTo>
                  <a:pt x="1274" y="15422"/>
                </a:lnTo>
                <a:lnTo>
                  <a:pt x="1240" y="15349"/>
                </a:lnTo>
                <a:lnTo>
                  <a:pt x="1206" y="15275"/>
                </a:lnTo>
                <a:lnTo>
                  <a:pt x="1172" y="15200"/>
                </a:lnTo>
                <a:lnTo>
                  <a:pt x="1139" y="15126"/>
                </a:lnTo>
                <a:lnTo>
                  <a:pt x="1105" y="15051"/>
                </a:lnTo>
                <a:lnTo>
                  <a:pt x="1073" y="14974"/>
                </a:lnTo>
                <a:lnTo>
                  <a:pt x="1041" y="14898"/>
                </a:lnTo>
                <a:lnTo>
                  <a:pt x="1008" y="14820"/>
                </a:lnTo>
                <a:lnTo>
                  <a:pt x="976" y="14742"/>
                </a:lnTo>
                <a:lnTo>
                  <a:pt x="946" y="14663"/>
                </a:lnTo>
                <a:lnTo>
                  <a:pt x="914" y="14585"/>
                </a:lnTo>
                <a:lnTo>
                  <a:pt x="883" y="14505"/>
                </a:lnTo>
                <a:lnTo>
                  <a:pt x="853" y="14424"/>
                </a:lnTo>
                <a:lnTo>
                  <a:pt x="823" y="14343"/>
                </a:lnTo>
                <a:lnTo>
                  <a:pt x="793" y="14262"/>
                </a:lnTo>
                <a:lnTo>
                  <a:pt x="763" y="14179"/>
                </a:lnTo>
                <a:lnTo>
                  <a:pt x="734" y="14096"/>
                </a:lnTo>
                <a:lnTo>
                  <a:pt x="676" y="13929"/>
                </a:lnTo>
                <a:lnTo>
                  <a:pt x="620" y="13759"/>
                </a:lnTo>
                <a:lnTo>
                  <a:pt x="565" y="13585"/>
                </a:lnTo>
                <a:lnTo>
                  <a:pt x="510" y="13410"/>
                </a:lnTo>
                <a:lnTo>
                  <a:pt x="457" y="13233"/>
                </a:lnTo>
                <a:lnTo>
                  <a:pt x="405" y="13052"/>
                </a:lnTo>
                <a:lnTo>
                  <a:pt x="356" y="12875"/>
                </a:lnTo>
                <a:lnTo>
                  <a:pt x="311" y="12704"/>
                </a:lnTo>
                <a:lnTo>
                  <a:pt x="268" y="12540"/>
                </a:lnTo>
                <a:lnTo>
                  <a:pt x="228" y="12383"/>
                </a:lnTo>
                <a:lnTo>
                  <a:pt x="192" y="12233"/>
                </a:lnTo>
                <a:lnTo>
                  <a:pt x="158" y="12088"/>
                </a:lnTo>
                <a:lnTo>
                  <a:pt x="128" y="11951"/>
                </a:lnTo>
                <a:lnTo>
                  <a:pt x="102" y="11821"/>
                </a:lnTo>
                <a:lnTo>
                  <a:pt x="78" y="11697"/>
                </a:lnTo>
                <a:lnTo>
                  <a:pt x="58" y="11579"/>
                </a:lnTo>
                <a:lnTo>
                  <a:pt x="49" y="11522"/>
                </a:lnTo>
                <a:lnTo>
                  <a:pt x="40" y="11468"/>
                </a:lnTo>
                <a:lnTo>
                  <a:pt x="32" y="11416"/>
                </a:lnTo>
                <a:lnTo>
                  <a:pt x="26" y="11365"/>
                </a:lnTo>
                <a:lnTo>
                  <a:pt x="20" y="11314"/>
                </a:lnTo>
                <a:lnTo>
                  <a:pt x="15" y="11267"/>
                </a:lnTo>
                <a:lnTo>
                  <a:pt x="11" y="11221"/>
                </a:lnTo>
                <a:lnTo>
                  <a:pt x="7" y="11176"/>
                </a:lnTo>
                <a:lnTo>
                  <a:pt x="3" y="11134"/>
                </a:lnTo>
                <a:lnTo>
                  <a:pt x="2" y="11092"/>
                </a:lnTo>
                <a:lnTo>
                  <a:pt x="0" y="11053"/>
                </a:lnTo>
                <a:lnTo>
                  <a:pt x="0" y="11015"/>
                </a:lnTo>
                <a:lnTo>
                  <a:pt x="0" y="10976"/>
                </a:lnTo>
                <a:lnTo>
                  <a:pt x="2" y="10938"/>
                </a:lnTo>
                <a:lnTo>
                  <a:pt x="4" y="10900"/>
                </a:lnTo>
                <a:lnTo>
                  <a:pt x="8" y="10864"/>
                </a:lnTo>
                <a:lnTo>
                  <a:pt x="11" y="10830"/>
                </a:lnTo>
                <a:lnTo>
                  <a:pt x="16" y="10796"/>
                </a:lnTo>
                <a:lnTo>
                  <a:pt x="21" y="10763"/>
                </a:lnTo>
                <a:lnTo>
                  <a:pt x="27" y="10731"/>
                </a:lnTo>
                <a:lnTo>
                  <a:pt x="34" y="10700"/>
                </a:lnTo>
                <a:lnTo>
                  <a:pt x="42" y="10671"/>
                </a:lnTo>
                <a:lnTo>
                  <a:pt x="51" y="10642"/>
                </a:lnTo>
                <a:lnTo>
                  <a:pt x="61" y="10614"/>
                </a:lnTo>
                <a:lnTo>
                  <a:pt x="71" y="10588"/>
                </a:lnTo>
                <a:lnTo>
                  <a:pt x="81" y="10562"/>
                </a:lnTo>
                <a:lnTo>
                  <a:pt x="94" y="10539"/>
                </a:lnTo>
                <a:lnTo>
                  <a:pt x="106" y="10515"/>
                </a:lnTo>
                <a:lnTo>
                  <a:pt x="120" y="10492"/>
                </a:lnTo>
                <a:lnTo>
                  <a:pt x="137" y="10469"/>
                </a:lnTo>
                <a:lnTo>
                  <a:pt x="155" y="10445"/>
                </a:lnTo>
                <a:lnTo>
                  <a:pt x="175" y="10421"/>
                </a:lnTo>
                <a:lnTo>
                  <a:pt x="196" y="10397"/>
                </a:lnTo>
                <a:lnTo>
                  <a:pt x="219" y="10372"/>
                </a:lnTo>
                <a:lnTo>
                  <a:pt x="244" y="10346"/>
                </a:lnTo>
                <a:lnTo>
                  <a:pt x="271" y="10320"/>
                </a:lnTo>
                <a:lnTo>
                  <a:pt x="298" y="10295"/>
                </a:lnTo>
                <a:lnTo>
                  <a:pt x="328" y="10268"/>
                </a:lnTo>
                <a:lnTo>
                  <a:pt x="360" y="10240"/>
                </a:lnTo>
                <a:lnTo>
                  <a:pt x="394" y="10213"/>
                </a:lnTo>
                <a:lnTo>
                  <a:pt x="429" y="10185"/>
                </a:lnTo>
                <a:lnTo>
                  <a:pt x="465" y="10156"/>
                </a:lnTo>
                <a:lnTo>
                  <a:pt x="504" y="10128"/>
                </a:lnTo>
                <a:lnTo>
                  <a:pt x="544" y="10099"/>
                </a:lnTo>
                <a:lnTo>
                  <a:pt x="596" y="10063"/>
                </a:lnTo>
                <a:lnTo>
                  <a:pt x="651" y="10028"/>
                </a:lnTo>
                <a:lnTo>
                  <a:pt x="705" y="9993"/>
                </a:lnTo>
                <a:lnTo>
                  <a:pt x="760" y="9960"/>
                </a:lnTo>
                <a:lnTo>
                  <a:pt x="816" y="9927"/>
                </a:lnTo>
                <a:lnTo>
                  <a:pt x="873" y="9895"/>
                </a:lnTo>
                <a:lnTo>
                  <a:pt x="930" y="9864"/>
                </a:lnTo>
                <a:lnTo>
                  <a:pt x="989" y="9833"/>
                </a:lnTo>
                <a:lnTo>
                  <a:pt x="1047" y="9804"/>
                </a:lnTo>
                <a:lnTo>
                  <a:pt x="1107" y="9775"/>
                </a:lnTo>
                <a:lnTo>
                  <a:pt x="1167" y="9747"/>
                </a:lnTo>
                <a:lnTo>
                  <a:pt x="1228" y="9721"/>
                </a:lnTo>
                <a:lnTo>
                  <a:pt x="1291" y="9694"/>
                </a:lnTo>
                <a:lnTo>
                  <a:pt x="1353" y="9669"/>
                </a:lnTo>
                <a:lnTo>
                  <a:pt x="1417" y="9644"/>
                </a:lnTo>
                <a:lnTo>
                  <a:pt x="1481" y="9620"/>
                </a:lnTo>
                <a:lnTo>
                  <a:pt x="1546" y="9598"/>
                </a:lnTo>
                <a:lnTo>
                  <a:pt x="1608" y="9577"/>
                </a:lnTo>
                <a:lnTo>
                  <a:pt x="1670" y="9557"/>
                </a:lnTo>
                <a:lnTo>
                  <a:pt x="1730" y="9539"/>
                </a:lnTo>
                <a:lnTo>
                  <a:pt x="1789" y="9522"/>
                </a:lnTo>
                <a:lnTo>
                  <a:pt x="1847" y="9507"/>
                </a:lnTo>
                <a:lnTo>
                  <a:pt x="1904" y="9493"/>
                </a:lnTo>
                <a:lnTo>
                  <a:pt x="1960" y="9481"/>
                </a:lnTo>
                <a:lnTo>
                  <a:pt x="2014" y="9470"/>
                </a:lnTo>
                <a:lnTo>
                  <a:pt x="2067" y="9460"/>
                </a:lnTo>
                <a:lnTo>
                  <a:pt x="2119" y="9452"/>
                </a:lnTo>
                <a:lnTo>
                  <a:pt x="2171" y="9446"/>
                </a:lnTo>
                <a:lnTo>
                  <a:pt x="2220" y="9441"/>
                </a:lnTo>
                <a:lnTo>
                  <a:pt x="2268" y="9437"/>
                </a:lnTo>
                <a:lnTo>
                  <a:pt x="2315" y="9435"/>
                </a:lnTo>
                <a:lnTo>
                  <a:pt x="2361" y="9434"/>
                </a:lnTo>
                <a:lnTo>
                  <a:pt x="2380" y="9436"/>
                </a:lnTo>
                <a:lnTo>
                  <a:pt x="2399" y="9439"/>
                </a:lnTo>
                <a:lnTo>
                  <a:pt x="2419" y="9444"/>
                </a:lnTo>
                <a:lnTo>
                  <a:pt x="2438" y="9452"/>
                </a:lnTo>
                <a:lnTo>
                  <a:pt x="2458" y="9463"/>
                </a:lnTo>
                <a:lnTo>
                  <a:pt x="2478" y="9475"/>
                </a:lnTo>
                <a:lnTo>
                  <a:pt x="2498" y="9489"/>
                </a:lnTo>
                <a:lnTo>
                  <a:pt x="2519" y="9507"/>
                </a:lnTo>
                <a:lnTo>
                  <a:pt x="2540" y="9525"/>
                </a:lnTo>
                <a:lnTo>
                  <a:pt x="2561" y="9547"/>
                </a:lnTo>
                <a:lnTo>
                  <a:pt x="2582" y="9570"/>
                </a:lnTo>
                <a:lnTo>
                  <a:pt x="2604" y="9597"/>
                </a:lnTo>
                <a:lnTo>
                  <a:pt x="2626" y="9624"/>
                </a:lnTo>
                <a:lnTo>
                  <a:pt x="2648" y="9655"/>
                </a:lnTo>
                <a:lnTo>
                  <a:pt x="2670" y="9687"/>
                </a:lnTo>
                <a:lnTo>
                  <a:pt x="2693" y="9722"/>
                </a:lnTo>
                <a:lnTo>
                  <a:pt x="2716" y="9760"/>
                </a:lnTo>
                <a:lnTo>
                  <a:pt x="2739" y="9799"/>
                </a:lnTo>
                <a:lnTo>
                  <a:pt x="2763" y="9841"/>
                </a:lnTo>
                <a:lnTo>
                  <a:pt x="2786" y="9885"/>
                </a:lnTo>
                <a:lnTo>
                  <a:pt x="2810" y="9931"/>
                </a:lnTo>
                <a:lnTo>
                  <a:pt x="2834" y="9979"/>
                </a:lnTo>
                <a:lnTo>
                  <a:pt x="2859" y="10030"/>
                </a:lnTo>
                <a:lnTo>
                  <a:pt x="2883" y="10083"/>
                </a:lnTo>
                <a:lnTo>
                  <a:pt x="2908" y="10138"/>
                </a:lnTo>
                <a:lnTo>
                  <a:pt x="2934" y="10195"/>
                </a:lnTo>
                <a:lnTo>
                  <a:pt x="2959" y="10256"/>
                </a:lnTo>
                <a:lnTo>
                  <a:pt x="2985" y="10317"/>
                </a:lnTo>
                <a:lnTo>
                  <a:pt x="3010" y="10382"/>
                </a:lnTo>
                <a:lnTo>
                  <a:pt x="3037" y="10448"/>
                </a:lnTo>
                <a:lnTo>
                  <a:pt x="3064" y="10517"/>
                </a:lnTo>
                <a:lnTo>
                  <a:pt x="3090" y="10588"/>
                </a:lnTo>
                <a:lnTo>
                  <a:pt x="3101" y="10616"/>
                </a:lnTo>
                <a:lnTo>
                  <a:pt x="3109" y="10643"/>
                </a:lnTo>
                <a:lnTo>
                  <a:pt x="3118" y="10668"/>
                </a:lnTo>
                <a:lnTo>
                  <a:pt x="3126" y="10690"/>
                </a:lnTo>
                <a:lnTo>
                  <a:pt x="3133" y="10711"/>
                </a:lnTo>
                <a:lnTo>
                  <a:pt x="3141" y="10728"/>
                </a:lnTo>
                <a:lnTo>
                  <a:pt x="3147" y="10745"/>
                </a:lnTo>
                <a:lnTo>
                  <a:pt x="3153" y="10760"/>
                </a:lnTo>
                <a:lnTo>
                  <a:pt x="3160" y="10786"/>
                </a:lnTo>
                <a:lnTo>
                  <a:pt x="3172" y="10819"/>
                </a:lnTo>
                <a:lnTo>
                  <a:pt x="3188" y="10860"/>
                </a:lnTo>
                <a:lnTo>
                  <a:pt x="3207" y="10910"/>
                </a:lnTo>
                <a:lnTo>
                  <a:pt x="3232" y="10978"/>
                </a:lnTo>
                <a:lnTo>
                  <a:pt x="3256" y="11044"/>
                </a:lnTo>
                <a:lnTo>
                  <a:pt x="3281" y="11108"/>
                </a:lnTo>
                <a:lnTo>
                  <a:pt x="3304" y="11170"/>
                </a:lnTo>
                <a:lnTo>
                  <a:pt x="3328" y="11229"/>
                </a:lnTo>
                <a:lnTo>
                  <a:pt x="3351" y="11288"/>
                </a:lnTo>
                <a:lnTo>
                  <a:pt x="3374" y="11343"/>
                </a:lnTo>
                <a:lnTo>
                  <a:pt x="3397" y="11396"/>
                </a:lnTo>
                <a:lnTo>
                  <a:pt x="3419" y="11448"/>
                </a:lnTo>
                <a:lnTo>
                  <a:pt x="3442" y="11496"/>
                </a:lnTo>
                <a:lnTo>
                  <a:pt x="3464" y="11543"/>
                </a:lnTo>
                <a:lnTo>
                  <a:pt x="3486" y="11587"/>
                </a:lnTo>
                <a:lnTo>
                  <a:pt x="3507" y="11630"/>
                </a:lnTo>
                <a:lnTo>
                  <a:pt x="3529" y="11670"/>
                </a:lnTo>
                <a:lnTo>
                  <a:pt x="3550" y="11708"/>
                </a:lnTo>
                <a:lnTo>
                  <a:pt x="3571" y="11744"/>
                </a:lnTo>
                <a:lnTo>
                  <a:pt x="3591" y="11778"/>
                </a:lnTo>
                <a:lnTo>
                  <a:pt x="3612" y="11809"/>
                </a:lnTo>
                <a:lnTo>
                  <a:pt x="3631" y="11839"/>
                </a:lnTo>
                <a:lnTo>
                  <a:pt x="3652" y="11866"/>
                </a:lnTo>
                <a:lnTo>
                  <a:pt x="3671" y="11891"/>
                </a:lnTo>
                <a:lnTo>
                  <a:pt x="3691" y="11914"/>
                </a:lnTo>
                <a:lnTo>
                  <a:pt x="3709" y="11934"/>
                </a:lnTo>
                <a:lnTo>
                  <a:pt x="3727" y="11953"/>
                </a:lnTo>
                <a:lnTo>
                  <a:pt x="3746" y="11969"/>
                </a:lnTo>
                <a:lnTo>
                  <a:pt x="3764" y="11984"/>
                </a:lnTo>
                <a:lnTo>
                  <a:pt x="3783" y="11996"/>
                </a:lnTo>
                <a:lnTo>
                  <a:pt x="3800" y="12005"/>
                </a:lnTo>
                <a:lnTo>
                  <a:pt x="3818" y="12013"/>
                </a:lnTo>
                <a:lnTo>
                  <a:pt x="3835" y="12018"/>
                </a:lnTo>
                <a:lnTo>
                  <a:pt x="3851" y="12021"/>
                </a:lnTo>
                <a:lnTo>
                  <a:pt x="3868" y="12022"/>
                </a:lnTo>
                <a:lnTo>
                  <a:pt x="3883" y="12020"/>
                </a:lnTo>
                <a:lnTo>
                  <a:pt x="3902" y="12013"/>
                </a:lnTo>
                <a:lnTo>
                  <a:pt x="3922" y="12001"/>
                </a:lnTo>
                <a:lnTo>
                  <a:pt x="3946" y="11984"/>
                </a:lnTo>
                <a:lnTo>
                  <a:pt x="3971" y="11961"/>
                </a:lnTo>
                <a:lnTo>
                  <a:pt x="4000" y="11934"/>
                </a:lnTo>
                <a:lnTo>
                  <a:pt x="4031" y="11903"/>
                </a:lnTo>
                <a:lnTo>
                  <a:pt x="4064" y="11866"/>
                </a:lnTo>
                <a:lnTo>
                  <a:pt x="4100" y="11824"/>
                </a:lnTo>
                <a:lnTo>
                  <a:pt x="4139" y="11777"/>
                </a:lnTo>
                <a:lnTo>
                  <a:pt x="4181" y="11725"/>
                </a:lnTo>
                <a:lnTo>
                  <a:pt x="4225" y="11669"/>
                </a:lnTo>
                <a:lnTo>
                  <a:pt x="4272" y="11607"/>
                </a:lnTo>
                <a:lnTo>
                  <a:pt x="4321" y="11541"/>
                </a:lnTo>
                <a:lnTo>
                  <a:pt x="4374" y="11469"/>
                </a:lnTo>
                <a:lnTo>
                  <a:pt x="4429" y="11393"/>
                </a:lnTo>
                <a:lnTo>
                  <a:pt x="4485" y="11312"/>
                </a:lnTo>
                <a:lnTo>
                  <a:pt x="4546" y="11226"/>
                </a:lnTo>
                <a:lnTo>
                  <a:pt x="4608" y="11135"/>
                </a:lnTo>
                <a:lnTo>
                  <a:pt x="4674" y="11039"/>
                </a:lnTo>
                <a:lnTo>
                  <a:pt x="4741" y="10938"/>
                </a:lnTo>
                <a:lnTo>
                  <a:pt x="4812" y="10833"/>
                </a:lnTo>
                <a:lnTo>
                  <a:pt x="4885" y="10721"/>
                </a:lnTo>
                <a:lnTo>
                  <a:pt x="4961" y="10606"/>
                </a:lnTo>
                <a:lnTo>
                  <a:pt x="5119" y="10360"/>
                </a:lnTo>
                <a:lnTo>
                  <a:pt x="5289" y="10094"/>
                </a:lnTo>
                <a:lnTo>
                  <a:pt x="5469" y="9809"/>
                </a:lnTo>
                <a:lnTo>
                  <a:pt x="5659" y="9504"/>
                </a:lnTo>
                <a:lnTo>
                  <a:pt x="5856" y="9190"/>
                </a:lnTo>
                <a:lnTo>
                  <a:pt x="6051" y="8878"/>
                </a:lnTo>
                <a:lnTo>
                  <a:pt x="6248" y="8570"/>
                </a:lnTo>
                <a:lnTo>
                  <a:pt x="6446" y="8263"/>
                </a:lnTo>
                <a:lnTo>
                  <a:pt x="6643" y="7959"/>
                </a:lnTo>
                <a:lnTo>
                  <a:pt x="6841" y="7658"/>
                </a:lnTo>
                <a:lnTo>
                  <a:pt x="7040" y="7359"/>
                </a:lnTo>
                <a:lnTo>
                  <a:pt x="7238" y="7061"/>
                </a:lnTo>
                <a:lnTo>
                  <a:pt x="7437" y="6767"/>
                </a:lnTo>
                <a:lnTo>
                  <a:pt x="7637" y="6475"/>
                </a:lnTo>
                <a:lnTo>
                  <a:pt x="7837" y="6185"/>
                </a:lnTo>
                <a:lnTo>
                  <a:pt x="8036" y="5897"/>
                </a:lnTo>
                <a:lnTo>
                  <a:pt x="8237" y="5612"/>
                </a:lnTo>
                <a:lnTo>
                  <a:pt x="8438" y="5330"/>
                </a:lnTo>
                <a:lnTo>
                  <a:pt x="8639" y="5050"/>
                </a:lnTo>
                <a:lnTo>
                  <a:pt x="8841" y="4772"/>
                </a:lnTo>
                <a:lnTo>
                  <a:pt x="8981" y="4581"/>
                </a:lnTo>
                <a:lnTo>
                  <a:pt x="9118" y="4394"/>
                </a:lnTo>
                <a:lnTo>
                  <a:pt x="9254" y="4211"/>
                </a:lnTo>
                <a:lnTo>
                  <a:pt x="9388" y="4032"/>
                </a:lnTo>
                <a:lnTo>
                  <a:pt x="9520" y="3857"/>
                </a:lnTo>
                <a:lnTo>
                  <a:pt x="9650" y="3686"/>
                </a:lnTo>
                <a:lnTo>
                  <a:pt x="9778" y="3519"/>
                </a:lnTo>
                <a:lnTo>
                  <a:pt x="9905" y="3356"/>
                </a:lnTo>
                <a:lnTo>
                  <a:pt x="10030" y="3196"/>
                </a:lnTo>
                <a:lnTo>
                  <a:pt x="10153" y="3040"/>
                </a:lnTo>
                <a:lnTo>
                  <a:pt x="10275" y="2888"/>
                </a:lnTo>
                <a:lnTo>
                  <a:pt x="10395" y="2741"/>
                </a:lnTo>
                <a:lnTo>
                  <a:pt x="10513" y="2596"/>
                </a:lnTo>
                <a:lnTo>
                  <a:pt x="10628" y="2457"/>
                </a:lnTo>
                <a:lnTo>
                  <a:pt x="10743" y="2321"/>
                </a:lnTo>
                <a:lnTo>
                  <a:pt x="10855" y="2187"/>
                </a:lnTo>
                <a:lnTo>
                  <a:pt x="10964" y="2060"/>
                </a:lnTo>
                <a:lnTo>
                  <a:pt x="11071" y="1939"/>
                </a:lnTo>
                <a:lnTo>
                  <a:pt x="11172" y="1825"/>
                </a:lnTo>
                <a:lnTo>
                  <a:pt x="11271" y="1717"/>
                </a:lnTo>
                <a:lnTo>
                  <a:pt x="11365" y="1615"/>
                </a:lnTo>
                <a:lnTo>
                  <a:pt x="11455" y="1518"/>
                </a:lnTo>
                <a:lnTo>
                  <a:pt x="11541" y="1428"/>
                </a:lnTo>
                <a:lnTo>
                  <a:pt x="11624" y="1345"/>
                </a:lnTo>
                <a:lnTo>
                  <a:pt x="11702" y="1267"/>
                </a:lnTo>
                <a:lnTo>
                  <a:pt x="11777" y="1195"/>
                </a:lnTo>
                <a:lnTo>
                  <a:pt x="11812" y="1163"/>
                </a:lnTo>
                <a:lnTo>
                  <a:pt x="11847" y="1131"/>
                </a:lnTo>
                <a:lnTo>
                  <a:pt x="11882" y="1101"/>
                </a:lnTo>
                <a:lnTo>
                  <a:pt x="11915" y="1072"/>
                </a:lnTo>
                <a:lnTo>
                  <a:pt x="11947" y="1045"/>
                </a:lnTo>
                <a:lnTo>
                  <a:pt x="11977" y="1019"/>
                </a:lnTo>
                <a:lnTo>
                  <a:pt x="12008" y="996"/>
                </a:lnTo>
                <a:lnTo>
                  <a:pt x="12037" y="973"/>
                </a:lnTo>
                <a:lnTo>
                  <a:pt x="12064" y="952"/>
                </a:lnTo>
                <a:lnTo>
                  <a:pt x="12092" y="933"/>
                </a:lnTo>
                <a:lnTo>
                  <a:pt x="12118" y="915"/>
                </a:lnTo>
                <a:lnTo>
                  <a:pt x="12143" y="899"/>
                </a:lnTo>
                <a:lnTo>
                  <a:pt x="12216" y="858"/>
                </a:lnTo>
                <a:lnTo>
                  <a:pt x="12292" y="818"/>
                </a:lnTo>
                <a:lnTo>
                  <a:pt x="12371" y="778"/>
                </a:lnTo>
                <a:lnTo>
                  <a:pt x="12453" y="740"/>
                </a:lnTo>
                <a:lnTo>
                  <a:pt x="12537" y="702"/>
                </a:lnTo>
                <a:lnTo>
                  <a:pt x="12623" y="665"/>
                </a:lnTo>
                <a:lnTo>
                  <a:pt x="12713" y="629"/>
                </a:lnTo>
                <a:lnTo>
                  <a:pt x="12805" y="593"/>
                </a:lnTo>
                <a:lnTo>
                  <a:pt x="12899" y="558"/>
                </a:lnTo>
                <a:lnTo>
                  <a:pt x="12996" y="523"/>
                </a:lnTo>
                <a:lnTo>
                  <a:pt x="13097" y="489"/>
                </a:lnTo>
                <a:lnTo>
                  <a:pt x="13199" y="456"/>
                </a:lnTo>
                <a:lnTo>
                  <a:pt x="13305" y="425"/>
                </a:lnTo>
                <a:lnTo>
                  <a:pt x="13412" y="393"/>
                </a:lnTo>
                <a:lnTo>
                  <a:pt x="13523" y="362"/>
                </a:lnTo>
                <a:lnTo>
                  <a:pt x="13636" y="332"/>
                </a:lnTo>
                <a:lnTo>
                  <a:pt x="13750" y="304"/>
                </a:lnTo>
                <a:lnTo>
                  <a:pt x="13866" y="276"/>
                </a:lnTo>
                <a:lnTo>
                  <a:pt x="13984" y="249"/>
                </a:lnTo>
                <a:lnTo>
                  <a:pt x="14104" y="224"/>
                </a:lnTo>
                <a:lnTo>
                  <a:pt x="14225" y="199"/>
                </a:lnTo>
                <a:lnTo>
                  <a:pt x="14348" y="176"/>
                </a:lnTo>
                <a:lnTo>
                  <a:pt x="14473" y="154"/>
                </a:lnTo>
                <a:lnTo>
                  <a:pt x="14600" y="133"/>
                </a:lnTo>
                <a:lnTo>
                  <a:pt x="14728" y="112"/>
                </a:lnTo>
                <a:lnTo>
                  <a:pt x="14858" y="94"/>
                </a:lnTo>
                <a:lnTo>
                  <a:pt x="14989" y="75"/>
                </a:lnTo>
                <a:lnTo>
                  <a:pt x="15123" y="58"/>
                </a:lnTo>
                <a:lnTo>
                  <a:pt x="15258" y="42"/>
                </a:lnTo>
                <a:lnTo>
                  <a:pt x="15394" y="27"/>
                </a:lnTo>
                <a:lnTo>
                  <a:pt x="15532" y="14"/>
                </a:lnTo>
                <a:lnTo>
                  <a:pt x="15672" y="0"/>
                </a:lnTo>
                <a:lnTo>
                  <a:pt x="15756" y="439"/>
                </a:lnTo>
              </a:path>
            </a:pathLst>
          </a:custGeom>
          <a:solidFill>
            <a:schemeClr val="bg1"/>
          </a:solidFill>
          <a:ln w="3175">
            <a:noFill/>
            <a:prstDash val="solid"/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170" name="Freeform 4918"/>
          <p:cNvSpPr>
            <a:spLocks noChangeAspect="1" noEditPoints="1"/>
          </p:cNvSpPr>
          <p:nvPr/>
        </p:nvSpPr>
        <p:spPr bwMode="auto">
          <a:xfrm>
            <a:off x="4031355" y="4990839"/>
            <a:ext cx="370090" cy="618839"/>
          </a:xfrm>
          <a:custGeom>
            <a:avLst/>
            <a:gdLst>
              <a:gd name="T0" fmla="*/ 226 w 244"/>
              <a:gd name="T1" fmla="*/ 162 h 408"/>
              <a:gd name="T2" fmla="*/ 226 w 244"/>
              <a:gd name="T3" fmla="*/ 102 h 408"/>
              <a:gd name="T4" fmla="*/ 220 w 244"/>
              <a:gd name="T5" fmla="*/ 96 h 408"/>
              <a:gd name="T6" fmla="*/ 198 w 244"/>
              <a:gd name="T7" fmla="*/ 104 h 408"/>
              <a:gd name="T8" fmla="*/ 172 w 244"/>
              <a:gd name="T9" fmla="*/ 80 h 408"/>
              <a:gd name="T10" fmla="*/ 84 w 244"/>
              <a:gd name="T11" fmla="*/ 78 h 408"/>
              <a:gd name="T12" fmla="*/ 52 w 244"/>
              <a:gd name="T13" fmla="*/ 92 h 408"/>
              <a:gd name="T14" fmla="*/ 28 w 244"/>
              <a:gd name="T15" fmla="*/ 98 h 408"/>
              <a:gd name="T16" fmla="*/ 20 w 244"/>
              <a:gd name="T17" fmla="*/ 98 h 408"/>
              <a:gd name="T18" fmla="*/ 16 w 244"/>
              <a:gd name="T19" fmla="*/ 162 h 408"/>
              <a:gd name="T20" fmla="*/ 16 w 244"/>
              <a:gd name="T21" fmla="*/ 162 h 408"/>
              <a:gd name="T22" fmla="*/ 2 w 244"/>
              <a:gd name="T23" fmla="*/ 172 h 408"/>
              <a:gd name="T24" fmla="*/ 2 w 244"/>
              <a:gd name="T25" fmla="*/ 186 h 408"/>
              <a:gd name="T26" fmla="*/ 16 w 244"/>
              <a:gd name="T27" fmla="*/ 196 h 408"/>
              <a:gd name="T28" fmla="*/ 16 w 244"/>
              <a:gd name="T29" fmla="*/ 228 h 408"/>
              <a:gd name="T30" fmla="*/ 22 w 244"/>
              <a:gd name="T31" fmla="*/ 236 h 408"/>
              <a:gd name="T32" fmla="*/ 74 w 244"/>
              <a:gd name="T33" fmla="*/ 388 h 408"/>
              <a:gd name="T34" fmla="*/ 86 w 244"/>
              <a:gd name="T35" fmla="*/ 406 h 408"/>
              <a:gd name="T36" fmla="*/ 102 w 244"/>
              <a:gd name="T37" fmla="*/ 406 h 408"/>
              <a:gd name="T38" fmla="*/ 114 w 244"/>
              <a:gd name="T39" fmla="*/ 388 h 408"/>
              <a:gd name="T40" fmla="*/ 118 w 244"/>
              <a:gd name="T41" fmla="*/ 272 h 408"/>
              <a:gd name="T42" fmla="*/ 124 w 244"/>
              <a:gd name="T43" fmla="*/ 272 h 408"/>
              <a:gd name="T44" fmla="*/ 130 w 244"/>
              <a:gd name="T45" fmla="*/ 388 h 408"/>
              <a:gd name="T46" fmla="*/ 136 w 244"/>
              <a:gd name="T47" fmla="*/ 402 h 408"/>
              <a:gd name="T48" fmla="*/ 150 w 244"/>
              <a:gd name="T49" fmla="*/ 408 h 408"/>
              <a:gd name="T50" fmla="*/ 168 w 244"/>
              <a:gd name="T51" fmla="*/ 396 h 408"/>
              <a:gd name="T52" fmla="*/ 222 w 244"/>
              <a:gd name="T53" fmla="*/ 236 h 408"/>
              <a:gd name="T54" fmla="*/ 226 w 244"/>
              <a:gd name="T55" fmla="*/ 228 h 408"/>
              <a:gd name="T56" fmla="*/ 226 w 244"/>
              <a:gd name="T57" fmla="*/ 196 h 408"/>
              <a:gd name="T58" fmla="*/ 238 w 244"/>
              <a:gd name="T59" fmla="*/ 192 h 408"/>
              <a:gd name="T60" fmla="*/ 244 w 244"/>
              <a:gd name="T61" fmla="*/ 180 h 408"/>
              <a:gd name="T62" fmla="*/ 234 w 244"/>
              <a:gd name="T63" fmla="*/ 164 h 408"/>
              <a:gd name="T64" fmla="*/ 34 w 244"/>
              <a:gd name="T65" fmla="*/ 118 h 408"/>
              <a:gd name="T66" fmla="*/ 34 w 244"/>
              <a:gd name="T67" fmla="*/ 222 h 408"/>
              <a:gd name="T68" fmla="*/ 130 w 244"/>
              <a:gd name="T69" fmla="*/ 252 h 408"/>
              <a:gd name="T70" fmla="*/ 210 w 244"/>
              <a:gd name="T71" fmla="*/ 222 h 408"/>
              <a:gd name="T72" fmla="*/ 88 w 244"/>
              <a:gd name="T73" fmla="*/ 28 h 408"/>
              <a:gd name="T74" fmla="*/ 98 w 244"/>
              <a:gd name="T75" fmla="*/ 10 h 408"/>
              <a:gd name="T76" fmla="*/ 114 w 244"/>
              <a:gd name="T77" fmla="*/ 2 h 408"/>
              <a:gd name="T78" fmla="*/ 128 w 244"/>
              <a:gd name="T79" fmla="*/ 2 h 408"/>
              <a:gd name="T80" fmla="*/ 146 w 244"/>
              <a:gd name="T81" fmla="*/ 10 h 408"/>
              <a:gd name="T82" fmla="*/ 156 w 244"/>
              <a:gd name="T83" fmla="*/ 28 h 408"/>
              <a:gd name="T84" fmla="*/ 156 w 244"/>
              <a:gd name="T85" fmla="*/ 42 h 408"/>
              <a:gd name="T86" fmla="*/ 146 w 244"/>
              <a:gd name="T87" fmla="*/ 60 h 408"/>
              <a:gd name="T88" fmla="*/ 128 w 244"/>
              <a:gd name="T89" fmla="*/ 70 h 408"/>
              <a:gd name="T90" fmla="*/ 114 w 244"/>
              <a:gd name="T91" fmla="*/ 70 h 408"/>
              <a:gd name="T92" fmla="*/ 98 w 244"/>
              <a:gd name="T93" fmla="*/ 60 h 408"/>
              <a:gd name="T94" fmla="*/ 88 w 244"/>
              <a:gd name="T95" fmla="*/ 42 h 4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44" h="408">
                <a:moveTo>
                  <a:pt x="226" y="162"/>
                </a:moveTo>
                <a:lnTo>
                  <a:pt x="226" y="162"/>
                </a:lnTo>
                <a:lnTo>
                  <a:pt x="226" y="162"/>
                </a:lnTo>
                <a:lnTo>
                  <a:pt x="226" y="106"/>
                </a:lnTo>
                <a:lnTo>
                  <a:pt x="226" y="106"/>
                </a:lnTo>
                <a:lnTo>
                  <a:pt x="226" y="102"/>
                </a:lnTo>
                <a:lnTo>
                  <a:pt x="222" y="98"/>
                </a:lnTo>
                <a:lnTo>
                  <a:pt x="222" y="98"/>
                </a:lnTo>
                <a:lnTo>
                  <a:pt x="220" y="96"/>
                </a:lnTo>
                <a:lnTo>
                  <a:pt x="214" y="98"/>
                </a:lnTo>
                <a:lnTo>
                  <a:pt x="198" y="104"/>
                </a:lnTo>
                <a:lnTo>
                  <a:pt x="198" y="104"/>
                </a:lnTo>
                <a:lnTo>
                  <a:pt x="192" y="94"/>
                </a:lnTo>
                <a:lnTo>
                  <a:pt x="182" y="86"/>
                </a:lnTo>
                <a:lnTo>
                  <a:pt x="172" y="80"/>
                </a:lnTo>
                <a:lnTo>
                  <a:pt x="158" y="78"/>
                </a:lnTo>
                <a:lnTo>
                  <a:pt x="84" y="78"/>
                </a:lnTo>
                <a:lnTo>
                  <a:pt x="84" y="78"/>
                </a:lnTo>
                <a:lnTo>
                  <a:pt x="72" y="80"/>
                </a:lnTo>
                <a:lnTo>
                  <a:pt x="60" y="84"/>
                </a:lnTo>
                <a:lnTo>
                  <a:pt x="52" y="92"/>
                </a:lnTo>
                <a:lnTo>
                  <a:pt x="44" y="104"/>
                </a:lnTo>
                <a:lnTo>
                  <a:pt x="28" y="98"/>
                </a:lnTo>
                <a:lnTo>
                  <a:pt x="28" y="98"/>
                </a:lnTo>
                <a:lnTo>
                  <a:pt x="24" y="96"/>
                </a:lnTo>
                <a:lnTo>
                  <a:pt x="20" y="98"/>
                </a:lnTo>
                <a:lnTo>
                  <a:pt x="20" y="98"/>
                </a:lnTo>
                <a:lnTo>
                  <a:pt x="18" y="102"/>
                </a:lnTo>
                <a:lnTo>
                  <a:pt x="16" y="106"/>
                </a:lnTo>
                <a:lnTo>
                  <a:pt x="16" y="162"/>
                </a:lnTo>
                <a:lnTo>
                  <a:pt x="16" y="162"/>
                </a:lnTo>
                <a:lnTo>
                  <a:pt x="16" y="162"/>
                </a:lnTo>
                <a:lnTo>
                  <a:pt x="16" y="162"/>
                </a:lnTo>
                <a:lnTo>
                  <a:pt x="10" y="164"/>
                </a:lnTo>
                <a:lnTo>
                  <a:pt x="4" y="168"/>
                </a:lnTo>
                <a:lnTo>
                  <a:pt x="2" y="172"/>
                </a:lnTo>
                <a:lnTo>
                  <a:pt x="0" y="180"/>
                </a:lnTo>
                <a:lnTo>
                  <a:pt x="0" y="180"/>
                </a:lnTo>
                <a:lnTo>
                  <a:pt x="2" y="186"/>
                </a:lnTo>
                <a:lnTo>
                  <a:pt x="4" y="192"/>
                </a:lnTo>
                <a:lnTo>
                  <a:pt x="10" y="194"/>
                </a:lnTo>
                <a:lnTo>
                  <a:pt x="16" y="196"/>
                </a:lnTo>
                <a:lnTo>
                  <a:pt x="16" y="196"/>
                </a:lnTo>
                <a:lnTo>
                  <a:pt x="16" y="196"/>
                </a:lnTo>
                <a:lnTo>
                  <a:pt x="16" y="228"/>
                </a:lnTo>
                <a:lnTo>
                  <a:pt x="16" y="228"/>
                </a:lnTo>
                <a:lnTo>
                  <a:pt x="18" y="234"/>
                </a:lnTo>
                <a:lnTo>
                  <a:pt x="22" y="236"/>
                </a:lnTo>
                <a:lnTo>
                  <a:pt x="74" y="256"/>
                </a:lnTo>
                <a:lnTo>
                  <a:pt x="74" y="388"/>
                </a:lnTo>
                <a:lnTo>
                  <a:pt x="74" y="388"/>
                </a:lnTo>
                <a:lnTo>
                  <a:pt x="76" y="396"/>
                </a:lnTo>
                <a:lnTo>
                  <a:pt x="80" y="402"/>
                </a:lnTo>
                <a:lnTo>
                  <a:pt x="86" y="406"/>
                </a:lnTo>
                <a:lnTo>
                  <a:pt x="94" y="408"/>
                </a:lnTo>
                <a:lnTo>
                  <a:pt x="94" y="408"/>
                </a:lnTo>
                <a:lnTo>
                  <a:pt x="102" y="406"/>
                </a:lnTo>
                <a:lnTo>
                  <a:pt x="108" y="402"/>
                </a:lnTo>
                <a:lnTo>
                  <a:pt x="112" y="396"/>
                </a:lnTo>
                <a:lnTo>
                  <a:pt x="114" y="388"/>
                </a:lnTo>
                <a:lnTo>
                  <a:pt x="114" y="270"/>
                </a:lnTo>
                <a:lnTo>
                  <a:pt x="118" y="272"/>
                </a:lnTo>
                <a:lnTo>
                  <a:pt x="118" y="272"/>
                </a:lnTo>
                <a:lnTo>
                  <a:pt x="122" y="274"/>
                </a:lnTo>
                <a:lnTo>
                  <a:pt x="122" y="274"/>
                </a:lnTo>
                <a:lnTo>
                  <a:pt x="124" y="272"/>
                </a:lnTo>
                <a:lnTo>
                  <a:pt x="124" y="272"/>
                </a:lnTo>
                <a:lnTo>
                  <a:pt x="130" y="270"/>
                </a:lnTo>
                <a:lnTo>
                  <a:pt x="130" y="388"/>
                </a:lnTo>
                <a:lnTo>
                  <a:pt x="130" y="388"/>
                </a:lnTo>
                <a:lnTo>
                  <a:pt x="132" y="396"/>
                </a:lnTo>
                <a:lnTo>
                  <a:pt x="136" y="402"/>
                </a:lnTo>
                <a:lnTo>
                  <a:pt x="142" y="406"/>
                </a:lnTo>
                <a:lnTo>
                  <a:pt x="150" y="408"/>
                </a:lnTo>
                <a:lnTo>
                  <a:pt x="150" y="408"/>
                </a:lnTo>
                <a:lnTo>
                  <a:pt x="158" y="406"/>
                </a:lnTo>
                <a:lnTo>
                  <a:pt x="164" y="402"/>
                </a:lnTo>
                <a:lnTo>
                  <a:pt x="168" y="396"/>
                </a:lnTo>
                <a:lnTo>
                  <a:pt x="170" y="388"/>
                </a:lnTo>
                <a:lnTo>
                  <a:pt x="170" y="256"/>
                </a:lnTo>
                <a:lnTo>
                  <a:pt x="222" y="236"/>
                </a:lnTo>
                <a:lnTo>
                  <a:pt x="222" y="236"/>
                </a:lnTo>
                <a:lnTo>
                  <a:pt x="226" y="234"/>
                </a:lnTo>
                <a:lnTo>
                  <a:pt x="226" y="228"/>
                </a:lnTo>
                <a:lnTo>
                  <a:pt x="226" y="196"/>
                </a:lnTo>
                <a:lnTo>
                  <a:pt x="226" y="196"/>
                </a:lnTo>
                <a:lnTo>
                  <a:pt x="226" y="196"/>
                </a:lnTo>
                <a:lnTo>
                  <a:pt x="226" y="196"/>
                </a:lnTo>
                <a:lnTo>
                  <a:pt x="234" y="194"/>
                </a:lnTo>
                <a:lnTo>
                  <a:pt x="238" y="192"/>
                </a:lnTo>
                <a:lnTo>
                  <a:pt x="242" y="186"/>
                </a:lnTo>
                <a:lnTo>
                  <a:pt x="244" y="180"/>
                </a:lnTo>
                <a:lnTo>
                  <a:pt x="244" y="180"/>
                </a:lnTo>
                <a:lnTo>
                  <a:pt x="242" y="172"/>
                </a:lnTo>
                <a:lnTo>
                  <a:pt x="238" y="168"/>
                </a:lnTo>
                <a:lnTo>
                  <a:pt x="234" y="164"/>
                </a:lnTo>
                <a:lnTo>
                  <a:pt x="226" y="162"/>
                </a:lnTo>
                <a:lnTo>
                  <a:pt x="226" y="162"/>
                </a:lnTo>
                <a:close/>
                <a:moveTo>
                  <a:pt x="34" y="118"/>
                </a:moveTo>
                <a:lnTo>
                  <a:pt x="114" y="148"/>
                </a:lnTo>
                <a:lnTo>
                  <a:pt x="114" y="252"/>
                </a:lnTo>
                <a:lnTo>
                  <a:pt x="34" y="222"/>
                </a:lnTo>
                <a:lnTo>
                  <a:pt x="34" y="118"/>
                </a:lnTo>
                <a:close/>
                <a:moveTo>
                  <a:pt x="210" y="222"/>
                </a:moveTo>
                <a:lnTo>
                  <a:pt x="130" y="252"/>
                </a:lnTo>
                <a:lnTo>
                  <a:pt x="130" y="148"/>
                </a:lnTo>
                <a:lnTo>
                  <a:pt x="210" y="118"/>
                </a:lnTo>
                <a:lnTo>
                  <a:pt x="210" y="222"/>
                </a:lnTo>
                <a:close/>
                <a:moveTo>
                  <a:pt x="88" y="36"/>
                </a:moveTo>
                <a:lnTo>
                  <a:pt x="88" y="36"/>
                </a:lnTo>
                <a:lnTo>
                  <a:pt x="88" y="28"/>
                </a:lnTo>
                <a:lnTo>
                  <a:pt x="90" y="22"/>
                </a:lnTo>
                <a:lnTo>
                  <a:pt x="94" y="16"/>
                </a:lnTo>
                <a:lnTo>
                  <a:pt x="98" y="10"/>
                </a:lnTo>
                <a:lnTo>
                  <a:pt x="102" y="6"/>
                </a:lnTo>
                <a:lnTo>
                  <a:pt x="108" y="4"/>
                </a:lnTo>
                <a:lnTo>
                  <a:pt x="114" y="2"/>
                </a:lnTo>
                <a:lnTo>
                  <a:pt x="122" y="0"/>
                </a:lnTo>
                <a:lnTo>
                  <a:pt x="122" y="0"/>
                </a:lnTo>
                <a:lnTo>
                  <a:pt x="128" y="2"/>
                </a:lnTo>
                <a:lnTo>
                  <a:pt x="136" y="4"/>
                </a:lnTo>
                <a:lnTo>
                  <a:pt x="142" y="6"/>
                </a:lnTo>
                <a:lnTo>
                  <a:pt x="146" y="10"/>
                </a:lnTo>
                <a:lnTo>
                  <a:pt x="150" y="16"/>
                </a:lnTo>
                <a:lnTo>
                  <a:pt x="154" y="22"/>
                </a:lnTo>
                <a:lnTo>
                  <a:pt x="156" y="28"/>
                </a:lnTo>
                <a:lnTo>
                  <a:pt x="156" y="36"/>
                </a:lnTo>
                <a:lnTo>
                  <a:pt x="156" y="36"/>
                </a:lnTo>
                <a:lnTo>
                  <a:pt x="156" y="42"/>
                </a:lnTo>
                <a:lnTo>
                  <a:pt x="154" y="48"/>
                </a:lnTo>
                <a:lnTo>
                  <a:pt x="150" y="54"/>
                </a:lnTo>
                <a:lnTo>
                  <a:pt x="146" y="60"/>
                </a:lnTo>
                <a:lnTo>
                  <a:pt x="142" y="64"/>
                </a:lnTo>
                <a:lnTo>
                  <a:pt x="136" y="68"/>
                </a:lnTo>
                <a:lnTo>
                  <a:pt x="128" y="70"/>
                </a:lnTo>
                <a:lnTo>
                  <a:pt x="122" y="70"/>
                </a:lnTo>
                <a:lnTo>
                  <a:pt x="122" y="70"/>
                </a:lnTo>
                <a:lnTo>
                  <a:pt x="114" y="70"/>
                </a:lnTo>
                <a:lnTo>
                  <a:pt x="108" y="68"/>
                </a:lnTo>
                <a:lnTo>
                  <a:pt x="102" y="64"/>
                </a:lnTo>
                <a:lnTo>
                  <a:pt x="98" y="60"/>
                </a:lnTo>
                <a:lnTo>
                  <a:pt x="94" y="54"/>
                </a:lnTo>
                <a:lnTo>
                  <a:pt x="90" y="48"/>
                </a:lnTo>
                <a:lnTo>
                  <a:pt x="88" y="42"/>
                </a:lnTo>
                <a:lnTo>
                  <a:pt x="88" y="36"/>
                </a:lnTo>
                <a:lnTo>
                  <a:pt x="88" y="36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367535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ZA" smtClean="0"/>
              <a:t>Public resources and services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16C0488-217C-405E-84A7-2C6B75A710C1}" type="slidenum">
              <a:rPr lang="en-US" smtClean="0"/>
              <a:t>3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573176" y="695344"/>
            <a:ext cx="630332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400" b="1" i="1" dirty="0" smtClean="0">
                <a:latin typeface="+mj-lt"/>
              </a:rPr>
              <a:t>Hindrances to </a:t>
            </a:r>
            <a:r>
              <a:rPr lang="en-US" sz="2400" b="1" i="1" dirty="0" smtClean="0">
                <a:latin typeface="+mj-lt"/>
              </a:rPr>
              <a:t>access </a:t>
            </a:r>
            <a:r>
              <a:rPr lang="en-US" sz="2400" b="1" i="1" dirty="0" smtClean="0">
                <a:latin typeface="+mj-lt"/>
              </a:rPr>
              <a:t>Public resources</a:t>
            </a:r>
            <a:endParaRPr lang="en-US" sz="2400" b="1" i="1" dirty="0">
              <a:latin typeface="+mj-lt"/>
            </a:endParaRPr>
          </a:p>
        </p:txBody>
      </p:sp>
      <p:graphicFrame>
        <p:nvGraphicFramePr>
          <p:cNvPr id="9" name="Diagram 8"/>
          <p:cNvGraphicFramePr/>
          <p:nvPr>
            <p:extLst>
              <p:ext uri="{D42A27DB-BD31-4B8C-83A1-F6EECF244321}">
                <p14:modId xmlns:p14="http://schemas.microsoft.com/office/powerpoint/2010/main" val="2333687126"/>
              </p:ext>
            </p:extLst>
          </p:nvPr>
        </p:nvGraphicFramePr>
        <p:xfrm>
          <a:off x="1673609" y="1977924"/>
          <a:ext cx="8639349" cy="352576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48" name="Group 47"/>
          <p:cNvGrpSpPr/>
          <p:nvPr/>
        </p:nvGrpSpPr>
        <p:grpSpPr>
          <a:xfrm>
            <a:off x="9621260" y="1818752"/>
            <a:ext cx="1936053" cy="1936053"/>
            <a:chOff x="9617181" y="3474401"/>
            <a:chExt cx="612000" cy="612000"/>
          </a:xfrm>
        </p:grpSpPr>
        <p:sp>
          <p:nvSpPr>
            <p:cNvPr id="49" name="Oval 48"/>
            <p:cNvSpPr/>
            <p:nvPr/>
          </p:nvSpPr>
          <p:spPr bwMode="ltGray">
            <a:xfrm>
              <a:off x="9617181" y="3474401"/>
              <a:ext cx="612000" cy="612000"/>
            </a:xfrm>
            <a:prstGeom prst="ellipse">
              <a:avLst/>
            </a:prstGeom>
            <a:solidFill>
              <a:schemeClr val="accent6"/>
            </a:solidFill>
            <a:ln w="31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 err="1" smtClean="0">
                <a:solidFill>
                  <a:schemeClr val="bg1"/>
                </a:solidFill>
                <a:latin typeface="Georgia" pitchFamily="18" charset="0"/>
              </a:endParaRPr>
            </a:p>
          </p:txBody>
        </p:sp>
        <p:sp>
          <p:nvSpPr>
            <p:cNvPr id="50" name="Freeform 4848"/>
            <p:cNvSpPr>
              <a:spLocks noEditPoints="1"/>
            </p:cNvSpPr>
            <p:nvPr/>
          </p:nvSpPr>
          <p:spPr bwMode="auto">
            <a:xfrm>
              <a:off x="9707113" y="3558784"/>
              <a:ext cx="431358" cy="382617"/>
            </a:xfrm>
            <a:custGeom>
              <a:avLst/>
              <a:gdLst>
                <a:gd name="T0" fmla="*/ 198 w 354"/>
                <a:gd name="T1" fmla="*/ 12 h 314"/>
                <a:gd name="T2" fmla="*/ 194 w 354"/>
                <a:gd name="T3" fmla="*/ 8 h 314"/>
                <a:gd name="T4" fmla="*/ 184 w 354"/>
                <a:gd name="T5" fmla="*/ 0 h 314"/>
                <a:gd name="T6" fmla="*/ 178 w 354"/>
                <a:gd name="T7" fmla="*/ 0 h 314"/>
                <a:gd name="T8" fmla="*/ 166 w 354"/>
                <a:gd name="T9" fmla="*/ 4 h 314"/>
                <a:gd name="T10" fmla="*/ 158 w 354"/>
                <a:gd name="T11" fmla="*/ 12 h 314"/>
                <a:gd name="T12" fmla="*/ 4 w 354"/>
                <a:gd name="T13" fmla="*/ 278 h 314"/>
                <a:gd name="T14" fmla="*/ 0 w 354"/>
                <a:gd name="T15" fmla="*/ 290 h 314"/>
                <a:gd name="T16" fmla="*/ 4 w 354"/>
                <a:gd name="T17" fmla="*/ 302 h 314"/>
                <a:gd name="T18" fmla="*/ 8 w 354"/>
                <a:gd name="T19" fmla="*/ 306 h 314"/>
                <a:gd name="T20" fmla="*/ 18 w 354"/>
                <a:gd name="T21" fmla="*/ 312 h 314"/>
                <a:gd name="T22" fmla="*/ 330 w 354"/>
                <a:gd name="T23" fmla="*/ 314 h 314"/>
                <a:gd name="T24" fmla="*/ 338 w 354"/>
                <a:gd name="T25" fmla="*/ 312 h 314"/>
                <a:gd name="T26" fmla="*/ 348 w 354"/>
                <a:gd name="T27" fmla="*/ 306 h 314"/>
                <a:gd name="T28" fmla="*/ 352 w 354"/>
                <a:gd name="T29" fmla="*/ 302 h 314"/>
                <a:gd name="T30" fmla="*/ 354 w 354"/>
                <a:gd name="T31" fmla="*/ 290 h 314"/>
                <a:gd name="T32" fmla="*/ 352 w 354"/>
                <a:gd name="T33" fmla="*/ 278 h 314"/>
                <a:gd name="T34" fmla="*/ 42 w 354"/>
                <a:gd name="T35" fmla="*/ 280 h 314"/>
                <a:gd name="T36" fmla="*/ 314 w 354"/>
                <a:gd name="T37" fmla="*/ 280 h 314"/>
                <a:gd name="T38" fmla="*/ 160 w 354"/>
                <a:gd name="T39" fmla="*/ 142 h 314"/>
                <a:gd name="T40" fmla="*/ 158 w 354"/>
                <a:gd name="T41" fmla="*/ 132 h 314"/>
                <a:gd name="T42" fmla="*/ 160 w 354"/>
                <a:gd name="T43" fmla="*/ 126 h 314"/>
                <a:gd name="T44" fmla="*/ 164 w 354"/>
                <a:gd name="T45" fmla="*/ 122 h 314"/>
                <a:gd name="T46" fmla="*/ 178 w 354"/>
                <a:gd name="T47" fmla="*/ 118 h 314"/>
                <a:gd name="T48" fmla="*/ 186 w 354"/>
                <a:gd name="T49" fmla="*/ 118 h 314"/>
                <a:gd name="T50" fmla="*/ 192 w 354"/>
                <a:gd name="T51" fmla="*/ 122 h 314"/>
                <a:gd name="T52" fmla="*/ 198 w 354"/>
                <a:gd name="T53" fmla="*/ 132 h 314"/>
                <a:gd name="T54" fmla="*/ 196 w 354"/>
                <a:gd name="T55" fmla="*/ 142 h 314"/>
                <a:gd name="T56" fmla="*/ 172 w 354"/>
                <a:gd name="T57" fmla="*/ 206 h 314"/>
                <a:gd name="T58" fmla="*/ 178 w 354"/>
                <a:gd name="T59" fmla="*/ 218 h 314"/>
                <a:gd name="T60" fmla="*/ 186 w 354"/>
                <a:gd name="T61" fmla="*/ 220 h 314"/>
                <a:gd name="T62" fmla="*/ 190 w 354"/>
                <a:gd name="T63" fmla="*/ 224 h 314"/>
                <a:gd name="T64" fmla="*/ 194 w 354"/>
                <a:gd name="T65" fmla="*/ 230 h 314"/>
                <a:gd name="T66" fmla="*/ 196 w 354"/>
                <a:gd name="T67" fmla="*/ 238 h 314"/>
                <a:gd name="T68" fmla="*/ 194 w 354"/>
                <a:gd name="T69" fmla="*/ 244 h 314"/>
                <a:gd name="T70" fmla="*/ 190 w 354"/>
                <a:gd name="T71" fmla="*/ 250 h 314"/>
                <a:gd name="T72" fmla="*/ 186 w 354"/>
                <a:gd name="T73" fmla="*/ 254 h 314"/>
                <a:gd name="T74" fmla="*/ 178 w 354"/>
                <a:gd name="T75" fmla="*/ 256 h 314"/>
                <a:gd name="T76" fmla="*/ 170 w 354"/>
                <a:gd name="T77" fmla="*/ 254 h 314"/>
                <a:gd name="T78" fmla="*/ 166 w 354"/>
                <a:gd name="T79" fmla="*/ 250 h 314"/>
                <a:gd name="T80" fmla="*/ 162 w 354"/>
                <a:gd name="T81" fmla="*/ 244 h 314"/>
                <a:gd name="T82" fmla="*/ 160 w 354"/>
                <a:gd name="T83" fmla="*/ 238 h 314"/>
                <a:gd name="T84" fmla="*/ 162 w 354"/>
                <a:gd name="T85" fmla="*/ 230 h 314"/>
                <a:gd name="T86" fmla="*/ 166 w 354"/>
                <a:gd name="T87" fmla="*/ 224 h 314"/>
                <a:gd name="T88" fmla="*/ 178 w 354"/>
                <a:gd name="T89" fmla="*/ 218 h 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54" h="314">
                  <a:moveTo>
                    <a:pt x="352" y="278"/>
                  </a:moveTo>
                  <a:lnTo>
                    <a:pt x="198" y="12"/>
                  </a:lnTo>
                  <a:lnTo>
                    <a:pt x="198" y="12"/>
                  </a:lnTo>
                  <a:lnTo>
                    <a:pt x="194" y="8"/>
                  </a:lnTo>
                  <a:lnTo>
                    <a:pt x="190" y="4"/>
                  </a:lnTo>
                  <a:lnTo>
                    <a:pt x="184" y="0"/>
                  </a:lnTo>
                  <a:lnTo>
                    <a:pt x="178" y="0"/>
                  </a:lnTo>
                  <a:lnTo>
                    <a:pt x="178" y="0"/>
                  </a:lnTo>
                  <a:lnTo>
                    <a:pt x="172" y="0"/>
                  </a:lnTo>
                  <a:lnTo>
                    <a:pt x="166" y="4"/>
                  </a:lnTo>
                  <a:lnTo>
                    <a:pt x="162" y="8"/>
                  </a:lnTo>
                  <a:lnTo>
                    <a:pt x="158" y="12"/>
                  </a:lnTo>
                  <a:lnTo>
                    <a:pt x="4" y="278"/>
                  </a:lnTo>
                  <a:lnTo>
                    <a:pt x="4" y="278"/>
                  </a:lnTo>
                  <a:lnTo>
                    <a:pt x="2" y="282"/>
                  </a:lnTo>
                  <a:lnTo>
                    <a:pt x="0" y="290"/>
                  </a:lnTo>
                  <a:lnTo>
                    <a:pt x="2" y="296"/>
                  </a:lnTo>
                  <a:lnTo>
                    <a:pt x="4" y="302"/>
                  </a:lnTo>
                  <a:lnTo>
                    <a:pt x="4" y="302"/>
                  </a:lnTo>
                  <a:lnTo>
                    <a:pt x="8" y="306"/>
                  </a:lnTo>
                  <a:lnTo>
                    <a:pt x="12" y="310"/>
                  </a:lnTo>
                  <a:lnTo>
                    <a:pt x="18" y="312"/>
                  </a:lnTo>
                  <a:lnTo>
                    <a:pt x="26" y="314"/>
                  </a:lnTo>
                  <a:lnTo>
                    <a:pt x="330" y="314"/>
                  </a:lnTo>
                  <a:lnTo>
                    <a:pt x="330" y="314"/>
                  </a:lnTo>
                  <a:lnTo>
                    <a:pt x="338" y="312"/>
                  </a:lnTo>
                  <a:lnTo>
                    <a:pt x="342" y="310"/>
                  </a:lnTo>
                  <a:lnTo>
                    <a:pt x="348" y="306"/>
                  </a:lnTo>
                  <a:lnTo>
                    <a:pt x="352" y="302"/>
                  </a:lnTo>
                  <a:lnTo>
                    <a:pt x="352" y="302"/>
                  </a:lnTo>
                  <a:lnTo>
                    <a:pt x="354" y="296"/>
                  </a:lnTo>
                  <a:lnTo>
                    <a:pt x="354" y="290"/>
                  </a:lnTo>
                  <a:lnTo>
                    <a:pt x="354" y="282"/>
                  </a:lnTo>
                  <a:lnTo>
                    <a:pt x="352" y="278"/>
                  </a:lnTo>
                  <a:lnTo>
                    <a:pt x="352" y="278"/>
                  </a:lnTo>
                  <a:close/>
                  <a:moveTo>
                    <a:pt x="42" y="280"/>
                  </a:moveTo>
                  <a:lnTo>
                    <a:pt x="178" y="44"/>
                  </a:lnTo>
                  <a:lnTo>
                    <a:pt x="314" y="280"/>
                  </a:lnTo>
                  <a:lnTo>
                    <a:pt x="42" y="280"/>
                  </a:lnTo>
                  <a:close/>
                  <a:moveTo>
                    <a:pt x="160" y="142"/>
                  </a:moveTo>
                  <a:lnTo>
                    <a:pt x="160" y="142"/>
                  </a:lnTo>
                  <a:lnTo>
                    <a:pt x="158" y="132"/>
                  </a:lnTo>
                  <a:lnTo>
                    <a:pt x="158" y="132"/>
                  </a:lnTo>
                  <a:lnTo>
                    <a:pt x="160" y="126"/>
                  </a:lnTo>
                  <a:lnTo>
                    <a:pt x="164" y="122"/>
                  </a:lnTo>
                  <a:lnTo>
                    <a:pt x="164" y="122"/>
                  </a:lnTo>
                  <a:lnTo>
                    <a:pt x="170" y="118"/>
                  </a:lnTo>
                  <a:lnTo>
                    <a:pt x="178" y="118"/>
                  </a:lnTo>
                  <a:lnTo>
                    <a:pt x="178" y="118"/>
                  </a:lnTo>
                  <a:lnTo>
                    <a:pt x="186" y="118"/>
                  </a:lnTo>
                  <a:lnTo>
                    <a:pt x="192" y="122"/>
                  </a:lnTo>
                  <a:lnTo>
                    <a:pt x="192" y="122"/>
                  </a:lnTo>
                  <a:lnTo>
                    <a:pt x="196" y="126"/>
                  </a:lnTo>
                  <a:lnTo>
                    <a:pt x="198" y="132"/>
                  </a:lnTo>
                  <a:lnTo>
                    <a:pt x="198" y="132"/>
                  </a:lnTo>
                  <a:lnTo>
                    <a:pt x="196" y="142"/>
                  </a:lnTo>
                  <a:lnTo>
                    <a:pt x="184" y="206"/>
                  </a:lnTo>
                  <a:lnTo>
                    <a:pt x="172" y="206"/>
                  </a:lnTo>
                  <a:lnTo>
                    <a:pt x="160" y="142"/>
                  </a:lnTo>
                  <a:close/>
                  <a:moveTo>
                    <a:pt x="178" y="218"/>
                  </a:moveTo>
                  <a:lnTo>
                    <a:pt x="178" y="218"/>
                  </a:lnTo>
                  <a:lnTo>
                    <a:pt x="186" y="220"/>
                  </a:lnTo>
                  <a:lnTo>
                    <a:pt x="186" y="220"/>
                  </a:lnTo>
                  <a:lnTo>
                    <a:pt x="190" y="224"/>
                  </a:lnTo>
                  <a:lnTo>
                    <a:pt x="190" y="224"/>
                  </a:lnTo>
                  <a:lnTo>
                    <a:pt x="194" y="230"/>
                  </a:lnTo>
                  <a:lnTo>
                    <a:pt x="194" y="230"/>
                  </a:lnTo>
                  <a:lnTo>
                    <a:pt x="196" y="238"/>
                  </a:lnTo>
                  <a:lnTo>
                    <a:pt x="196" y="238"/>
                  </a:lnTo>
                  <a:lnTo>
                    <a:pt x="194" y="244"/>
                  </a:lnTo>
                  <a:lnTo>
                    <a:pt x="194" y="244"/>
                  </a:lnTo>
                  <a:lnTo>
                    <a:pt x="190" y="250"/>
                  </a:lnTo>
                  <a:lnTo>
                    <a:pt x="190" y="250"/>
                  </a:lnTo>
                  <a:lnTo>
                    <a:pt x="186" y="254"/>
                  </a:lnTo>
                  <a:lnTo>
                    <a:pt x="186" y="254"/>
                  </a:lnTo>
                  <a:lnTo>
                    <a:pt x="178" y="256"/>
                  </a:lnTo>
                  <a:lnTo>
                    <a:pt x="178" y="256"/>
                  </a:lnTo>
                  <a:lnTo>
                    <a:pt x="170" y="254"/>
                  </a:lnTo>
                  <a:lnTo>
                    <a:pt x="170" y="254"/>
                  </a:lnTo>
                  <a:lnTo>
                    <a:pt x="166" y="250"/>
                  </a:lnTo>
                  <a:lnTo>
                    <a:pt x="166" y="250"/>
                  </a:lnTo>
                  <a:lnTo>
                    <a:pt x="162" y="244"/>
                  </a:lnTo>
                  <a:lnTo>
                    <a:pt x="162" y="244"/>
                  </a:lnTo>
                  <a:lnTo>
                    <a:pt x="160" y="238"/>
                  </a:lnTo>
                  <a:lnTo>
                    <a:pt x="160" y="238"/>
                  </a:lnTo>
                  <a:lnTo>
                    <a:pt x="162" y="230"/>
                  </a:lnTo>
                  <a:lnTo>
                    <a:pt x="166" y="224"/>
                  </a:lnTo>
                  <a:lnTo>
                    <a:pt x="166" y="224"/>
                  </a:lnTo>
                  <a:lnTo>
                    <a:pt x="170" y="220"/>
                  </a:lnTo>
                  <a:lnTo>
                    <a:pt x="178" y="218"/>
                  </a:lnTo>
                  <a:lnTo>
                    <a:pt x="178" y="218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sp>
        <p:nvSpPr>
          <p:cNvPr id="54" name="Freeform 121"/>
          <p:cNvSpPr>
            <a:spLocks noEditPoints="1"/>
          </p:cNvSpPr>
          <p:nvPr/>
        </p:nvSpPr>
        <p:spPr bwMode="auto">
          <a:xfrm>
            <a:off x="934773" y="3754805"/>
            <a:ext cx="1477672" cy="1491419"/>
          </a:xfrm>
          <a:custGeom>
            <a:avLst/>
            <a:gdLst>
              <a:gd name="T0" fmla="*/ 0 w 430"/>
              <a:gd name="T1" fmla="*/ 194 h 434"/>
              <a:gd name="T2" fmla="*/ 16 w 430"/>
              <a:gd name="T3" fmla="*/ 132 h 434"/>
              <a:gd name="T4" fmla="*/ 48 w 430"/>
              <a:gd name="T5" fmla="*/ 78 h 434"/>
              <a:gd name="T6" fmla="*/ 94 w 430"/>
              <a:gd name="T7" fmla="*/ 36 h 434"/>
              <a:gd name="T8" fmla="*/ 150 w 430"/>
              <a:gd name="T9" fmla="*/ 10 h 434"/>
              <a:gd name="T10" fmla="*/ 214 w 430"/>
              <a:gd name="T11" fmla="*/ 0 h 434"/>
              <a:gd name="T12" fmla="*/ 258 w 430"/>
              <a:gd name="T13" fmla="*/ 4 h 434"/>
              <a:gd name="T14" fmla="*/ 318 w 430"/>
              <a:gd name="T15" fmla="*/ 26 h 434"/>
              <a:gd name="T16" fmla="*/ 366 w 430"/>
              <a:gd name="T17" fmla="*/ 64 h 434"/>
              <a:gd name="T18" fmla="*/ 404 w 430"/>
              <a:gd name="T19" fmla="*/ 114 h 434"/>
              <a:gd name="T20" fmla="*/ 426 w 430"/>
              <a:gd name="T21" fmla="*/ 172 h 434"/>
              <a:gd name="T22" fmla="*/ 430 w 430"/>
              <a:gd name="T23" fmla="*/ 216 h 434"/>
              <a:gd name="T24" fmla="*/ 420 w 430"/>
              <a:gd name="T25" fmla="*/ 282 h 434"/>
              <a:gd name="T26" fmla="*/ 394 w 430"/>
              <a:gd name="T27" fmla="*/ 338 h 434"/>
              <a:gd name="T28" fmla="*/ 352 w 430"/>
              <a:gd name="T29" fmla="*/ 384 h 434"/>
              <a:gd name="T30" fmla="*/ 298 w 430"/>
              <a:gd name="T31" fmla="*/ 416 h 434"/>
              <a:gd name="T32" fmla="*/ 236 w 430"/>
              <a:gd name="T33" fmla="*/ 432 h 434"/>
              <a:gd name="T34" fmla="*/ 192 w 430"/>
              <a:gd name="T35" fmla="*/ 432 h 434"/>
              <a:gd name="T36" fmla="*/ 130 w 430"/>
              <a:gd name="T37" fmla="*/ 416 h 434"/>
              <a:gd name="T38" fmla="*/ 78 w 430"/>
              <a:gd name="T39" fmla="*/ 384 h 434"/>
              <a:gd name="T40" fmla="*/ 36 w 430"/>
              <a:gd name="T41" fmla="*/ 338 h 434"/>
              <a:gd name="T42" fmla="*/ 8 w 430"/>
              <a:gd name="T43" fmla="*/ 282 h 434"/>
              <a:gd name="T44" fmla="*/ 0 w 430"/>
              <a:gd name="T45" fmla="*/ 216 h 434"/>
              <a:gd name="T46" fmla="*/ 80 w 430"/>
              <a:gd name="T47" fmla="*/ 116 h 434"/>
              <a:gd name="T48" fmla="*/ 48 w 430"/>
              <a:gd name="T49" fmla="*/ 188 h 434"/>
              <a:gd name="T50" fmla="*/ 48 w 430"/>
              <a:gd name="T51" fmla="*/ 234 h 434"/>
              <a:gd name="T52" fmla="*/ 60 w 430"/>
              <a:gd name="T53" fmla="*/ 282 h 434"/>
              <a:gd name="T54" fmla="*/ 84 w 430"/>
              <a:gd name="T55" fmla="*/ 324 h 434"/>
              <a:gd name="T56" fmla="*/ 120 w 430"/>
              <a:gd name="T57" fmla="*/ 358 h 434"/>
              <a:gd name="T58" fmla="*/ 164 w 430"/>
              <a:gd name="T59" fmla="*/ 378 h 434"/>
              <a:gd name="T60" fmla="*/ 214 w 430"/>
              <a:gd name="T61" fmla="*/ 386 h 434"/>
              <a:gd name="T62" fmla="*/ 268 w 430"/>
              <a:gd name="T63" fmla="*/ 376 h 434"/>
              <a:gd name="T64" fmla="*/ 80 w 430"/>
              <a:gd name="T65" fmla="*/ 116 h 434"/>
              <a:gd name="T66" fmla="*/ 362 w 430"/>
              <a:gd name="T67" fmla="*/ 296 h 434"/>
              <a:gd name="T68" fmla="*/ 382 w 430"/>
              <a:gd name="T69" fmla="*/ 216 h 434"/>
              <a:gd name="T70" fmla="*/ 380 w 430"/>
              <a:gd name="T71" fmla="*/ 182 h 434"/>
              <a:gd name="T72" fmla="*/ 362 w 430"/>
              <a:gd name="T73" fmla="*/ 136 h 434"/>
              <a:gd name="T74" fmla="*/ 334 w 430"/>
              <a:gd name="T75" fmla="*/ 96 h 434"/>
              <a:gd name="T76" fmla="*/ 294 w 430"/>
              <a:gd name="T77" fmla="*/ 68 h 434"/>
              <a:gd name="T78" fmla="*/ 248 w 430"/>
              <a:gd name="T79" fmla="*/ 50 h 434"/>
              <a:gd name="T80" fmla="*/ 214 w 430"/>
              <a:gd name="T81" fmla="*/ 48 h 434"/>
              <a:gd name="T82" fmla="*/ 136 w 430"/>
              <a:gd name="T83" fmla="*/ 68 h 4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430" h="434">
                <a:moveTo>
                  <a:pt x="0" y="216"/>
                </a:moveTo>
                <a:lnTo>
                  <a:pt x="0" y="216"/>
                </a:lnTo>
                <a:lnTo>
                  <a:pt x="0" y="194"/>
                </a:lnTo>
                <a:lnTo>
                  <a:pt x="4" y="172"/>
                </a:lnTo>
                <a:lnTo>
                  <a:pt x="8" y="152"/>
                </a:lnTo>
                <a:lnTo>
                  <a:pt x="16" y="132"/>
                </a:lnTo>
                <a:lnTo>
                  <a:pt x="26" y="114"/>
                </a:lnTo>
                <a:lnTo>
                  <a:pt x="36" y="96"/>
                </a:lnTo>
                <a:lnTo>
                  <a:pt x="48" y="78"/>
                </a:lnTo>
                <a:lnTo>
                  <a:pt x="62" y="64"/>
                </a:lnTo>
                <a:lnTo>
                  <a:pt x="78" y="50"/>
                </a:lnTo>
                <a:lnTo>
                  <a:pt x="94" y="36"/>
                </a:lnTo>
                <a:lnTo>
                  <a:pt x="112" y="26"/>
                </a:lnTo>
                <a:lnTo>
                  <a:pt x="130" y="16"/>
                </a:lnTo>
                <a:lnTo>
                  <a:pt x="150" y="10"/>
                </a:lnTo>
                <a:lnTo>
                  <a:pt x="172" y="4"/>
                </a:lnTo>
                <a:lnTo>
                  <a:pt x="192" y="0"/>
                </a:lnTo>
                <a:lnTo>
                  <a:pt x="214" y="0"/>
                </a:lnTo>
                <a:lnTo>
                  <a:pt x="214" y="0"/>
                </a:lnTo>
                <a:lnTo>
                  <a:pt x="236" y="0"/>
                </a:lnTo>
                <a:lnTo>
                  <a:pt x="258" y="4"/>
                </a:lnTo>
                <a:lnTo>
                  <a:pt x="278" y="10"/>
                </a:lnTo>
                <a:lnTo>
                  <a:pt x="298" y="16"/>
                </a:lnTo>
                <a:lnTo>
                  <a:pt x="318" y="26"/>
                </a:lnTo>
                <a:lnTo>
                  <a:pt x="336" y="36"/>
                </a:lnTo>
                <a:lnTo>
                  <a:pt x="352" y="50"/>
                </a:lnTo>
                <a:lnTo>
                  <a:pt x="366" y="64"/>
                </a:lnTo>
                <a:lnTo>
                  <a:pt x="380" y="78"/>
                </a:lnTo>
                <a:lnTo>
                  <a:pt x="394" y="96"/>
                </a:lnTo>
                <a:lnTo>
                  <a:pt x="404" y="114"/>
                </a:lnTo>
                <a:lnTo>
                  <a:pt x="414" y="132"/>
                </a:lnTo>
                <a:lnTo>
                  <a:pt x="420" y="152"/>
                </a:lnTo>
                <a:lnTo>
                  <a:pt x="426" y="172"/>
                </a:lnTo>
                <a:lnTo>
                  <a:pt x="428" y="194"/>
                </a:lnTo>
                <a:lnTo>
                  <a:pt x="430" y="216"/>
                </a:lnTo>
                <a:lnTo>
                  <a:pt x="430" y="216"/>
                </a:lnTo>
                <a:lnTo>
                  <a:pt x="428" y="238"/>
                </a:lnTo>
                <a:lnTo>
                  <a:pt x="426" y="260"/>
                </a:lnTo>
                <a:lnTo>
                  <a:pt x="420" y="282"/>
                </a:lnTo>
                <a:lnTo>
                  <a:pt x="414" y="302"/>
                </a:lnTo>
                <a:lnTo>
                  <a:pt x="404" y="320"/>
                </a:lnTo>
                <a:lnTo>
                  <a:pt x="394" y="338"/>
                </a:lnTo>
                <a:lnTo>
                  <a:pt x="380" y="354"/>
                </a:lnTo>
                <a:lnTo>
                  <a:pt x="366" y="370"/>
                </a:lnTo>
                <a:lnTo>
                  <a:pt x="352" y="384"/>
                </a:lnTo>
                <a:lnTo>
                  <a:pt x="336" y="396"/>
                </a:lnTo>
                <a:lnTo>
                  <a:pt x="318" y="408"/>
                </a:lnTo>
                <a:lnTo>
                  <a:pt x="298" y="416"/>
                </a:lnTo>
                <a:lnTo>
                  <a:pt x="278" y="424"/>
                </a:lnTo>
                <a:lnTo>
                  <a:pt x="258" y="430"/>
                </a:lnTo>
                <a:lnTo>
                  <a:pt x="236" y="432"/>
                </a:lnTo>
                <a:lnTo>
                  <a:pt x="214" y="434"/>
                </a:lnTo>
                <a:lnTo>
                  <a:pt x="214" y="434"/>
                </a:lnTo>
                <a:lnTo>
                  <a:pt x="192" y="432"/>
                </a:lnTo>
                <a:lnTo>
                  <a:pt x="172" y="430"/>
                </a:lnTo>
                <a:lnTo>
                  <a:pt x="150" y="424"/>
                </a:lnTo>
                <a:lnTo>
                  <a:pt x="130" y="416"/>
                </a:lnTo>
                <a:lnTo>
                  <a:pt x="112" y="408"/>
                </a:lnTo>
                <a:lnTo>
                  <a:pt x="94" y="396"/>
                </a:lnTo>
                <a:lnTo>
                  <a:pt x="78" y="384"/>
                </a:lnTo>
                <a:lnTo>
                  <a:pt x="62" y="370"/>
                </a:lnTo>
                <a:lnTo>
                  <a:pt x="48" y="354"/>
                </a:lnTo>
                <a:lnTo>
                  <a:pt x="36" y="338"/>
                </a:lnTo>
                <a:lnTo>
                  <a:pt x="26" y="320"/>
                </a:lnTo>
                <a:lnTo>
                  <a:pt x="16" y="302"/>
                </a:lnTo>
                <a:lnTo>
                  <a:pt x="8" y="282"/>
                </a:lnTo>
                <a:lnTo>
                  <a:pt x="4" y="260"/>
                </a:lnTo>
                <a:lnTo>
                  <a:pt x="0" y="238"/>
                </a:lnTo>
                <a:lnTo>
                  <a:pt x="0" y="216"/>
                </a:lnTo>
                <a:lnTo>
                  <a:pt x="0" y="216"/>
                </a:lnTo>
                <a:close/>
                <a:moveTo>
                  <a:pt x="80" y="116"/>
                </a:moveTo>
                <a:lnTo>
                  <a:pt x="80" y="116"/>
                </a:lnTo>
                <a:lnTo>
                  <a:pt x="66" y="138"/>
                </a:lnTo>
                <a:lnTo>
                  <a:pt x="56" y="162"/>
                </a:lnTo>
                <a:lnTo>
                  <a:pt x="48" y="188"/>
                </a:lnTo>
                <a:lnTo>
                  <a:pt x="46" y="216"/>
                </a:lnTo>
                <a:lnTo>
                  <a:pt x="46" y="216"/>
                </a:lnTo>
                <a:lnTo>
                  <a:pt x="48" y="234"/>
                </a:lnTo>
                <a:lnTo>
                  <a:pt x="50" y="250"/>
                </a:lnTo>
                <a:lnTo>
                  <a:pt x="54" y="268"/>
                </a:lnTo>
                <a:lnTo>
                  <a:pt x="60" y="282"/>
                </a:lnTo>
                <a:lnTo>
                  <a:pt x="66" y="298"/>
                </a:lnTo>
                <a:lnTo>
                  <a:pt x="76" y="312"/>
                </a:lnTo>
                <a:lnTo>
                  <a:pt x="84" y="324"/>
                </a:lnTo>
                <a:lnTo>
                  <a:pt x="96" y="336"/>
                </a:lnTo>
                <a:lnTo>
                  <a:pt x="108" y="348"/>
                </a:lnTo>
                <a:lnTo>
                  <a:pt x="120" y="358"/>
                </a:lnTo>
                <a:lnTo>
                  <a:pt x="134" y="366"/>
                </a:lnTo>
                <a:lnTo>
                  <a:pt x="150" y="372"/>
                </a:lnTo>
                <a:lnTo>
                  <a:pt x="164" y="378"/>
                </a:lnTo>
                <a:lnTo>
                  <a:pt x="180" y="382"/>
                </a:lnTo>
                <a:lnTo>
                  <a:pt x="198" y="386"/>
                </a:lnTo>
                <a:lnTo>
                  <a:pt x="214" y="386"/>
                </a:lnTo>
                <a:lnTo>
                  <a:pt x="214" y="386"/>
                </a:lnTo>
                <a:lnTo>
                  <a:pt x="242" y="384"/>
                </a:lnTo>
                <a:lnTo>
                  <a:pt x="268" y="376"/>
                </a:lnTo>
                <a:lnTo>
                  <a:pt x="294" y="366"/>
                </a:lnTo>
                <a:lnTo>
                  <a:pt x="316" y="352"/>
                </a:lnTo>
                <a:lnTo>
                  <a:pt x="80" y="116"/>
                </a:lnTo>
                <a:close/>
                <a:moveTo>
                  <a:pt x="348" y="318"/>
                </a:moveTo>
                <a:lnTo>
                  <a:pt x="348" y="318"/>
                </a:lnTo>
                <a:lnTo>
                  <a:pt x="362" y="296"/>
                </a:lnTo>
                <a:lnTo>
                  <a:pt x="374" y="272"/>
                </a:lnTo>
                <a:lnTo>
                  <a:pt x="380" y="244"/>
                </a:lnTo>
                <a:lnTo>
                  <a:pt x="382" y="216"/>
                </a:lnTo>
                <a:lnTo>
                  <a:pt x="382" y="216"/>
                </a:lnTo>
                <a:lnTo>
                  <a:pt x="382" y="200"/>
                </a:lnTo>
                <a:lnTo>
                  <a:pt x="380" y="182"/>
                </a:lnTo>
                <a:lnTo>
                  <a:pt x="376" y="166"/>
                </a:lnTo>
                <a:lnTo>
                  <a:pt x="370" y="150"/>
                </a:lnTo>
                <a:lnTo>
                  <a:pt x="362" y="136"/>
                </a:lnTo>
                <a:lnTo>
                  <a:pt x="354" y="122"/>
                </a:lnTo>
                <a:lnTo>
                  <a:pt x="344" y="108"/>
                </a:lnTo>
                <a:lnTo>
                  <a:pt x="334" y="96"/>
                </a:lnTo>
                <a:lnTo>
                  <a:pt x="322" y="86"/>
                </a:lnTo>
                <a:lnTo>
                  <a:pt x="308" y="76"/>
                </a:lnTo>
                <a:lnTo>
                  <a:pt x="294" y="68"/>
                </a:lnTo>
                <a:lnTo>
                  <a:pt x="280" y="60"/>
                </a:lnTo>
                <a:lnTo>
                  <a:pt x="264" y="54"/>
                </a:lnTo>
                <a:lnTo>
                  <a:pt x="248" y="50"/>
                </a:lnTo>
                <a:lnTo>
                  <a:pt x="232" y="48"/>
                </a:lnTo>
                <a:lnTo>
                  <a:pt x="214" y="48"/>
                </a:lnTo>
                <a:lnTo>
                  <a:pt x="214" y="48"/>
                </a:lnTo>
                <a:lnTo>
                  <a:pt x="186" y="50"/>
                </a:lnTo>
                <a:lnTo>
                  <a:pt x="160" y="56"/>
                </a:lnTo>
                <a:lnTo>
                  <a:pt x="136" y="68"/>
                </a:lnTo>
                <a:lnTo>
                  <a:pt x="114" y="82"/>
                </a:lnTo>
                <a:lnTo>
                  <a:pt x="348" y="318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xtLst/>
        </p:spPr>
        <p:txBody>
          <a:bodyPr vert="horz" wrap="square" lIns="78191" tIns="39095" rIns="78191" bIns="39095" numCol="1" anchor="t" anchorCtr="0" compatLnSpc="1">
            <a:prstTxWarp prst="textNoShape">
              <a:avLst/>
            </a:prstTxWarp>
          </a:bodyPr>
          <a:lstStyle/>
          <a:p>
            <a:pPr defTabSz="871196"/>
            <a:endParaRPr lang="en-GB" sz="171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317396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id" hidden="1"/>
          <p:cNvGrpSpPr/>
          <p:nvPr>
            <p:custDataLst>
              <p:tags r:id="rId1"/>
            </p:custDataLst>
          </p:nvPr>
        </p:nvGrpSpPr>
        <p:grpSpPr>
          <a:xfrm>
            <a:off x="2006138" y="605119"/>
            <a:ext cx="8179724" cy="5922085"/>
            <a:chOff x="530352" y="685800"/>
            <a:chExt cx="8997696" cy="6711696"/>
          </a:xfrm>
        </p:grpSpPr>
        <p:sp>
          <p:nvSpPr>
            <p:cNvPr id="5" name="Footer block" hidden="1"/>
            <p:cNvSpPr>
              <a:spLocks noChangeArrowheads="1"/>
            </p:cNvSpPr>
            <p:nvPr/>
          </p:nvSpPr>
          <p:spPr bwMode="gray">
            <a:xfrm>
              <a:off x="530352" y="6784848"/>
              <a:ext cx="8997696" cy="612648"/>
            </a:xfrm>
            <a:prstGeom prst="rect">
              <a:avLst/>
            </a:prstGeom>
            <a:solidFill>
              <a:srgbClr val="CCFFFF">
                <a:alpha val="25000"/>
              </a:srgbClr>
            </a:solidFill>
            <a:ln w="6350" cap="rnd">
              <a:solidFill>
                <a:srgbClr val="CCFFFF"/>
              </a:solidFill>
              <a:prstDash val="sysDot"/>
              <a:miter lim="800000"/>
              <a:headEnd/>
              <a:tailEnd/>
            </a:ln>
            <a:effectLst/>
          </p:spPr>
          <p:txBody>
            <a:bodyPr wrap="none" lIns="63478" tIns="0" rIns="64777" bIns="0" anchor="ctr"/>
            <a:lstStyle/>
            <a:p>
              <a:pPr algn="ctr" defTabSz="811707">
                <a:defRPr/>
              </a:pPr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6" name="Title block" hidden="1"/>
            <p:cNvSpPr>
              <a:spLocks noChangeArrowheads="1"/>
            </p:cNvSpPr>
            <p:nvPr/>
          </p:nvSpPr>
          <p:spPr bwMode="gray">
            <a:xfrm>
              <a:off x="530352" y="1143000"/>
              <a:ext cx="8997696" cy="914400"/>
            </a:xfrm>
            <a:prstGeom prst="rect">
              <a:avLst/>
            </a:prstGeom>
            <a:solidFill>
              <a:srgbClr val="FCC3D7">
                <a:alpha val="25000"/>
              </a:srgbClr>
            </a:solidFill>
            <a:ln w="6350" cap="rnd">
              <a:solidFill>
                <a:srgbClr val="FCC3D7"/>
              </a:solidFill>
              <a:prstDash val="sysDot"/>
              <a:miter lim="800000"/>
              <a:headEnd/>
              <a:tailEnd/>
            </a:ln>
            <a:effectLst/>
          </p:spPr>
          <p:txBody>
            <a:bodyPr wrap="none" lIns="63478" tIns="0" rIns="64777" bIns="0" anchor="ctr"/>
            <a:lstStyle/>
            <a:p>
              <a:pPr algn="ctr" defTabSz="811707">
                <a:defRPr/>
              </a:pPr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7" name="Header block" hidden="1"/>
            <p:cNvSpPr>
              <a:spLocks noChangeArrowheads="1"/>
            </p:cNvSpPr>
            <p:nvPr/>
          </p:nvSpPr>
          <p:spPr bwMode="gray">
            <a:xfrm>
              <a:off x="530352" y="685800"/>
              <a:ext cx="8997696" cy="301752"/>
            </a:xfrm>
            <a:prstGeom prst="rect">
              <a:avLst/>
            </a:prstGeom>
            <a:solidFill>
              <a:srgbClr val="CCFFFF">
                <a:alpha val="25000"/>
              </a:srgbClr>
            </a:solidFill>
            <a:ln w="6350" cap="rnd">
              <a:solidFill>
                <a:srgbClr val="CCFFFF"/>
              </a:solidFill>
              <a:prstDash val="sysDot"/>
              <a:miter lim="800000"/>
              <a:headEnd/>
              <a:tailEnd/>
            </a:ln>
            <a:effectLst/>
          </p:spPr>
          <p:txBody>
            <a:bodyPr wrap="none" lIns="63306" tIns="0" rIns="64600" bIns="0" anchor="ctr"/>
            <a:lstStyle/>
            <a:p>
              <a:pPr algn="ctr" defTabSz="712904">
                <a:buSzPct val="90000"/>
                <a:defRPr/>
              </a:pPr>
              <a:endParaRPr lang="en-GB" sz="1300" dirty="0">
                <a:solidFill>
                  <a:srgbClr val="DC6900"/>
                </a:solidFill>
                <a:cs typeface="Arial" charset="0"/>
              </a:endParaRPr>
            </a:p>
          </p:txBody>
        </p:sp>
        <p:grpSp>
          <p:nvGrpSpPr>
            <p:cNvPr id="8" name="Group 600" hidden="1"/>
            <p:cNvGrpSpPr/>
            <p:nvPr userDrawn="1"/>
          </p:nvGrpSpPr>
          <p:grpSpPr>
            <a:xfrm>
              <a:off x="530352" y="6016752"/>
              <a:ext cx="8997696" cy="612648"/>
              <a:chOff x="530352" y="6016752"/>
              <a:chExt cx="8997696" cy="612648"/>
            </a:xfrm>
          </p:grpSpPr>
          <p:sp>
            <p:nvSpPr>
              <p:cNvPr id="44" name="Content block 606" hidden="1"/>
              <p:cNvSpPr>
                <a:spLocks noChangeArrowheads="1"/>
              </p:cNvSpPr>
              <p:nvPr/>
            </p:nvSpPr>
            <p:spPr bwMode="gray">
              <a:xfrm>
                <a:off x="8156448" y="6016752"/>
                <a:ext cx="1371600" cy="612648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811707">
                  <a:defRPr/>
                </a:pPr>
                <a:endParaRPr lang="en-GB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" name="Content block 605" hidden="1"/>
              <p:cNvSpPr>
                <a:spLocks noChangeArrowheads="1"/>
              </p:cNvSpPr>
              <p:nvPr/>
            </p:nvSpPr>
            <p:spPr bwMode="gray">
              <a:xfrm>
                <a:off x="6629400" y="6016752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811707">
                  <a:defRPr/>
                </a:pPr>
                <a:endParaRPr lang="en-GB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6" name="Content block 604" hidden="1"/>
              <p:cNvSpPr>
                <a:spLocks noChangeArrowheads="1"/>
              </p:cNvSpPr>
              <p:nvPr/>
            </p:nvSpPr>
            <p:spPr bwMode="gray">
              <a:xfrm>
                <a:off x="5102352" y="6016752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811707">
                  <a:defRPr/>
                </a:pPr>
                <a:endParaRPr lang="en-GB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7" name="Content block 603" hidden="1"/>
              <p:cNvSpPr>
                <a:spLocks noChangeArrowheads="1"/>
              </p:cNvSpPr>
              <p:nvPr/>
            </p:nvSpPr>
            <p:spPr bwMode="gray">
              <a:xfrm>
                <a:off x="3584448" y="6016752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811707">
                  <a:defRPr/>
                </a:pPr>
                <a:endParaRPr lang="en-GB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8" name="Content block 602" hidden="1"/>
              <p:cNvSpPr>
                <a:spLocks noChangeArrowheads="1"/>
              </p:cNvSpPr>
              <p:nvPr/>
            </p:nvSpPr>
            <p:spPr bwMode="gray">
              <a:xfrm>
                <a:off x="2057400" y="6016752"/>
                <a:ext cx="1371600" cy="612648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811707">
                  <a:defRPr/>
                </a:pPr>
                <a:endParaRPr lang="en-GB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9" name="Content block 601" hidden="1"/>
              <p:cNvSpPr>
                <a:spLocks noChangeArrowheads="1"/>
              </p:cNvSpPr>
              <p:nvPr/>
            </p:nvSpPr>
            <p:spPr bwMode="gray">
              <a:xfrm>
                <a:off x="530352" y="6016752"/>
                <a:ext cx="1371600" cy="612648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811707">
                  <a:defRPr/>
                </a:pPr>
                <a:endParaRPr lang="en-GB" dirty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9" name="Group 500" hidden="1"/>
            <p:cNvGrpSpPr/>
            <p:nvPr userDrawn="1"/>
          </p:nvGrpSpPr>
          <p:grpSpPr>
            <a:xfrm>
              <a:off x="530352" y="5257800"/>
              <a:ext cx="8997696" cy="612648"/>
              <a:chOff x="530352" y="5257800"/>
              <a:chExt cx="8997696" cy="612648"/>
            </a:xfrm>
          </p:grpSpPr>
          <p:sp>
            <p:nvSpPr>
              <p:cNvPr id="38" name="Content block 506" hidden="1"/>
              <p:cNvSpPr>
                <a:spLocks noChangeArrowheads="1"/>
              </p:cNvSpPr>
              <p:nvPr/>
            </p:nvSpPr>
            <p:spPr bwMode="gray">
              <a:xfrm>
                <a:off x="8156448" y="5257800"/>
                <a:ext cx="1371600" cy="612648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811707">
                  <a:defRPr/>
                </a:pPr>
                <a:endParaRPr lang="en-GB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9" name="Content block 505" hidden="1"/>
              <p:cNvSpPr>
                <a:spLocks noChangeArrowheads="1"/>
              </p:cNvSpPr>
              <p:nvPr/>
            </p:nvSpPr>
            <p:spPr bwMode="gray">
              <a:xfrm>
                <a:off x="6629400" y="5257800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811707">
                  <a:defRPr/>
                </a:pPr>
                <a:endParaRPr lang="en-GB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0" name="Content block 504" hidden="1"/>
              <p:cNvSpPr>
                <a:spLocks noChangeArrowheads="1"/>
              </p:cNvSpPr>
              <p:nvPr/>
            </p:nvSpPr>
            <p:spPr bwMode="gray">
              <a:xfrm>
                <a:off x="5102352" y="5257800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811707">
                  <a:defRPr/>
                </a:pPr>
                <a:endParaRPr lang="en-GB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1" name="Content block 503" hidden="1"/>
              <p:cNvSpPr>
                <a:spLocks noChangeArrowheads="1"/>
              </p:cNvSpPr>
              <p:nvPr/>
            </p:nvSpPr>
            <p:spPr bwMode="gray">
              <a:xfrm>
                <a:off x="3584448" y="5257800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811707">
                  <a:defRPr/>
                </a:pPr>
                <a:endParaRPr lang="en-GB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2" name="Content block 502" hidden="1"/>
              <p:cNvSpPr>
                <a:spLocks noChangeArrowheads="1"/>
              </p:cNvSpPr>
              <p:nvPr/>
            </p:nvSpPr>
            <p:spPr bwMode="gray">
              <a:xfrm>
                <a:off x="2057400" y="5257800"/>
                <a:ext cx="1371600" cy="612648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811707">
                  <a:defRPr/>
                </a:pPr>
                <a:endParaRPr lang="en-GB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3" name="Content block 501" hidden="1"/>
              <p:cNvSpPr>
                <a:spLocks noChangeArrowheads="1"/>
              </p:cNvSpPr>
              <p:nvPr/>
            </p:nvSpPr>
            <p:spPr bwMode="gray">
              <a:xfrm>
                <a:off x="530352" y="5257800"/>
                <a:ext cx="1371600" cy="612648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811707">
                  <a:defRPr/>
                </a:pPr>
                <a:endParaRPr lang="en-GB" dirty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0" name="Group 400" hidden="1"/>
            <p:cNvGrpSpPr/>
            <p:nvPr userDrawn="1"/>
          </p:nvGrpSpPr>
          <p:grpSpPr>
            <a:xfrm>
              <a:off x="530352" y="4498848"/>
              <a:ext cx="8997696" cy="612648"/>
              <a:chOff x="530352" y="4498848"/>
              <a:chExt cx="8997696" cy="612648"/>
            </a:xfrm>
          </p:grpSpPr>
          <p:sp>
            <p:nvSpPr>
              <p:cNvPr id="32" name="Content block 406" hidden="1"/>
              <p:cNvSpPr>
                <a:spLocks noChangeArrowheads="1"/>
              </p:cNvSpPr>
              <p:nvPr/>
            </p:nvSpPr>
            <p:spPr bwMode="gray">
              <a:xfrm>
                <a:off x="8156448" y="4498848"/>
                <a:ext cx="1371600" cy="612648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811707">
                  <a:defRPr/>
                </a:pPr>
                <a:endParaRPr lang="en-GB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3" name="Content block 405" hidden="1"/>
              <p:cNvSpPr>
                <a:spLocks noChangeArrowheads="1"/>
              </p:cNvSpPr>
              <p:nvPr/>
            </p:nvSpPr>
            <p:spPr bwMode="gray">
              <a:xfrm>
                <a:off x="6629400" y="4498848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811707">
                  <a:defRPr/>
                </a:pPr>
                <a:endParaRPr lang="en-GB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4" name="Content block 404" hidden="1"/>
              <p:cNvSpPr>
                <a:spLocks noChangeArrowheads="1"/>
              </p:cNvSpPr>
              <p:nvPr/>
            </p:nvSpPr>
            <p:spPr bwMode="gray">
              <a:xfrm>
                <a:off x="5102352" y="4498848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811707">
                  <a:defRPr/>
                </a:pPr>
                <a:endParaRPr lang="en-GB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5" name="Content block 403" hidden="1"/>
              <p:cNvSpPr>
                <a:spLocks noChangeArrowheads="1"/>
              </p:cNvSpPr>
              <p:nvPr/>
            </p:nvSpPr>
            <p:spPr bwMode="gray">
              <a:xfrm>
                <a:off x="3584448" y="4498848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811707">
                  <a:defRPr/>
                </a:pPr>
                <a:endParaRPr lang="en-GB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6" name="Content block 402" hidden="1"/>
              <p:cNvSpPr>
                <a:spLocks noChangeArrowheads="1"/>
              </p:cNvSpPr>
              <p:nvPr/>
            </p:nvSpPr>
            <p:spPr bwMode="gray">
              <a:xfrm>
                <a:off x="2057400" y="4498848"/>
                <a:ext cx="1371600" cy="612648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811707">
                  <a:defRPr/>
                </a:pPr>
                <a:endParaRPr lang="en-GB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7" name="Content block 401" hidden="1"/>
              <p:cNvSpPr>
                <a:spLocks noChangeArrowheads="1"/>
              </p:cNvSpPr>
              <p:nvPr/>
            </p:nvSpPr>
            <p:spPr bwMode="gray">
              <a:xfrm>
                <a:off x="530352" y="4498848"/>
                <a:ext cx="1371600" cy="612648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811707">
                  <a:defRPr/>
                </a:pPr>
                <a:endParaRPr lang="en-GB" dirty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1" name="Group 300" hidden="1"/>
            <p:cNvGrpSpPr/>
            <p:nvPr userDrawn="1"/>
          </p:nvGrpSpPr>
          <p:grpSpPr>
            <a:xfrm>
              <a:off x="530352" y="3730752"/>
              <a:ext cx="8997696" cy="612648"/>
              <a:chOff x="530352" y="3730752"/>
              <a:chExt cx="8997696" cy="612648"/>
            </a:xfrm>
          </p:grpSpPr>
          <p:sp>
            <p:nvSpPr>
              <p:cNvPr id="26" name="Content block 306" hidden="1"/>
              <p:cNvSpPr>
                <a:spLocks noChangeArrowheads="1"/>
              </p:cNvSpPr>
              <p:nvPr/>
            </p:nvSpPr>
            <p:spPr bwMode="gray">
              <a:xfrm>
                <a:off x="8156448" y="3730752"/>
                <a:ext cx="1371600" cy="612648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811707">
                  <a:defRPr/>
                </a:pPr>
                <a:endParaRPr lang="en-GB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7" name="Content block 305" hidden="1"/>
              <p:cNvSpPr>
                <a:spLocks noChangeArrowheads="1"/>
              </p:cNvSpPr>
              <p:nvPr/>
            </p:nvSpPr>
            <p:spPr bwMode="gray">
              <a:xfrm>
                <a:off x="6629400" y="3730752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811707">
                  <a:defRPr/>
                </a:pPr>
                <a:endParaRPr lang="en-GB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8" name="Content block 304" hidden="1"/>
              <p:cNvSpPr>
                <a:spLocks noChangeArrowheads="1"/>
              </p:cNvSpPr>
              <p:nvPr/>
            </p:nvSpPr>
            <p:spPr bwMode="gray">
              <a:xfrm>
                <a:off x="5102352" y="3730752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811707">
                  <a:defRPr/>
                </a:pPr>
                <a:endParaRPr lang="en-GB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9" name="Content block 303" hidden="1"/>
              <p:cNvSpPr>
                <a:spLocks noChangeArrowheads="1"/>
              </p:cNvSpPr>
              <p:nvPr/>
            </p:nvSpPr>
            <p:spPr bwMode="gray">
              <a:xfrm>
                <a:off x="3584448" y="3730752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811707">
                  <a:defRPr/>
                </a:pPr>
                <a:endParaRPr lang="en-GB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0" name="Content block 302" hidden="1"/>
              <p:cNvSpPr>
                <a:spLocks noChangeArrowheads="1"/>
              </p:cNvSpPr>
              <p:nvPr/>
            </p:nvSpPr>
            <p:spPr bwMode="gray">
              <a:xfrm>
                <a:off x="2057400" y="3730752"/>
                <a:ext cx="1371600" cy="612648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811707">
                  <a:defRPr/>
                </a:pPr>
                <a:endParaRPr lang="en-GB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1" name="Content block 301" hidden="1"/>
              <p:cNvSpPr>
                <a:spLocks noChangeArrowheads="1"/>
              </p:cNvSpPr>
              <p:nvPr/>
            </p:nvSpPr>
            <p:spPr bwMode="gray">
              <a:xfrm>
                <a:off x="530352" y="3730752"/>
                <a:ext cx="1371600" cy="612648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811707">
                  <a:defRPr/>
                </a:pPr>
                <a:endParaRPr lang="en-GB" dirty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2" name="Group 200" hidden="1"/>
            <p:cNvGrpSpPr/>
            <p:nvPr userDrawn="1"/>
          </p:nvGrpSpPr>
          <p:grpSpPr>
            <a:xfrm>
              <a:off x="530352" y="2971800"/>
              <a:ext cx="8997696" cy="612648"/>
              <a:chOff x="530352" y="2971800"/>
              <a:chExt cx="8997696" cy="612648"/>
            </a:xfrm>
          </p:grpSpPr>
          <p:sp>
            <p:nvSpPr>
              <p:cNvPr id="20" name="Content block 206" hidden="1"/>
              <p:cNvSpPr>
                <a:spLocks noChangeArrowheads="1"/>
              </p:cNvSpPr>
              <p:nvPr/>
            </p:nvSpPr>
            <p:spPr bwMode="gray">
              <a:xfrm>
                <a:off x="8156448" y="2971800"/>
                <a:ext cx="1371600" cy="612648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811707">
                  <a:defRPr/>
                </a:pPr>
                <a:endParaRPr lang="en-GB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1" name="Content block 205" hidden="1"/>
              <p:cNvSpPr>
                <a:spLocks noChangeArrowheads="1"/>
              </p:cNvSpPr>
              <p:nvPr/>
            </p:nvSpPr>
            <p:spPr bwMode="gray">
              <a:xfrm>
                <a:off x="6629400" y="2971800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811707">
                  <a:defRPr/>
                </a:pPr>
                <a:endParaRPr lang="en-GB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2" name="Content block 204" hidden="1"/>
              <p:cNvSpPr>
                <a:spLocks noChangeArrowheads="1"/>
              </p:cNvSpPr>
              <p:nvPr/>
            </p:nvSpPr>
            <p:spPr bwMode="gray">
              <a:xfrm>
                <a:off x="5102352" y="2971800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811707">
                  <a:defRPr/>
                </a:pPr>
                <a:endParaRPr lang="en-GB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3" name="Content block 203" hidden="1"/>
              <p:cNvSpPr>
                <a:spLocks noChangeArrowheads="1"/>
              </p:cNvSpPr>
              <p:nvPr/>
            </p:nvSpPr>
            <p:spPr bwMode="gray">
              <a:xfrm>
                <a:off x="3584448" y="2971800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811707">
                  <a:defRPr/>
                </a:pPr>
                <a:endParaRPr lang="en-GB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4" name="Content block 202" hidden="1"/>
              <p:cNvSpPr>
                <a:spLocks noChangeArrowheads="1"/>
              </p:cNvSpPr>
              <p:nvPr/>
            </p:nvSpPr>
            <p:spPr bwMode="gray">
              <a:xfrm>
                <a:off x="2057400" y="2971800"/>
                <a:ext cx="1371600" cy="612648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811707">
                  <a:defRPr/>
                </a:pPr>
                <a:endParaRPr lang="en-GB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5" name="Content block 201" hidden="1"/>
              <p:cNvSpPr>
                <a:spLocks noChangeArrowheads="1"/>
              </p:cNvSpPr>
              <p:nvPr/>
            </p:nvSpPr>
            <p:spPr bwMode="gray">
              <a:xfrm>
                <a:off x="530352" y="2971800"/>
                <a:ext cx="1371600" cy="612648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811707">
                  <a:defRPr/>
                </a:pPr>
                <a:endParaRPr lang="en-GB" dirty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3" name="Group 100" hidden="1"/>
            <p:cNvGrpSpPr/>
            <p:nvPr userDrawn="1"/>
          </p:nvGrpSpPr>
          <p:grpSpPr>
            <a:xfrm>
              <a:off x="530352" y="2212848"/>
              <a:ext cx="8997696" cy="612648"/>
              <a:chOff x="530352" y="2212848"/>
              <a:chExt cx="8997696" cy="612648"/>
            </a:xfrm>
          </p:grpSpPr>
          <p:sp>
            <p:nvSpPr>
              <p:cNvPr id="14" name="Content block 106" hidden="1"/>
              <p:cNvSpPr>
                <a:spLocks noChangeArrowheads="1"/>
              </p:cNvSpPr>
              <p:nvPr/>
            </p:nvSpPr>
            <p:spPr bwMode="gray">
              <a:xfrm>
                <a:off x="8156448" y="2212848"/>
                <a:ext cx="1371600" cy="612648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811707">
                  <a:defRPr/>
                </a:pPr>
                <a:endParaRPr lang="en-GB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5" name="Content block 105" hidden="1"/>
              <p:cNvSpPr>
                <a:spLocks noChangeArrowheads="1"/>
              </p:cNvSpPr>
              <p:nvPr/>
            </p:nvSpPr>
            <p:spPr bwMode="gray">
              <a:xfrm>
                <a:off x="6629400" y="2212848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811707">
                  <a:defRPr/>
                </a:pPr>
                <a:endParaRPr lang="en-GB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6" name="Content block 104" hidden="1"/>
              <p:cNvSpPr>
                <a:spLocks noChangeArrowheads="1"/>
              </p:cNvSpPr>
              <p:nvPr/>
            </p:nvSpPr>
            <p:spPr bwMode="gray">
              <a:xfrm>
                <a:off x="5102352" y="2212848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811707">
                  <a:defRPr/>
                </a:pPr>
                <a:endParaRPr lang="en-GB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7" name="Content block 103" hidden="1"/>
              <p:cNvSpPr>
                <a:spLocks noChangeArrowheads="1"/>
              </p:cNvSpPr>
              <p:nvPr/>
            </p:nvSpPr>
            <p:spPr bwMode="gray">
              <a:xfrm>
                <a:off x="3584448" y="2212848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811707">
                  <a:defRPr/>
                </a:pPr>
                <a:endParaRPr lang="en-GB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8" name="Content block 102" hidden="1"/>
              <p:cNvSpPr>
                <a:spLocks noChangeArrowheads="1"/>
              </p:cNvSpPr>
              <p:nvPr/>
            </p:nvSpPr>
            <p:spPr bwMode="gray">
              <a:xfrm>
                <a:off x="2057400" y="2212848"/>
                <a:ext cx="1371600" cy="612648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811707">
                  <a:defRPr/>
                </a:pPr>
                <a:endParaRPr lang="en-GB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9" name="Content block 101" hidden="1"/>
              <p:cNvSpPr>
                <a:spLocks noChangeArrowheads="1"/>
              </p:cNvSpPr>
              <p:nvPr/>
            </p:nvSpPr>
            <p:spPr bwMode="gray">
              <a:xfrm>
                <a:off x="530352" y="2212848"/>
                <a:ext cx="1371600" cy="612648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811707">
                  <a:defRPr/>
                </a:pPr>
                <a:endParaRPr lang="en-GB" dirty="0">
                  <a:solidFill>
                    <a:srgbClr val="000000"/>
                  </a:solidFill>
                </a:endParaRPr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/>
              <a:t>How can we improve access by all</a:t>
            </a:r>
          </a:p>
        </p:txBody>
      </p:sp>
      <p:sp>
        <p:nvSpPr>
          <p:cNvPr id="52" name="Section Header" hidden="1"/>
          <p:cNvSpPr txBox="1"/>
          <p:nvPr>
            <p:custDataLst>
              <p:tags r:id="rId2"/>
            </p:custDataLst>
          </p:nvPr>
        </p:nvSpPr>
        <p:spPr>
          <a:xfrm>
            <a:off x="1997830" y="717883"/>
            <a:ext cx="176330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indent="-271795" defTabSz="905995">
              <a:spcAft>
                <a:spcPts val="900"/>
              </a:spcAft>
            </a:pPr>
            <a:r>
              <a:rPr lang="en-GB" sz="1000" noProof="1">
                <a:solidFill>
                  <a:srgbClr val="000000"/>
                </a:solidFill>
                <a:ea typeface="Cambria Math" pitchFamily="18" charset="0"/>
              </a:rPr>
              <a:t>  – </a:t>
            </a:r>
          </a:p>
        </p:txBody>
      </p:sp>
      <p:sp>
        <p:nvSpPr>
          <p:cNvPr id="50" name="Footer Placeholder 49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ZA" smtClean="0"/>
              <a:t>Public resources and services</a:t>
            </a:r>
            <a:endParaRPr lang="en-US"/>
          </a:p>
        </p:txBody>
      </p:sp>
      <p:sp>
        <p:nvSpPr>
          <p:cNvPr id="51" name="Slide Number Placeholder 50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16C0488-217C-405E-84A7-2C6B75A710C1}" type="slidenum">
              <a:rPr lang="en-US" smtClean="0"/>
              <a:t>4</a:t>
            </a:fld>
            <a:endParaRPr lang="en-US"/>
          </a:p>
        </p:txBody>
      </p:sp>
      <p:graphicFrame>
        <p:nvGraphicFramePr>
          <p:cNvPr id="65" name="Diagram 64"/>
          <p:cNvGraphicFramePr/>
          <p:nvPr>
            <p:extLst>
              <p:ext uri="{D42A27DB-BD31-4B8C-83A1-F6EECF244321}">
                <p14:modId xmlns:p14="http://schemas.microsoft.com/office/powerpoint/2010/main" val="1465637812"/>
              </p:ext>
            </p:extLst>
          </p:nvPr>
        </p:nvGraphicFramePr>
        <p:xfrm>
          <a:off x="711200" y="1252258"/>
          <a:ext cx="11003472" cy="504474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pic>
        <p:nvPicPr>
          <p:cNvPr id="55" name="Picture 54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1581" y="82222"/>
            <a:ext cx="1811867" cy="1207156"/>
          </a:xfrm>
          <a:prstGeom prst="rect">
            <a:avLst/>
          </a:prstGeom>
        </p:spPr>
      </p:pic>
      <p:grpSp>
        <p:nvGrpSpPr>
          <p:cNvPr id="54" name="Group 53"/>
          <p:cNvGrpSpPr/>
          <p:nvPr/>
        </p:nvGrpSpPr>
        <p:grpSpPr>
          <a:xfrm>
            <a:off x="332424" y="1143000"/>
            <a:ext cx="1148904" cy="1148904"/>
            <a:chOff x="9617181" y="2258092"/>
            <a:chExt cx="612000" cy="612000"/>
          </a:xfrm>
        </p:grpSpPr>
        <p:sp>
          <p:nvSpPr>
            <p:cNvPr id="56" name="Oval 55"/>
            <p:cNvSpPr/>
            <p:nvPr/>
          </p:nvSpPr>
          <p:spPr bwMode="ltGray">
            <a:xfrm>
              <a:off x="9617181" y="2258092"/>
              <a:ext cx="612000" cy="612000"/>
            </a:xfrm>
            <a:prstGeom prst="ellipse">
              <a:avLst/>
            </a:prstGeom>
            <a:solidFill>
              <a:schemeClr val="tx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 err="1" smtClean="0">
                <a:solidFill>
                  <a:schemeClr val="bg1"/>
                </a:solidFill>
                <a:latin typeface="Georgia" pitchFamily="18" charset="0"/>
              </a:endParaRPr>
            </a:p>
          </p:txBody>
        </p:sp>
        <p:sp>
          <p:nvSpPr>
            <p:cNvPr id="57" name="Freeform 4845"/>
            <p:cNvSpPr>
              <a:spLocks noEditPoints="1"/>
            </p:cNvSpPr>
            <p:nvPr/>
          </p:nvSpPr>
          <p:spPr bwMode="auto">
            <a:xfrm>
              <a:off x="9688836" y="2312435"/>
              <a:ext cx="467913" cy="506906"/>
            </a:xfrm>
            <a:custGeom>
              <a:avLst/>
              <a:gdLst>
                <a:gd name="T0" fmla="*/ 86 w 384"/>
                <a:gd name="T1" fmla="*/ 34 h 416"/>
                <a:gd name="T2" fmla="*/ 108 w 384"/>
                <a:gd name="T3" fmla="*/ 36 h 416"/>
                <a:gd name="T4" fmla="*/ 122 w 384"/>
                <a:gd name="T5" fmla="*/ 86 h 416"/>
                <a:gd name="T6" fmla="*/ 102 w 384"/>
                <a:gd name="T7" fmla="*/ 82 h 416"/>
                <a:gd name="T8" fmla="*/ 24 w 384"/>
                <a:gd name="T9" fmla="*/ 106 h 416"/>
                <a:gd name="T10" fmla="*/ 26 w 384"/>
                <a:gd name="T11" fmla="*/ 126 h 416"/>
                <a:gd name="T12" fmla="*/ 68 w 384"/>
                <a:gd name="T13" fmla="*/ 136 h 416"/>
                <a:gd name="T14" fmla="*/ 64 w 384"/>
                <a:gd name="T15" fmla="*/ 120 h 416"/>
                <a:gd name="T16" fmla="*/ 154 w 384"/>
                <a:gd name="T17" fmla="*/ 372 h 416"/>
                <a:gd name="T18" fmla="*/ 164 w 384"/>
                <a:gd name="T19" fmla="*/ 386 h 416"/>
                <a:gd name="T20" fmla="*/ 230 w 384"/>
                <a:gd name="T21" fmla="*/ 376 h 416"/>
                <a:gd name="T22" fmla="*/ 220 w 384"/>
                <a:gd name="T23" fmla="*/ 366 h 416"/>
                <a:gd name="T24" fmla="*/ 164 w 384"/>
                <a:gd name="T25" fmla="*/ 402 h 416"/>
                <a:gd name="T26" fmla="*/ 174 w 384"/>
                <a:gd name="T27" fmla="*/ 416 h 416"/>
                <a:gd name="T28" fmla="*/ 220 w 384"/>
                <a:gd name="T29" fmla="*/ 406 h 416"/>
                <a:gd name="T30" fmla="*/ 210 w 384"/>
                <a:gd name="T31" fmla="*/ 396 h 416"/>
                <a:gd name="T32" fmla="*/ 34 w 384"/>
                <a:gd name="T33" fmla="*/ 294 h 416"/>
                <a:gd name="T34" fmla="*/ 48 w 384"/>
                <a:gd name="T35" fmla="*/ 302 h 416"/>
                <a:gd name="T36" fmla="*/ 66 w 384"/>
                <a:gd name="T37" fmla="*/ 280 h 416"/>
                <a:gd name="T38" fmla="*/ 52 w 384"/>
                <a:gd name="T39" fmla="*/ 276 h 416"/>
                <a:gd name="T40" fmla="*/ 38 w 384"/>
                <a:gd name="T41" fmla="*/ 196 h 416"/>
                <a:gd name="T42" fmla="*/ 0 w 384"/>
                <a:gd name="T43" fmla="*/ 208 h 416"/>
                <a:gd name="T44" fmla="*/ 38 w 384"/>
                <a:gd name="T45" fmla="*/ 220 h 416"/>
                <a:gd name="T46" fmla="*/ 50 w 384"/>
                <a:gd name="T47" fmla="*/ 208 h 416"/>
                <a:gd name="T48" fmla="*/ 206 w 384"/>
                <a:gd name="T49" fmla="*/ 54 h 416"/>
                <a:gd name="T50" fmla="*/ 192 w 384"/>
                <a:gd name="T51" fmla="*/ 0 h 416"/>
                <a:gd name="T52" fmla="*/ 178 w 384"/>
                <a:gd name="T53" fmla="*/ 54 h 416"/>
                <a:gd name="T54" fmla="*/ 192 w 384"/>
                <a:gd name="T55" fmla="*/ 68 h 416"/>
                <a:gd name="T56" fmla="*/ 320 w 384"/>
                <a:gd name="T57" fmla="*/ 278 h 416"/>
                <a:gd name="T58" fmla="*/ 322 w 384"/>
                <a:gd name="T59" fmla="*/ 294 h 416"/>
                <a:gd name="T60" fmla="*/ 348 w 384"/>
                <a:gd name="T61" fmla="*/ 298 h 416"/>
                <a:gd name="T62" fmla="*/ 346 w 384"/>
                <a:gd name="T63" fmla="*/ 284 h 416"/>
                <a:gd name="T64" fmla="*/ 362 w 384"/>
                <a:gd name="T65" fmla="*/ 122 h 416"/>
                <a:gd name="T66" fmla="*/ 356 w 384"/>
                <a:gd name="T67" fmla="*/ 104 h 416"/>
                <a:gd name="T68" fmla="*/ 314 w 384"/>
                <a:gd name="T69" fmla="*/ 128 h 416"/>
                <a:gd name="T70" fmla="*/ 326 w 384"/>
                <a:gd name="T71" fmla="*/ 142 h 416"/>
                <a:gd name="T72" fmla="*/ 336 w 384"/>
                <a:gd name="T73" fmla="*/ 204 h 416"/>
                <a:gd name="T74" fmla="*/ 346 w 384"/>
                <a:gd name="T75" fmla="*/ 220 h 416"/>
                <a:gd name="T76" fmla="*/ 384 w 384"/>
                <a:gd name="T77" fmla="*/ 208 h 416"/>
                <a:gd name="T78" fmla="*/ 372 w 384"/>
                <a:gd name="T79" fmla="*/ 196 h 416"/>
                <a:gd name="T80" fmla="*/ 276 w 384"/>
                <a:gd name="T81" fmla="*/ 36 h 416"/>
                <a:gd name="T82" fmla="*/ 262 w 384"/>
                <a:gd name="T83" fmla="*/ 86 h 416"/>
                <a:gd name="T84" fmla="*/ 300 w 384"/>
                <a:gd name="T85" fmla="*/ 50 h 416"/>
                <a:gd name="T86" fmla="*/ 294 w 384"/>
                <a:gd name="T87" fmla="*/ 32 h 416"/>
                <a:gd name="T88" fmla="*/ 262 w 384"/>
                <a:gd name="T89" fmla="*/ 256 h 416"/>
                <a:gd name="T90" fmla="*/ 236 w 384"/>
                <a:gd name="T91" fmla="*/ 322 h 416"/>
                <a:gd name="T92" fmla="*/ 218 w 384"/>
                <a:gd name="T93" fmla="*/ 354 h 416"/>
                <a:gd name="T94" fmla="*/ 150 w 384"/>
                <a:gd name="T95" fmla="*/ 338 h 416"/>
                <a:gd name="T96" fmla="*/ 132 w 384"/>
                <a:gd name="T97" fmla="*/ 270 h 416"/>
                <a:gd name="T98" fmla="*/ 98 w 384"/>
                <a:gd name="T99" fmla="*/ 196 h 416"/>
                <a:gd name="T100" fmla="*/ 134 w 384"/>
                <a:gd name="T101" fmla="*/ 118 h 416"/>
                <a:gd name="T102" fmla="*/ 234 w 384"/>
                <a:gd name="T103" fmla="*/ 108 h 416"/>
                <a:gd name="T104" fmla="*/ 286 w 384"/>
                <a:gd name="T105" fmla="*/ 196 h 416"/>
                <a:gd name="T106" fmla="*/ 192 w 384"/>
                <a:gd name="T107" fmla="*/ 128 h 416"/>
                <a:gd name="T108" fmla="*/ 146 w 384"/>
                <a:gd name="T109" fmla="*/ 144 h 416"/>
                <a:gd name="T110" fmla="*/ 126 w 384"/>
                <a:gd name="T111" fmla="*/ 198 h 416"/>
                <a:gd name="T112" fmla="*/ 142 w 384"/>
                <a:gd name="T113" fmla="*/ 200 h 416"/>
                <a:gd name="T114" fmla="*/ 154 w 384"/>
                <a:gd name="T115" fmla="*/ 164 h 416"/>
                <a:gd name="T116" fmla="*/ 190 w 384"/>
                <a:gd name="T117" fmla="*/ 148 h 4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84" h="416">
                  <a:moveTo>
                    <a:pt x="102" y="82"/>
                  </a:moveTo>
                  <a:lnTo>
                    <a:pt x="84" y="50"/>
                  </a:lnTo>
                  <a:lnTo>
                    <a:pt x="84" y="50"/>
                  </a:lnTo>
                  <a:lnTo>
                    <a:pt x="82" y="44"/>
                  </a:lnTo>
                  <a:lnTo>
                    <a:pt x="84" y="40"/>
                  </a:lnTo>
                  <a:lnTo>
                    <a:pt x="86" y="34"/>
                  </a:lnTo>
                  <a:lnTo>
                    <a:pt x="90" y="32"/>
                  </a:lnTo>
                  <a:lnTo>
                    <a:pt x="90" y="32"/>
                  </a:lnTo>
                  <a:lnTo>
                    <a:pt x="96" y="30"/>
                  </a:lnTo>
                  <a:lnTo>
                    <a:pt x="100" y="30"/>
                  </a:lnTo>
                  <a:lnTo>
                    <a:pt x="106" y="32"/>
                  </a:lnTo>
                  <a:lnTo>
                    <a:pt x="108" y="36"/>
                  </a:lnTo>
                  <a:lnTo>
                    <a:pt x="126" y="68"/>
                  </a:lnTo>
                  <a:lnTo>
                    <a:pt x="126" y="68"/>
                  </a:lnTo>
                  <a:lnTo>
                    <a:pt x="128" y="72"/>
                  </a:lnTo>
                  <a:lnTo>
                    <a:pt x="128" y="78"/>
                  </a:lnTo>
                  <a:lnTo>
                    <a:pt x="126" y="82"/>
                  </a:lnTo>
                  <a:lnTo>
                    <a:pt x="122" y="86"/>
                  </a:lnTo>
                  <a:lnTo>
                    <a:pt x="122" y="86"/>
                  </a:lnTo>
                  <a:lnTo>
                    <a:pt x="114" y="88"/>
                  </a:lnTo>
                  <a:lnTo>
                    <a:pt x="114" y="88"/>
                  </a:lnTo>
                  <a:lnTo>
                    <a:pt x="108" y="86"/>
                  </a:lnTo>
                  <a:lnTo>
                    <a:pt x="102" y="82"/>
                  </a:lnTo>
                  <a:lnTo>
                    <a:pt x="102" y="82"/>
                  </a:lnTo>
                  <a:close/>
                  <a:moveTo>
                    <a:pt x="64" y="120"/>
                  </a:moveTo>
                  <a:lnTo>
                    <a:pt x="38" y="104"/>
                  </a:lnTo>
                  <a:lnTo>
                    <a:pt x="38" y="104"/>
                  </a:lnTo>
                  <a:lnTo>
                    <a:pt x="32" y="104"/>
                  </a:lnTo>
                  <a:lnTo>
                    <a:pt x="28" y="104"/>
                  </a:lnTo>
                  <a:lnTo>
                    <a:pt x="24" y="106"/>
                  </a:lnTo>
                  <a:lnTo>
                    <a:pt x="22" y="110"/>
                  </a:lnTo>
                  <a:lnTo>
                    <a:pt x="22" y="110"/>
                  </a:lnTo>
                  <a:lnTo>
                    <a:pt x="20" y="114"/>
                  </a:lnTo>
                  <a:lnTo>
                    <a:pt x="20" y="118"/>
                  </a:lnTo>
                  <a:lnTo>
                    <a:pt x="22" y="122"/>
                  </a:lnTo>
                  <a:lnTo>
                    <a:pt x="26" y="126"/>
                  </a:lnTo>
                  <a:lnTo>
                    <a:pt x="52" y="142"/>
                  </a:lnTo>
                  <a:lnTo>
                    <a:pt x="52" y="142"/>
                  </a:lnTo>
                  <a:lnTo>
                    <a:pt x="58" y="142"/>
                  </a:lnTo>
                  <a:lnTo>
                    <a:pt x="58" y="142"/>
                  </a:lnTo>
                  <a:lnTo>
                    <a:pt x="64" y="142"/>
                  </a:lnTo>
                  <a:lnTo>
                    <a:pt x="68" y="136"/>
                  </a:lnTo>
                  <a:lnTo>
                    <a:pt x="68" y="136"/>
                  </a:lnTo>
                  <a:lnTo>
                    <a:pt x="70" y="132"/>
                  </a:lnTo>
                  <a:lnTo>
                    <a:pt x="70" y="128"/>
                  </a:lnTo>
                  <a:lnTo>
                    <a:pt x="68" y="124"/>
                  </a:lnTo>
                  <a:lnTo>
                    <a:pt x="64" y="120"/>
                  </a:lnTo>
                  <a:lnTo>
                    <a:pt x="64" y="120"/>
                  </a:lnTo>
                  <a:close/>
                  <a:moveTo>
                    <a:pt x="220" y="366"/>
                  </a:moveTo>
                  <a:lnTo>
                    <a:pt x="164" y="366"/>
                  </a:lnTo>
                  <a:lnTo>
                    <a:pt x="164" y="366"/>
                  </a:lnTo>
                  <a:lnTo>
                    <a:pt x="160" y="366"/>
                  </a:lnTo>
                  <a:lnTo>
                    <a:pt x="156" y="368"/>
                  </a:lnTo>
                  <a:lnTo>
                    <a:pt x="154" y="372"/>
                  </a:lnTo>
                  <a:lnTo>
                    <a:pt x="154" y="376"/>
                  </a:lnTo>
                  <a:lnTo>
                    <a:pt x="154" y="376"/>
                  </a:lnTo>
                  <a:lnTo>
                    <a:pt x="154" y="380"/>
                  </a:lnTo>
                  <a:lnTo>
                    <a:pt x="156" y="382"/>
                  </a:lnTo>
                  <a:lnTo>
                    <a:pt x="160" y="384"/>
                  </a:lnTo>
                  <a:lnTo>
                    <a:pt x="164" y="386"/>
                  </a:lnTo>
                  <a:lnTo>
                    <a:pt x="220" y="386"/>
                  </a:lnTo>
                  <a:lnTo>
                    <a:pt x="220" y="386"/>
                  </a:lnTo>
                  <a:lnTo>
                    <a:pt x="224" y="384"/>
                  </a:lnTo>
                  <a:lnTo>
                    <a:pt x="228" y="382"/>
                  </a:lnTo>
                  <a:lnTo>
                    <a:pt x="230" y="380"/>
                  </a:lnTo>
                  <a:lnTo>
                    <a:pt x="230" y="376"/>
                  </a:lnTo>
                  <a:lnTo>
                    <a:pt x="230" y="376"/>
                  </a:lnTo>
                  <a:lnTo>
                    <a:pt x="230" y="372"/>
                  </a:lnTo>
                  <a:lnTo>
                    <a:pt x="228" y="368"/>
                  </a:lnTo>
                  <a:lnTo>
                    <a:pt x="224" y="366"/>
                  </a:lnTo>
                  <a:lnTo>
                    <a:pt x="220" y="366"/>
                  </a:lnTo>
                  <a:lnTo>
                    <a:pt x="220" y="366"/>
                  </a:lnTo>
                  <a:close/>
                  <a:moveTo>
                    <a:pt x="210" y="396"/>
                  </a:moveTo>
                  <a:lnTo>
                    <a:pt x="174" y="396"/>
                  </a:lnTo>
                  <a:lnTo>
                    <a:pt x="174" y="396"/>
                  </a:lnTo>
                  <a:lnTo>
                    <a:pt x="170" y="396"/>
                  </a:lnTo>
                  <a:lnTo>
                    <a:pt x="166" y="398"/>
                  </a:lnTo>
                  <a:lnTo>
                    <a:pt x="164" y="402"/>
                  </a:lnTo>
                  <a:lnTo>
                    <a:pt x="164" y="406"/>
                  </a:lnTo>
                  <a:lnTo>
                    <a:pt x="164" y="406"/>
                  </a:lnTo>
                  <a:lnTo>
                    <a:pt x="164" y="410"/>
                  </a:lnTo>
                  <a:lnTo>
                    <a:pt x="166" y="414"/>
                  </a:lnTo>
                  <a:lnTo>
                    <a:pt x="170" y="416"/>
                  </a:lnTo>
                  <a:lnTo>
                    <a:pt x="174" y="416"/>
                  </a:lnTo>
                  <a:lnTo>
                    <a:pt x="210" y="416"/>
                  </a:lnTo>
                  <a:lnTo>
                    <a:pt x="210" y="416"/>
                  </a:lnTo>
                  <a:lnTo>
                    <a:pt x="214" y="416"/>
                  </a:lnTo>
                  <a:lnTo>
                    <a:pt x="218" y="414"/>
                  </a:lnTo>
                  <a:lnTo>
                    <a:pt x="220" y="410"/>
                  </a:lnTo>
                  <a:lnTo>
                    <a:pt x="220" y="406"/>
                  </a:lnTo>
                  <a:lnTo>
                    <a:pt x="220" y="406"/>
                  </a:lnTo>
                  <a:lnTo>
                    <a:pt x="220" y="402"/>
                  </a:lnTo>
                  <a:lnTo>
                    <a:pt x="218" y="398"/>
                  </a:lnTo>
                  <a:lnTo>
                    <a:pt x="214" y="396"/>
                  </a:lnTo>
                  <a:lnTo>
                    <a:pt x="210" y="396"/>
                  </a:lnTo>
                  <a:lnTo>
                    <a:pt x="210" y="396"/>
                  </a:lnTo>
                  <a:close/>
                  <a:moveTo>
                    <a:pt x="52" y="276"/>
                  </a:moveTo>
                  <a:lnTo>
                    <a:pt x="38" y="284"/>
                  </a:lnTo>
                  <a:lnTo>
                    <a:pt x="38" y="284"/>
                  </a:lnTo>
                  <a:lnTo>
                    <a:pt x="36" y="288"/>
                  </a:lnTo>
                  <a:lnTo>
                    <a:pt x="34" y="290"/>
                  </a:lnTo>
                  <a:lnTo>
                    <a:pt x="34" y="294"/>
                  </a:lnTo>
                  <a:lnTo>
                    <a:pt x="36" y="298"/>
                  </a:lnTo>
                  <a:lnTo>
                    <a:pt x="36" y="298"/>
                  </a:lnTo>
                  <a:lnTo>
                    <a:pt x="40" y="302"/>
                  </a:lnTo>
                  <a:lnTo>
                    <a:pt x="44" y="304"/>
                  </a:lnTo>
                  <a:lnTo>
                    <a:pt x="44" y="304"/>
                  </a:lnTo>
                  <a:lnTo>
                    <a:pt x="48" y="302"/>
                  </a:lnTo>
                  <a:lnTo>
                    <a:pt x="62" y="294"/>
                  </a:lnTo>
                  <a:lnTo>
                    <a:pt x="62" y="294"/>
                  </a:lnTo>
                  <a:lnTo>
                    <a:pt x="66" y="292"/>
                  </a:lnTo>
                  <a:lnTo>
                    <a:pt x="68" y="288"/>
                  </a:lnTo>
                  <a:lnTo>
                    <a:pt x="68" y="284"/>
                  </a:lnTo>
                  <a:lnTo>
                    <a:pt x="66" y="280"/>
                  </a:lnTo>
                  <a:lnTo>
                    <a:pt x="66" y="280"/>
                  </a:lnTo>
                  <a:lnTo>
                    <a:pt x="64" y="278"/>
                  </a:lnTo>
                  <a:lnTo>
                    <a:pt x="60" y="276"/>
                  </a:lnTo>
                  <a:lnTo>
                    <a:pt x="56" y="276"/>
                  </a:lnTo>
                  <a:lnTo>
                    <a:pt x="52" y="276"/>
                  </a:lnTo>
                  <a:lnTo>
                    <a:pt x="52" y="276"/>
                  </a:lnTo>
                  <a:close/>
                  <a:moveTo>
                    <a:pt x="50" y="208"/>
                  </a:moveTo>
                  <a:lnTo>
                    <a:pt x="50" y="208"/>
                  </a:lnTo>
                  <a:lnTo>
                    <a:pt x="48" y="204"/>
                  </a:lnTo>
                  <a:lnTo>
                    <a:pt x="46" y="200"/>
                  </a:lnTo>
                  <a:lnTo>
                    <a:pt x="42" y="198"/>
                  </a:lnTo>
                  <a:lnTo>
                    <a:pt x="38" y="196"/>
                  </a:lnTo>
                  <a:lnTo>
                    <a:pt x="12" y="196"/>
                  </a:lnTo>
                  <a:lnTo>
                    <a:pt x="12" y="196"/>
                  </a:lnTo>
                  <a:lnTo>
                    <a:pt x="6" y="198"/>
                  </a:lnTo>
                  <a:lnTo>
                    <a:pt x="2" y="200"/>
                  </a:lnTo>
                  <a:lnTo>
                    <a:pt x="0" y="204"/>
                  </a:lnTo>
                  <a:lnTo>
                    <a:pt x="0" y="208"/>
                  </a:lnTo>
                  <a:lnTo>
                    <a:pt x="0" y="208"/>
                  </a:lnTo>
                  <a:lnTo>
                    <a:pt x="0" y="212"/>
                  </a:lnTo>
                  <a:lnTo>
                    <a:pt x="2" y="216"/>
                  </a:lnTo>
                  <a:lnTo>
                    <a:pt x="6" y="220"/>
                  </a:lnTo>
                  <a:lnTo>
                    <a:pt x="12" y="220"/>
                  </a:lnTo>
                  <a:lnTo>
                    <a:pt x="38" y="220"/>
                  </a:lnTo>
                  <a:lnTo>
                    <a:pt x="38" y="220"/>
                  </a:lnTo>
                  <a:lnTo>
                    <a:pt x="42" y="220"/>
                  </a:lnTo>
                  <a:lnTo>
                    <a:pt x="46" y="216"/>
                  </a:lnTo>
                  <a:lnTo>
                    <a:pt x="48" y="212"/>
                  </a:lnTo>
                  <a:lnTo>
                    <a:pt x="50" y="208"/>
                  </a:lnTo>
                  <a:lnTo>
                    <a:pt x="50" y="208"/>
                  </a:lnTo>
                  <a:close/>
                  <a:moveTo>
                    <a:pt x="192" y="68"/>
                  </a:moveTo>
                  <a:lnTo>
                    <a:pt x="192" y="68"/>
                  </a:lnTo>
                  <a:lnTo>
                    <a:pt x="198" y="66"/>
                  </a:lnTo>
                  <a:lnTo>
                    <a:pt x="202" y="64"/>
                  </a:lnTo>
                  <a:lnTo>
                    <a:pt x="204" y="58"/>
                  </a:lnTo>
                  <a:lnTo>
                    <a:pt x="206" y="54"/>
                  </a:lnTo>
                  <a:lnTo>
                    <a:pt x="206" y="14"/>
                  </a:lnTo>
                  <a:lnTo>
                    <a:pt x="206" y="14"/>
                  </a:lnTo>
                  <a:lnTo>
                    <a:pt x="204" y="8"/>
                  </a:lnTo>
                  <a:lnTo>
                    <a:pt x="202" y="4"/>
                  </a:lnTo>
                  <a:lnTo>
                    <a:pt x="198" y="0"/>
                  </a:lnTo>
                  <a:lnTo>
                    <a:pt x="192" y="0"/>
                  </a:lnTo>
                  <a:lnTo>
                    <a:pt x="192" y="0"/>
                  </a:lnTo>
                  <a:lnTo>
                    <a:pt x="186" y="0"/>
                  </a:lnTo>
                  <a:lnTo>
                    <a:pt x="182" y="4"/>
                  </a:lnTo>
                  <a:lnTo>
                    <a:pt x="180" y="8"/>
                  </a:lnTo>
                  <a:lnTo>
                    <a:pt x="178" y="14"/>
                  </a:lnTo>
                  <a:lnTo>
                    <a:pt x="178" y="54"/>
                  </a:lnTo>
                  <a:lnTo>
                    <a:pt x="178" y="54"/>
                  </a:lnTo>
                  <a:lnTo>
                    <a:pt x="180" y="58"/>
                  </a:lnTo>
                  <a:lnTo>
                    <a:pt x="182" y="64"/>
                  </a:lnTo>
                  <a:lnTo>
                    <a:pt x="186" y="66"/>
                  </a:lnTo>
                  <a:lnTo>
                    <a:pt x="192" y="68"/>
                  </a:lnTo>
                  <a:lnTo>
                    <a:pt x="192" y="68"/>
                  </a:lnTo>
                  <a:close/>
                  <a:moveTo>
                    <a:pt x="346" y="284"/>
                  </a:moveTo>
                  <a:lnTo>
                    <a:pt x="332" y="276"/>
                  </a:lnTo>
                  <a:lnTo>
                    <a:pt x="332" y="276"/>
                  </a:lnTo>
                  <a:lnTo>
                    <a:pt x="328" y="276"/>
                  </a:lnTo>
                  <a:lnTo>
                    <a:pt x="324" y="276"/>
                  </a:lnTo>
                  <a:lnTo>
                    <a:pt x="320" y="278"/>
                  </a:lnTo>
                  <a:lnTo>
                    <a:pt x="318" y="280"/>
                  </a:lnTo>
                  <a:lnTo>
                    <a:pt x="318" y="280"/>
                  </a:lnTo>
                  <a:lnTo>
                    <a:pt x="316" y="284"/>
                  </a:lnTo>
                  <a:lnTo>
                    <a:pt x="316" y="288"/>
                  </a:lnTo>
                  <a:lnTo>
                    <a:pt x="318" y="292"/>
                  </a:lnTo>
                  <a:lnTo>
                    <a:pt x="322" y="294"/>
                  </a:lnTo>
                  <a:lnTo>
                    <a:pt x="336" y="302"/>
                  </a:lnTo>
                  <a:lnTo>
                    <a:pt x="336" y="302"/>
                  </a:lnTo>
                  <a:lnTo>
                    <a:pt x="340" y="304"/>
                  </a:lnTo>
                  <a:lnTo>
                    <a:pt x="340" y="304"/>
                  </a:lnTo>
                  <a:lnTo>
                    <a:pt x="344" y="302"/>
                  </a:lnTo>
                  <a:lnTo>
                    <a:pt x="348" y="298"/>
                  </a:lnTo>
                  <a:lnTo>
                    <a:pt x="348" y="298"/>
                  </a:lnTo>
                  <a:lnTo>
                    <a:pt x="350" y="294"/>
                  </a:lnTo>
                  <a:lnTo>
                    <a:pt x="350" y="290"/>
                  </a:lnTo>
                  <a:lnTo>
                    <a:pt x="348" y="288"/>
                  </a:lnTo>
                  <a:lnTo>
                    <a:pt x="346" y="284"/>
                  </a:lnTo>
                  <a:lnTo>
                    <a:pt x="346" y="284"/>
                  </a:lnTo>
                  <a:close/>
                  <a:moveTo>
                    <a:pt x="326" y="142"/>
                  </a:moveTo>
                  <a:lnTo>
                    <a:pt x="326" y="142"/>
                  </a:lnTo>
                  <a:lnTo>
                    <a:pt x="332" y="142"/>
                  </a:lnTo>
                  <a:lnTo>
                    <a:pt x="358" y="126"/>
                  </a:lnTo>
                  <a:lnTo>
                    <a:pt x="358" y="126"/>
                  </a:lnTo>
                  <a:lnTo>
                    <a:pt x="362" y="122"/>
                  </a:lnTo>
                  <a:lnTo>
                    <a:pt x="364" y="118"/>
                  </a:lnTo>
                  <a:lnTo>
                    <a:pt x="364" y="114"/>
                  </a:lnTo>
                  <a:lnTo>
                    <a:pt x="362" y="110"/>
                  </a:lnTo>
                  <a:lnTo>
                    <a:pt x="362" y="110"/>
                  </a:lnTo>
                  <a:lnTo>
                    <a:pt x="360" y="106"/>
                  </a:lnTo>
                  <a:lnTo>
                    <a:pt x="356" y="104"/>
                  </a:lnTo>
                  <a:lnTo>
                    <a:pt x="352" y="104"/>
                  </a:lnTo>
                  <a:lnTo>
                    <a:pt x="346" y="104"/>
                  </a:lnTo>
                  <a:lnTo>
                    <a:pt x="320" y="120"/>
                  </a:lnTo>
                  <a:lnTo>
                    <a:pt x="320" y="120"/>
                  </a:lnTo>
                  <a:lnTo>
                    <a:pt x="316" y="124"/>
                  </a:lnTo>
                  <a:lnTo>
                    <a:pt x="314" y="128"/>
                  </a:lnTo>
                  <a:lnTo>
                    <a:pt x="314" y="132"/>
                  </a:lnTo>
                  <a:lnTo>
                    <a:pt x="316" y="136"/>
                  </a:lnTo>
                  <a:lnTo>
                    <a:pt x="316" y="136"/>
                  </a:lnTo>
                  <a:lnTo>
                    <a:pt x="320" y="142"/>
                  </a:lnTo>
                  <a:lnTo>
                    <a:pt x="326" y="142"/>
                  </a:lnTo>
                  <a:lnTo>
                    <a:pt x="326" y="142"/>
                  </a:lnTo>
                  <a:close/>
                  <a:moveTo>
                    <a:pt x="372" y="196"/>
                  </a:moveTo>
                  <a:lnTo>
                    <a:pt x="346" y="196"/>
                  </a:lnTo>
                  <a:lnTo>
                    <a:pt x="346" y="196"/>
                  </a:lnTo>
                  <a:lnTo>
                    <a:pt x="342" y="198"/>
                  </a:lnTo>
                  <a:lnTo>
                    <a:pt x="338" y="200"/>
                  </a:lnTo>
                  <a:lnTo>
                    <a:pt x="336" y="204"/>
                  </a:lnTo>
                  <a:lnTo>
                    <a:pt x="334" y="208"/>
                  </a:lnTo>
                  <a:lnTo>
                    <a:pt x="334" y="208"/>
                  </a:lnTo>
                  <a:lnTo>
                    <a:pt x="336" y="212"/>
                  </a:lnTo>
                  <a:lnTo>
                    <a:pt x="338" y="216"/>
                  </a:lnTo>
                  <a:lnTo>
                    <a:pt x="342" y="220"/>
                  </a:lnTo>
                  <a:lnTo>
                    <a:pt x="346" y="220"/>
                  </a:lnTo>
                  <a:lnTo>
                    <a:pt x="372" y="220"/>
                  </a:lnTo>
                  <a:lnTo>
                    <a:pt x="372" y="220"/>
                  </a:lnTo>
                  <a:lnTo>
                    <a:pt x="378" y="220"/>
                  </a:lnTo>
                  <a:lnTo>
                    <a:pt x="382" y="216"/>
                  </a:lnTo>
                  <a:lnTo>
                    <a:pt x="384" y="212"/>
                  </a:lnTo>
                  <a:lnTo>
                    <a:pt x="384" y="208"/>
                  </a:lnTo>
                  <a:lnTo>
                    <a:pt x="384" y="208"/>
                  </a:lnTo>
                  <a:lnTo>
                    <a:pt x="384" y="204"/>
                  </a:lnTo>
                  <a:lnTo>
                    <a:pt x="382" y="200"/>
                  </a:lnTo>
                  <a:lnTo>
                    <a:pt x="378" y="198"/>
                  </a:lnTo>
                  <a:lnTo>
                    <a:pt x="372" y="196"/>
                  </a:lnTo>
                  <a:lnTo>
                    <a:pt x="372" y="196"/>
                  </a:lnTo>
                  <a:close/>
                  <a:moveTo>
                    <a:pt x="294" y="32"/>
                  </a:moveTo>
                  <a:lnTo>
                    <a:pt x="294" y="32"/>
                  </a:lnTo>
                  <a:lnTo>
                    <a:pt x="288" y="30"/>
                  </a:lnTo>
                  <a:lnTo>
                    <a:pt x="284" y="30"/>
                  </a:lnTo>
                  <a:lnTo>
                    <a:pt x="278" y="32"/>
                  </a:lnTo>
                  <a:lnTo>
                    <a:pt x="276" y="36"/>
                  </a:lnTo>
                  <a:lnTo>
                    <a:pt x="258" y="68"/>
                  </a:lnTo>
                  <a:lnTo>
                    <a:pt x="258" y="68"/>
                  </a:lnTo>
                  <a:lnTo>
                    <a:pt x="256" y="72"/>
                  </a:lnTo>
                  <a:lnTo>
                    <a:pt x="256" y="78"/>
                  </a:lnTo>
                  <a:lnTo>
                    <a:pt x="258" y="82"/>
                  </a:lnTo>
                  <a:lnTo>
                    <a:pt x="262" y="86"/>
                  </a:lnTo>
                  <a:lnTo>
                    <a:pt x="262" y="86"/>
                  </a:lnTo>
                  <a:lnTo>
                    <a:pt x="270" y="88"/>
                  </a:lnTo>
                  <a:lnTo>
                    <a:pt x="270" y="88"/>
                  </a:lnTo>
                  <a:lnTo>
                    <a:pt x="276" y="86"/>
                  </a:lnTo>
                  <a:lnTo>
                    <a:pt x="282" y="82"/>
                  </a:lnTo>
                  <a:lnTo>
                    <a:pt x="300" y="50"/>
                  </a:lnTo>
                  <a:lnTo>
                    <a:pt x="300" y="50"/>
                  </a:lnTo>
                  <a:lnTo>
                    <a:pt x="302" y="44"/>
                  </a:lnTo>
                  <a:lnTo>
                    <a:pt x="300" y="40"/>
                  </a:lnTo>
                  <a:lnTo>
                    <a:pt x="298" y="34"/>
                  </a:lnTo>
                  <a:lnTo>
                    <a:pt x="294" y="32"/>
                  </a:lnTo>
                  <a:lnTo>
                    <a:pt x="294" y="32"/>
                  </a:lnTo>
                  <a:close/>
                  <a:moveTo>
                    <a:pt x="286" y="196"/>
                  </a:moveTo>
                  <a:lnTo>
                    <a:pt x="286" y="196"/>
                  </a:lnTo>
                  <a:lnTo>
                    <a:pt x="284" y="216"/>
                  </a:lnTo>
                  <a:lnTo>
                    <a:pt x="278" y="232"/>
                  </a:lnTo>
                  <a:lnTo>
                    <a:pt x="272" y="244"/>
                  </a:lnTo>
                  <a:lnTo>
                    <a:pt x="262" y="256"/>
                  </a:lnTo>
                  <a:lnTo>
                    <a:pt x="262" y="256"/>
                  </a:lnTo>
                  <a:lnTo>
                    <a:pt x="252" y="270"/>
                  </a:lnTo>
                  <a:lnTo>
                    <a:pt x="244" y="288"/>
                  </a:lnTo>
                  <a:lnTo>
                    <a:pt x="240" y="298"/>
                  </a:lnTo>
                  <a:lnTo>
                    <a:pt x="238" y="310"/>
                  </a:lnTo>
                  <a:lnTo>
                    <a:pt x="236" y="322"/>
                  </a:lnTo>
                  <a:lnTo>
                    <a:pt x="234" y="338"/>
                  </a:lnTo>
                  <a:lnTo>
                    <a:pt x="234" y="338"/>
                  </a:lnTo>
                  <a:lnTo>
                    <a:pt x="232" y="344"/>
                  </a:lnTo>
                  <a:lnTo>
                    <a:pt x="230" y="350"/>
                  </a:lnTo>
                  <a:lnTo>
                    <a:pt x="224" y="354"/>
                  </a:lnTo>
                  <a:lnTo>
                    <a:pt x="218" y="354"/>
                  </a:lnTo>
                  <a:lnTo>
                    <a:pt x="166" y="354"/>
                  </a:lnTo>
                  <a:lnTo>
                    <a:pt x="166" y="354"/>
                  </a:lnTo>
                  <a:lnTo>
                    <a:pt x="160" y="354"/>
                  </a:lnTo>
                  <a:lnTo>
                    <a:pt x="154" y="350"/>
                  </a:lnTo>
                  <a:lnTo>
                    <a:pt x="152" y="344"/>
                  </a:lnTo>
                  <a:lnTo>
                    <a:pt x="150" y="338"/>
                  </a:lnTo>
                  <a:lnTo>
                    <a:pt x="150" y="338"/>
                  </a:lnTo>
                  <a:lnTo>
                    <a:pt x="148" y="322"/>
                  </a:lnTo>
                  <a:lnTo>
                    <a:pt x="146" y="310"/>
                  </a:lnTo>
                  <a:lnTo>
                    <a:pt x="144" y="298"/>
                  </a:lnTo>
                  <a:lnTo>
                    <a:pt x="140" y="288"/>
                  </a:lnTo>
                  <a:lnTo>
                    <a:pt x="132" y="270"/>
                  </a:lnTo>
                  <a:lnTo>
                    <a:pt x="122" y="256"/>
                  </a:lnTo>
                  <a:lnTo>
                    <a:pt x="122" y="256"/>
                  </a:lnTo>
                  <a:lnTo>
                    <a:pt x="112" y="244"/>
                  </a:lnTo>
                  <a:lnTo>
                    <a:pt x="106" y="232"/>
                  </a:lnTo>
                  <a:lnTo>
                    <a:pt x="100" y="216"/>
                  </a:lnTo>
                  <a:lnTo>
                    <a:pt x="98" y="196"/>
                  </a:lnTo>
                  <a:lnTo>
                    <a:pt x="98" y="196"/>
                  </a:lnTo>
                  <a:lnTo>
                    <a:pt x="100" y="178"/>
                  </a:lnTo>
                  <a:lnTo>
                    <a:pt x="104" y="160"/>
                  </a:lnTo>
                  <a:lnTo>
                    <a:pt x="110" y="144"/>
                  </a:lnTo>
                  <a:lnTo>
                    <a:pt x="120" y="130"/>
                  </a:lnTo>
                  <a:lnTo>
                    <a:pt x="134" y="118"/>
                  </a:lnTo>
                  <a:lnTo>
                    <a:pt x="150" y="108"/>
                  </a:lnTo>
                  <a:lnTo>
                    <a:pt x="170" y="102"/>
                  </a:lnTo>
                  <a:lnTo>
                    <a:pt x="192" y="98"/>
                  </a:lnTo>
                  <a:lnTo>
                    <a:pt x="192" y="98"/>
                  </a:lnTo>
                  <a:lnTo>
                    <a:pt x="214" y="102"/>
                  </a:lnTo>
                  <a:lnTo>
                    <a:pt x="234" y="108"/>
                  </a:lnTo>
                  <a:lnTo>
                    <a:pt x="250" y="118"/>
                  </a:lnTo>
                  <a:lnTo>
                    <a:pt x="264" y="130"/>
                  </a:lnTo>
                  <a:lnTo>
                    <a:pt x="274" y="144"/>
                  </a:lnTo>
                  <a:lnTo>
                    <a:pt x="280" y="160"/>
                  </a:lnTo>
                  <a:lnTo>
                    <a:pt x="284" y="178"/>
                  </a:lnTo>
                  <a:lnTo>
                    <a:pt x="286" y="196"/>
                  </a:lnTo>
                  <a:lnTo>
                    <a:pt x="286" y="196"/>
                  </a:lnTo>
                  <a:close/>
                  <a:moveTo>
                    <a:pt x="200" y="138"/>
                  </a:moveTo>
                  <a:lnTo>
                    <a:pt x="200" y="138"/>
                  </a:lnTo>
                  <a:lnTo>
                    <a:pt x="198" y="134"/>
                  </a:lnTo>
                  <a:lnTo>
                    <a:pt x="196" y="130"/>
                  </a:lnTo>
                  <a:lnTo>
                    <a:pt x="192" y="128"/>
                  </a:lnTo>
                  <a:lnTo>
                    <a:pt x="190" y="128"/>
                  </a:lnTo>
                  <a:lnTo>
                    <a:pt x="190" y="128"/>
                  </a:lnTo>
                  <a:lnTo>
                    <a:pt x="178" y="128"/>
                  </a:lnTo>
                  <a:lnTo>
                    <a:pt x="166" y="132"/>
                  </a:lnTo>
                  <a:lnTo>
                    <a:pt x="156" y="136"/>
                  </a:lnTo>
                  <a:lnTo>
                    <a:pt x="146" y="144"/>
                  </a:lnTo>
                  <a:lnTo>
                    <a:pt x="136" y="154"/>
                  </a:lnTo>
                  <a:lnTo>
                    <a:pt x="130" y="164"/>
                  </a:lnTo>
                  <a:lnTo>
                    <a:pt x="126" y="178"/>
                  </a:lnTo>
                  <a:lnTo>
                    <a:pt x="124" y="194"/>
                  </a:lnTo>
                  <a:lnTo>
                    <a:pt x="124" y="194"/>
                  </a:lnTo>
                  <a:lnTo>
                    <a:pt x="126" y="198"/>
                  </a:lnTo>
                  <a:lnTo>
                    <a:pt x="128" y="200"/>
                  </a:lnTo>
                  <a:lnTo>
                    <a:pt x="130" y="204"/>
                  </a:lnTo>
                  <a:lnTo>
                    <a:pt x="134" y="204"/>
                  </a:lnTo>
                  <a:lnTo>
                    <a:pt x="134" y="204"/>
                  </a:lnTo>
                  <a:lnTo>
                    <a:pt x="138" y="204"/>
                  </a:lnTo>
                  <a:lnTo>
                    <a:pt x="142" y="200"/>
                  </a:lnTo>
                  <a:lnTo>
                    <a:pt x="144" y="198"/>
                  </a:lnTo>
                  <a:lnTo>
                    <a:pt x="144" y="194"/>
                  </a:lnTo>
                  <a:lnTo>
                    <a:pt x="144" y="194"/>
                  </a:lnTo>
                  <a:lnTo>
                    <a:pt x="146" y="182"/>
                  </a:lnTo>
                  <a:lnTo>
                    <a:pt x="148" y="172"/>
                  </a:lnTo>
                  <a:lnTo>
                    <a:pt x="154" y="164"/>
                  </a:lnTo>
                  <a:lnTo>
                    <a:pt x="160" y="158"/>
                  </a:lnTo>
                  <a:lnTo>
                    <a:pt x="166" y="154"/>
                  </a:lnTo>
                  <a:lnTo>
                    <a:pt x="174" y="150"/>
                  </a:lnTo>
                  <a:lnTo>
                    <a:pt x="182" y="148"/>
                  </a:lnTo>
                  <a:lnTo>
                    <a:pt x="190" y="148"/>
                  </a:lnTo>
                  <a:lnTo>
                    <a:pt x="190" y="148"/>
                  </a:lnTo>
                  <a:lnTo>
                    <a:pt x="192" y="148"/>
                  </a:lnTo>
                  <a:lnTo>
                    <a:pt x="196" y="144"/>
                  </a:lnTo>
                  <a:lnTo>
                    <a:pt x="198" y="142"/>
                  </a:lnTo>
                  <a:lnTo>
                    <a:pt x="200" y="138"/>
                  </a:lnTo>
                  <a:lnTo>
                    <a:pt x="200" y="138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sp>
        <p:nvSpPr>
          <p:cNvPr id="58" name="Freeform 35"/>
          <p:cNvSpPr>
            <a:spLocks/>
          </p:cNvSpPr>
          <p:nvPr/>
        </p:nvSpPr>
        <p:spPr bwMode="auto">
          <a:xfrm>
            <a:off x="11058670" y="4100560"/>
            <a:ext cx="1034778" cy="2376440"/>
          </a:xfrm>
          <a:custGeom>
            <a:avLst/>
            <a:gdLst>
              <a:gd name="T0" fmla="*/ 357 w 408"/>
              <a:gd name="T1" fmla="*/ 513 h 937"/>
              <a:gd name="T2" fmla="*/ 362 w 408"/>
              <a:gd name="T3" fmla="*/ 658 h 937"/>
              <a:gd name="T4" fmla="*/ 377 w 408"/>
              <a:gd name="T5" fmla="*/ 804 h 937"/>
              <a:gd name="T6" fmla="*/ 374 w 408"/>
              <a:gd name="T7" fmla="*/ 884 h 937"/>
              <a:gd name="T8" fmla="*/ 374 w 408"/>
              <a:gd name="T9" fmla="*/ 926 h 937"/>
              <a:gd name="T10" fmla="*/ 331 w 408"/>
              <a:gd name="T11" fmla="*/ 935 h 937"/>
              <a:gd name="T12" fmla="*/ 320 w 408"/>
              <a:gd name="T13" fmla="*/ 889 h 937"/>
              <a:gd name="T14" fmla="*/ 308 w 408"/>
              <a:gd name="T15" fmla="*/ 864 h 937"/>
              <a:gd name="T16" fmla="*/ 313 w 408"/>
              <a:gd name="T17" fmla="*/ 846 h 937"/>
              <a:gd name="T18" fmla="*/ 306 w 408"/>
              <a:gd name="T19" fmla="*/ 755 h 937"/>
              <a:gd name="T20" fmla="*/ 285 w 408"/>
              <a:gd name="T21" fmla="*/ 629 h 937"/>
              <a:gd name="T22" fmla="*/ 276 w 408"/>
              <a:gd name="T23" fmla="*/ 656 h 937"/>
              <a:gd name="T24" fmla="*/ 272 w 408"/>
              <a:gd name="T25" fmla="*/ 753 h 937"/>
              <a:gd name="T26" fmla="*/ 276 w 408"/>
              <a:gd name="T27" fmla="*/ 837 h 937"/>
              <a:gd name="T28" fmla="*/ 268 w 408"/>
              <a:gd name="T29" fmla="*/ 868 h 937"/>
              <a:gd name="T30" fmla="*/ 229 w 408"/>
              <a:gd name="T31" fmla="*/ 892 h 937"/>
              <a:gd name="T32" fmla="*/ 191 w 408"/>
              <a:gd name="T33" fmla="*/ 909 h 937"/>
              <a:gd name="T34" fmla="*/ 152 w 408"/>
              <a:gd name="T35" fmla="*/ 897 h 937"/>
              <a:gd name="T36" fmla="*/ 205 w 408"/>
              <a:gd name="T37" fmla="*/ 857 h 937"/>
              <a:gd name="T38" fmla="*/ 209 w 408"/>
              <a:gd name="T39" fmla="*/ 820 h 937"/>
              <a:gd name="T40" fmla="*/ 205 w 408"/>
              <a:gd name="T41" fmla="*/ 735 h 937"/>
              <a:gd name="T42" fmla="*/ 205 w 408"/>
              <a:gd name="T43" fmla="*/ 707 h 937"/>
              <a:gd name="T44" fmla="*/ 203 w 408"/>
              <a:gd name="T45" fmla="*/ 681 h 937"/>
              <a:gd name="T46" fmla="*/ 177 w 408"/>
              <a:gd name="T47" fmla="*/ 528 h 937"/>
              <a:gd name="T48" fmla="*/ 178 w 408"/>
              <a:gd name="T49" fmla="*/ 374 h 937"/>
              <a:gd name="T50" fmla="*/ 75 w 408"/>
              <a:gd name="T51" fmla="*/ 391 h 937"/>
              <a:gd name="T52" fmla="*/ 38 w 408"/>
              <a:gd name="T53" fmla="*/ 387 h 937"/>
              <a:gd name="T54" fmla="*/ 18 w 408"/>
              <a:gd name="T55" fmla="*/ 391 h 937"/>
              <a:gd name="T56" fmla="*/ 15 w 408"/>
              <a:gd name="T57" fmla="*/ 377 h 937"/>
              <a:gd name="T58" fmla="*/ 10 w 408"/>
              <a:gd name="T59" fmla="*/ 368 h 937"/>
              <a:gd name="T60" fmla="*/ 13 w 408"/>
              <a:gd name="T61" fmla="*/ 351 h 937"/>
              <a:gd name="T62" fmla="*/ 4 w 408"/>
              <a:gd name="T63" fmla="*/ 340 h 937"/>
              <a:gd name="T64" fmla="*/ 20 w 408"/>
              <a:gd name="T65" fmla="*/ 325 h 937"/>
              <a:gd name="T66" fmla="*/ 60 w 408"/>
              <a:gd name="T67" fmla="*/ 323 h 937"/>
              <a:gd name="T68" fmla="*/ 118 w 408"/>
              <a:gd name="T69" fmla="*/ 323 h 937"/>
              <a:gd name="T70" fmla="*/ 126 w 408"/>
              <a:gd name="T71" fmla="*/ 300 h 937"/>
              <a:gd name="T72" fmla="*/ 135 w 408"/>
              <a:gd name="T73" fmla="*/ 277 h 937"/>
              <a:gd name="T74" fmla="*/ 140 w 408"/>
              <a:gd name="T75" fmla="*/ 254 h 937"/>
              <a:gd name="T76" fmla="*/ 158 w 408"/>
              <a:gd name="T77" fmla="*/ 185 h 937"/>
              <a:gd name="T78" fmla="*/ 194 w 408"/>
              <a:gd name="T79" fmla="*/ 155 h 937"/>
              <a:gd name="T80" fmla="*/ 189 w 408"/>
              <a:gd name="T81" fmla="*/ 141 h 937"/>
              <a:gd name="T82" fmla="*/ 163 w 408"/>
              <a:gd name="T83" fmla="*/ 129 h 937"/>
              <a:gd name="T84" fmla="*/ 158 w 408"/>
              <a:gd name="T85" fmla="*/ 121 h 937"/>
              <a:gd name="T86" fmla="*/ 152 w 408"/>
              <a:gd name="T87" fmla="*/ 109 h 937"/>
              <a:gd name="T88" fmla="*/ 148 w 408"/>
              <a:gd name="T89" fmla="*/ 86 h 937"/>
              <a:gd name="T90" fmla="*/ 141 w 408"/>
              <a:gd name="T91" fmla="*/ 51 h 937"/>
              <a:gd name="T92" fmla="*/ 140 w 408"/>
              <a:gd name="T93" fmla="*/ 27 h 937"/>
              <a:gd name="T94" fmla="*/ 186 w 408"/>
              <a:gd name="T95" fmla="*/ 1 h 937"/>
              <a:gd name="T96" fmla="*/ 240 w 408"/>
              <a:gd name="T97" fmla="*/ 29 h 937"/>
              <a:gd name="T98" fmla="*/ 246 w 408"/>
              <a:gd name="T99" fmla="*/ 92 h 937"/>
              <a:gd name="T100" fmla="*/ 280 w 408"/>
              <a:gd name="T101" fmla="*/ 123 h 937"/>
              <a:gd name="T102" fmla="*/ 350 w 408"/>
              <a:gd name="T103" fmla="*/ 140 h 937"/>
              <a:gd name="T104" fmla="*/ 388 w 408"/>
              <a:gd name="T105" fmla="*/ 231 h 937"/>
              <a:gd name="T106" fmla="*/ 402 w 408"/>
              <a:gd name="T107" fmla="*/ 317 h 937"/>
              <a:gd name="T108" fmla="*/ 383 w 408"/>
              <a:gd name="T109" fmla="*/ 410 h 937"/>
              <a:gd name="T110" fmla="*/ 399 w 408"/>
              <a:gd name="T111" fmla="*/ 488 h 937"/>
              <a:gd name="T112" fmla="*/ 365 w 408"/>
              <a:gd name="T113" fmla="*/ 484 h 9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408" h="937">
                <a:moveTo>
                  <a:pt x="365" y="484"/>
                </a:moveTo>
                <a:lnTo>
                  <a:pt x="365" y="484"/>
                </a:lnTo>
                <a:lnTo>
                  <a:pt x="365" y="488"/>
                </a:lnTo>
                <a:lnTo>
                  <a:pt x="365" y="498"/>
                </a:lnTo>
                <a:lnTo>
                  <a:pt x="363" y="504"/>
                </a:lnTo>
                <a:lnTo>
                  <a:pt x="360" y="508"/>
                </a:lnTo>
                <a:lnTo>
                  <a:pt x="357" y="513"/>
                </a:lnTo>
                <a:lnTo>
                  <a:pt x="351" y="515"/>
                </a:lnTo>
                <a:lnTo>
                  <a:pt x="351" y="515"/>
                </a:lnTo>
                <a:lnTo>
                  <a:pt x="357" y="550"/>
                </a:lnTo>
                <a:lnTo>
                  <a:pt x="362" y="581"/>
                </a:lnTo>
                <a:lnTo>
                  <a:pt x="363" y="609"/>
                </a:lnTo>
                <a:lnTo>
                  <a:pt x="363" y="609"/>
                </a:lnTo>
                <a:lnTo>
                  <a:pt x="362" y="658"/>
                </a:lnTo>
                <a:lnTo>
                  <a:pt x="363" y="679"/>
                </a:lnTo>
                <a:lnTo>
                  <a:pt x="365" y="698"/>
                </a:lnTo>
                <a:lnTo>
                  <a:pt x="365" y="698"/>
                </a:lnTo>
                <a:lnTo>
                  <a:pt x="370" y="718"/>
                </a:lnTo>
                <a:lnTo>
                  <a:pt x="374" y="747"/>
                </a:lnTo>
                <a:lnTo>
                  <a:pt x="377" y="777"/>
                </a:lnTo>
                <a:lnTo>
                  <a:pt x="377" y="804"/>
                </a:lnTo>
                <a:lnTo>
                  <a:pt x="377" y="804"/>
                </a:lnTo>
                <a:lnTo>
                  <a:pt x="376" y="847"/>
                </a:lnTo>
                <a:lnTo>
                  <a:pt x="373" y="868"/>
                </a:lnTo>
                <a:lnTo>
                  <a:pt x="368" y="875"/>
                </a:lnTo>
                <a:lnTo>
                  <a:pt x="368" y="875"/>
                </a:lnTo>
                <a:lnTo>
                  <a:pt x="370" y="878"/>
                </a:lnTo>
                <a:lnTo>
                  <a:pt x="374" y="884"/>
                </a:lnTo>
                <a:lnTo>
                  <a:pt x="379" y="894"/>
                </a:lnTo>
                <a:lnTo>
                  <a:pt x="379" y="898"/>
                </a:lnTo>
                <a:lnTo>
                  <a:pt x="379" y="904"/>
                </a:lnTo>
                <a:lnTo>
                  <a:pt x="379" y="904"/>
                </a:lnTo>
                <a:lnTo>
                  <a:pt x="377" y="915"/>
                </a:lnTo>
                <a:lnTo>
                  <a:pt x="377" y="920"/>
                </a:lnTo>
                <a:lnTo>
                  <a:pt x="374" y="926"/>
                </a:lnTo>
                <a:lnTo>
                  <a:pt x="371" y="931"/>
                </a:lnTo>
                <a:lnTo>
                  <a:pt x="363" y="934"/>
                </a:lnTo>
                <a:lnTo>
                  <a:pt x="354" y="935"/>
                </a:lnTo>
                <a:lnTo>
                  <a:pt x="340" y="937"/>
                </a:lnTo>
                <a:lnTo>
                  <a:pt x="340" y="937"/>
                </a:lnTo>
                <a:lnTo>
                  <a:pt x="336" y="937"/>
                </a:lnTo>
                <a:lnTo>
                  <a:pt x="331" y="935"/>
                </a:lnTo>
                <a:lnTo>
                  <a:pt x="326" y="934"/>
                </a:lnTo>
                <a:lnTo>
                  <a:pt x="322" y="931"/>
                </a:lnTo>
                <a:lnTo>
                  <a:pt x="317" y="926"/>
                </a:lnTo>
                <a:lnTo>
                  <a:pt x="316" y="918"/>
                </a:lnTo>
                <a:lnTo>
                  <a:pt x="317" y="908"/>
                </a:lnTo>
                <a:lnTo>
                  <a:pt x="317" y="908"/>
                </a:lnTo>
                <a:lnTo>
                  <a:pt x="320" y="889"/>
                </a:lnTo>
                <a:lnTo>
                  <a:pt x="320" y="880"/>
                </a:lnTo>
                <a:lnTo>
                  <a:pt x="319" y="878"/>
                </a:lnTo>
                <a:lnTo>
                  <a:pt x="317" y="878"/>
                </a:lnTo>
                <a:lnTo>
                  <a:pt x="308" y="875"/>
                </a:lnTo>
                <a:lnTo>
                  <a:pt x="311" y="866"/>
                </a:lnTo>
                <a:lnTo>
                  <a:pt x="311" y="866"/>
                </a:lnTo>
                <a:lnTo>
                  <a:pt x="308" y="864"/>
                </a:lnTo>
                <a:lnTo>
                  <a:pt x="306" y="861"/>
                </a:lnTo>
                <a:lnTo>
                  <a:pt x="308" y="858"/>
                </a:lnTo>
                <a:lnTo>
                  <a:pt x="308" y="858"/>
                </a:lnTo>
                <a:lnTo>
                  <a:pt x="313" y="852"/>
                </a:lnTo>
                <a:lnTo>
                  <a:pt x="314" y="849"/>
                </a:lnTo>
                <a:lnTo>
                  <a:pt x="313" y="846"/>
                </a:lnTo>
                <a:lnTo>
                  <a:pt x="313" y="846"/>
                </a:lnTo>
                <a:lnTo>
                  <a:pt x="311" y="840"/>
                </a:lnTo>
                <a:lnTo>
                  <a:pt x="309" y="834"/>
                </a:lnTo>
                <a:lnTo>
                  <a:pt x="309" y="834"/>
                </a:lnTo>
                <a:lnTo>
                  <a:pt x="309" y="803"/>
                </a:lnTo>
                <a:lnTo>
                  <a:pt x="308" y="778"/>
                </a:lnTo>
                <a:lnTo>
                  <a:pt x="306" y="755"/>
                </a:lnTo>
                <a:lnTo>
                  <a:pt x="306" y="755"/>
                </a:lnTo>
                <a:lnTo>
                  <a:pt x="303" y="733"/>
                </a:lnTo>
                <a:lnTo>
                  <a:pt x="299" y="709"/>
                </a:lnTo>
                <a:lnTo>
                  <a:pt x="296" y="684"/>
                </a:lnTo>
                <a:lnTo>
                  <a:pt x="294" y="669"/>
                </a:lnTo>
                <a:lnTo>
                  <a:pt x="294" y="669"/>
                </a:lnTo>
                <a:lnTo>
                  <a:pt x="291" y="653"/>
                </a:lnTo>
                <a:lnTo>
                  <a:pt x="285" y="629"/>
                </a:lnTo>
                <a:lnTo>
                  <a:pt x="276" y="599"/>
                </a:lnTo>
                <a:lnTo>
                  <a:pt x="276" y="599"/>
                </a:lnTo>
                <a:lnTo>
                  <a:pt x="277" y="616"/>
                </a:lnTo>
                <a:lnTo>
                  <a:pt x="277" y="632"/>
                </a:lnTo>
                <a:lnTo>
                  <a:pt x="277" y="644"/>
                </a:lnTo>
                <a:lnTo>
                  <a:pt x="277" y="644"/>
                </a:lnTo>
                <a:lnTo>
                  <a:pt x="276" y="656"/>
                </a:lnTo>
                <a:lnTo>
                  <a:pt x="276" y="673"/>
                </a:lnTo>
                <a:lnTo>
                  <a:pt x="277" y="707"/>
                </a:lnTo>
                <a:lnTo>
                  <a:pt x="277" y="707"/>
                </a:lnTo>
                <a:lnTo>
                  <a:pt x="276" y="720"/>
                </a:lnTo>
                <a:lnTo>
                  <a:pt x="274" y="733"/>
                </a:lnTo>
                <a:lnTo>
                  <a:pt x="272" y="747"/>
                </a:lnTo>
                <a:lnTo>
                  <a:pt x="272" y="753"/>
                </a:lnTo>
                <a:lnTo>
                  <a:pt x="272" y="760"/>
                </a:lnTo>
                <a:lnTo>
                  <a:pt x="272" y="760"/>
                </a:lnTo>
                <a:lnTo>
                  <a:pt x="274" y="770"/>
                </a:lnTo>
                <a:lnTo>
                  <a:pt x="276" y="778"/>
                </a:lnTo>
                <a:lnTo>
                  <a:pt x="274" y="797"/>
                </a:lnTo>
                <a:lnTo>
                  <a:pt x="274" y="797"/>
                </a:lnTo>
                <a:lnTo>
                  <a:pt x="276" y="837"/>
                </a:lnTo>
                <a:lnTo>
                  <a:pt x="276" y="847"/>
                </a:lnTo>
                <a:lnTo>
                  <a:pt x="274" y="857"/>
                </a:lnTo>
                <a:lnTo>
                  <a:pt x="272" y="863"/>
                </a:lnTo>
                <a:lnTo>
                  <a:pt x="269" y="864"/>
                </a:lnTo>
                <a:lnTo>
                  <a:pt x="268" y="864"/>
                </a:lnTo>
                <a:lnTo>
                  <a:pt x="268" y="864"/>
                </a:lnTo>
                <a:lnTo>
                  <a:pt x="268" y="868"/>
                </a:lnTo>
                <a:lnTo>
                  <a:pt x="268" y="875"/>
                </a:lnTo>
                <a:lnTo>
                  <a:pt x="268" y="880"/>
                </a:lnTo>
                <a:lnTo>
                  <a:pt x="265" y="884"/>
                </a:lnTo>
                <a:lnTo>
                  <a:pt x="262" y="888"/>
                </a:lnTo>
                <a:lnTo>
                  <a:pt x="255" y="889"/>
                </a:lnTo>
                <a:lnTo>
                  <a:pt x="255" y="889"/>
                </a:lnTo>
                <a:lnTo>
                  <a:pt x="229" y="892"/>
                </a:lnTo>
                <a:lnTo>
                  <a:pt x="228" y="888"/>
                </a:lnTo>
                <a:lnTo>
                  <a:pt x="228" y="888"/>
                </a:lnTo>
                <a:lnTo>
                  <a:pt x="225" y="892"/>
                </a:lnTo>
                <a:lnTo>
                  <a:pt x="215" y="900"/>
                </a:lnTo>
                <a:lnTo>
                  <a:pt x="209" y="903"/>
                </a:lnTo>
                <a:lnTo>
                  <a:pt x="200" y="906"/>
                </a:lnTo>
                <a:lnTo>
                  <a:pt x="191" y="909"/>
                </a:lnTo>
                <a:lnTo>
                  <a:pt x="181" y="911"/>
                </a:lnTo>
                <a:lnTo>
                  <a:pt x="181" y="911"/>
                </a:lnTo>
                <a:lnTo>
                  <a:pt x="171" y="909"/>
                </a:lnTo>
                <a:lnTo>
                  <a:pt x="163" y="908"/>
                </a:lnTo>
                <a:lnTo>
                  <a:pt x="157" y="904"/>
                </a:lnTo>
                <a:lnTo>
                  <a:pt x="154" y="901"/>
                </a:lnTo>
                <a:lnTo>
                  <a:pt x="152" y="897"/>
                </a:lnTo>
                <a:lnTo>
                  <a:pt x="154" y="892"/>
                </a:lnTo>
                <a:lnTo>
                  <a:pt x="157" y="886"/>
                </a:lnTo>
                <a:lnTo>
                  <a:pt x="165" y="880"/>
                </a:lnTo>
                <a:lnTo>
                  <a:pt x="165" y="880"/>
                </a:lnTo>
                <a:lnTo>
                  <a:pt x="181" y="868"/>
                </a:lnTo>
                <a:lnTo>
                  <a:pt x="195" y="860"/>
                </a:lnTo>
                <a:lnTo>
                  <a:pt x="205" y="857"/>
                </a:lnTo>
                <a:lnTo>
                  <a:pt x="209" y="855"/>
                </a:lnTo>
                <a:lnTo>
                  <a:pt x="205" y="852"/>
                </a:lnTo>
                <a:lnTo>
                  <a:pt x="205" y="852"/>
                </a:lnTo>
                <a:lnTo>
                  <a:pt x="208" y="838"/>
                </a:lnTo>
                <a:lnTo>
                  <a:pt x="209" y="827"/>
                </a:lnTo>
                <a:lnTo>
                  <a:pt x="209" y="820"/>
                </a:lnTo>
                <a:lnTo>
                  <a:pt x="209" y="820"/>
                </a:lnTo>
                <a:lnTo>
                  <a:pt x="202" y="789"/>
                </a:lnTo>
                <a:lnTo>
                  <a:pt x="197" y="770"/>
                </a:lnTo>
                <a:lnTo>
                  <a:pt x="197" y="763"/>
                </a:lnTo>
                <a:lnTo>
                  <a:pt x="198" y="757"/>
                </a:lnTo>
                <a:lnTo>
                  <a:pt x="198" y="757"/>
                </a:lnTo>
                <a:lnTo>
                  <a:pt x="203" y="741"/>
                </a:lnTo>
                <a:lnTo>
                  <a:pt x="205" y="735"/>
                </a:lnTo>
                <a:lnTo>
                  <a:pt x="205" y="726"/>
                </a:lnTo>
                <a:lnTo>
                  <a:pt x="205" y="726"/>
                </a:lnTo>
                <a:lnTo>
                  <a:pt x="205" y="720"/>
                </a:lnTo>
                <a:lnTo>
                  <a:pt x="205" y="715"/>
                </a:lnTo>
                <a:lnTo>
                  <a:pt x="205" y="712"/>
                </a:lnTo>
                <a:lnTo>
                  <a:pt x="205" y="707"/>
                </a:lnTo>
                <a:lnTo>
                  <a:pt x="205" y="707"/>
                </a:lnTo>
                <a:lnTo>
                  <a:pt x="200" y="698"/>
                </a:lnTo>
                <a:lnTo>
                  <a:pt x="200" y="695"/>
                </a:lnTo>
                <a:lnTo>
                  <a:pt x="200" y="690"/>
                </a:lnTo>
                <a:lnTo>
                  <a:pt x="200" y="690"/>
                </a:lnTo>
                <a:lnTo>
                  <a:pt x="205" y="686"/>
                </a:lnTo>
                <a:lnTo>
                  <a:pt x="205" y="684"/>
                </a:lnTo>
                <a:lnTo>
                  <a:pt x="203" y="681"/>
                </a:lnTo>
                <a:lnTo>
                  <a:pt x="203" y="681"/>
                </a:lnTo>
                <a:lnTo>
                  <a:pt x="202" y="672"/>
                </a:lnTo>
                <a:lnTo>
                  <a:pt x="200" y="664"/>
                </a:lnTo>
                <a:lnTo>
                  <a:pt x="200" y="664"/>
                </a:lnTo>
                <a:lnTo>
                  <a:pt x="189" y="605"/>
                </a:lnTo>
                <a:lnTo>
                  <a:pt x="180" y="555"/>
                </a:lnTo>
                <a:lnTo>
                  <a:pt x="177" y="528"/>
                </a:lnTo>
                <a:lnTo>
                  <a:pt x="175" y="505"/>
                </a:lnTo>
                <a:lnTo>
                  <a:pt x="175" y="505"/>
                </a:lnTo>
                <a:lnTo>
                  <a:pt x="174" y="484"/>
                </a:lnTo>
                <a:lnTo>
                  <a:pt x="174" y="462"/>
                </a:lnTo>
                <a:lnTo>
                  <a:pt x="177" y="420"/>
                </a:lnTo>
                <a:lnTo>
                  <a:pt x="178" y="387"/>
                </a:lnTo>
                <a:lnTo>
                  <a:pt x="178" y="374"/>
                </a:lnTo>
                <a:lnTo>
                  <a:pt x="177" y="365"/>
                </a:lnTo>
                <a:lnTo>
                  <a:pt x="177" y="365"/>
                </a:lnTo>
                <a:lnTo>
                  <a:pt x="129" y="379"/>
                </a:lnTo>
                <a:lnTo>
                  <a:pt x="97" y="388"/>
                </a:lnTo>
                <a:lnTo>
                  <a:pt x="78" y="391"/>
                </a:lnTo>
                <a:lnTo>
                  <a:pt x="78" y="391"/>
                </a:lnTo>
                <a:lnTo>
                  <a:pt x="75" y="391"/>
                </a:lnTo>
                <a:lnTo>
                  <a:pt x="74" y="388"/>
                </a:lnTo>
                <a:lnTo>
                  <a:pt x="69" y="380"/>
                </a:lnTo>
                <a:lnTo>
                  <a:pt x="64" y="371"/>
                </a:lnTo>
                <a:lnTo>
                  <a:pt x="64" y="371"/>
                </a:lnTo>
                <a:lnTo>
                  <a:pt x="44" y="385"/>
                </a:lnTo>
                <a:lnTo>
                  <a:pt x="44" y="385"/>
                </a:lnTo>
                <a:lnTo>
                  <a:pt x="38" y="387"/>
                </a:lnTo>
                <a:lnTo>
                  <a:pt x="33" y="388"/>
                </a:lnTo>
                <a:lnTo>
                  <a:pt x="29" y="388"/>
                </a:lnTo>
                <a:lnTo>
                  <a:pt x="29" y="387"/>
                </a:lnTo>
                <a:lnTo>
                  <a:pt x="29" y="383"/>
                </a:lnTo>
                <a:lnTo>
                  <a:pt x="29" y="383"/>
                </a:lnTo>
                <a:lnTo>
                  <a:pt x="23" y="390"/>
                </a:lnTo>
                <a:lnTo>
                  <a:pt x="18" y="391"/>
                </a:lnTo>
                <a:lnTo>
                  <a:pt x="17" y="390"/>
                </a:lnTo>
                <a:lnTo>
                  <a:pt x="15" y="388"/>
                </a:lnTo>
                <a:lnTo>
                  <a:pt x="15" y="388"/>
                </a:lnTo>
                <a:lnTo>
                  <a:pt x="13" y="383"/>
                </a:lnTo>
                <a:lnTo>
                  <a:pt x="13" y="380"/>
                </a:lnTo>
                <a:lnTo>
                  <a:pt x="15" y="377"/>
                </a:lnTo>
                <a:lnTo>
                  <a:pt x="15" y="377"/>
                </a:lnTo>
                <a:lnTo>
                  <a:pt x="12" y="379"/>
                </a:lnTo>
                <a:lnTo>
                  <a:pt x="9" y="379"/>
                </a:lnTo>
                <a:lnTo>
                  <a:pt x="7" y="376"/>
                </a:lnTo>
                <a:lnTo>
                  <a:pt x="7" y="376"/>
                </a:lnTo>
                <a:lnTo>
                  <a:pt x="6" y="371"/>
                </a:lnTo>
                <a:lnTo>
                  <a:pt x="7" y="368"/>
                </a:lnTo>
                <a:lnTo>
                  <a:pt x="10" y="368"/>
                </a:lnTo>
                <a:lnTo>
                  <a:pt x="10" y="368"/>
                </a:lnTo>
                <a:lnTo>
                  <a:pt x="6" y="365"/>
                </a:lnTo>
                <a:lnTo>
                  <a:pt x="4" y="362"/>
                </a:lnTo>
                <a:lnTo>
                  <a:pt x="4" y="360"/>
                </a:lnTo>
                <a:lnTo>
                  <a:pt x="6" y="357"/>
                </a:lnTo>
                <a:lnTo>
                  <a:pt x="6" y="357"/>
                </a:lnTo>
                <a:lnTo>
                  <a:pt x="13" y="351"/>
                </a:lnTo>
                <a:lnTo>
                  <a:pt x="18" y="345"/>
                </a:lnTo>
                <a:lnTo>
                  <a:pt x="18" y="345"/>
                </a:lnTo>
                <a:lnTo>
                  <a:pt x="21" y="337"/>
                </a:lnTo>
                <a:lnTo>
                  <a:pt x="21" y="337"/>
                </a:lnTo>
                <a:lnTo>
                  <a:pt x="10" y="340"/>
                </a:lnTo>
                <a:lnTo>
                  <a:pt x="10" y="340"/>
                </a:lnTo>
                <a:lnTo>
                  <a:pt x="4" y="340"/>
                </a:lnTo>
                <a:lnTo>
                  <a:pt x="1" y="337"/>
                </a:lnTo>
                <a:lnTo>
                  <a:pt x="0" y="336"/>
                </a:lnTo>
                <a:lnTo>
                  <a:pt x="0" y="333"/>
                </a:lnTo>
                <a:lnTo>
                  <a:pt x="3" y="331"/>
                </a:lnTo>
                <a:lnTo>
                  <a:pt x="6" y="330"/>
                </a:lnTo>
                <a:lnTo>
                  <a:pt x="6" y="330"/>
                </a:lnTo>
                <a:lnTo>
                  <a:pt x="20" y="325"/>
                </a:lnTo>
                <a:lnTo>
                  <a:pt x="29" y="322"/>
                </a:lnTo>
                <a:lnTo>
                  <a:pt x="29" y="322"/>
                </a:lnTo>
                <a:lnTo>
                  <a:pt x="38" y="319"/>
                </a:lnTo>
                <a:lnTo>
                  <a:pt x="43" y="319"/>
                </a:lnTo>
                <a:lnTo>
                  <a:pt x="46" y="320"/>
                </a:lnTo>
                <a:lnTo>
                  <a:pt x="46" y="320"/>
                </a:lnTo>
                <a:lnTo>
                  <a:pt x="60" y="323"/>
                </a:lnTo>
                <a:lnTo>
                  <a:pt x="69" y="325"/>
                </a:lnTo>
                <a:lnTo>
                  <a:pt x="69" y="325"/>
                </a:lnTo>
                <a:lnTo>
                  <a:pt x="74" y="323"/>
                </a:lnTo>
                <a:lnTo>
                  <a:pt x="91" y="322"/>
                </a:lnTo>
                <a:lnTo>
                  <a:pt x="91" y="322"/>
                </a:lnTo>
                <a:lnTo>
                  <a:pt x="114" y="323"/>
                </a:lnTo>
                <a:lnTo>
                  <a:pt x="118" y="323"/>
                </a:lnTo>
                <a:lnTo>
                  <a:pt x="121" y="322"/>
                </a:lnTo>
                <a:lnTo>
                  <a:pt x="124" y="319"/>
                </a:lnTo>
                <a:lnTo>
                  <a:pt x="126" y="316"/>
                </a:lnTo>
                <a:lnTo>
                  <a:pt x="126" y="316"/>
                </a:lnTo>
                <a:lnTo>
                  <a:pt x="126" y="308"/>
                </a:lnTo>
                <a:lnTo>
                  <a:pt x="126" y="303"/>
                </a:lnTo>
                <a:lnTo>
                  <a:pt x="126" y="300"/>
                </a:lnTo>
                <a:lnTo>
                  <a:pt x="128" y="296"/>
                </a:lnTo>
                <a:lnTo>
                  <a:pt x="128" y="296"/>
                </a:lnTo>
                <a:lnTo>
                  <a:pt x="134" y="291"/>
                </a:lnTo>
                <a:lnTo>
                  <a:pt x="135" y="288"/>
                </a:lnTo>
                <a:lnTo>
                  <a:pt x="135" y="285"/>
                </a:lnTo>
                <a:lnTo>
                  <a:pt x="135" y="285"/>
                </a:lnTo>
                <a:lnTo>
                  <a:pt x="135" y="277"/>
                </a:lnTo>
                <a:lnTo>
                  <a:pt x="135" y="271"/>
                </a:lnTo>
                <a:lnTo>
                  <a:pt x="135" y="271"/>
                </a:lnTo>
                <a:lnTo>
                  <a:pt x="137" y="268"/>
                </a:lnTo>
                <a:lnTo>
                  <a:pt x="138" y="265"/>
                </a:lnTo>
                <a:lnTo>
                  <a:pt x="140" y="260"/>
                </a:lnTo>
                <a:lnTo>
                  <a:pt x="140" y="254"/>
                </a:lnTo>
                <a:lnTo>
                  <a:pt x="140" y="254"/>
                </a:lnTo>
                <a:lnTo>
                  <a:pt x="141" y="242"/>
                </a:lnTo>
                <a:lnTo>
                  <a:pt x="146" y="226"/>
                </a:lnTo>
                <a:lnTo>
                  <a:pt x="152" y="200"/>
                </a:lnTo>
                <a:lnTo>
                  <a:pt x="152" y="200"/>
                </a:lnTo>
                <a:lnTo>
                  <a:pt x="152" y="194"/>
                </a:lnTo>
                <a:lnTo>
                  <a:pt x="154" y="189"/>
                </a:lnTo>
                <a:lnTo>
                  <a:pt x="158" y="185"/>
                </a:lnTo>
                <a:lnTo>
                  <a:pt x="165" y="178"/>
                </a:lnTo>
                <a:lnTo>
                  <a:pt x="165" y="178"/>
                </a:lnTo>
                <a:lnTo>
                  <a:pt x="178" y="169"/>
                </a:lnTo>
                <a:lnTo>
                  <a:pt x="185" y="163"/>
                </a:lnTo>
                <a:lnTo>
                  <a:pt x="185" y="163"/>
                </a:lnTo>
                <a:lnTo>
                  <a:pt x="188" y="158"/>
                </a:lnTo>
                <a:lnTo>
                  <a:pt x="194" y="155"/>
                </a:lnTo>
                <a:lnTo>
                  <a:pt x="200" y="154"/>
                </a:lnTo>
                <a:lnTo>
                  <a:pt x="200" y="154"/>
                </a:lnTo>
                <a:lnTo>
                  <a:pt x="202" y="148"/>
                </a:lnTo>
                <a:lnTo>
                  <a:pt x="200" y="145"/>
                </a:lnTo>
                <a:lnTo>
                  <a:pt x="197" y="141"/>
                </a:lnTo>
                <a:lnTo>
                  <a:pt x="197" y="141"/>
                </a:lnTo>
                <a:lnTo>
                  <a:pt x="189" y="141"/>
                </a:lnTo>
                <a:lnTo>
                  <a:pt x="181" y="143"/>
                </a:lnTo>
                <a:lnTo>
                  <a:pt x="174" y="143"/>
                </a:lnTo>
                <a:lnTo>
                  <a:pt x="172" y="143"/>
                </a:lnTo>
                <a:lnTo>
                  <a:pt x="169" y="141"/>
                </a:lnTo>
                <a:lnTo>
                  <a:pt x="169" y="141"/>
                </a:lnTo>
                <a:lnTo>
                  <a:pt x="166" y="134"/>
                </a:lnTo>
                <a:lnTo>
                  <a:pt x="163" y="129"/>
                </a:lnTo>
                <a:lnTo>
                  <a:pt x="163" y="129"/>
                </a:lnTo>
                <a:lnTo>
                  <a:pt x="163" y="125"/>
                </a:lnTo>
                <a:lnTo>
                  <a:pt x="161" y="123"/>
                </a:lnTo>
                <a:lnTo>
                  <a:pt x="163" y="121"/>
                </a:lnTo>
                <a:lnTo>
                  <a:pt x="163" y="121"/>
                </a:lnTo>
                <a:lnTo>
                  <a:pt x="160" y="123"/>
                </a:lnTo>
                <a:lnTo>
                  <a:pt x="158" y="121"/>
                </a:lnTo>
                <a:lnTo>
                  <a:pt x="158" y="120"/>
                </a:lnTo>
                <a:lnTo>
                  <a:pt x="158" y="120"/>
                </a:lnTo>
                <a:lnTo>
                  <a:pt x="158" y="114"/>
                </a:lnTo>
                <a:lnTo>
                  <a:pt x="157" y="112"/>
                </a:lnTo>
                <a:lnTo>
                  <a:pt x="157" y="112"/>
                </a:lnTo>
                <a:lnTo>
                  <a:pt x="154" y="111"/>
                </a:lnTo>
                <a:lnTo>
                  <a:pt x="152" y="109"/>
                </a:lnTo>
                <a:lnTo>
                  <a:pt x="152" y="103"/>
                </a:lnTo>
                <a:lnTo>
                  <a:pt x="152" y="103"/>
                </a:lnTo>
                <a:lnTo>
                  <a:pt x="152" y="97"/>
                </a:lnTo>
                <a:lnTo>
                  <a:pt x="151" y="91"/>
                </a:lnTo>
                <a:lnTo>
                  <a:pt x="151" y="91"/>
                </a:lnTo>
                <a:lnTo>
                  <a:pt x="149" y="88"/>
                </a:lnTo>
                <a:lnTo>
                  <a:pt x="148" y="86"/>
                </a:lnTo>
                <a:lnTo>
                  <a:pt x="146" y="84"/>
                </a:lnTo>
                <a:lnTo>
                  <a:pt x="144" y="80"/>
                </a:lnTo>
                <a:lnTo>
                  <a:pt x="144" y="80"/>
                </a:lnTo>
                <a:lnTo>
                  <a:pt x="146" y="69"/>
                </a:lnTo>
                <a:lnTo>
                  <a:pt x="144" y="60"/>
                </a:lnTo>
                <a:lnTo>
                  <a:pt x="144" y="60"/>
                </a:lnTo>
                <a:lnTo>
                  <a:pt x="141" y="51"/>
                </a:lnTo>
                <a:lnTo>
                  <a:pt x="141" y="51"/>
                </a:lnTo>
                <a:lnTo>
                  <a:pt x="138" y="49"/>
                </a:lnTo>
                <a:lnTo>
                  <a:pt x="137" y="44"/>
                </a:lnTo>
                <a:lnTo>
                  <a:pt x="137" y="40"/>
                </a:lnTo>
                <a:lnTo>
                  <a:pt x="137" y="40"/>
                </a:lnTo>
                <a:lnTo>
                  <a:pt x="138" y="32"/>
                </a:lnTo>
                <a:lnTo>
                  <a:pt x="140" y="27"/>
                </a:lnTo>
                <a:lnTo>
                  <a:pt x="143" y="23"/>
                </a:lnTo>
                <a:lnTo>
                  <a:pt x="148" y="18"/>
                </a:lnTo>
                <a:lnTo>
                  <a:pt x="154" y="15"/>
                </a:lnTo>
                <a:lnTo>
                  <a:pt x="163" y="9"/>
                </a:lnTo>
                <a:lnTo>
                  <a:pt x="174" y="4"/>
                </a:lnTo>
                <a:lnTo>
                  <a:pt x="174" y="4"/>
                </a:lnTo>
                <a:lnTo>
                  <a:pt x="186" y="1"/>
                </a:lnTo>
                <a:lnTo>
                  <a:pt x="198" y="0"/>
                </a:lnTo>
                <a:lnTo>
                  <a:pt x="209" y="1"/>
                </a:lnTo>
                <a:lnTo>
                  <a:pt x="218" y="3"/>
                </a:lnTo>
                <a:lnTo>
                  <a:pt x="226" y="7"/>
                </a:lnTo>
                <a:lnTo>
                  <a:pt x="232" y="14"/>
                </a:lnTo>
                <a:lnTo>
                  <a:pt x="237" y="21"/>
                </a:lnTo>
                <a:lnTo>
                  <a:pt x="240" y="29"/>
                </a:lnTo>
                <a:lnTo>
                  <a:pt x="240" y="29"/>
                </a:lnTo>
                <a:lnTo>
                  <a:pt x="243" y="38"/>
                </a:lnTo>
                <a:lnTo>
                  <a:pt x="243" y="46"/>
                </a:lnTo>
                <a:lnTo>
                  <a:pt x="243" y="63"/>
                </a:lnTo>
                <a:lnTo>
                  <a:pt x="243" y="80"/>
                </a:lnTo>
                <a:lnTo>
                  <a:pt x="245" y="86"/>
                </a:lnTo>
                <a:lnTo>
                  <a:pt x="246" y="92"/>
                </a:lnTo>
                <a:lnTo>
                  <a:pt x="246" y="92"/>
                </a:lnTo>
                <a:lnTo>
                  <a:pt x="252" y="103"/>
                </a:lnTo>
                <a:lnTo>
                  <a:pt x="259" y="111"/>
                </a:lnTo>
                <a:lnTo>
                  <a:pt x="265" y="117"/>
                </a:lnTo>
                <a:lnTo>
                  <a:pt x="269" y="121"/>
                </a:lnTo>
                <a:lnTo>
                  <a:pt x="269" y="121"/>
                </a:lnTo>
                <a:lnTo>
                  <a:pt x="280" y="123"/>
                </a:lnTo>
                <a:lnTo>
                  <a:pt x="297" y="125"/>
                </a:lnTo>
                <a:lnTo>
                  <a:pt x="316" y="128"/>
                </a:lnTo>
                <a:lnTo>
                  <a:pt x="333" y="131"/>
                </a:lnTo>
                <a:lnTo>
                  <a:pt x="333" y="131"/>
                </a:lnTo>
                <a:lnTo>
                  <a:pt x="343" y="135"/>
                </a:lnTo>
                <a:lnTo>
                  <a:pt x="346" y="137"/>
                </a:lnTo>
                <a:lnTo>
                  <a:pt x="350" y="140"/>
                </a:lnTo>
                <a:lnTo>
                  <a:pt x="356" y="151"/>
                </a:lnTo>
                <a:lnTo>
                  <a:pt x="362" y="168"/>
                </a:lnTo>
                <a:lnTo>
                  <a:pt x="362" y="168"/>
                </a:lnTo>
                <a:lnTo>
                  <a:pt x="371" y="188"/>
                </a:lnTo>
                <a:lnTo>
                  <a:pt x="379" y="205"/>
                </a:lnTo>
                <a:lnTo>
                  <a:pt x="386" y="222"/>
                </a:lnTo>
                <a:lnTo>
                  <a:pt x="388" y="231"/>
                </a:lnTo>
                <a:lnTo>
                  <a:pt x="388" y="240"/>
                </a:lnTo>
                <a:lnTo>
                  <a:pt x="388" y="240"/>
                </a:lnTo>
                <a:lnTo>
                  <a:pt x="390" y="251"/>
                </a:lnTo>
                <a:lnTo>
                  <a:pt x="391" y="262"/>
                </a:lnTo>
                <a:lnTo>
                  <a:pt x="396" y="285"/>
                </a:lnTo>
                <a:lnTo>
                  <a:pt x="400" y="308"/>
                </a:lnTo>
                <a:lnTo>
                  <a:pt x="402" y="317"/>
                </a:lnTo>
                <a:lnTo>
                  <a:pt x="402" y="325"/>
                </a:lnTo>
                <a:lnTo>
                  <a:pt x="402" y="325"/>
                </a:lnTo>
                <a:lnTo>
                  <a:pt x="397" y="343"/>
                </a:lnTo>
                <a:lnTo>
                  <a:pt x="391" y="370"/>
                </a:lnTo>
                <a:lnTo>
                  <a:pt x="385" y="394"/>
                </a:lnTo>
                <a:lnTo>
                  <a:pt x="383" y="404"/>
                </a:lnTo>
                <a:lnTo>
                  <a:pt x="383" y="410"/>
                </a:lnTo>
                <a:lnTo>
                  <a:pt x="383" y="410"/>
                </a:lnTo>
                <a:lnTo>
                  <a:pt x="397" y="448"/>
                </a:lnTo>
                <a:lnTo>
                  <a:pt x="408" y="481"/>
                </a:lnTo>
                <a:lnTo>
                  <a:pt x="408" y="481"/>
                </a:lnTo>
                <a:lnTo>
                  <a:pt x="408" y="484"/>
                </a:lnTo>
                <a:lnTo>
                  <a:pt x="403" y="485"/>
                </a:lnTo>
                <a:lnTo>
                  <a:pt x="399" y="488"/>
                </a:lnTo>
                <a:lnTo>
                  <a:pt x="393" y="488"/>
                </a:lnTo>
                <a:lnTo>
                  <a:pt x="393" y="488"/>
                </a:lnTo>
                <a:lnTo>
                  <a:pt x="386" y="488"/>
                </a:lnTo>
                <a:lnTo>
                  <a:pt x="380" y="485"/>
                </a:lnTo>
                <a:lnTo>
                  <a:pt x="373" y="484"/>
                </a:lnTo>
                <a:lnTo>
                  <a:pt x="365" y="484"/>
                </a:lnTo>
                <a:lnTo>
                  <a:pt x="365" y="48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6778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id" hidden="1"/>
          <p:cNvGrpSpPr/>
          <p:nvPr>
            <p:custDataLst>
              <p:tags r:id="rId1"/>
            </p:custDataLst>
          </p:nvPr>
        </p:nvGrpSpPr>
        <p:grpSpPr>
          <a:xfrm>
            <a:off x="2006138" y="605119"/>
            <a:ext cx="8179724" cy="5922085"/>
            <a:chOff x="530352" y="685800"/>
            <a:chExt cx="8997696" cy="6711696"/>
          </a:xfrm>
        </p:grpSpPr>
        <p:sp>
          <p:nvSpPr>
            <p:cNvPr id="5" name="Footer block" hidden="1"/>
            <p:cNvSpPr>
              <a:spLocks noChangeArrowheads="1"/>
            </p:cNvSpPr>
            <p:nvPr/>
          </p:nvSpPr>
          <p:spPr bwMode="gray">
            <a:xfrm>
              <a:off x="530352" y="6784848"/>
              <a:ext cx="8997696" cy="612648"/>
            </a:xfrm>
            <a:prstGeom prst="rect">
              <a:avLst/>
            </a:prstGeom>
            <a:solidFill>
              <a:srgbClr val="CCFFFF">
                <a:alpha val="25000"/>
              </a:srgbClr>
            </a:solidFill>
            <a:ln w="6350" cap="rnd">
              <a:solidFill>
                <a:srgbClr val="CCFFFF"/>
              </a:solidFill>
              <a:prstDash val="sysDot"/>
              <a:miter lim="800000"/>
              <a:headEnd/>
              <a:tailEnd/>
            </a:ln>
            <a:effectLst/>
          </p:spPr>
          <p:txBody>
            <a:bodyPr wrap="none" lIns="63478" tIns="0" rIns="64777" bIns="0" anchor="ctr"/>
            <a:lstStyle/>
            <a:p>
              <a:pPr algn="ctr" defTabSz="811707">
                <a:defRPr/>
              </a:pPr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6" name="Title block" hidden="1"/>
            <p:cNvSpPr>
              <a:spLocks noChangeArrowheads="1"/>
            </p:cNvSpPr>
            <p:nvPr/>
          </p:nvSpPr>
          <p:spPr bwMode="gray">
            <a:xfrm>
              <a:off x="530352" y="1143000"/>
              <a:ext cx="8997696" cy="914400"/>
            </a:xfrm>
            <a:prstGeom prst="rect">
              <a:avLst/>
            </a:prstGeom>
            <a:solidFill>
              <a:srgbClr val="FCC3D7">
                <a:alpha val="25000"/>
              </a:srgbClr>
            </a:solidFill>
            <a:ln w="6350" cap="rnd">
              <a:solidFill>
                <a:srgbClr val="FCC3D7"/>
              </a:solidFill>
              <a:prstDash val="sysDot"/>
              <a:miter lim="800000"/>
              <a:headEnd/>
              <a:tailEnd/>
            </a:ln>
            <a:effectLst/>
          </p:spPr>
          <p:txBody>
            <a:bodyPr wrap="none" lIns="63478" tIns="0" rIns="64777" bIns="0" anchor="ctr"/>
            <a:lstStyle/>
            <a:p>
              <a:pPr algn="ctr" defTabSz="811707">
                <a:defRPr/>
              </a:pPr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7" name="Header block" hidden="1"/>
            <p:cNvSpPr>
              <a:spLocks noChangeArrowheads="1"/>
            </p:cNvSpPr>
            <p:nvPr/>
          </p:nvSpPr>
          <p:spPr bwMode="gray">
            <a:xfrm>
              <a:off x="530352" y="685800"/>
              <a:ext cx="8997696" cy="301752"/>
            </a:xfrm>
            <a:prstGeom prst="rect">
              <a:avLst/>
            </a:prstGeom>
            <a:solidFill>
              <a:srgbClr val="CCFFFF">
                <a:alpha val="25000"/>
              </a:srgbClr>
            </a:solidFill>
            <a:ln w="6350" cap="rnd">
              <a:solidFill>
                <a:srgbClr val="CCFFFF"/>
              </a:solidFill>
              <a:prstDash val="sysDot"/>
              <a:miter lim="800000"/>
              <a:headEnd/>
              <a:tailEnd/>
            </a:ln>
            <a:effectLst/>
          </p:spPr>
          <p:txBody>
            <a:bodyPr wrap="none" lIns="63306" tIns="0" rIns="64600" bIns="0" anchor="ctr"/>
            <a:lstStyle/>
            <a:p>
              <a:pPr algn="ctr" defTabSz="712904">
                <a:buSzPct val="90000"/>
                <a:defRPr/>
              </a:pPr>
              <a:endParaRPr lang="en-GB" sz="1300" dirty="0">
                <a:solidFill>
                  <a:srgbClr val="DC6900"/>
                </a:solidFill>
                <a:cs typeface="Arial" charset="0"/>
              </a:endParaRPr>
            </a:p>
          </p:txBody>
        </p:sp>
        <p:grpSp>
          <p:nvGrpSpPr>
            <p:cNvPr id="8" name="Group 600" hidden="1"/>
            <p:cNvGrpSpPr/>
            <p:nvPr userDrawn="1"/>
          </p:nvGrpSpPr>
          <p:grpSpPr>
            <a:xfrm>
              <a:off x="530352" y="6016752"/>
              <a:ext cx="8997696" cy="612648"/>
              <a:chOff x="530352" y="6016752"/>
              <a:chExt cx="8997696" cy="612648"/>
            </a:xfrm>
          </p:grpSpPr>
          <p:sp>
            <p:nvSpPr>
              <p:cNvPr id="44" name="Content block 606" hidden="1"/>
              <p:cNvSpPr>
                <a:spLocks noChangeArrowheads="1"/>
              </p:cNvSpPr>
              <p:nvPr/>
            </p:nvSpPr>
            <p:spPr bwMode="gray">
              <a:xfrm>
                <a:off x="8156448" y="6016752"/>
                <a:ext cx="1371600" cy="612648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811707">
                  <a:defRPr/>
                </a:pPr>
                <a:endParaRPr lang="en-GB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" name="Content block 605" hidden="1"/>
              <p:cNvSpPr>
                <a:spLocks noChangeArrowheads="1"/>
              </p:cNvSpPr>
              <p:nvPr/>
            </p:nvSpPr>
            <p:spPr bwMode="gray">
              <a:xfrm>
                <a:off x="6629400" y="6016752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811707">
                  <a:defRPr/>
                </a:pPr>
                <a:endParaRPr lang="en-GB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6" name="Content block 604" hidden="1"/>
              <p:cNvSpPr>
                <a:spLocks noChangeArrowheads="1"/>
              </p:cNvSpPr>
              <p:nvPr/>
            </p:nvSpPr>
            <p:spPr bwMode="gray">
              <a:xfrm>
                <a:off x="5102352" y="6016752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811707">
                  <a:defRPr/>
                </a:pPr>
                <a:endParaRPr lang="en-GB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7" name="Content block 603" hidden="1"/>
              <p:cNvSpPr>
                <a:spLocks noChangeArrowheads="1"/>
              </p:cNvSpPr>
              <p:nvPr/>
            </p:nvSpPr>
            <p:spPr bwMode="gray">
              <a:xfrm>
                <a:off x="3584448" y="6016752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811707">
                  <a:defRPr/>
                </a:pPr>
                <a:endParaRPr lang="en-GB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8" name="Content block 602" hidden="1"/>
              <p:cNvSpPr>
                <a:spLocks noChangeArrowheads="1"/>
              </p:cNvSpPr>
              <p:nvPr/>
            </p:nvSpPr>
            <p:spPr bwMode="gray">
              <a:xfrm>
                <a:off x="2057400" y="6016752"/>
                <a:ext cx="1371600" cy="612648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811707">
                  <a:defRPr/>
                </a:pPr>
                <a:endParaRPr lang="en-GB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9" name="Content block 601" hidden="1"/>
              <p:cNvSpPr>
                <a:spLocks noChangeArrowheads="1"/>
              </p:cNvSpPr>
              <p:nvPr/>
            </p:nvSpPr>
            <p:spPr bwMode="gray">
              <a:xfrm>
                <a:off x="530352" y="6016752"/>
                <a:ext cx="1371600" cy="612648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811707">
                  <a:defRPr/>
                </a:pPr>
                <a:endParaRPr lang="en-GB" dirty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9" name="Group 500" hidden="1"/>
            <p:cNvGrpSpPr/>
            <p:nvPr userDrawn="1"/>
          </p:nvGrpSpPr>
          <p:grpSpPr>
            <a:xfrm>
              <a:off x="530352" y="5257800"/>
              <a:ext cx="8997696" cy="612648"/>
              <a:chOff x="530352" y="5257800"/>
              <a:chExt cx="8997696" cy="612648"/>
            </a:xfrm>
          </p:grpSpPr>
          <p:sp>
            <p:nvSpPr>
              <p:cNvPr id="38" name="Content block 506" hidden="1"/>
              <p:cNvSpPr>
                <a:spLocks noChangeArrowheads="1"/>
              </p:cNvSpPr>
              <p:nvPr/>
            </p:nvSpPr>
            <p:spPr bwMode="gray">
              <a:xfrm>
                <a:off x="8156448" y="5257800"/>
                <a:ext cx="1371600" cy="612648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811707">
                  <a:defRPr/>
                </a:pPr>
                <a:endParaRPr lang="en-GB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9" name="Content block 505" hidden="1"/>
              <p:cNvSpPr>
                <a:spLocks noChangeArrowheads="1"/>
              </p:cNvSpPr>
              <p:nvPr/>
            </p:nvSpPr>
            <p:spPr bwMode="gray">
              <a:xfrm>
                <a:off x="6629400" y="5257800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811707">
                  <a:defRPr/>
                </a:pPr>
                <a:endParaRPr lang="en-GB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0" name="Content block 504" hidden="1"/>
              <p:cNvSpPr>
                <a:spLocks noChangeArrowheads="1"/>
              </p:cNvSpPr>
              <p:nvPr/>
            </p:nvSpPr>
            <p:spPr bwMode="gray">
              <a:xfrm>
                <a:off x="5102352" y="5257800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811707">
                  <a:defRPr/>
                </a:pPr>
                <a:endParaRPr lang="en-GB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1" name="Content block 503" hidden="1"/>
              <p:cNvSpPr>
                <a:spLocks noChangeArrowheads="1"/>
              </p:cNvSpPr>
              <p:nvPr/>
            </p:nvSpPr>
            <p:spPr bwMode="gray">
              <a:xfrm>
                <a:off x="3584448" y="5257800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811707">
                  <a:defRPr/>
                </a:pPr>
                <a:endParaRPr lang="en-GB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2" name="Content block 502" hidden="1"/>
              <p:cNvSpPr>
                <a:spLocks noChangeArrowheads="1"/>
              </p:cNvSpPr>
              <p:nvPr/>
            </p:nvSpPr>
            <p:spPr bwMode="gray">
              <a:xfrm>
                <a:off x="2057400" y="5257800"/>
                <a:ext cx="1371600" cy="612648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811707">
                  <a:defRPr/>
                </a:pPr>
                <a:endParaRPr lang="en-GB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3" name="Content block 501" hidden="1"/>
              <p:cNvSpPr>
                <a:spLocks noChangeArrowheads="1"/>
              </p:cNvSpPr>
              <p:nvPr/>
            </p:nvSpPr>
            <p:spPr bwMode="gray">
              <a:xfrm>
                <a:off x="530352" y="5257800"/>
                <a:ext cx="1371600" cy="612648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811707">
                  <a:defRPr/>
                </a:pPr>
                <a:endParaRPr lang="en-GB" dirty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0" name="Group 400" hidden="1"/>
            <p:cNvGrpSpPr/>
            <p:nvPr userDrawn="1"/>
          </p:nvGrpSpPr>
          <p:grpSpPr>
            <a:xfrm>
              <a:off x="530352" y="4498848"/>
              <a:ext cx="8997696" cy="612648"/>
              <a:chOff x="530352" y="4498848"/>
              <a:chExt cx="8997696" cy="612648"/>
            </a:xfrm>
          </p:grpSpPr>
          <p:sp>
            <p:nvSpPr>
              <p:cNvPr id="32" name="Content block 406" hidden="1"/>
              <p:cNvSpPr>
                <a:spLocks noChangeArrowheads="1"/>
              </p:cNvSpPr>
              <p:nvPr/>
            </p:nvSpPr>
            <p:spPr bwMode="gray">
              <a:xfrm>
                <a:off x="8156448" y="4498848"/>
                <a:ext cx="1371600" cy="612648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811707">
                  <a:defRPr/>
                </a:pPr>
                <a:endParaRPr lang="en-GB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3" name="Content block 405" hidden="1"/>
              <p:cNvSpPr>
                <a:spLocks noChangeArrowheads="1"/>
              </p:cNvSpPr>
              <p:nvPr/>
            </p:nvSpPr>
            <p:spPr bwMode="gray">
              <a:xfrm>
                <a:off x="6629400" y="4498848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811707">
                  <a:defRPr/>
                </a:pPr>
                <a:endParaRPr lang="en-GB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4" name="Content block 404" hidden="1"/>
              <p:cNvSpPr>
                <a:spLocks noChangeArrowheads="1"/>
              </p:cNvSpPr>
              <p:nvPr/>
            </p:nvSpPr>
            <p:spPr bwMode="gray">
              <a:xfrm>
                <a:off x="5102352" y="4498848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811707">
                  <a:defRPr/>
                </a:pPr>
                <a:endParaRPr lang="en-GB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5" name="Content block 403" hidden="1"/>
              <p:cNvSpPr>
                <a:spLocks noChangeArrowheads="1"/>
              </p:cNvSpPr>
              <p:nvPr/>
            </p:nvSpPr>
            <p:spPr bwMode="gray">
              <a:xfrm>
                <a:off x="3584448" y="4498848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811707">
                  <a:defRPr/>
                </a:pPr>
                <a:endParaRPr lang="en-GB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6" name="Content block 402" hidden="1"/>
              <p:cNvSpPr>
                <a:spLocks noChangeArrowheads="1"/>
              </p:cNvSpPr>
              <p:nvPr/>
            </p:nvSpPr>
            <p:spPr bwMode="gray">
              <a:xfrm>
                <a:off x="2057400" y="4498848"/>
                <a:ext cx="1371600" cy="612648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811707">
                  <a:defRPr/>
                </a:pPr>
                <a:endParaRPr lang="en-GB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7" name="Content block 401" hidden="1"/>
              <p:cNvSpPr>
                <a:spLocks noChangeArrowheads="1"/>
              </p:cNvSpPr>
              <p:nvPr/>
            </p:nvSpPr>
            <p:spPr bwMode="gray">
              <a:xfrm>
                <a:off x="530352" y="4498848"/>
                <a:ext cx="1371600" cy="612648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811707">
                  <a:defRPr/>
                </a:pPr>
                <a:endParaRPr lang="en-GB" dirty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1" name="Group 300" hidden="1"/>
            <p:cNvGrpSpPr/>
            <p:nvPr userDrawn="1"/>
          </p:nvGrpSpPr>
          <p:grpSpPr>
            <a:xfrm>
              <a:off x="530352" y="3730752"/>
              <a:ext cx="8997696" cy="612648"/>
              <a:chOff x="530352" y="3730752"/>
              <a:chExt cx="8997696" cy="612648"/>
            </a:xfrm>
          </p:grpSpPr>
          <p:sp>
            <p:nvSpPr>
              <p:cNvPr id="26" name="Content block 306" hidden="1"/>
              <p:cNvSpPr>
                <a:spLocks noChangeArrowheads="1"/>
              </p:cNvSpPr>
              <p:nvPr/>
            </p:nvSpPr>
            <p:spPr bwMode="gray">
              <a:xfrm>
                <a:off x="8156448" y="3730752"/>
                <a:ext cx="1371600" cy="612648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811707">
                  <a:defRPr/>
                </a:pPr>
                <a:endParaRPr lang="en-GB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7" name="Content block 305" hidden="1"/>
              <p:cNvSpPr>
                <a:spLocks noChangeArrowheads="1"/>
              </p:cNvSpPr>
              <p:nvPr/>
            </p:nvSpPr>
            <p:spPr bwMode="gray">
              <a:xfrm>
                <a:off x="6629400" y="3730752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811707">
                  <a:defRPr/>
                </a:pPr>
                <a:endParaRPr lang="en-GB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8" name="Content block 304" hidden="1"/>
              <p:cNvSpPr>
                <a:spLocks noChangeArrowheads="1"/>
              </p:cNvSpPr>
              <p:nvPr/>
            </p:nvSpPr>
            <p:spPr bwMode="gray">
              <a:xfrm>
                <a:off x="5102352" y="3730752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811707">
                  <a:defRPr/>
                </a:pPr>
                <a:endParaRPr lang="en-GB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9" name="Content block 303" hidden="1"/>
              <p:cNvSpPr>
                <a:spLocks noChangeArrowheads="1"/>
              </p:cNvSpPr>
              <p:nvPr/>
            </p:nvSpPr>
            <p:spPr bwMode="gray">
              <a:xfrm>
                <a:off x="3584448" y="3730752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811707">
                  <a:defRPr/>
                </a:pPr>
                <a:endParaRPr lang="en-GB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0" name="Content block 302" hidden="1"/>
              <p:cNvSpPr>
                <a:spLocks noChangeArrowheads="1"/>
              </p:cNvSpPr>
              <p:nvPr/>
            </p:nvSpPr>
            <p:spPr bwMode="gray">
              <a:xfrm>
                <a:off x="2057400" y="3730752"/>
                <a:ext cx="1371600" cy="612648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811707">
                  <a:defRPr/>
                </a:pPr>
                <a:endParaRPr lang="en-GB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1" name="Content block 301" hidden="1"/>
              <p:cNvSpPr>
                <a:spLocks noChangeArrowheads="1"/>
              </p:cNvSpPr>
              <p:nvPr/>
            </p:nvSpPr>
            <p:spPr bwMode="gray">
              <a:xfrm>
                <a:off x="530352" y="3730752"/>
                <a:ext cx="1371600" cy="612648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811707">
                  <a:defRPr/>
                </a:pPr>
                <a:endParaRPr lang="en-GB" dirty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2" name="Group 200" hidden="1"/>
            <p:cNvGrpSpPr/>
            <p:nvPr userDrawn="1"/>
          </p:nvGrpSpPr>
          <p:grpSpPr>
            <a:xfrm>
              <a:off x="530352" y="2971800"/>
              <a:ext cx="8997696" cy="612648"/>
              <a:chOff x="530352" y="2971800"/>
              <a:chExt cx="8997696" cy="612648"/>
            </a:xfrm>
          </p:grpSpPr>
          <p:sp>
            <p:nvSpPr>
              <p:cNvPr id="20" name="Content block 206" hidden="1"/>
              <p:cNvSpPr>
                <a:spLocks noChangeArrowheads="1"/>
              </p:cNvSpPr>
              <p:nvPr/>
            </p:nvSpPr>
            <p:spPr bwMode="gray">
              <a:xfrm>
                <a:off x="8156448" y="2971800"/>
                <a:ext cx="1371600" cy="612648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811707">
                  <a:defRPr/>
                </a:pPr>
                <a:endParaRPr lang="en-GB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1" name="Content block 205" hidden="1"/>
              <p:cNvSpPr>
                <a:spLocks noChangeArrowheads="1"/>
              </p:cNvSpPr>
              <p:nvPr/>
            </p:nvSpPr>
            <p:spPr bwMode="gray">
              <a:xfrm>
                <a:off x="6629400" y="2971800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811707">
                  <a:defRPr/>
                </a:pPr>
                <a:endParaRPr lang="en-GB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2" name="Content block 204" hidden="1"/>
              <p:cNvSpPr>
                <a:spLocks noChangeArrowheads="1"/>
              </p:cNvSpPr>
              <p:nvPr/>
            </p:nvSpPr>
            <p:spPr bwMode="gray">
              <a:xfrm>
                <a:off x="5102352" y="2971800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811707">
                  <a:defRPr/>
                </a:pPr>
                <a:endParaRPr lang="en-GB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3" name="Content block 203" hidden="1"/>
              <p:cNvSpPr>
                <a:spLocks noChangeArrowheads="1"/>
              </p:cNvSpPr>
              <p:nvPr/>
            </p:nvSpPr>
            <p:spPr bwMode="gray">
              <a:xfrm>
                <a:off x="3584448" y="2971800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811707">
                  <a:defRPr/>
                </a:pPr>
                <a:endParaRPr lang="en-GB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4" name="Content block 202" hidden="1"/>
              <p:cNvSpPr>
                <a:spLocks noChangeArrowheads="1"/>
              </p:cNvSpPr>
              <p:nvPr/>
            </p:nvSpPr>
            <p:spPr bwMode="gray">
              <a:xfrm>
                <a:off x="2057400" y="2971800"/>
                <a:ext cx="1371600" cy="612648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811707">
                  <a:defRPr/>
                </a:pPr>
                <a:endParaRPr lang="en-GB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5" name="Content block 201" hidden="1"/>
              <p:cNvSpPr>
                <a:spLocks noChangeArrowheads="1"/>
              </p:cNvSpPr>
              <p:nvPr/>
            </p:nvSpPr>
            <p:spPr bwMode="gray">
              <a:xfrm>
                <a:off x="530352" y="2971800"/>
                <a:ext cx="1371600" cy="612648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811707">
                  <a:defRPr/>
                </a:pPr>
                <a:endParaRPr lang="en-GB" dirty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3" name="Group 100" hidden="1"/>
            <p:cNvGrpSpPr/>
            <p:nvPr userDrawn="1"/>
          </p:nvGrpSpPr>
          <p:grpSpPr>
            <a:xfrm>
              <a:off x="530352" y="2212848"/>
              <a:ext cx="8997696" cy="612648"/>
              <a:chOff x="530352" y="2212848"/>
              <a:chExt cx="8997696" cy="612648"/>
            </a:xfrm>
          </p:grpSpPr>
          <p:sp>
            <p:nvSpPr>
              <p:cNvPr id="14" name="Content block 106" hidden="1"/>
              <p:cNvSpPr>
                <a:spLocks noChangeArrowheads="1"/>
              </p:cNvSpPr>
              <p:nvPr/>
            </p:nvSpPr>
            <p:spPr bwMode="gray">
              <a:xfrm>
                <a:off x="8156448" y="2212848"/>
                <a:ext cx="1371600" cy="612648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811707">
                  <a:defRPr/>
                </a:pPr>
                <a:endParaRPr lang="en-GB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5" name="Content block 105" hidden="1"/>
              <p:cNvSpPr>
                <a:spLocks noChangeArrowheads="1"/>
              </p:cNvSpPr>
              <p:nvPr/>
            </p:nvSpPr>
            <p:spPr bwMode="gray">
              <a:xfrm>
                <a:off x="6629400" y="2212848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811707">
                  <a:defRPr/>
                </a:pPr>
                <a:endParaRPr lang="en-GB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6" name="Content block 104" hidden="1"/>
              <p:cNvSpPr>
                <a:spLocks noChangeArrowheads="1"/>
              </p:cNvSpPr>
              <p:nvPr/>
            </p:nvSpPr>
            <p:spPr bwMode="gray">
              <a:xfrm>
                <a:off x="5102352" y="2212848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811707">
                  <a:defRPr/>
                </a:pPr>
                <a:endParaRPr lang="en-GB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7" name="Content block 103" hidden="1"/>
              <p:cNvSpPr>
                <a:spLocks noChangeArrowheads="1"/>
              </p:cNvSpPr>
              <p:nvPr/>
            </p:nvSpPr>
            <p:spPr bwMode="gray">
              <a:xfrm>
                <a:off x="3584448" y="2212848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811707">
                  <a:defRPr/>
                </a:pPr>
                <a:endParaRPr lang="en-GB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8" name="Content block 102" hidden="1"/>
              <p:cNvSpPr>
                <a:spLocks noChangeArrowheads="1"/>
              </p:cNvSpPr>
              <p:nvPr/>
            </p:nvSpPr>
            <p:spPr bwMode="gray">
              <a:xfrm>
                <a:off x="2057400" y="2212848"/>
                <a:ext cx="1371600" cy="612648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811707">
                  <a:defRPr/>
                </a:pPr>
                <a:endParaRPr lang="en-GB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9" name="Content block 101" hidden="1"/>
              <p:cNvSpPr>
                <a:spLocks noChangeArrowheads="1"/>
              </p:cNvSpPr>
              <p:nvPr/>
            </p:nvSpPr>
            <p:spPr bwMode="gray">
              <a:xfrm>
                <a:off x="530352" y="2212848"/>
                <a:ext cx="1371600" cy="612648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811707">
                  <a:defRPr/>
                </a:pPr>
                <a:endParaRPr lang="en-GB" dirty="0">
                  <a:solidFill>
                    <a:srgbClr val="000000"/>
                  </a:solidFill>
                </a:endParaRPr>
              </a:p>
            </p:txBody>
          </p:sp>
        </p:grpSp>
      </p:grpSp>
      <p:sp>
        <p:nvSpPr>
          <p:cNvPr id="52" name="Section Header" hidden="1"/>
          <p:cNvSpPr txBox="1"/>
          <p:nvPr>
            <p:custDataLst>
              <p:tags r:id="rId2"/>
            </p:custDataLst>
          </p:nvPr>
        </p:nvSpPr>
        <p:spPr>
          <a:xfrm>
            <a:off x="1997830" y="717883"/>
            <a:ext cx="176330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indent="-271795" defTabSz="905995">
              <a:spcAft>
                <a:spcPts val="900"/>
              </a:spcAft>
            </a:pPr>
            <a:r>
              <a:rPr lang="en-GB" sz="1000" noProof="1">
                <a:solidFill>
                  <a:srgbClr val="000000"/>
                </a:solidFill>
                <a:ea typeface="Cambria Math" pitchFamily="18" charset="0"/>
              </a:rPr>
              <a:t>  – 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ZA" smtClean="0"/>
              <a:t>Public resources and services</a:t>
            </a:r>
            <a:endParaRPr lang="en-US" dirty="0"/>
          </a:p>
        </p:txBody>
      </p:sp>
      <p:sp>
        <p:nvSpPr>
          <p:cNvPr id="56" name="Slide Number Placeholder 5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16C0488-217C-405E-84A7-2C6B75A710C1}" type="slidenum">
              <a:rPr lang="en-US" smtClean="0"/>
              <a:t>5</a:t>
            </a:fld>
            <a:endParaRPr lang="en-US"/>
          </a:p>
        </p:txBody>
      </p:sp>
      <p:sp>
        <p:nvSpPr>
          <p:cNvPr id="61" name="Title 1"/>
          <p:cNvSpPr>
            <a:spLocks noGrp="1"/>
          </p:cNvSpPr>
          <p:nvPr>
            <p:ph type="title"/>
          </p:nvPr>
        </p:nvSpPr>
        <p:spPr>
          <a:xfrm>
            <a:off x="711200" y="685800"/>
            <a:ext cx="10769600" cy="914400"/>
          </a:xfrm>
        </p:spPr>
        <p:txBody>
          <a:bodyPr/>
          <a:lstStyle/>
          <a:p>
            <a:pPr lvl="0"/>
            <a:r>
              <a:rPr lang="en-US" dirty="0" smtClean="0"/>
              <a:t>The role of the Government</a:t>
            </a:r>
            <a:endParaRPr lang="en-US" dirty="0"/>
          </a:p>
        </p:txBody>
      </p:sp>
      <p:grpSp>
        <p:nvGrpSpPr>
          <p:cNvPr id="62" name="Group 61"/>
          <p:cNvGrpSpPr/>
          <p:nvPr/>
        </p:nvGrpSpPr>
        <p:grpSpPr>
          <a:xfrm>
            <a:off x="2662188" y="1235075"/>
            <a:ext cx="5676900" cy="5394325"/>
            <a:chOff x="4778375" y="1484313"/>
            <a:chExt cx="5676900" cy="5394325"/>
          </a:xfrm>
        </p:grpSpPr>
        <p:sp>
          <p:nvSpPr>
            <p:cNvPr id="64" name="Freeform 9"/>
            <p:cNvSpPr>
              <a:spLocks/>
            </p:cNvSpPr>
            <p:nvPr/>
          </p:nvSpPr>
          <p:spPr bwMode="auto">
            <a:xfrm>
              <a:off x="4778375" y="4319588"/>
              <a:ext cx="5676900" cy="2559050"/>
            </a:xfrm>
            <a:custGeom>
              <a:avLst/>
              <a:gdLst>
                <a:gd name="T0" fmla="*/ 3576 w 3576"/>
                <a:gd name="T1" fmla="*/ 0 h 1612"/>
                <a:gd name="T2" fmla="*/ 2536 w 3576"/>
                <a:gd name="T3" fmla="*/ 0 h 1612"/>
                <a:gd name="T4" fmla="*/ 2504 w 3576"/>
                <a:gd name="T5" fmla="*/ 2 h 1612"/>
                <a:gd name="T6" fmla="*/ 2474 w 3576"/>
                <a:gd name="T7" fmla="*/ 12 h 1612"/>
                <a:gd name="T8" fmla="*/ 2446 w 3576"/>
                <a:gd name="T9" fmla="*/ 26 h 1612"/>
                <a:gd name="T10" fmla="*/ 2422 w 3576"/>
                <a:gd name="T11" fmla="*/ 46 h 1612"/>
                <a:gd name="T12" fmla="*/ 2402 w 3576"/>
                <a:gd name="T13" fmla="*/ 70 h 1612"/>
                <a:gd name="T14" fmla="*/ 2386 w 3576"/>
                <a:gd name="T15" fmla="*/ 98 h 1612"/>
                <a:gd name="T16" fmla="*/ 2378 w 3576"/>
                <a:gd name="T17" fmla="*/ 128 h 1612"/>
                <a:gd name="T18" fmla="*/ 2374 w 3576"/>
                <a:gd name="T19" fmla="*/ 162 h 1612"/>
                <a:gd name="T20" fmla="*/ 2374 w 3576"/>
                <a:gd name="T21" fmla="*/ 612 h 1612"/>
                <a:gd name="T22" fmla="*/ 2368 w 3576"/>
                <a:gd name="T23" fmla="*/ 678 h 1612"/>
                <a:gd name="T24" fmla="*/ 2348 w 3576"/>
                <a:gd name="T25" fmla="*/ 738 h 1612"/>
                <a:gd name="T26" fmla="*/ 2318 w 3576"/>
                <a:gd name="T27" fmla="*/ 794 h 1612"/>
                <a:gd name="T28" fmla="*/ 2280 w 3576"/>
                <a:gd name="T29" fmla="*/ 842 h 1612"/>
                <a:gd name="T30" fmla="*/ 2232 w 3576"/>
                <a:gd name="T31" fmla="*/ 880 h 1612"/>
                <a:gd name="T32" fmla="*/ 2176 w 3576"/>
                <a:gd name="T33" fmla="*/ 910 h 1612"/>
                <a:gd name="T34" fmla="*/ 2116 w 3576"/>
                <a:gd name="T35" fmla="*/ 930 h 1612"/>
                <a:gd name="T36" fmla="*/ 2050 w 3576"/>
                <a:gd name="T37" fmla="*/ 936 h 1612"/>
                <a:gd name="T38" fmla="*/ 324 w 3576"/>
                <a:gd name="T39" fmla="*/ 936 h 1612"/>
                <a:gd name="T40" fmla="*/ 292 w 3576"/>
                <a:gd name="T41" fmla="*/ 938 h 1612"/>
                <a:gd name="T42" fmla="*/ 228 w 3576"/>
                <a:gd name="T43" fmla="*/ 950 h 1612"/>
                <a:gd name="T44" fmla="*/ 170 w 3576"/>
                <a:gd name="T45" fmla="*/ 976 h 1612"/>
                <a:gd name="T46" fmla="*/ 118 w 3576"/>
                <a:gd name="T47" fmla="*/ 1010 h 1612"/>
                <a:gd name="T48" fmla="*/ 74 w 3576"/>
                <a:gd name="T49" fmla="*/ 1054 h 1612"/>
                <a:gd name="T50" fmla="*/ 40 w 3576"/>
                <a:gd name="T51" fmla="*/ 1106 h 1612"/>
                <a:gd name="T52" fmla="*/ 14 w 3576"/>
                <a:gd name="T53" fmla="*/ 1164 h 1612"/>
                <a:gd name="T54" fmla="*/ 2 w 3576"/>
                <a:gd name="T55" fmla="*/ 1228 h 1612"/>
                <a:gd name="T56" fmla="*/ 0 w 3576"/>
                <a:gd name="T57" fmla="*/ 1288 h 1612"/>
                <a:gd name="T58" fmla="*/ 2 w 3576"/>
                <a:gd name="T59" fmla="*/ 1320 h 1612"/>
                <a:gd name="T60" fmla="*/ 14 w 3576"/>
                <a:gd name="T61" fmla="*/ 1384 h 1612"/>
                <a:gd name="T62" fmla="*/ 40 w 3576"/>
                <a:gd name="T63" fmla="*/ 1442 h 1612"/>
                <a:gd name="T64" fmla="*/ 74 w 3576"/>
                <a:gd name="T65" fmla="*/ 1494 h 1612"/>
                <a:gd name="T66" fmla="*/ 118 w 3576"/>
                <a:gd name="T67" fmla="*/ 1538 h 1612"/>
                <a:gd name="T68" fmla="*/ 170 w 3576"/>
                <a:gd name="T69" fmla="*/ 1572 h 1612"/>
                <a:gd name="T70" fmla="*/ 228 w 3576"/>
                <a:gd name="T71" fmla="*/ 1596 h 1612"/>
                <a:gd name="T72" fmla="*/ 292 w 3576"/>
                <a:gd name="T73" fmla="*/ 1610 h 1612"/>
                <a:gd name="T74" fmla="*/ 324 w 3576"/>
                <a:gd name="T75" fmla="*/ 1612 h 1612"/>
                <a:gd name="T76" fmla="*/ 2106 w 3576"/>
                <a:gd name="T77" fmla="*/ 1612 h 1612"/>
                <a:gd name="T78" fmla="*/ 2172 w 3576"/>
                <a:gd name="T79" fmla="*/ 1604 h 1612"/>
                <a:gd name="T80" fmla="*/ 2232 w 3576"/>
                <a:gd name="T81" fmla="*/ 1586 h 1612"/>
                <a:gd name="T82" fmla="*/ 2288 w 3576"/>
                <a:gd name="T83" fmla="*/ 1556 h 1612"/>
                <a:gd name="T84" fmla="*/ 2336 w 3576"/>
                <a:gd name="T85" fmla="*/ 1516 h 1612"/>
                <a:gd name="T86" fmla="*/ 2376 w 3576"/>
                <a:gd name="T87" fmla="*/ 1468 h 1612"/>
                <a:gd name="T88" fmla="*/ 2406 w 3576"/>
                <a:gd name="T89" fmla="*/ 1414 h 1612"/>
                <a:gd name="T90" fmla="*/ 2424 w 3576"/>
                <a:gd name="T91" fmla="*/ 1352 h 1612"/>
                <a:gd name="T92" fmla="*/ 2430 w 3576"/>
                <a:gd name="T93" fmla="*/ 1288 h 1612"/>
                <a:gd name="T94" fmla="*/ 2430 w 3576"/>
                <a:gd name="T95" fmla="*/ 154 h 1612"/>
                <a:gd name="T96" fmla="*/ 2440 w 3576"/>
                <a:gd name="T97" fmla="*/ 120 h 1612"/>
                <a:gd name="T98" fmla="*/ 2462 w 3576"/>
                <a:gd name="T99" fmla="*/ 88 h 1612"/>
                <a:gd name="T100" fmla="*/ 2494 w 3576"/>
                <a:gd name="T101" fmla="*/ 64 h 1612"/>
                <a:gd name="T102" fmla="*/ 2528 w 3576"/>
                <a:gd name="T103" fmla="*/ 56 h 1612"/>
                <a:gd name="T104" fmla="*/ 3576 w 3576"/>
                <a:gd name="T105" fmla="*/ 56 h 16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576" h="1612">
                  <a:moveTo>
                    <a:pt x="3576" y="0"/>
                  </a:moveTo>
                  <a:lnTo>
                    <a:pt x="3576" y="0"/>
                  </a:lnTo>
                  <a:lnTo>
                    <a:pt x="2536" y="0"/>
                  </a:lnTo>
                  <a:lnTo>
                    <a:pt x="2536" y="0"/>
                  </a:lnTo>
                  <a:lnTo>
                    <a:pt x="2520" y="0"/>
                  </a:lnTo>
                  <a:lnTo>
                    <a:pt x="2504" y="2"/>
                  </a:lnTo>
                  <a:lnTo>
                    <a:pt x="2488" y="6"/>
                  </a:lnTo>
                  <a:lnTo>
                    <a:pt x="2474" y="12"/>
                  </a:lnTo>
                  <a:lnTo>
                    <a:pt x="2458" y="18"/>
                  </a:lnTo>
                  <a:lnTo>
                    <a:pt x="2446" y="26"/>
                  </a:lnTo>
                  <a:lnTo>
                    <a:pt x="2434" y="36"/>
                  </a:lnTo>
                  <a:lnTo>
                    <a:pt x="2422" y="46"/>
                  </a:lnTo>
                  <a:lnTo>
                    <a:pt x="2412" y="58"/>
                  </a:lnTo>
                  <a:lnTo>
                    <a:pt x="2402" y="70"/>
                  </a:lnTo>
                  <a:lnTo>
                    <a:pt x="2394" y="84"/>
                  </a:lnTo>
                  <a:lnTo>
                    <a:pt x="2386" y="98"/>
                  </a:lnTo>
                  <a:lnTo>
                    <a:pt x="2382" y="114"/>
                  </a:lnTo>
                  <a:lnTo>
                    <a:pt x="2378" y="128"/>
                  </a:lnTo>
                  <a:lnTo>
                    <a:pt x="2374" y="144"/>
                  </a:lnTo>
                  <a:lnTo>
                    <a:pt x="2374" y="162"/>
                  </a:lnTo>
                  <a:lnTo>
                    <a:pt x="2374" y="612"/>
                  </a:lnTo>
                  <a:lnTo>
                    <a:pt x="2374" y="612"/>
                  </a:lnTo>
                  <a:lnTo>
                    <a:pt x="2372" y="646"/>
                  </a:lnTo>
                  <a:lnTo>
                    <a:pt x="2368" y="678"/>
                  </a:lnTo>
                  <a:lnTo>
                    <a:pt x="2360" y="708"/>
                  </a:lnTo>
                  <a:lnTo>
                    <a:pt x="2348" y="738"/>
                  </a:lnTo>
                  <a:lnTo>
                    <a:pt x="2334" y="766"/>
                  </a:lnTo>
                  <a:lnTo>
                    <a:pt x="2318" y="794"/>
                  </a:lnTo>
                  <a:lnTo>
                    <a:pt x="2300" y="818"/>
                  </a:lnTo>
                  <a:lnTo>
                    <a:pt x="2280" y="842"/>
                  </a:lnTo>
                  <a:lnTo>
                    <a:pt x="2256" y="862"/>
                  </a:lnTo>
                  <a:lnTo>
                    <a:pt x="2232" y="880"/>
                  </a:lnTo>
                  <a:lnTo>
                    <a:pt x="2204" y="898"/>
                  </a:lnTo>
                  <a:lnTo>
                    <a:pt x="2176" y="910"/>
                  </a:lnTo>
                  <a:lnTo>
                    <a:pt x="2146" y="922"/>
                  </a:lnTo>
                  <a:lnTo>
                    <a:pt x="2116" y="930"/>
                  </a:lnTo>
                  <a:lnTo>
                    <a:pt x="2084" y="934"/>
                  </a:lnTo>
                  <a:lnTo>
                    <a:pt x="2050" y="936"/>
                  </a:lnTo>
                  <a:lnTo>
                    <a:pt x="2050" y="936"/>
                  </a:lnTo>
                  <a:lnTo>
                    <a:pt x="324" y="936"/>
                  </a:lnTo>
                  <a:lnTo>
                    <a:pt x="324" y="936"/>
                  </a:lnTo>
                  <a:lnTo>
                    <a:pt x="292" y="938"/>
                  </a:lnTo>
                  <a:lnTo>
                    <a:pt x="258" y="942"/>
                  </a:lnTo>
                  <a:lnTo>
                    <a:pt x="228" y="950"/>
                  </a:lnTo>
                  <a:lnTo>
                    <a:pt x="198" y="962"/>
                  </a:lnTo>
                  <a:lnTo>
                    <a:pt x="170" y="976"/>
                  </a:lnTo>
                  <a:lnTo>
                    <a:pt x="144" y="992"/>
                  </a:lnTo>
                  <a:lnTo>
                    <a:pt x="118" y="1010"/>
                  </a:lnTo>
                  <a:lnTo>
                    <a:pt x="96" y="1032"/>
                  </a:lnTo>
                  <a:lnTo>
                    <a:pt x="74" y="1054"/>
                  </a:lnTo>
                  <a:lnTo>
                    <a:pt x="56" y="1080"/>
                  </a:lnTo>
                  <a:lnTo>
                    <a:pt x="40" y="1106"/>
                  </a:lnTo>
                  <a:lnTo>
                    <a:pt x="26" y="1134"/>
                  </a:lnTo>
                  <a:lnTo>
                    <a:pt x="14" y="1164"/>
                  </a:lnTo>
                  <a:lnTo>
                    <a:pt x="6" y="1196"/>
                  </a:lnTo>
                  <a:lnTo>
                    <a:pt x="2" y="1228"/>
                  </a:lnTo>
                  <a:lnTo>
                    <a:pt x="0" y="1260"/>
                  </a:lnTo>
                  <a:lnTo>
                    <a:pt x="0" y="1288"/>
                  </a:lnTo>
                  <a:lnTo>
                    <a:pt x="0" y="1288"/>
                  </a:lnTo>
                  <a:lnTo>
                    <a:pt x="2" y="1320"/>
                  </a:lnTo>
                  <a:lnTo>
                    <a:pt x="6" y="1352"/>
                  </a:lnTo>
                  <a:lnTo>
                    <a:pt x="14" y="1384"/>
                  </a:lnTo>
                  <a:lnTo>
                    <a:pt x="26" y="1414"/>
                  </a:lnTo>
                  <a:lnTo>
                    <a:pt x="40" y="1442"/>
                  </a:lnTo>
                  <a:lnTo>
                    <a:pt x="56" y="1468"/>
                  </a:lnTo>
                  <a:lnTo>
                    <a:pt x="74" y="1494"/>
                  </a:lnTo>
                  <a:lnTo>
                    <a:pt x="96" y="1516"/>
                  </a:lnTo>
                  <a:lnTo>
                    <a:pt x="118" y="1538"/>
                  </a:lnTo>
                  <a:lnTo>
                    <a:pt x="144" y="1556"/>
                  </a:lnTo>
                  <a:lnTo>
                    <a:pt x="170" y="1572"/>
                  </a:lnTo>
                  <a:lnTo>
                    <a:pt x="198" y="1586"/>
                  </a:lnTo>
                  <a:lnTo>
                    <a:pt x="228" y="1596"/>
                  </a:lnTo>
                  <a:lnTo>
                    <a:pt x="258" y="1604"/>
                  </a:lnTo>
                  <a:lnTo>
                    <a:pt x="292" y="1610"/>
                  </a:lnTo>
                  <a:lnTo>
                    <a:pt x="324" y="1612"/>
                  </a:lnTo>
                  <a:lnTo>
                    <a:pt x="324" y="1612"/>
                  </a:lnTo>
                  <a:lnTo>
                    <a:pt x="2106" y="1612"/>
                  </a:lnTo>
                  <a:lnTo>
                    <a:pt x="2106" y="1612"/>
                  </a:lnTo>
                  <a:lnTo>
                    <a:pt x="2140" y="1610"/>
                  </a:lnTo>
                  <a:lnTo>
                    <a:pt x="2172" y="1604"/>
                  </a:lnTo>
                  <a:lnTo>
                    <a:pt x="2204" y="1596"/>
                  </a:lnTo>
                  <a:lnTo>
                    <a:pt x="2232" y="1586"/>
                  </a:lnTo>
                  <a:lnTo>
                    <a:pt x="2262" y="1572"/>
                  </a:lnTo>
                  <a:lnTo>
                    <a:pt x="2288" y="1556"/>
                  </a:lnTo>
                  <a:lnTo>
                    <a:pt x="2312" y="1538"/>
                  </a:lnTo>
                  <a:lnTo>
                    <a:pt x="2336" y="1516"/>
                  </a:lnTo>
                  <a:lnTo>
                    <a:pt x="2356" y="1494"/>
                  </a:lnTo>
                  <a:lnTo>
                    <a:pt x="2376" y="1468"/>
                  </a:lnTo>
                  <a:lnTo>
                    <a:pt x="2392" y="1442"/>
                  </a:lnTo>
                  <a:lnTo>
                    <a:pt x="2406" y="1414"/>
                  </a:lnTo>
                  <a:lnTo>
                    <a:pt x="2416" y="1384"/>
                  </a:lnTo>
                  <a:lnTo>
                    <a:pt x="2424" y="1352"/>
                  </a:lnTo>
                  <a:lnTo>
                    <a:pt x="2430" y="1320"/>
                  </a:lnTo>
                  <a:lnTo>
                    <a:pt x="2430" y="1288"/>
                  </a:lnTo>
                  <a:lnTo>
                    <a:pt x="2430" y="154"/>
                  </a:lnTo>
                  <a:lnTo>
                    <a:pt x="2430" y="154"/>
                  </a:lnTo>
                  <a:lnTo>
                    <a:pt x="2434" y="136"/>
                  </a:lnTo>
                  <a:lnTo>
                    <a:pt x="2440" y="120"/>
                  </a:lnTo>
                  <a:lnTo>
                    <a:pt x="2450" y="102"/>
                  </a:lnTo>
                  <a:lnTo>
                    <a:pt x="2462" y="88"/>
                  </a:lnTo>
                  <a:lnTo>
                    <a:pt x="2478" y="74"/>
                  </a:lnTo>
                  <a:lnTo>
                    <a:pt x="2494" y="64"/>
                  </a:lnTo>
                  <a:lnTo>
                    <a:pt x="2512" y="58"/>
                  </a:lnTo>
                  <a:lnTo>
                    <a:pt x="2528" y="56"/>
                  </a:lnTo>
                  <a:lnTo>
                    <a:pt x="2528" y="56"/>
                  </a:lnTo>
                  <a:lnTo>
                    <a:pt x="3576" y="56"/>
                  </a:lnTo>
                  <a:lnTo>
                    <a:pt x="3576" y="0"/>
                  </a:lnTo>
                  <a:close/>
                </a:path>
              </a:pathLst>
            </a:custGeom>
            <a:solidFill>
              <a:srgbClr val="F7901E"/>
            </a:solidFill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5" name="Freeform 13"/>
            <p:cNvSpPr>
              <a:spLocks/>
            </p:cNvSpPr>
            <p:nvPr/>
          </p:nvSpPr>
          <p:spPr bwMode="auto">
            <a:xfrm>
              <a:off x="4778375" y="4227513"/>
              <a:ext cx="5676900" cy="1577975"/>
            </a:xfrm>
            <a:custGeom>
              <a:avLst/>
              <a:gdLst>
                <a:gd name="T0" fmla="*/ 3576 w 3576"/>
                <a:gd name="T1" fmla="*/ 0 h 994"/>
                <a:gd name="T2" fmla="*/ 2560 w 3576"/>
                <a:gd name="T3" fmla="*/ 0 h 994"/>
                <a:gd name="T4" fmla="*/ 2482 w 3576"/>
                <a:gd name="T5" fmla="*/ 8 h 994"/>
                <a:gd name="T6" fmla="*/ 2420 w 3576"/>
                <a:gd name="T7" fmla="*/ 32 h 994"/>
                <a:gd name="T8" fmla="*/ 2374 w 3576"/>
                <a:gd name="T9" fmla="*/ 68 h 994"/>
                <a:gd name="T10" fmla="*/ 2344 w 3576"/>
                <a:gd name="T11" fmla="*/ 114 h 994"/>
                <a:gd name="T12" fmla="*/ 2336 w 3576"/>
                <a:gd name="T13" fmla="*/ 134 h 994"/>
                <a:gd name="T14" fmla="*/ 2324 w 3576"/>
                <a:gd name="T15" fmla="*/ 154 h 994"/>
                <a:gd name="T16" fmla="*/ 2300 w 3576"/>
                <a:gd name="T17" fmla="*/ 192 h 994"/>
                <a:gd name="T18" fmla="*/ 2270 w 3576"/>
                <a:gd name="T19" fmla="*/ 224 h 994"/>
                <a:gd name="T20" fmla="*/ 2236 w 3576"/>
                <a:gd name="T21" fmla="*/ 254 h 994"/>
                <a:gd name="T22" fmla="*/ 2198 w 3576"/>
                <a:gd name="T23" fmla="*/ 278 h 994"/>
                <a:gd name="T24" fmla="*/ 2156 w 3576"/>
                <a:gd name="T25" fmla="*/ 298 h 994"/>
                <a:gd name="T26" fmla="*/ 2112 w 3576"/>
                <a:gd name="T27" fmla="*/ 312 h 994"/>
                <a:gd name="T28" fmla="*/ 2066 w 3576"/>
                <a:gd name="T29" fmla="*/ 318 h 994"/>
                <a:gd name="T30" fmla="*/ 326 w 3576"/>
                <a:gd name="T31" fmla="*/ 320 h 994"/>
                <a:gd name="T32" fmla="*/ 324 w 3576"/>
                <a:gd name="T33" fmla="*/ 320 h 994"/>
                <a:gd name="T34" fmla="*/ 258 w 3576"/>
                <a:gd name="T35" fmla="*/ 326 h 994"/>
                <a:gd name="T36" fmla="*/ 198 w 3576"/>
                <a:gd name="T37" fmla="*/ 344 h 994"/>
                <a:gd name="T38" fmla="*/ 144 w 3576"/>
                <a:gd name="T39" fmla="*/ 374 h 994"/>
                <a:gd name="T40" fmla="*/ 96 w 3576"/>
                <a:gd name="T41" fmla="*/ 414 h 994"/>
                <a:gd name="T42" fmla="*/ 56 w 3576"/>
                <a:gd name="T43" fmla="*/ 462 h 994"/>
                <a:gd name="T44" fmla="*/ 26 w 3576"/>
                <a:gd name="T45" fmla="*/ 518 h 994"/>
                <a:gd name="T46" fmla="*/ 6 w 3576"/>
                <a:gd name="T47" fmla="*/ 578 h 994"/>
                <a:gd name="T48" fmla="*/ 0 w 3576"/>
                <a:gd name="T49" fmla="*/ 644 h 994"/>
                <a:gd name="T50" fmla="*/ 0 w 3576"/>
                <a:gd name="T51" fmla="*/ 670 h 994"/>
                <a:gd name="T52" fmla="*/ 6 w 3576"/>
                <a:gd name="T53" fmla="*/ 736 h 994"/>
                <a:gd name="T54" fmla="*/ 26 w 3576"/>
                <a:gd name="T55" fmla="*/ 796 h 994"/>
                <a:gd name="T56" fmla="*/ 56 w 3576"/>
                <a:gd name="T57" fmla="*/ 852 h 994"/>
                <a:gd name="T58" fmla="*/ 96 w 3576"/>
                <a:gd name="T59" fmla="*/ 900 h 994"/>
                <a:gd name="T60" fmla="*/ 144 w 3576"/>
                <a:gd name="T61" fmla="*/ 938 h 994"/>
                <a:gd name="T62" fmla="*/ 198 w 3576"/>
                <a:gd name="T63" fmla="*/ 968 h 994"/>
                <a:gd name="T64" fmla="*/ 258 w 3576"/>
                <a:gd name="T65" fmla="*/ 988 h 994"/>
                <a:gd name="T66" fmla="*/ 324 w 3576"/>
                <a:gd name="T67" fmla="*/ 994 h 994"/>
                <a:gd name="T68" fmla="*/ 2050 w 3576"/>
                <a:gd name="T69" fmla="*/ 994 h 994"/>
                <a:gd name="T70" fmla="*/ 2116 w 3576"/>
                <a:gd name="T71" fmla="*/ 988 h 994"/>
                <a:gd name="T72" fmla="*/ 2176 w 3576"/>
                <a:gd name="T73" fmla="*/ 968 h 994"/>
                <a:gd name="T74" fmla="*/ 2232 w 3576"/>
                <a:gd name="T75" fmla="*/ 938 h 994"/>
                <a:gd name="T76" fmla="*/ 2280 w 3576"/>
                <a:gd name="T77" fmla="*/ 900 h 994"/>
                <a:gd name="T78" fmla="*/ 2318 w 3576"/>
                <a:gd name="T79" fmla="*/ 852 h 994"/>
                <a:gd name="T80" fmla="*/ 2348 w 3576"/>
                <a:gd name="T81" fmla="*/ 796 h 994"/>
                <a:gd name="T82" fmla="*/ 2368 w 3576"/>
                <a:gd name="T83" fmla="*/ 736 h 994"/>
                <a:gd name="T84" fmla="*/ 2374 w 3576"/>
                <a:gd name="T85" fmla="*/ 670 h 994"/>
                <a:gd name="T86" fmla="*/ 2374 w 3576"/>
                <a:gd name="T87" fmla="*/ 220 h 994"/>
                <a:gd name="T88" fmla="*/ 2378 w 3576"/>
                <a:gd name="T89" fmla="*/ 186 h 994"/>
                <a:gd name="T90" fmla="*/ 2386 w 3576"/>
                <a:gd name="T91" fmla="*/ 156 h 994"/>
                <a:gd name="T92" fmla="*/ 2402 w 3576"/>
                <a:gd name="T93" fmla="*/ 128 h 994"/>
                <a:gd name="T94" fmla="*/ 2422 w 3576"/>
                <a:gd name="T95" fmla="*/ 104 h 994"/>
                <a:gd name="T96" fmla="*/ 2446 w 3576"/>
                <a:gd name="T97" fmla="*/ 84 h 994"/>
                <a:gd name="T98" fmla="*/ 2474 w 3576"/>
                <a:gd name="T99" fmla="*/ 70 h 994"/>
                <a:gd name="T100" fmla="*/ 2504 w 3576"/>
                <a:gd name="T101" fmla="*/ 60 h 994"/>
                <a:gd name="T102" fmla="*/ 2536 w 3576"/>
                <a:gd name="T103" fmla="*/ 58 h 994"/>
                <a:gd name="T104" fmla="*/ 3576 w 3576"/>
                <a:gd name="T105" fmla="*/ 58 h 9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576" h="994">
                  <a:moveTo>
                    <a:pt x="3576" y="0"/>
                  </a:moveTo>
                  <a:lnTo>
                    <a:pt x="3576" y="0"/>
                  </a:lnTo>
                  <a:lnTo>
                    <a:pt x="2560" y="0"/>
                  </a:lnTo>
                  <a:lnTo>
                    <a:pt x="2560" y="0"/>
                  </a:lnTo>
                  <a:lnTo>
                    <a:pt x="2520" y="2"/>
                  </a:lnTo>
                  <a:lnTo>
                    <a:pt x="2482" y="8"/>
                  </a:lnTo>
                  <a:lnTo>
                    <a:pt x="2450" y="18"/>
                  </a:lnTo>
                  <a:lnTo>
                    <a:pt x="2420" y="32"/>
                  </a:lnTo>
                  <a:lnTo>
                    <a:pt x="2396" y="48"/>
                  </a:lnTo>
                  <a:lnTo>
                    <a:pt x="2374" y="68"/>
                  </a:lnTo>
                  <a:lnTo>
                    <a:pt x="2358" y="90"/>
                  </a:lnTo>
                  <a:lnTo>
                    <a:pt x="2344" y="114"/>
                  </a:lnTo>
                  <a:lnTo>
                    <a:pt x="2344" y="114"/>
                  </a:lnTo>
                  <a:lnTo>
                    <a:pt x="2336" y="134"/>
                  </a:lnTo>
                  <a:lnTo>
                    <a:pt x="2336" y="134"/>
                  </a:lnTo>
                  <a:lnTo>
                    <a:pt x="2324" y="154"/>
                  </a:lnTo>
                  <a:lnTo>
                    <a:pt x="2312" y="172"/>
                  </a:lnTo>
                  <a:lnTo>
                    <a:pt x="2300" y="192"/>
                  </a:lnTo>
                  <a:lnTo>
                    <a:pt x="2286" y="208"/>
                  </a:lnTo>
                  <a:lnTo>
                    <a:pt x="2270" y="224"/>
                  </a:lnTo>
                  <a:lnTo>
                    <a:pt x="2254" y="240"/>
                  </a:lnTo>
                  <a:lnTo>
                    <a:pt x="2236" y="254"/>
                  </a:lnTo>
                  <a:lnTo>
                    <a:pt x="2218" y="268"/>
                  </a:lnTo>
                  <a:lnTo>
                    <a:pt x="2198" y="278"/>
                  </a:lnTo>
                  <a:lnTo>
                    <a:pt x="2178" y="290"/>
                  </a:lnTo>
                  <a:lnTo>
                    <a:pt x="2156" y="298"/>
                  </a:lnTo>
                  <a:lnTo>
                    <a:pt x="2136" y="306"/>
                  </a:lnTo>
                  <a:lnTo>
                    <a:pt x="2112" y="312"/>
                  </a:lnTo>
                  <a:lnTo>
                    <a:pt x="2090" y="316"/>
                  </a:lnTo>
                  <a:lnTo>
                    <a:pt x="2066" y="318"/>
                  </a:lnTo>
                  <a:lnTo>
                    <a:pt x="2042" y="320"/>
                  </a:lnTo>
                  <a:lnTo>
                    <a:pt x="326" y="320"/>
                  </a:lnTo>
                  <a:lnTo>
                    <a:pt x="324" y="320"/>
                  </a:lnTo>
                  <a:lnTo>
                    <a:pt x="324" y="320"/>
                  </a:lnTo>
                  <a:lnTo>
                    <a:pt x="292" y="320"/>
                  </a:lnTo>
                  <a:lnTo>
                    <a:pt x="258" y="326"/>
                  </a:lnTo>
                  <a:lnTo>
                    <a:pt x="228" y="334"/>
                  </a:lnTo>
                  <a:lnTo>
                    <a:pt x="198" y="344"/>
                  </a:lnTo>
                  <a:lnTo>
                    <a:pt x="170" y="358"/>
                  </a:lnTo>
                  <a:lnTo>
                    <a:pt x="144" y="374"/>
                  </a:lnTo>
                  <a:lnTo>
                    <a:pt x="118" y="394"/>
                  </a:lnTo>
                  <a:lnTo>
                    <a:pt x="96" y="414"/>
                  </a:lnTo>
                  <a:lnTo>
                    <a:pt x="74" y="438"/>
                  </a:lnTo>
                  <a:lnTo>
                    <a:pt x="56" y="462"/>
                  </a:lnTo>
                  <a:lnTo>
                    <a:pt x="40" y="488"/>
                  </a:lnTo>
                  <a:lnTo>
                    <a:pt x="26" y="518"/>
                  </a:lnTo>
                  <a:lnTo>
                    <a:pt x="14" y="546"/>
                  </a:lnTo>
                  <a:lnTo>
                    <a:pt x="6" y="578"/>
                  </a:lnTo>
                  <a:lnTo>
                    <a:pt x="2" y="610"/>
                  </a:lnTo>
                  <a:lnTo>
                    <a:pt x="0" y="644"/>
                  </a:lnTo>
                  <a:lnTo>
                    <a:pt x="0" y="670"/>
                  </a:lnTo>
                  <a:lnTo>
                    <a:pt x="0" y="670"/>
                  </a:lnTo>
                  <a:lnTo>
                    <a:pt x="2" y="704"/>
                  </a:lnTo>
                  <a:lnTo>
                    <a:pt x="6" y="736"/>
                  </a:lnTo>
                  <a:lnTo>
                    <a:pt x="14" y="766"/>
                  </a:lnTo>
                  <a:lnTo>
                    <a:pt x="26" y="796"/>
                  </a:lnTo>
                  <a:lnTo>
                    <a:pt x="40" y="824"/>
                  </a:lnTo>
                  <a:lnTo>
                    <a:pt x="56" y="852"/>
                  </a:lnTo>
                  <a:lnTo>
                    <a:pt x="74" y="876"/>
                  </a:lnTo>
                  <a:lnTo>
                    <a:pt x="96" y="900"/>
                  </a:lnTo>
                  <a:lnTo>
                    <a:pt x="118" y="920"/>
                  </a:lnTo>
                  <a:lnTo>
                    <a:pt x="144" y="938"/>
                  </a:lnTo>
                  <a:lnTo>
                    <a:pt x="170" y="956"/>
                  </a:lnTo>
                  <a:lnTo>
                    <a:pt x="198" y="968"/>
                  </a:lnTo>
                  <a:lnTo>
                    <a:pt x="228" y="980"/>
                  </a:lnTo>
                  <a:lnTo>
                    <a:pt x="258" y="988"/>
                  </a:lnTo>
                  <a:lnTo>
                    <a:pt x="292" y="992"/>
                  </a:lnTo>
                  <a:lnTo>
                    <a:pt x="324" y="994"/>
                  </a:lnTo>
                  <a:lnTo>
                    <a:pt x="2050" y="994"/>
                  </a:lnTo>
                  <a:lnTo>
                    <a:pt x="2050" y="994"/>
                  </a:lnTo>
                  <a:lnTo>
                    <a:pt x="2084" y="992"/>
                  </a:lnTo>
                  <a:lnTo>
                    <a:pt x="2116" y="988"/>
                  </a:lnTo>
                  <a:lnTo>
                    <a:pt x="2146" y="980"/>
                  </a:lnTo>
                  <a:lnTo>
                    <a:pt x="2176" y="968"/>
                  </a:lnTo>
                  <a:lnTo>
                    <a:pt x="2204" y="956"/>
                  </a:lnTo>
                  <a:lnTo>
                    <a:pt x="2232" y="938"/>
                  </a:lnTo>
                  <a:lnTo>
                    <a:pt x="2256" y="920"/>
                  </a:lnTo>
                  <a:lnTo>
                    <a:pt x="2280" y="900"/>
                  </a:lnTo>
                  <a:lnTo>
                    <a:pt x="2300" y="876"/>
                  </a:lnTo>
                  <a:lnTo>
                    <a:pt x="2318" y="852"/>
                  </a:lnTo>
                  <a:lnTo>
                    <a:pt x="2334" y="824"/>
                  </a:lnTo>
                  <a:lnTo>
                    <a:pt x="2348" y="796"/>
                  </a:lnTo>
                  <a:lnTo>
                    <a:pt x="2360" y="766"/>
                  </a:lnTo>
                  <a:lnTo>
                    <a:pt x="2368" y="736"/>
                  </a:lnTo>
                  <a:lnTo>
                    <a:pt x="2372" y="704"/>
                  </a:lnTo>
                  <a:lnTo>
                    <a:pt x="2374" y="670"/>
                  </a:lnTo>
                  <a:lnTo>
                    <a:pt x="2374" y="220"/>
                  </a:lnTo>
                  <a:lnTo>
                    <a:pt x="2374" y="220"/>
                  </a:lnTo>
                  <a:lnTo>
                    <a:pt x="2374" y="202"/>
                  </a:lnTo>
                  <a:lnTo>
                    <a:pt x="2378" y="186"/>
                  </a:lnTo>
                  <a:lnTo>
                    <a:pt x="2382" y="172"/>
                  </a:lnTo>
                  <a:lnTo>
                    <a:pt x="2386" y="156"/>
                  </a:lnTo>
                  <a:lnTo>
                    <a:pt x="2394" y="142"/>
                  </a:lnTo>
                  <a:lnTo>
                    <a:pt x="2402" y="128"/>
                  </a:lnTo>
                  <a:lnTo>
                    <a:pt x="2412" y="116"/>
                  </a:lnTo>
                  <a:lnTo>
                    <a:pt x="2422" y="104"/>
                  </a:lnTo>
                  <a:lnTo>
                    <a:pt x="2434" y="94"/>
                  </a:lnTo>
                  <a:lnTo>
                    <a:pt x="2446" y="84"/>
                  </a:lnTo>
                  <a:lnTo>
                    <a:pt x="2458" y="76"/>
                  </a:lnTo>
                  <a:lnTo>
                    <a:pt x="2474" y="70"/>
                  </a:lnTo>
                  <a:lnTo>
                    <a:pt x="2488" y="64"/>
                  </a:lnTo>
                  <a:lnTo>
                    <a:pt x="2504" y="60"/>
                  </a:lnTo>
                  <a:lnTo>
                    <a:pt x="2520" y="58"/>
                  </a:lnTo>
                  <a:lnTo>
                    <a:pt x="2536" y="58"/>
                  </a:lnTo>
                  <a:lnTo>
                    <a:pt x="2536" y="58"/>
                  </a:lnTo>
                  <a:lnTo>
                    <a:pt x="3576" y="58"/>
                  </a:lnTo>
                  <a:lnTo>
                    <a:pt x="3576" y="0"/>
                  </a:lnTo>
                  <a:close/>
                </a:path>
              </a:pathLst>
            </a:custGeom>
            <a:solidFill>
              <a:srgbClr val="F36E21"/>
            </a:solidFill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6" name="Freeform 21"/>
            <p:cNvSpPr>
              <a:spLocks/>
            </p:cNvSpPr>
            <p:nvPr/>
          </p:nvSpPr>
          <p:spPr bwMode="auto">
            <a:xfrm>
              <a:off x="4778375" y="3627438"/>
              <a:ext cx="5676900" cy="1108075"/>
            </a:xfrm>
            <a:custGeom>
              <a:avLst/>
              <a:gdLst>
                <a:gd name="T0" fmla="*/ 3576 w 3576"/>
                <a:gd name="T1" fmla="*/ 378 h 698"/>
                <a:gd name="T2" fmla="*/ 2560 w 3576"/>
                <a:gd name="T3" fmla="*/ 378 h 698"/>
                <a:gd name="T4" fmla="*/ 2482 w 3576"/>
                <a:gd name="T5" fmla="*/ 386 h 698"/>
                <a:gd name="T6" fmla="*/ 2420 w 3576"/>
                <a:gd name="T7" fmla="*/ 410 h 698"/>
                <a:gd name="T8" fmla="*/ 2374 w 3576"/>
                <a:gd name="T9" fmla="*/ 446 h 698"/>
                <a:gd name="T10" fmla="*/ 2344 w 3576"/>
                <a:gd name="T11" fmla="*/ 492 h 698"/>
                <a:gd name="T12" fmla="*/ 2336 w 3576"/>
                <a:gd name="T13" fmla="*/ 512 h 698"/>
                <a:gd name="T14" fmla="*/ 2324 w 3576"/>
                <a:gd name="T15" fmla="*/ 532 h 698"/>
                <a:gd name="T16" fmla="*/ 2300 w 3576"/>
                <a:gd name="T17" fmla="*/ 570 h 698"/>
                <a:gd name="T18" fmla="*/ 2270 w 3576"/>
                <a:gd name="T19" fmla="*/ 602 h 698"/>
                <a:gd name="T20" fmla="*/ 2236 w 3576"/>
                <a:gd name="T21" fmla="*/ 632 h 698"/>
                <a:gd name="T22" fmla="*/ 2198 w 3576"/>
                <a:gd name="T23" fmla="*/ 656 h 698"/>
                <a:gd name="T24" fmla="*/ 2156 w 3576"/>
                <a:gd name="T25" fmla="*/ 676 h 698"/>
                <a:gd name="T26" fmla="*/ 2112 w 3576"/>
                <a:gd name="T27" fmla="*/ 690 h 698"/>
                <a:gd name="T28" fmla="*/ 2066 w 3576"/>
                <a:gd name="T29" fmla="*/ 696 h 698"/>
                <a:gd name="T30" fmla="*/ 2042 w 3576"/>
                <a:gd name="T31" fmla="*/ 698 h 698"/>
                <a:gd name="T32" fmla="*/ 324 w 3576"/>
                <a:gd name="T33" fmla="*/ 698 h 698"/>
                <a:gd name="T34" fmla="*/ 258 w 3576"/>
                <a:gd name="T35" fmla="*/ 690 h 698"/>
                <a:gd name="T36" fmla="*/ 198 w 3576"/>
                <a:gd name="T37" fmla="*/ 672 h 698"/>
                <a:gd name="T38" fmla="*/ 144 w 3576"/>
                <a:gd name="T39" fmla="*/ 642 h 698"/>
                <a:gd name="T40" fmla="*/ 96 w 3576"/>
                <a:gd name="T41" fmla="*/ 602 h 698"/>
                <a:gd name="T42" fmla="*/ 56 w 3576"/>
                <a:gd name="T43" fmla="*/ 554 h 698"/>
                <a:gd name="T44" fmla="*/ 26 w 3576"/>
                <a:gd name="T45" fmla="*/ 500 h 698"/>
                <a:gd name="T46" fmla="*/ 6 w 3576"/>
                <a:gd name="T47" fmla="*/ 438 h 698"/>
                <a:gd name="T48" fmla="*/ 0 w 3576"/>
                <a:gd name="T49" fmla="*/ 372 h 698"/>
                <a:gd name="T50" fmla="*/ 0 w 3576"/>
                <a:gd name="T51" fmla="*/ 324 h 698"/>
                <a:gd name="T52" fmla="*/ 6 w 3576"/>
                <a:gd name="T53" fmla="*/ 258 h 698"/>
                <a:gd name="T54" fmla="*/ 26 w 3576"/>
                <a:gd name="T55" fmla="*/ 198 h 698"/>
                <a:gd name="T56" fmla="*/ 56 w 3576"/>
                <a:gd name="T57" fmla="*/ 144 h 698"/>
                <a:gd name="T58" fmla="*/ 96 w 3576"/>
                <a:gd name="T59" fmla="*/ 96 h 698"/>
                <a:gd name="T60" fmla="*/ 144 w 3576"/>
                <a:gd name="T61" fmla="*/ 56 h 698"/>
                <a:gd name="T62" fmla="*/ 198 w 3576"/>
                <a:gd name="T63" fmla="*/ 26 h 698"/>
                <a:gd name="T64" fmla="*/ 258 w 3576"/>
                <a:gd name="T65" fmla="*/ 6 h 698"/>
                <a:gd name="T66" fmla="*/ 324 w 3576"/>
                <a:gd name="T67" fmla="*/ 0 h 698"/>
                <a:gd name="T68" fmla="*/ 2042 w 3576"/>
                <a:gd name="T69" fmla="*/ 0 h 698"/>
                <a:gd name="T70" fmla="*/ 2066 w 3576"/>
                <a:gd name="T71" fmla="*/ 2 h 698"/>
                <a:gd name="T72" fmla="*/ 2112 w 3576"/>
                <a:gd name="T73" fmla="*/ 8 h 698"/>
                <a:gd name="T74" fmla="*/ 2156 w 3576"/>
                <a:gd name="T75" fmla="*/ 22 h 698"/>
                <a:gd name="T76" fmla="*/ 2198 w 3576"/>
                <a:gd name="T77" fmla="*/ 40 h 698"/>
                <a:gd name="T78" fmla="*/ 2236 w 3576"/>
                <a:gd name="T79" fmla="*/ 64 h 698"/>
                <a:gd name="T80" fmla="*/ 2270 w 3576"/>
                <a:gd name="T81" fmla="*/ 94 h 698"/>
                <a:gd name="T82" fmla="*/ 2300 w 3576"/>
                <a:gd name="T83" fmla="*/ 128 h 698"/>
                <a:gd name="T84" fmla="*/ 2324 w 3576"/>
                <a:gd name="T85" fmla="*/ 166 h 698"/>
                <a:gd name="T86" fmla="*/ 2336 w 3576"/>
                <a:gd name="T87" fmla="*/ 186 h 698"/>
                <a:gd name="T88" fmla="*/ 2344 w 3576"/>
                <a:gd name="T89" fmla="*/ 206 h 698"/>
                <a:gd name="T90" fmla="*/ 2374 w 3576"/>
                <a:gd name="T91" fmla="*/ 252 h 698"/>
                <a:gd name="T92" fmla="*/ 2420 w 3576"/>
                <a:gd name="T93" fmla="*/ 288 h 698"/>
                <a:gd name="T94" fmla="*/ 2482 w 3576"/>
                <a:gd name="T95" fmla="*/ 310 h 698"/>
                <a:gd name="T96" fmla="*/ 2560 w 3576"/>
                <a:gd name="T97" fmla="*/ 318 h 698"/>
                <a:gd name="T98" fmla="*/ 3576 w 3576"/>
                <a:gd name="T99" fmla="*/ 318 h 6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576" h="698">
                  <a:moveTo>
                    <a:pt x="3576" y="378"/>
                  </a:moveTo>
                  <a:lnTo>
                    <a:pt x="3576" y="378"/>
                  </a:lnTo>
                  <a:lnTo>
                    <a:pt x="2560" y="378"/>
                  </a:lnTo>
                  <a:lnTo>
                    <a:pt x="2560" y="378"/>
                  </a:lnTo>
                  <a:lnTo>
                    <a:pt x="2520" y="380"/>
                  </a:lnTo>
                  <a:lnTo>
                    <a:pt x="2482" y="386"/>
                  </a:lnTo>
                  <a:lnTo>
                    <a:pt x="2450" y="396"/>
                  </a:lnTo>
                  <a:lnTo>
                    <a:pt x="2420" y="410"/>
                  </a:lnTo>
                  <a:lnTo>
                    <a:pt x="2396" y="426"/>
                  </a:lnTo>
                  <a:lnTo>
                    <a:pt x="2374" y="446"/>
                  </a:lnTo>
                  <a:lnTo>
                    <a:pt x="2358" y="468"/>
                  </a:lnTo>
                  <a:lnTo>
                    <a:pt x="2344" y="492"/>
                  </a:lnTo>
                  <a:lnTo>
                    <a:pt x="2344" y="492"/>
                  </a:lnTo>
                  <a:lnTo>
                    <a:pt x="2336" y="512"/>
                  </a:lnTo>
                  <a:lnTo>
                    <a:pt x="2336" y="512"/>
                  </a:lnTo>
                  <a:lnTo>
                    <a:pt x="2324" y="532"/>
                  </a:lnTo>
                  <a:lnTo>
                    <a:pt x="2312" y="550"/>
                  </a:lnTo>
                  <a:lnTo>
                    <a:pt x="2300" y="570"/>
                  </a:lnTo>
                  <a:lnTo>
                    <a:pt x="2286" y="586"/>
                  </a:lnTo>
                  <a:lnTo>
                    <a:pt x="2270" y="602"/>
                  </a:lnTo>
                  <a:lnTo>
                    <a:pt x="2254" y="618"/>
                  </a:lnTo>
                  <a:lnTo>
                    <a:pt x="2236" y="632"/>
                  </a:lnTo>
                  <a:lnTo>
                    <a:pt x="2218" y="646"/>
                  </a:lnTo>
                  <a:lnTo>
                    <a:pt x="2198" y="656"/>
                  </a:lnTo>
                  <a:lnTo>
                    <a:pt x="2178" y="668"/>
                  </a:lnTo>
                  <a:lnTo>
                    <a:pt x="2156" y="676"/>
                  </a:lnTo>
                  <a:lnTo>
                    <a:pt x="2136" y="684"/>
                  </a:lnTo>
                  <a:lnTo>
                    <a:pt x="2112" y="690"/>
                  </a:lnTo>
                  <a:lnTo>
                    <a:pt x="2090" y="694"/>
                  </a:lnTo>
                  <a:lnTo>
                    <a:pt x="2066" y="696"/>
                  </a:lnTo>
                  <a:lnTo>
                    <a:pt x="2042" y="698"/>
                  </a:lnTo>
                  <a:lnTo>
                    <a:pt x="2042" y="698"/>
                  </a:lnTo>
                  <a:lnTo>
                    <a:pt x="324" y="698"/>
                  </a:lnTo>
                  <a:lnTo>
                    <a:pt x="324" y="698"/>
                  </a:lnTo>
                  <a:lnTo>
                    <a:pt x="292" y="696"/>
                  </a:lnTo>
                  <a:lnTo>
                    <a:pt x="258" y="690"/>
                  </a:lnTo>
                  <a:lnTo>
                    <a:pt x="228" y="682"/>
                  </a:lnTo>
                  <a:lnTo>
                    <a:pt x="198" y="672"/>
                  </a:lnTo>
                  <a:lnTo>
                    <a:pt x="170" y="658"/>
                  </a:lnTo>
                  <a:lnTo>
                    <a:pt x="144" y="642"/>
                  </a:lnTo>
                  <a:lnTo>
                    <a:pt x="118" y="624"/>
                  </a:lnTo>
                  <a:lnTo>
                    <a:pt x="96" y="602"/>
                  </a:lnTo>
                  <a:lnTo>
                    <a:pt x="74" y="580"/>
                  </a:lnTo>
                  <a:lnTo>
                    <a:pt x="56" y="554"/>
                  </a:lnTo>
                  <a:lnTo>
                    <a:pt x="40" y="528"/>
                  </a:lnTo>
                  <a:lnTo>
                    <a:pt x="26" y="500"/>
                  </a:lnTo>
                  <a:lnTo>
                    <a:pt x="14" y="470"/>
                  </a:lnTo>
                  <a:lnTo>
                    <a:pt x="6" y="438"/>
                  </a:lnTo>
                  <a:lnTo>
                    <a:pt x="2" y="406"/>
                  </a:lnTo>
                  <a:lnTo>
                    <a:pt x="0" y="372"/>
                  </a:lnTo>
                  <a:lnTo>
                    <a:pt x="0" y="324"/>
                  </a:lnTo>
                  <a:lnTo>
                    <a:pt x="0" y="324"/>
                  </a:lnTo>
                  <a:lnTo>
                    <a:pt x="2" y="292"/>
                  </a:lnTo>
                  <a:lnTo>
                    <a:pt x="6" y="258"/>
                  </a:lnTo>
                  <a:lnTo>
                    <a:pt x="14" y="228"/>
                  </a:lnTo>
                  <a:lnTo>
                    <a:pt x="26" y="198"/>
                  </a:lnTo>
                  <a:lnTo>
                    <a:pt x="40" y="170"/>
                  </a:lnTo>
                  <a:lnTo>
                    <a:pt x="56" y="144"/>
                  </a:lnTo>
                  <a:lnTo>
                    <a:pt x="74" y="118"/>
                  </a:lnTo>
                  <a:lnTo>
                    <a:pt x="96" y="96"/>
                  </a:lnTo>
                  <a:lnTo>
                    <a:pt x="118" y="74"/>
                  </a:lnTo>
                  <a:lnTo>
                    <a:pt x="144" y="56"/>
                  </a:lnTo>
                  <a:lnTo>
                    <a:pt x="170" y="40"/>
                  </a:lnTo>
                  <a:lnTo>
                    <a:pt x="198" y="26"/>
                  </a:lnTo>
                  <a:lnTo>
                    <a:pt x="228" y="14"/>
                  </a:lnTo>
                  <a:lnTo>
                    <a:pt x="258" y="6"/>
                  </a:lnTo>
                  <a:lnTo>
                    <a:pt x="292" y="2"/>
                  </a:lnTo>
                  <a:lnTo>
                    <a:pt x="324" y="0"/>
                  </a:lnTo>
                  <a:lnTo>
                    <a:pt x="324" y="0"/>
                  </a:lnTo>
                  <a:lnTo>
                    <a:pt x="2042" y="0"/>
                  </a:lnTo>
                  <a:lnTo>
                    <a:pt x="2042" y="0"/>
                  </a:lnTo>
                  <a:lnTo>
                    <a:pt x="2066" y="2"/>
                  </a:lnTo>
                  <a:lnTo>
                    <a:pt x="2090" y="4"/>
                  </a:lnTo>
                  <a:lnTo>
                    <a:pt x="2112" y="8"/>
                  </a:lnTo>
                  <a:lnTo>
                    <a:pt x="2136" y="14"/>
                  </a:lnTo>
                  <a:lnTo>
                    <a:pt x="2156" y="22"/>
                  </a:lnTo>
                  <a:lnTo>
                    <a:pt x="2178" y="30"/>
                  </a:lnTo>
                  <a:lnTo>
                    <a:pt x="2198" y="40"/>
                  </a:lnTo>
                  <a:lnTo>
                    <a:pt x="2218" y="52"/>
                  </a:lnTo>
                  <a:lnTo>
                    <a:pt x="2236" y="64"/>
                  </a:lnTo>
                  <a:lnTo>
                    <a:pt x="2254" y="80"/>
                  </a:lnTo>
                  <a:lnTo>
                    <a:pt x="2270" y="94"/>
                  </a:lnTo>
                  <a:lnTo>
                    <a:pt x="2286" y="110"/>
                  </a:lnTo>
                  <a:lnTo>
                    <a:pt x="2300" y="128"/>
                  </a:lnTo>
                  <a:lnTo>
                    <a:pt x="2312" y="146"/>
                  </a:lnTo>
                  <a:lnTo>
                    <a:pt x="2324" y="166"/>
                  </a:lnTo>
                  <a:lnTo>
                    <a:pt x="2336" y="186"/>
                  </a:lnTo>
                  <a:lnTo>
                    <a:pt x="2336" y="186"/>
                  </a:lnTo>
                  <a:lnTo>
                    <a:pt x="2344" y="206"/>
                  </a:lnTo>
                  <a:lnTo>
                    <a:pt x="2344" y="206"/>
                  </a:lnTo>
                  <a:lnTo>
                    <a:pt x="2358" y="230"/>
                  </a:lnTo>
                  <a:lnTo>
                    <a:pt x="2374" y="252"/>
                  </a:lnTo>
                  <a:lnTo>
                    <a:pt x="2396" y="272"/>
                  </a:lnTo>
                  <a:lnTo>
                    <a:pt x="2420" y="288"/>
                  </a:lnTo>
                  <a:lnTo>
                    <a:pt x="2450" y="300"/>
                  </a:lnTo>
                  <a:lnTo>
                    <a:pt x="2482" y="310"/>
                  </a:lnTo>
                  <a:lnTo>
                    <a:pt x="2520" y="316"/>
                  </a:lnTo>
                  <a:lnTo>
                    <a:pt x="2560" y="318"/>
                  </a:lnTo>
                  <a:lnTo>
                    <a:pt x="2560" y="318"/>
                  </a:lnTo>
                  <a:lnTo>
                    <a:pt x="3576" y="318"/>
                  </a:lnTo>
                  <a:lnTo>
                    <a:pt x="3576" y="378"/>
                  </a:lnTo>
                  <a:close/>
                </a:path>
              </a:pathLst>
            </a:custGeom>
            <a:solidFill>
              <a:srgbClr val="EF4062"/>
            </a:solidFill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7" name="Freeform 29"/>
            <p:cNvSpPr>
              <a:spLocks/>
            </p:cNvSpPr>
            <p:nvPr/>
          </p:nvSpPr>
          <p:spPr bwMode="auto">
            <a:xfrm>
              <a:off x="4778375" y="2557463"/>
              <a:ext cx="5676900" cy="1574800"/>
            </a:xfrm>
            <a:custGeom>
              <a:avLst/>
              <a:gdLst>
                <a:gd name="T0" fmla="*/ 3576 w 3576"/>
                <a:gd name="T1" fmla="*/ 992 h 992"/>
                <a:gd name="T2" fmla="*/ 2560 w 3576"/>
                <a:gd name="T3" fmla="*/ 992 h 992"/>
                <a:gd name="T4" fmla="*/ 2482 w 3576"/>
                <a:gd name="T5" fmla="*/ 984 h 992"/>
                <a:gd name="T6" fmla="*/ 2420 w 3576"/>
                <a:gd name="T7" fmla="*/ 962 h 992"/>
                <a:gd name="T8" fmla="*/ 2374 w 3576"/>
                <a:gd name="T9" fmla="*/ 926 h 992"/>
                <a:gd name="T10" fmla="*/ 2344 w 3576"/>
                <a:gd name="T11" fmla="*/ 880 h 992"/>
                <a:gd name="T12" fmla="*/ 2336 w 3576"/>
                <a:gd name="T13" fmla="*/ 860 h 992"/>
                <a:gd name="T14" fmla="*/ 2324 w 3576"/>
                <a:gd name="T15" fmla="*/ 840 h 992"/>
                <a:gd name="T16" fmla="*/ 2300 w 3576"/>
                <a:gd name="T17" fmla="*/ 802 h 992"/>
                <a:gd name="T18" fmla="*/ 2270 w 3576"/>
                <a:gd name="T19" fmla="*/ 768 h 992"/>
                <a:gd name="T20" fmla="*/ 2236 w 3576"/>
                <a:gd name="T21" fmla="*/ 738 h 992"/>
                <a:gd name="T22" fmla="*/ 2198 w 3576"/>
                <a:gd name="T23" fmla="*/ 714 h 992"/>
                <a:gd name="T24" fmla="*/ 2156 w 3576"/>
                <a:gd name="T25" fmla="*/ 696 h 992"/>
                <a:gd name="T26" fmla="*/ 2112 w 3576"/>
                <a:gd name="T27" fmla="*/ 682 h 992"/>
                <a:gd name="T28" fmla="*/ 2066 w 3576"/>
                <a:gd name="T29" fmla="*/ 676 h 992"/>
                <a:gd name="T30" fmla="*/ 324 w 3576"/>
                <a:gd name="T31" fmla="*/ 674 h 992"/>
                <a:gd name="T32" fmla="*/ 292 w 3576"/>
                <a:gd name="T33" fmla="*/ 672 h 992"/>
                <a:gd name="T34" fmla="*/ 228 w 3576"/>
                <a:gd name="T35" fmla="*/ 660 h 992"/>
                <a:gd name="T36" fmla="*/ 170 w 3576"/>
                <a:gd name="T37" fmla="*/ 636 h 992"/>
                <a:gd name="T38" fmla="*/ 118 w 3576"/>
                <a:gd name="T39" fmla="*/ 600 h 992"/>
                <a:gd name="T40" fmla="*/ 74 w 3576"/>
                <a:gd name="T41" fmla="*/ 556 h 992"/>
                <a:gd name="T42" fmla="*/ 40 w 3576"/>
                <a:gd name="T43" fmla="*/ 504 h 992"/>
                <a:gd name="T44" fmla="*/ 14 w 3576"/>
                <a:gd name="T45" fmla="*/ 446 h 992"/>
                <a:gd name="T46" fmla="*/ 2 w 3576"/>
                <a:gd name="T47" fmla="*/ 384 h 992"/>
                <a:gd name="T48" fmla="*/ 0 w 3576"/>
                <a:gd name="T49" fmla="*/ 324 h 992"/>
                <a:gd name="T50" fmla="*/ 2 w 3576"/>
                <a:gd name="T51" fmla="*/ 290 h 992"/>
                <a:gd name="T52" fmla="*/ 14 w 3576"/>
                <a:gd name="T53" fmla="*/ 226 h 992"/>
                <a:gd name="T54" fmla="*/ 40 w 3576"/>
                <a:gd name="T55" fmla="*/ 168 h 992"/>
                <a:gd name="T56" fmla="*/ 74 w 3576"/>
                <a:gd name="T57" fmla="*/ 116 h 992"/>
                <a:gd name="T58" fmla="*/ 118 w 3576"/>
                <a:gd name="T59" fmla="*/ 74 h 992"/>
                <a:gd name="T60" fmla="*/ 170 w 3576"/>
                <a:gd name="T61" fmla="*/ 38 h 992"/>
                <a:gd name="T62" fmla="*/ 228 w 3576"/>
                <a:gd name="T63" fmla="*/ 14 h 992"/>
                <a:gd name="T64" fmla="*/ 292 w 3576"/>
                <a:gd name="T65" fmla="*/ 0 h 992"/>
                <a:gd name="T66" fmla="*/ 2050 w 3576"/>
                <a:gd name="T67" fmla="*/ 0 h 992"/>
                <a:gd name="T68" fmla="*/ 2084 w 3576"/>
                <a:gd name="T69" fmla="*/ 0 h 992"/>
                <a:gd name="T70" fmla="*/ 2146 w 3576"/>
                <a:gd name="T71" fmla="*/ 14 h 992"/>
                <a:gd name="T72" fmla="*/ 2204 w 3576"/>
                <a:gd name="T73" fmla="*/ 38 h 992"/>
                <a:gd name="T74" fmla="*/ 2256 w 3576"/>
                <a:gd name="T75" fmla="*/ 74 h 992"/>
                <a:gd name="T76" fmla="*/ 2300 w 3576"/>
                <a:gd name="T77" fmla="*/ 116 h 992"/>
                <a:gd name="T78" fmla="*/ 2334 w 3576"/>
                <a:gd name="T79" fmla="*/ 168 h 992"/>
                <a:gd name="T80" fmla="*/ 2360 w 3576"/>
                <a:gd name="T81" fmla="*/ 226 h 992"/>
                <a:gd name="T82" fmla="*/ 2372 w 3576"/>
                <a:gd name="T83" fmla="*/ 290 h 992"/>
                <a:gd name="T84" fmla="*/ 2374 w 3576"/>
                <a:gd name="T85" fmla="*/ 774 h 992"/>
                <a:gd name="T86" fmla="*/ 2374 w 3576"/>
                <a:gd name="T87" fmla="*/ 790 h 992"/>
                <a:gd name="T88" fmla="*/ 2382 w 3576"/>
                <a:gd name="T89" fmla="*/ 822 h 992"/>
                <a:gd name="T90" fmla="*/ 2394 w 3576"/>
                <a:gd name="T91" fmla="*/ 852 h 992"/>
                <a:gd name="T92" fmla="*/ 2412 w 3576"/>
                <a:gd name="T93" fmla="*/ 878 h 992"/>
                <a:gd name="T94" fmla="*/ 2434 w 3576"/>
                <a:gd name="T95" fmla="*/ 898 h 992"/>
                <a:gd name="T96" fmla="*/ 2458 w 3576"/>
                <a:gd name="T97" fmla="*/ 916 h 992"/>
                <a:gd name="T98" fmla="*/ 2488 w 3576"/>
                <a:gd name="T99" fmla="*/ 928 h 992"/>
                <a:gd name="T100" fmla="*/ 2520 w 3576"/>
                <a:gd name="T101" fmla="*/ 936 h 992"/>
                <a:gd name="T102" fmla="*/ 2536 w 3576"/>
                <a:gd name="T103" fmla="*/ 936 h 992"/>
                <a:gd name="T104" fmla="*/ 3576 w 3576"/>
                <a:gd name="T105" fmla="*/ 992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576" h="992">
                  <a:moveTo>
                    <a:pt x="3576" y="992"/>
                  </a:moveTo>
                  <a:lnTo>
                    <a:pt x="3576" y="992"/>
                  </a:lnTo>
                  <a:lnTo>
                    <a:pt x="2560" y="992"/>
                  </a:lnTo>
                  <a:lnTo>
                    <a:pt x="2560" y="992"/>
                  </a:lnTo>
                  <a:lnTo>
                    <a:pt x="2520" y="990"/>
                  </a:lnTo>
                  <a:lnTo>
                    <a:pt x="2482" y="984"/>
                  </a:lnTo>
                  <a:lnTo>
                    <a:pt x="2450" y="974"/>
                  </a:lnTo>
                  <a:lnTo>
                    <a:pt x="2420" y="962"/>
                  </a:lnTo>
                  <a:lnTo>
                    <a:pt x="2396" y="946"/>
                  </a:lnTo>
                  <a:lnTo>
                    <a:pt x="2374" y="926"/>
                  </a:lnTo>
                  <a:lnTo>
                    <a:pt x="2358" y="904"/>
                  </a:lnTo>
                  <a:lnTo>
                    <a:pt x="2344" y="880"/>
                  </a:lnTo>
                  <a:lnTo>
                    <a:pt x="2344" y="880"/>
                  </a:lnTo>
                  <a:lnTo>
                    <a:pt x="2336" y="860"/>
                  </a:lnTo>
                  <a:lnTo>
                    <a:pt x="2336" y="860"/>
                  </a:lnTo>
                  <a:lnTo>
                    <a:pt x="2324" y="840"/>
                  </a:lnTo>
                  <a:lnTo>
                    <a:pt x="2312" y="820"/>
                  </a:lnTo>
                  <a:lnTo>
                    <a:pt x="2300" y="802"/>
                  </a:lnTo>
                  <a:lnTo>
                    <a:pt x="2286" y="784"/>
                  </a:lnTo>
                  <a:lnTo>
                    <a:pt x="2270" y="768"/>
                  </a:lnTo>
                  <a:lnTo>
                    <a:pt x="2254" y="754"/>
                  </a:lnTo>
                  <a:lnTo>
                    <a:pt x="2236" y="738"/>
                  </a:lnTo>
                  <a:lnTo>
                    <a:pt x="2218" y="726"/>
                  </a:lnTo>
                  <a:lnTo>
                    <a:pt x="2198" y="714"/>
                  </a:lnTo>
                  <a:lnTo>
                    <a:pt x="2178" y="704"/>
                  </a:lnTo>
                  <a:lnTo>
                    <a:pt x="2156" y="696"/>
                  </a:lnTo>
                  <a:lnTo>
                    <a:pt x="2136" y="688"/>
                  </a:lnTo>
                  <a:lnTo>
                    <a:pt x="2112" y="682"/>
                  </a:lnTo>
                  <a:lnTo>
                    <a:pt x="2090" y="678"/>
                  </a:lnTo>
                  <a:lnTo>
                    <a:pt x="2066" y="676"/>
                  </a:lnTo>
                  <a:lnTo>
                    <a:pt x="2042" y="674"/>
                  </a:lnTo>
                  <a:lnTo>
                    <a:pt x="324" y="674"/>
                  </a:lnTo>
                  <a:lnTo>
                    <a:pt x="324" y="674"/>
                  </a:lnTo>
                  <a:lnTo>
                    <a:pt x="292" y="672"/>
                  </a:lnTo>
                  <a:lnTo>
                    <a:pt x="258" y="668"/>
                  </a:lnTo>
                  <a:lnTo>
                    <a:pt x="228" y="660"/>
                  </a:lnTo>
                  <a:lnTo>
                    <a:pt x="198" y="648"/>
                  </a:lnTo>
                  <a:lnTo>
                    <a:pt x="170" y="636"/>
                  </a:lnTo>
                  <a:lnTo>
                    <a:pt x="144" y="618"/>
                  </a:lnTo>
                  <a:lnTo>
                    <a:pt x="118" y="600"/>
                  </a:lnTo>
                  <a:lnTo>
                    <a:pt x="96" y="580"/>
                  </a:lnTo>
                  <a:lnTo>
                    <a:pt x="74" y="556"/>
                  </a:lnTo>
                  <a:lnTo>
                    <a:pt x="56" y="532"/>
                  </a:lnTo>
                  <a:lnTo>
                    <a:pt x="40" y="504"/>
                  </a:lnTo>
                  <a:lnTo>
                    <a:pt x="26" y="476"/>
                  </a:lnTo>
                  <a:lnTo>
                    <a:pt x="14" y="446"/>
                  </a:lnTo>
                  <a:lnTo>
                    <a:pt x="6" y="416"/>
                  </a:lnTo>
                  <a:lnTo>
                    <a:pt x="2" y="384"/>
                  </a:lnTo>
                  <a:lnTo>
                    <a:pt x="0" y="350"/>
                  </a:lnTo>
                  <a:lnTo>
                    <a:pt x="0" y="324"/>
                  </a:lnTo>
                  <a:lnTo>
                    <a:pt x="0" y="324"/>
                  </a:lnTo>
                  <a:lnTo>
                    <a:pt x="2" y="290"/>
                  </a:lnTo>
                  <a:lnTo>
                    <a:pt x="6" y="258"/>
                  </a:lnTo>
                  <a:lnTo>
                    <a:pt x="14" y="226"/>
                  </a:lnTo>
                  <a:lnTo>
                    <a:pt x="26" y="198"/>
                  </a:lnTo>
                  <a:lnTo>
                    <a:pt x="40" y="168"/>
                  </a:lnTo>
                  <a:lnTo>
                    <a:pt x="56" y="142"/>
                  </a:lnTo>
                  <a:lnTo>
                    <a:pt x="74" y="116"/>
                  </a:lnTo>
                  <a:lnTo>
                    <a:pt x="96" y="94"/>
                  </a:lnTo>
                  <a:lnTo>
                    <a:pt x="118" y="74"/>
                  </a:lnTo>
                  <a:lnTo>
                    <a:pt x="144" y="54"/>
                  </a:lnTo>
                  <a:lnTo>
                    <a:pt x="170" y="38"/>
                  </a:lnTo>
                  <a:lnTo>
                    <a:pt x="198" y="24"/>
                  </a:lnTo>
                  <a:lnTo>
                    <a:pt x="228" y="14"/>
                  </a:lnTo>
                  <a:lnTo>
                    <a:pt x="258" y="6"/>
                  </a:lnTo>
                  <a:lnTo>
                    <a:pt x="292" y="0"/>
                  </a:lnTo>
                  <a:lnTo>
                    <a:pt x="324" y="0"/>
                  </a:lnTo>
                  <a:lnTo>
                    <a:pt x="2050" y="0"/>
                  </a:lnTo>
                  <a:lnTo>
                    <a:pt x="2050" y="0"/>
                  </a:lnTo>
                  <a:lnTo>
                    <a:pt x="2084" y="0"/>
                  </a:lnTo>
                  <a:lnTo>
                    <a:pt x="2116" y="6"/>
                  </a:lnTo>
                  <a:lnTo>
                    <a:pt x="2146" y="14"/>
                  </a:lnTo>
                  <a:lnTo>
                    <a:pt x="2176" y="24"/>
                  </a:lnTo>
                  <a:lnTo>
                    <a:pt x="2204" y="38"/>
                  </a:lnTo>
                  <a:lnTo>
                    <a:pt x="2232" y="54"/>
                  </a:lnTo>
                  <a:lnTo>
                    <a:pt x="2256" y="74"/>
                  </a:lnTo>
                  <a:lnTo>
                    <a:pt x="2280" y="94"/>
                  </a:lnTo>
                  <a:lnTo>
                    <a:pt x="2300" y="116"/>
                  </a:lnTo>
                  <a:lnTo>
                    <a:pt x="2318" y="142"/>
                  </a:lnTo>
                  <a:lnTo>
                    <a:pt x="2334" y="168"/>
                  </a:lnTo>
                  <a:lnTo>
                    <a:pt x="2348" y="198"/>
                  </a:lnTo>
                  <a:lnTo>
                    <a:pt x="2360" y="226"/>
                  </a:lnTo>
                  <a:lnTo>
                    <a:pt x="2368" y="258"/>
                  </a:lnTo>
                  <a:lnTo>
                    <a:pt x="2372" y="290"/>
                  </a:lnTo>
                  <a:lnTo>
                    <a:pt x="2374" y="324"/>
                  </a:lnTo>
                  <a:lnTo>
                    <a:pt x="2374" y="774"/>
                  </a:lnTo>
                  <a:lnTo>
                    <a:pt x="2374" y="774"/>
                  </a:lnTo>
                  <a:lnTo>
                    <a:pt x="2374" y="790"/>
                  </a:lnTo>
                  <a:lnTo>
                    <a:pt x="2378" y="806"/>
                  </a:lnTo>
                  <a:lnTo>
                    <a:pt x="2382" y="822"/>
                  </a:lnTo>
                  <a:lnTo>
                    <a:pt x="2386" y="838"/>
                  </a:lnTo>
                  <a:lnTo>
                    <a:pt x="2394" y="852"/>
                  </a:lnTo>
                  <a:lnTo>
                    <a:pt x="2402" y="864"/>
                  </a:lnTo>
                  <a:lnTo>
                    <a:pt x="2412" y="878"/>
                  </a:lnTo>
                  <a:lnTo>
                    <a:pt x="2422" y="888"/>
                  </a:lnTo>
                  <a:lnTo>
                    <a:pt x="2434" y="898"/>
                  </a:lnTo>
                  <a:lnTo>
                    <a:pt x="2446" y="908"/>
                  </a:lnTo>
                  <a:lnTo>
                    <a:pt x="2458" y="916"/>
                  </a:lnTo>
                  <a:lnTo>
                    <a:pt x="2474" y="924"/>
                  </a:lnTo>
                  <a:lnTo>
                    <a:pt x="2488" y="928"/>
                  </a:lnTo>
                  <a:lnTo>
                    <a:pt x="2504" y="932"/>
                  </a:lnTo>
                  <a:lnTo>
                    <a:pt x="2520" y="936"/>
                  </a:lnTo>
                  <a:lnTo>
                    <a:pt x="2536" y="936"/>
                  </a:lnTo>
                  <a:lnTo>
                    <a:pt x="2536" y="936"/>
                  </a:lnTo>
                  <a:lnTo>
                    <a:pt x="3576" y="936"/>
                  </a:lnTo>
                  <a:lnTo>
                    <a:pt x="3576" y="992"/>
                  </a:lnTo>
                  <a:close/>
                </a:path>
              </a:pathLst>
            </a:custGeom>
            <a:solidFill>
              <a:srgbClr val="B82234"/>
            </a:solidFill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8" name="Freeform 36"/>
            <p:cNvSpPr>
              <a:spLocks/>
            </p:cNvSpPr>
            <p:nvPr/>
          </p:nvSpPr>
          <p:spPr bwMode="auto">
            <a:xfrm>
              <a:off x="4778375" y="1484313"/>
              <a:ext cx="5676900" cy="2559050"/>
            </a:xfrm>
            <a:custGeom>
              <a:avLst/>
              <a:gdLst>
                <a:gd name="T0" fmla="*/ 3576 w 3576"/>
                <a:gd name="T1" fmla="*/ 1612 h 1612"/>
                <a:gd name="T2" fmla="*/ 2536 w 3576"/>
                <a:gd name="T3" fmla="*/ 1612 h 1612"/>
                <a:gd name="T4" fmla="*/ 2504 w 3576"/>
                <a:gd name="T5" fmla="*/ 1608 h 1612"/>
                <a:gd name="T6" fmla="*/ 2474 w 3576"/>
                <a:gd name="T7" fmla="*/ 1600 h 1612"/>
                <a:gd name="T8" fmla="*/ 2446 w 3576"/>
                <a:gd name="T9" fmla="*/ 1584 h 1612"/>
                <a:gd name="T10" fmla="*/ 2422 w 3576"/>
                <a:gd name="T11" fmla="*/ 1564 h 1612"/>
                <a:gd name="T12" fmla="*/ 2402 w 3576"/>
                <a:gd name="T13" fmla="*/ 1540 h 1612"/>
                <a:gd name="T14" fmla="*/ 2386 w 3576"/>
                <a:gd name="T15" fmla="*/ 1514 h 1612"/>
                <a:gd name="T16" fmla="*/ 2378 w 3576"/>
                <a:gd name="T17" fmla="*/ 1482 h 1612"/>
                <a:gd name="T18" fmla="*/ 2374 w 3576"/>
                <a:gd name="T19" fmla="*/ 1450 h 1612"/>
                <a:gd name="T20" fmla="*/ 2374 w 3576"/>
                <a:gd name="T21" fmla="*/ 1000 h 1612"/>
                <a:gd name="T22" fmla="*/ 2368 w 3576"/>
                <a:gd name="T23" fmla="*/ 934 h 1612"/>
                <a:gd name="T24" fmla="*/ 2348 w 3576"/>
                <a:gd name="T25" fmla="*/ 874 h 1612"/>
                <a:gd name="T26" fmla="*/ 2318 w 3576"/>
                <a:gd name="T27" fmla="*/ 818 h 1612"/>
                <a:gd name="T28" fmla="*/ 2280 w 3576"/>
                <a:gd name="T29" fmla="*/ 770 h 1612"/>
                <a:gd name="T30" fmla="*/ 2232 w 3576"/>
                <a:gd name="T31" fmla="*/ 730 h 1612"/>
                <a:gd name="T32" fmla="*/ 2176 w 3576"/>
                <a:gd name="T33" fmla="*/ 700 h 1612"/>
                <a:gd name="T34" fmla="*/ 2116 w 3576"/>
                <a:gd name="T35" fmla="*/ 682 h 1612"/>
                <a:gd name="T36" fmla="*/ 2050 w 3576"/>
                <a:gd name="T37" fmla="*/ 676 h 1612"/>
                <a:gd name="T38" fmla="*/ 324 w 3576"/>
                <a:gd name="T39" fmla="*/ 676 h 1612"/>
                <a:gd name="T40" fmla="*/ 292 w 3576"/>
                <a:gd name="T41" fmla="*/ 674 h 1612"/>
                <a:gd name="T42" fmla="*/ 228 w 3576"/>
                <a:gd name="T43" fmla="*/ 660 h 1612"/>
                <a:gd name="T44" fmla="*/ 170 w 3576"/>
                <a:gd name="T45" fmla="*/ 636 h 1612"/>
                <a:gd name="T46" fmla="*/ 118 w 3576"/>
                <a:gd name="T47" fmla="*/ 602 h 1612"/>
                <a:gd name="T48" fmla="*/ 74 w 3576"/>
                <a:gd name="T49" fmla="*/ 558 h 1612"/>
                <a:gd name="T50" fmla="*/ 40 w 3576"/>
                <a:gd name="T51" fmla="*/ 506 h 1612"/>
                <a:gd name="T52" fmla="*/ 14 w 3576"/>
                <a:gd name="T53" fmla="*/ 448 h 1612"/>
                <a:gd name="T54" fmla="*/ 2 w 3576"/>
                <a:gd name="T55" fmla="*/ 384 h 1612"/>
                <a:gd name="T56" fmla="*/ 0 w 3576"/>
                <a:gd name="T57" fmla="*/ 324 h 1612"/>
                <a:gd name="T58" fmla="*/ 2 w 3576"/>
                <a:gd name="T59" fmla="*/ 290 h 1612"/>
                <a:gd name="T60" fmla="*/ 14 w 3576"/>
                <a:gd name="T61" fmla="*/ 228 h 1612"/>
                <a:gd name="T62" fmla="*/ 40 w 3576"/>
                <a:gd name="T63" fmla="*/ 170 h 1612"/>
                <a:gd name="T64" fmla="*/ 74 w 3576"/>
                <a:gd name="T65" fmla="*/ 118 h 1612"/>
                <a:gd name="T66" fmla="*/ 118 w 3576"/>
                <a:gd name="T67" fmla="*/ 74 h 1612"/>
                <a:gd name="T68" fmla="*/ 170 w 3576"/>
                <a:gd name="T69" fmla="*/ 40 h 1612"/>
                <a:gd name="T70" fmla="*/ 228 w 3576"/>
                <a:gd name="T71" fmla="*/ 14 h 1612"/>
                <a:gd name="T72" fmla="*/ 292 w 3576"/>
                <a:gd name="T73" fmla="*/ 2 h 1612"/>
                <a:gd name="T74" fmla="*/ 324 w 3576"/>
                <a:gd name="T75" fmla="*/ 0 h 1612"/>
                <a:gd name="T76" fmla="*/ 2106 w 3576"/>
                <a:gd name="T77" fmla="*/ 0 h 1612"/>
                <a:gd name="T78" fmla="*/ 2172 w 3576"/>
                <a:gd name="T79" fmla="*/ 6 h 1612"/>
                <a:gd name="T80" fmla="*/ 2232 w 3576"/>
                <a:gd name="T81" fmla="*/ 26 h 1612"/>
                <a:gd name="T82" fmla="*/ 2288 w 3576"/>
                <a:gd name="T83" fmla="*/ 56 h 1612"/>
                <a:gd name="T84" fmla="*/ 2336 w 3576"/>
                <a:gd name="T85" fmla="*/ 94 h 1612"/>
                <a:gd name="T86" fmla="*/ 2376 w 3576"/>
                <a:gd name="T87" fmla="*/ 142 h 1612"/>
                <a:gd name="T88" fmla="*/ 2406 w 3576"/>
                <a:gd name="T89" fmla="*/ 198 h 1612"/>
                <a:gd name="T90" fmla="*/ 2424 w 3576"/>
                <a:gd name="T91" fmla="*/ 258 h 1612"/>
                <a:gd name="T92" fmla="*/ 2430 w 3576"/>
                <a:gd name="T93" fmla="*/ 324 h 1612"/>
                <a:gd name="T94" fmla="*/ 2430 w 3576"/>
                <a:gd name="T95" fmla="*/ 1458 h 1612"/>
                <a:gd name="T96" fmla="*/ 2440 w 3576"/>
                <a:gd name="T97" fmla="*/ 1492 h 1612"/>
                <a:gd name="T98" fmla="*/ 2462 w 3576"/>
                <a:gd name="T99" fmla="*/ 1524 h 1612"/>
                <a:gd name="T100" fmla="*/ 2494 w 3576"/>
                <a:gd name="T101" fmla="*/ 1546 h 1612"/>
                <a:gd name="T102" fmla="*/ 2528 w 3576"/>
                <a:gd name="T103" fmla="*/ 1556 h 1612"/>
                <a:gd name="T104" fmla="*/ 3576 w 3576"/>
                <a:gd name="T105" fmla="*/ 1556 h 16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576" h="1612">
                  <a:moveTo>
                    <a:pt x="3576" y="1612"/>
                  </a:moveTo>
                  <a:lnTo>
                    <a:pt x="3576" y="1612"/>
                  </a:lnTo>
                  <a:lnTo>
                    <a:pt x="2536" y="1612"/>
                  </a:lnTo>
                  <a:lnTo>
                    <a:pt x="2536" y="1612"/>
                  </a:lnTo>
                  <a:lnTo>
                    <a:pt x="2520" y="1612"/>
                  </a:lnTo>
                  <a:lnTo>
                    <a:pt x="2504" y="1608"/>
                  </a:lnTo>
                  <a:lnTo>
                    <a:pt x="2488" y="1604"/>
                  </a:lnTo>
                  <a:lnTo>
                    <a:pt x="2474" y="1600"/>
                  </a:lnTo>
                  <a:lnTo>
                    <a:pt x="2458" y="1592"/>
                  </a:lnTo>
                  <a:lnTo>
                    <a:pt x="2446" y="1584"/>
                  </a:lnTo>
                  <a:lnTo>
                    <a:pt x="2434" y="1574"/>
                  </a:lnTo>
                  <a:lnTo>
                    <a:pt x="2422" y="1564"/>
                  </a:lnTo>
                  <a:lnTo>
                    <a:pt x="2412" y="1554"/>
                  </a:lnTo>
                  <a:lnTo>
                    <a:pt x="2402" y="1540"/>
                  </a:lnTo>
                  <a:lnTo>
                    <a:pt x="2394" y="1528"/>
                  </a:lnTo>
                  <a:lnTo>
                    <a:pt x="2386" y="1514"/>
                  </a:lnTo>
                  <a:lnTo>
                    <a:pt x="2382" y="1498"/>
                  </a:lnTo>
                  <a:lnTo>
                    <a:pt x="2378" y="1482"/>
                  </a:lnTo>
                  <a:lnTo>
                    <a:pt x="2374" y="1466"/>
                  </a:lnTo>
                  <a:lnTo>
                    <a:pt x="2374" y="1450"/>
                  </a:lnTo>
                  <a:lnTo>
                    <a:pt x="2374" y="1000"/>
                  </a:lnTo>
                  <a:lnTo>
                    <a:pt x="2374" y="1000"/>
                  </a:lnTo>
                  <a:lnTo>
                    <a:pt x="2372" y="966"/>
                  </a:lnTo>
                  <a:lnTo>
                    <a:pt x="2368" y="934"/>
                  </a:lnTo>
                  <a:lnTo>
                    <a:pt x="2360" y="902"/>
                  </a:lnTo>
                  <a:lnTo>
                    <a:pt x="2348" y="874"/>
                  </a:lnTo>
                  <a:lnTo>
                    <a:pt x="2334" y="844"/>
                  </a:lnTo>
                  <a:lnTo>
                    <a:pt x="2318" y="818"/>
                  </a:lnTo>
                  <a:lnTo>
                    <a:pt x="2300" y="792"/>
                  </a:lnTo>
                  <a:lnTo>
                    <a:pt x="2280" y="770"/>
                  </a:lnTo>
                  <a:lnTo>
                    <a:pt x="2256" y="750"/>
                  </a:lnTo>
                  <a:lnTo>
                    <a:pt x="2232" y="730"/>
                  </a:lnTo>
                  <a:lnTo>
                    <a:pt x="2204" y="714"/>
                  </a:lnTo>
                  <a:lnTo>
                    <a:pt x="2176" y="700"/>
                  </a:lnTo>
                  <a:lnTo>
                    <a:pt x="2146" y="690"/>
                  </a:lnTo>
                  <a:lnTo>
                    <a:pt x="2116" y="682"/>
                  </a:lnTo>
                  <a:lnTo>
                    <a:pt x="2084" y="676"/>
                  </a:lnTo>
                  <a:lnTo>
                    <a:pt x="2050" y="676"/>
                  </a:lnTo>
                  <a:lnTo>
                    <a:pt x="2050" y="676"/>
                  </a:lnTo>
                  <a:lnTo>
                    <a:pt x="324" y="676"/>
                  </a:lnTo>
                  <a:lnTo>
                    <a:pt x="324" y="676"/>
                  </a:lnTo>
                  <a:lnTo>
                    <a:pt x="292" y="674"/>
                  </a:lnTo>
                  <a:lnTo>
                    <a:pt x="258" y="668"/>
                  </a:lnTo>
                  <a:lnTo>
                    <a:pt x="228" y="660"/>
                  </a:lnTo>
                  <a:lnTo>
                    <a:pt x="198" y="650"/>
                  </a:lnTo>
                  <a:lnTo>
                    <a:pt x="170" y="636"/>
                  </a:lnTo>
                  <a:lnTo>
                    <a:pt x="144" y="620"/>
                  </a:lnTo>
                  <a:lnTo>
                    <a:pt x="118" y="602"/>
                  </a:lnTo>
                  <a:lnTo>
                    <a:pt x="96" y="580"/>
                  </a:lnTo>
                  <a:lnTo>
                    <a:pt x="74" y="558"/>
                  </a:lnTo>
                  <a:lnTo>
                    <a:pt x="56" y="532"/>
                  </a:lnTo>
                  <a:lnTo>
                    <a:pt x="40" y="506"/>
                  </a:lnTo>
                  <a:lnTo>
                    <a:pt x="26" y="478"/>
                  </a:lnTo>
                  <a:lnTo>
                    <a:pt x="14" y="448"/>
                  </a:lnTo>
                  <a:lnTo>
                    <a:pt x="6" y="416"/>
                  </a:lnTo>
                  <a:lnTo>
                    <a:pt x="2" y="384"/>
                  </a:lnTo>
                  <a:lnTo>
                    <a:pt x="0" y="350"/>
                  </a:lnTo>
                  <a:lnTo>
                    <a:pt x="0" y="324"/>
                  </a:lnTo>
                  <a:lnTo>
                    <a:pt x="0" y="324"/>
                  </a:lnTo>
                  <a:lnTo>
                    <a:pt x="2" y="290"/>
                  </a:lnTo>
                  <a:lnTo>
                    <a:pt x="6" y="258"/>
                  </a:lnTo>
                  <a:lnTo>
                    <a:pt x="14" y="228"/>
                  </a:lnTo>
                  <a:lnTo>
                    <a:pt x="26" y="198"/>
                  </a:lnTo>
                  <a:lnTo>
                    <a:pt x="40" y="170"/>
                  </a:lnTo>
                  <a:lnTo>
                    <a:pt x="56" y="142"/>
                  </a:lnTo>
                  <a:lnTo>
                    <a:pt x="74" y="118"/>
                  </a:lnTo>
                  <a:lnTo>
                    <a:pt x="96" y="94"/>
                  </a:lnTo>
                  <a:lnTo>
                    <a:pt x="118" y="74"/>
                  </a:lnTo>
                  <a:lnTo>
                    <a:pt x="144" y="56"/>
                  </a:lnTo>
                  <a:lnTo>
                    <a:pt x="170" y="40"/>
                  </a:lnTo>
                  <a:lnTo>
                    <a:pt x="198" y="26"/>
                  </a:lnTo>
                  <a:lnTo>
                    <a:pt x="228" y="14"/>
                  </a:lnTo>
                  <a:lnTo>
                    <a:pt x="258" y="6"/>
                  </a:lnTo>
                  <a:lnTo>
                    <a:pt x="292" y="2"/>
                  </a:lnTo>
                  <a:lnTo>
                    <a:pt x="324" y="0"/>
                  </a:lnTo>
                  <a:lnTo>
                    <a:pt x="324" y="0"/>
                  </a:lnTo>
                  <a:lnTo>
                    <a:pt x="2106" y="0"/>
                  </a:lnTo>
                  <a:lnTo>
                    <a:pt x="2106" y="0"/>
                  </a:lnTo>
                  <a:lnTo>
                    <a:pt x="2140" y="2"/>
                  </a:lnTo>
                  <a:lnTo>
                    <a:pt x="2172" y="6"/>
                  </a:lnTo>
                  <a:lnTo>
                    <a:pt x="2204" y="14"/>
                  </a:lnTo>
                  <a:lnTo>
                    <a:pt x="2232" y="26"/>
                  </a:lnTo>
                  <a:lnTo>
                    <a:pt x="2262" y="40"/>
                  </a:lnTo>
                  <a:lnTo>
                    <a:pt x="2288" y="56"/>
                  </a:lnTo>
                  <a:lnTo>
                    <a:pt x="2312" y="74"/>
                  </a:lnTo>
                  <a:lnTo>
                    <a:pt x="2336" y="94"/>
                  </a:lnTo>
                  <a:lnTo>
                    <a:pt x="2356" y="118"/>
                  </a:lnTo>
                  <a:lnTo>
                    <a:pt x="2376" y="142"/>
                  </a:lnTo>
                  <a:lnTo>
                    <a:pt x="2392" y="170"/>
                  </a:lnTo>
                  <a:lnTo>
                    <a:pt x="2406" y="198"/>
                  </a:lnTo>
                  <a:lnTo>
                    <a:pt x="2416" y="228"/>
                  </a:lnTo>
                  <a:lnTo>
                    <a:pt x="2424" y="258"/>
                  </a:lnTo>
                  <a:lnTo>
                    <a:pt x="2430" y="290"/>
                  </a:lnTo>
                  <a:lnTo>
                    <a:pt x="2430" y="324"/>
                  </a:lnTo>
                  <a:lnTo>
                    <a:pt x="2430" y="1458"/>
                  </a:lnTo>
                  <a:lnTo>
                    <a:pt x="2430" y="1458"/>
                  </a:lnTo>
                  <a:lnTo>
                    <a:pt x="2434" y="1476"/>
                  </a:lnTo>
                  <a:lnTo>
                    <a:pt x="2440" y="1492"/>
                  </a:lnTo>
                  <a:lnTo>
                    <a:pt x="2450" y="1508"/>
                  </a:lnTo>
                  <a:lnTo>
                    <a:pt x="2462" y="1524"/>
                  </a:lnTo>
                  <a:lnTo>
                    <a:pt x="2478" y="1536"/>
                  </a:lnTo>
                  <a:lnTo>
                    <a:pt x="2494" y="1546"/>
                  </a:lnTo>
                  <a:lnTo>
                    <a:pt x="2512" y="1552"/>
                  </a:lnTo>
                  <a:lnTo>
                    <a:pt x="2528" y="1556"/>
                  </a:lnTo>
                  <a:lnTo>
                    <a:pt x="2528" y="1556"/>
                  </a:lnTo>
                  <a:lnTo>
                    <a:pt x="3576" y="1556"/>
                  </a:lnTo>
                  <a:lnTo>
                    <a:pt x="3576" y="1612"/>
                  </a:lnTo>
                  <a:close/>
                </a:path>
              </a:pathLst>
            </a:custGeom>
            <a:solidFill>
              <a:srgbClr val="80021A"/>
            </a:solidFill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grpSp>
        <p:nvGrpSpPr>
          <p:cNvPr id="69" name="Group 68"/>
          <p:cNvGrpSpPr/>
          <p:nvPr/>
        </p:nvGrpSpPr>
        <p:grpSpPr>
          <a:xfrm rot="10800000">
            <a:off x="3068588" y="3608498"/>
            <a:ext cx="546100" cy="628650"/>
            <a:chOff x="4897388" y="2772519"/>
            <a:chExt cx="546100" cy="628650"/>
          </a:xfrm>
        </p:grpSpPr>
        <p:sp>
          <p:nvSpPr>
            <p:cNvPr id="70" name="Freeform 745"/>
            <p:cNvSpPr>
              <a:spLocks/>
            </p:cNvSpPr>
            <p:nvPr/>
          </p:nvSpPr>
          <p:spPr bwMode="auto">
            <a:xfrm>
              <a:off x="4897388" y="3029694"/>
              <a:ext cx="47625" cy="50800"/>
            </a:xfrm>
            <a:custGeom>
              <a:avLst/>
              <a:gdLst>
                <a:gd name="T0" fmla="*/ 16 w 30"/>
                <a:gd name="T1" fmla="*/ 0 h 32"/>
                <a:gd name="T2" fmla="*/ 16 w 30"/>
                <a:gd name="T3" fmla="*/ 0 h 32"/>
                <a:gd name="T4" fmla="*/ 22 w 30"/>
                <a:gd name="T5" fmla="*/ 2 h 32"/>
                <a:gd name="T6" fmla="*/ 26 w 30"/>
                <a:gd name="T7" fmla="*/ 6 h 32"/>
                <a:gd name="T8" fmla="*/ 30 w 30"/>
                <a:gd name="T9" fmla="*/ 10 h 32"/>
                <a:gd name="T10" fmla="*/ 30 w 30"/>
                <a:gd name="T11" fmla="*/ 16 h 32"/>
                <a:gd name="T12" fmla="*/ 30 w 30"/>
                <a:gd name="T13" fmla="*/ 16 h 32"/>
                <a:gd name="T14" fmla="*/ 30 w 30"/>
                <a:gd name="T15" fmla="*/ 22 h 32"/>
                <a:gd name="T16" fmla="*/ 26 w 30"/>
                <a:gd name="T17" fmla="*/ 26 h 32"/>
                <a:gd name="T18" fmla="*/ 22 w 30"/>
                <a:gd name="T19" fmla="*/ 30 h 32"/>
                <a:gd name="T20" fmla="*/ 16 w 30"/>
                <a:gd name="T21" fmla="*/ 32 h 32"/>
                <a:gd name="T22" fmla="*/ 16 w 30"/>
                <a:gd name="T23" fmla="*/ 32 h 32"/>
                <a:gd name="T24" fmla="*/ 10 w 30"/>
                <a:gd name="T25" fmla="*/ 30 h 32"/>
                <a:gd name="T26" fmla="*/ 4 w 30"/>
                <a:gd name="T27" fmla="*/ 26 h 32"/>
                <a:gd name="T28" fmla="*/ 2 w 30"/>
                <a:gd name="T29" fmla="*/ 22 h 32"/>
                <a:gd name="T30" fmla="*/ 0 w 30"/>
                <a:gd name="T31" fmla="*/ 16 h 32"/>
                <a:gd name="T32" fmla="*/ 0 w 30"/>
                <a:gd name="T33" fmla="*/ 16 h 32"/>
                <a:gd name="T34" fmla="*/ 2 w 30"/>
                <a:gd name="T35" fmla="*/ 10 h 32"/>
                <a:gd name="T36" fmla="*/ 4 w 30"/>
                <a:gd name="T37" fmla="*/ 6 h 32"/>
                <a:gd name="T38" fmla="*/ 10 w 30"/>
                <a:gd name="T39" fmla="*/ 2 h 32"/>
                <a:gd name="T40" fmla="*/ 16 w 30"/>
                <a:gd name="T41" fmla="*/ 0 h 32"/>
                <a:gd name="T42" fmla="*/ 16 w 30"/>
                <a:gd name="T43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0" h="32">
                  <a:moveTo>
                    <a:pt x="16" y="0"/>
                  </a:moveTo>
                  <a:lnTo>
                    <a:pt x="16" y="0"/>
                  </a:lnTo>
                  <a:lnTo>
                    <a:pt x="22" y="2"/>
                  </a:lnTo>
                  <a:lnTo>
                    <a:pt x="26" y="6"/>
                  </a:lnTo>
                  <a:lnTo>
                    <a:pt x="30" y="10"/>
                  </a:lnTo>
                  <a:lnTo>
                    <a:pt x="30" y="16"/>
                  </a:lnTo>
                  <a:lnTo>
                    <a:pt x="30" y="16"/>
                  </a:lnTo>
                  <a:lnTo>
                    <a:pt x="30" y="22"/>
                  </a:lnTo>
                  <a:lnTo>
                    <a:pt x="26" y="26"/>
                  </a:lnTo>
                  <a:lnTo>
                    <a:pt x="22" y="30"/>
                  </a:lnTo>
                  <a:lnTo>
                    <a:pt x="16" y="32"/>
                  </a:lnTo>
                  <a:lnTo>
                    <a:pt x="16" y="32"/>
                  </a:lnTo>
                  <a:lnTo>
                    <a:pt x="10" y="30"/>
                  </a:lnTo>
                  <a:lnTo>
                    <a:pt x="4" y="26"/>
                  </a:lnTo>
                  <a:lnTo>
                    <a:pt x="2" y="22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2" y="10"/>
                  </a:lnTo>
                  <a:lnTo>
                    <a:pt x="4" y="6"/>
                  </a:lnTo>
                  <a:lnTo>
                    <a:pt x="10" y="2"/>
                  </a:lnTo>
                  <a:lnTo>
                    <a:pt x="16" y="0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1" name="Freeform 746"/>
            <p:cNvSpPr>
              <a:spLocks/>
            </p:cNvSpPr>
            <p:nvPr/>
          </p:nvSpPr>
          <p:spPr bwMode="auto">
            <a:xfrm>
              <a:off x="4960888" y="3029694"/>
              <a:ext cx="47625" cy="50800"/>
            </a:xfrm>
            <a:custGeom>
              <a:avLst/>
              <a:gdLst>
                <a:gd name="T0" fmla="*/ 14 w 30"/>
                <a:gd name="T1" fmla="*/ 0 h 32"/>
                <a:gd name="T2" fmla="*/ 14 w 30"/>
                <a:gd name="T3" fmla="*/ 0 h 32"/>
                <a:gd name="T4" fmla="*/ 20 w 30"/>
                <a:gd name="T5" fmla="*/ 2 h 32"/>
                <a:gd name="T6" fmla="*/ 26 w 30"/>
                <a:gd name="T7" fmla="*/ 6 h 32"/>
                <a:gd name="T8" fmla="*/ 28 w 30"/>
                <a:gd name="T9" fmla="*/ 10 h 32"/>
                <a:gd name="T10" fmla="*/ 30 w 30"/>
                <a:gd name="T11" fmla="*/ 16 h 32"/>
                <a:gd name="T12" fmla="*/ 30 w 30"/>
                <a:gd name="T13" fmla="*/ 16 h 32"/>
                <a:gd name="T14" fmla="*/ 28 w 30"/>
                <a:gd name="T15" fmla="*/ 22 h 32"/>
                <a:gd name="T16" fmla="*/ 26 w 30"/>
                <a:gd name="T17" fmla="*/ 26 h 32"/>
                <a:gd name="T18" fmla="*/ 20 w 30"/>
                <a:gd name="T19" fmla="*/ 30 h 32"/>
                <a:gd name="T20" fmla="*/ 14 w 30"/>
                <a:gd name="T21" fmla="*/ 32 h 32"/>
                <a:gd name="T22" fmla="*/ 14 w 30"/>
                <a:gd name="T23" fmla="*/ 32 h 32"/>
                <a:gd name="T24" fmla="*/ 8 w 30"/>
                <a:gd name="T25" fmla="*/ 30 h 32"/>
                <a:gd name="T26" fmla="*/ 4 w 30"/>
                <a:gd name="T27" fmla="*/ 26 h 32"/>
                <a:gd name="T28" fmla="*/ 0 w 30"/>
                <a:gd name="T29" fmla="*/ 22 h 32"/>
                <a:gd name="T30" fmla="*/ 0 w 30"/>
                <a:gd name="T31" fmla="*/ 16 h 32"/>
                <a:gd name="T32" fmla="*/ 0 w 30"/>
                <a:gd name="T33" fmla="*/ 16 h 32"/>
                <a:gd name="T34" fmla="*/ 0 w 30"/>
                <a:gd name="T35" fmla="*/ 10 h 32"/>
                <a:gd name="T36" fmla="*/ 4 w 30"/>
                <a:gd name="T37" fmla="*/ 6 h 32"/>
                <a:gd name="T38" fmla="*/ 8 w 30"/>
                <a:gd name="T39" fmla="*/ 2 h 32"/>
                <a:gd name="T40" fmla="*/ 14 w 30"/>
                <a:gd name="T41" fmla="*/ 0 h 32"/>
                <a:gd name="T42" fmla="*/ 14 w 30"/>
                <a:gd name="T43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0" h="32">
                  <a:moveTo>
                    <a:pt x="14" y="0"/>
                  </a:moveTo>
                  <a:lnTo>
                    <a:pt x="14" y="0"/>
                  </a:lnTo>
                  <a:lnTo>
                    <a:pt x="20" y="2"/>
                  </a:lnTo>
                  <a:lnTo>
                    <a:pt x="26" y="6"/>
                  </a:lnTo>
                  <a:lnTo>
                    <a:pt x="28" y="10"/>
                  </a:lnTo>
                  <a:lnTo>
                    <a:pt x="30" y="16"/>
                  </a:lnTo>
                  <a:lnTo>
                    <a:pt x="30" y="16"/>
                  </a:lnTo>
                  <a:lnTo>
                    <a:pt x="28" y="22"/>
                  </a:lnTo>
                  <a:lnTo>
                    <a:pt x="26" y="26"/>
                  </a:lnTo>
                  <a:lnTo>
                    <a:pt x="20" y="30"/>
                  </a:lnTo>
                  <a:lnTo>
                    <a:pt x="14" y="32"/>
                  </a:lnTo>
                  <a:lnTo>
                    <a:pt x="14" y="32"/>
                  </a:lnTo>
                  <a:lnTo>
                    <a:pt x="8" y="30"/>
                  </a:lnTo>
                  <a:lnTo>
                    <a:pt x="4" y="26"/>
                  </a:lnTo>
                  <a:lnTo>
                    <a:pt x="0" y="22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0" y="10"/>
                  </a:lnTo>
                  <a:lnTo>
                    <a:pt x="4" y="6"/>
                  </a:lnTo>
                  <a:lnTo>
                    <a:pt x="8" y="2"/>
                  </a:lnTo>
                  <a:lnTo>
                    <a:pt x="14" y="0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2" name="Freeform 747"/>
            <p:cNvSpPr>
              <a:spLocks/>
            </p:cNvSpPr>
            <p:nvPr/>
          </p:nvSpPr>
          <p:spPr bwMode="auto">
            <a:xfrm>
              <a:off x="4960888" y="2966194"/>
              <a:ext cx="47625" cy="47625"/>
            </a:xfrm>
            <a:custGeom>
              <a:avLst/>
              <a:gdLst>
                <a:gd name="T0" fmla="*/ 14 w 30"/>
                <a:gd name="T1" fmla="*/ 0 h 30"/>
                <a:gd name="T2" fmla="*/ 14 w 30"/>
                <a:gd name="T3" fmla="*/ 0 h 30"/>
                <a:gd name="T4" fmla="*/ 20 w 30"/>
                <a:gd name="T5" fmla="*/ 2 h 30"/>
                <a:gd name="T6" fmla="*/ 26 w 30"/>
                <a:gd name="T7" fmla="*/ 4 h 30"/>
                <a:gd name="T8" fmla="*/ 28 w 30"/>
                <a:gd name="T9" fmla="*/ 10 h 30"/>
                <a:gd name="T10" fmla="*/ 30 w 30"/>
                <a:gd name="T11" fmla="*/ 16 h 30"/>
                <a:gd name="T12" fmla="*/ 30 w 30"/>
                <a:gd name="T13" fmla="*/ 16 h 30"/>
                <a:gd name="T14" fmla="*/ 28 w 30"/>
                <a:gd name="T15" fmla="*/ 22 h 30"/>
                <a:gd name="T16" fmla="*/ 26 w 30"/>
                <a:gd name="T17" fmla="*/ 26 h 30"/>
                <a:gd name="T18" fmla="*/ 20 w 30"/>
                <a:gd name="T19" fmla="*/ 30 h 30"/>
                <a:gd name="T20" fmla="*/ 14 w 30"/>
                <a:gd name="T21" fmla="*/ 30 h 30"/>
                <a:gd name="T22" fmla="*/ 14 w 30"/>
                <a:gd name="T23" fmla="*/ 30 h 30"/>
                <a:gd name="T24" fmla="*/ 8 w 30"/>
                <a:gd name="T25" fmla="*/ 30 h 30"/>
                <a:gd name="T26" fmla="*/ 4 w 30"/>
                <a:gd name="T27" fmla="*/ 26 h 30"/>
                <a:gd name="T28" fmla="*/ 0 w 30"/>
                <a:gd name="T29" fmla="*/ 22 h 30"/>
                <a:gd name="T30" fmla="*/ 0 w 30"/>
                <a:gd name="T31" fmla="*/ 16 h 30"/>
                <a:gd name="T32" fmla="*/ 0 w 30"/>
                <a:gd name="T33" fmla="*/ 16 h 30"/>
                <a:gd name="T34" fmla="*/ 0 w 30"/>
                <a:gd name="T35" fmla="*/ 10 h 30"/>
                <a:gd name="T36" fmla="*/ 4 w 30"/>
                <a:gd name="T37" fmla="*/ 4 h 30"/>
                <a:gd name="T38" fmla="*/ 8 w 30"/>
                <a:gd name="T39" fmla="*/ 2 h 30"/>
                <a:gd name="T40" fmla="*/ 14 w 30"/>
                <a:gd name="T41" fmla="*/ 0 h 30"/>
                <a:gd name="T42" fmla="*/ 14 w 30"/>
                <a:gd name="T4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0" h="30">
                  <a:moveTo>
                    <a:pt x="14" y="0"/>
                  </a:moveTo>
                  <a:lnTo>
                    <a:pt x="14" y="0"/>
                  </a:lnTo>
                  <a:lnTo>
                    <a:pt x="20" y="2"/>
                  </a:lnTo>
                  <a:lnTo>
                    <a:pt x="26" y="4"/>
                  </a:lnTo>
                  <a:lnTo>
                    <a:pt x="28" y="10"/>
                  </a:lnTo>
                  <a:lnTo>
                    <a:pt x="30" y="16"/>
                  </a:lnTo>
                  <a:lnTo>
                    <a:pt x="30" y="16"/>
                  </a:lnTo>
                  <a:lnTo>
                    <a:pt x="28" y="22"/>
                  </a:lnTo>
                  <a:lnTo>
                    <a:pt x="26" y="26"/>
                  </a:lnTo>
                  <a:lnTo>
                    <a:pt x="20" y="30"/>
                  </a:lnTo>
                  <a:lnTo>
                    <a:pt x="14" y="30"/>
                  </a:lnTo>
                  <a:lnTo>
                    <a:pt x="14" y="30"/>
                  </a:lnTo>
                  <a:lnTo>
                    <a:pt x="8" y="30"/>
                  </a:lnTo>
                  <a:lnTo>
                    <a:pt x="4" y="26"/>
                  </a:lnTo>
                  <a:lnTo>
                    <a:pt x="0" y="22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0" y="10"/>
                  </a:lnTo>
                  <a:lnTo>
                    <a:pt x="4" y="4"/>
                  </a:lnTo>
                  <a:lnTo>
                    <a:pt x="8" y="2"/>
                  </a:lnTo>
                  <a:lnTo>
                    <a:pt x="14" y="0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3" name="Freeform 748"/>
            <p:cNvSpPr>
              <a:spLocks/>
            </p:cNvSpPr>
            <p:nvPr/>
          </p:nvSpPr>
          <p:spPr bwMode="auto">
            <a:xfrm>
              <a:off x="5021213" y="3353544"/>
              <a:ext cx="50800" cy="47625"/>
            </a:xfrm>
            <a:custGeom>
              <a:avLst/>
              <a:gdLst>
                <a:gd name="T0" fmla="*/ 16 w 32"/>
                <a:gd name="T1" fmla="*/ 0 h 30"/>
                <a:gd name="T2" fmla="*/ 16 w 32"/>
                <a:gd name="T3" fmla="*/ 0 h 30"/>
                <a:gd name="T4" fmla="*/ 22 w 32"/>
                <a:gd name="T5" fmla="*/ 0 h 30"/>
                <a:gd name="T6" fmla="*/ 26 w 32"/>
                <a:gd name="T7" fmla="*/ 4 h 30"/>
                <a:gd name="T8" fmla="*/ 30 w 32"/>
                <a:gd name="T9" fmla="*/ 8 h 30"/>
                <a:gd name="T10" fmla="*/ 32 w 32"/>
                <a:gd name="T11" fmla="*/ 14 h 30"/>
                <a:gd name="T12" fmla="*/ 32 w 32"/>
                <a:gd name="T13" fmla="*/ 14 h 30"/>
                <a:gd name="T14" fmla="*/ 30 w 32"/>
                <a:gd name="T15" fmla="*/ 20 h 30"/>
                <a:gd name="T16" fmla="*/ 26 w 32"/>
                <a:gd name="T17" fmla="*/ 26 h 30"/>
                <a:gd name="T18" fmla="*/ 22 w 32"/>
                <a:gd name="T19" fmla="*/ 28 h 30"/>
                <a:gd name="T20" fmla="*/ 16 w 32"/>
                <a:gd name="T21" fmla="*/ 30 h 30"/>
                <a:gd name="T22" fmla="*/ 16 w 32"/>
                <a:gd name="T23" fmla="*/ 30 h 30"/>
                <a:gd name="T24" fmla="*/ 10 w 32"/>
                <a:gd name="T25" fmla="*/ 28 h 30"/>
                <a:gd name="T26" fmla="*/ 6 w 32"/>
                <a:gd name="T27" fmla="*/ 26 h 30"/>
                <a:gd name="T28" fmla="*/ 2 w 32"/>
                <a:gd name="T29" fmla="*/ 20 h 30"/>
                <a:gd name="T30" fmla="*/ 0 w 32"/>
                <a:gd name="T31" fmla="*/ 14 h 30"/>
                <a:gd name="T32" fmla="*/ 0 w 32"/>
                <a:gd name="T33" fmla="*/ 14 h 30"/>
                <a:gd name="T34" fmla="*/ 2 w 32"/>
                <a:gd name="T35" fmla="*/ 8 h 30"/>
                <a:gd name="T36" fmla="*/ 6 w 32"/>
                <a:gd name="T37" fmla="*/ 4 h 30"/>
                <a:gd name="T38" fmla="*/ 10 w 32"/>
                <a:gd name="T39" fmla="*/ 0 h 30"/>
                <a:gd name="T40" fmla="*/ 16 w 32"/>
                <a:gd name="T41" fmla="*/ 0 h 30"/>
                <a:gd name="T42" fmla="*/ 16 w 32"/>
                <a:gd name="T4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2" h="30">
                  <a:moveTo>
                    <a:pt x="16" y="0"/>
                  </a:moveTo>
                  <a:lnTo>
                    <a:pt x="16" y="0"/>
                  </a:lnTo>
                  <a:lnTo>
                    <a:pt x="22" y="0"/>
                  </a:lnTo>
                  <a:lnTo>
                    <a:pt x="26" y="4"/>
                  </a:lnTo>
                  <a:lnTo>
                    <a:pt x="30" y="8"/>
                  </a:lnTo>
                  <a:lnTo>
                    <a:pt x="32" y="14"/>
                  </a:lnTo>
                  <a:lnTo>
                    <a:pt x="32" y="14"/>
                  </a:lnTo>
                  <a:lnTo>
                    <a:pt x="30" y="20"/>
                  </a:lnTo>
                  <a:lnTo>
                    <a:pt x="26" y="26"/>
                  </a:lnTo>
                  <a:lnTo>
                    <a:pt x="22" y="28"/>
                  </a:lnTo>
                  <a:lnTo>
                    <a:pt x="16" y="30"/>
                  </a:lnTo>
                  <a:lnTo>
                    <a:pt x="16" y="30"/>
                  </a:lnTo>
                  <a:lnTo>
                    <a:pt x="10" y="28"/>
                  </a:lnTo>
                  <a:lnTo>
                    <a:pt x="6" y="26"/>
                  </a:lnTo>
                  <a:lnTo>
                    <a:pt x="2" y="20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2" y="8"/>
                  </a:lnTo>
                  <a:lnTo>
                    <a:pt x="6" y="4"/>
                  </a:lnTo>
                  <a:lnTo>
                    <a:pt x="10" y="0"/>
                  </a:lnTo>
                  <a:lnTo>
                    <a:pt x="16" y="0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4" name="Freeform 749"/>
            <p:cNvSpPr>
              <a:spLocks/>
            </p:cNvSpPr>
            <p:nvPr/>
          </p:nvSpPr>
          <p:spPr bwMode="auto">
            <a:xfrm>
              <a:off x="5021213" y="3286869"/>
              <a:ext cx="50800" cy="50800"/>
            </a:xfrm>
            <a:custGeom>
              <a:avLst/>
              <a:gdLst>
                <a:gd name="T0" fmla="*/ 16 w 32"/>
                <a:gd name="T1" fmla="*/ 0 h 32"/>
                <a:gd name="T2" fmla="*/ 16 w 32"/>
                <a:gd name="T3" fmla="*/ 0 h 32"/>
                <a:gd name="T4" fmla="*/ 22 w 32"/>
                <a:gd name="T5" fmla="*/ 2 h 32"/>
                <a:gd name="T6" fmla="*/ 26 w 32"/>
                <a:gd name="T7" fmla="*/ 6 h 32"/>
                <a:gd name="T8" fmla="*/ 30 w 32"/>
                <a:gd name="T9" fmla="*/ 10 h 32"/>
                <a:gd name="T10" fmla="*/ 32 w 32"/>
                <a:gd name="T11" fmla="*/ 16 h 32"/>
                <a:gd name="T12" fmla="*/ 32 w 32"/>
                <a:gd name="T13" fmla="*/ 16 h 32"/>
                <a:gd name="T14" fmla="*/ 30 w 32"/>
                <a:gd name="T15" fmla="*/ 22 h 32"/>
                <a:gd name="T16" fmla="*/ 26 w 32"/>
                <a:gd name="T17" fmla="*/ 26 h 32"/>
                <a:gd name="T18" fmla="*/ 22 w 32"/>
                <a:gd name="T19" fmla="*/ 30 h 32"/>
                <a:gd name="T20" fmla="*/ 16 w 32"/>
                <a:gd name="T21" fmla="*/ 32 h 32"/>
                <a:gd name="T22" fmla="*/ 16 w 32"/>
                <a:gd name="T23" fmla="*/ 32 h 32"/>
                <a:gd name="T24" fmla="*/ 10 w 32"/>
                <a:gd name="T25" fmla="*/ 30 h 32"/>
                <a:gd name="T26" fmla="*/ 6 w 32"/>
                <a:gd name="T27" fmla="*/ 26 h 32"/>
                <a:gd name="T28" fmla="*/ 2 w 32"/>
                <a:gd name="T29" fmla="*/ 22 h 32"/>
                <a:gd name="T30" fmla="*/ 0 w 32"/>
                <a:gd name="T31" fmla="*/ 16 h 32"/>
                <a:gd name="T32" fmla="*/ 0 w 32"/>
                <a:gd name="T33" fmla="*/ 16 h 32"/>
                <a:gd name="T34" fmla="*/ 2 w 32"/>
                <a:gd name="T35" fmla="*/ 10 h 32"/>
                <a:gd name="T36" fmla="*/ 6 w 32"/>
                <a:gd name="T37" fmla="*/ 6 h 32"/>
                <a:gd name="T38" fmla="*/ 10 w 32"/>
                <a:gd name="T39" fmla="*/ 2 h 32"/>
                <a:gd name="T40" fmla="*/ 16 w 32"/>
                <a:gd name="T41" fmla="*/ 0 h 32"/>
                <a:gd name="T42" fmla="*/ 16 w 32"/>
                <a:gd name="T43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2" h="32">
                  <a:moveTo>
                    <a:pt x="16" y="0"/>
                  </a:moveTo>
                  <a:lnTo>
                    <a:pt x="16" y="0"/>
                  </a:lnTo>
                  <a:lnTo>
                    <a:pt x="22" y="2"/>
                  </a:lnTo>
                  <a:lnTo>
                    <a:pt x="26" y="6"/>
                  </a:lnTo>
                  <a:lnTo>
                    <a:pt x="30" y="10"/>
                  </a:lnTo>
                  <a:lnTo>
                    <a:pt x="32" y="16"/>
                  </a:lnTo>
                  <a:lnTo>
                    <a:pt x="32" y="16"/>
                  </a:lnTo>
                  <a:lnTo>
                    <a:pt x="30" y="22"/>
                  </a:lnTo>
                  <a:lnTo>
                    <a:pt x="26" y="26"/>
                  </a:lnTo>
                  <a:lnTo>
                    <a:pt x="22" y="30"/>
                  </a:lnTo>
                  <a:lnTo>
                    <a:pt x="16" y="32"/>
                  </a:lnTo>
                  <a:lnTo>
                    <a:pt x="16" y="32"/>
                  </a:lnTo>
                  <a:lnTo>
                    <a:pt x="10" y="30"/>
                  </a:lnTo>
                  <a:lnTo>
                    <a:pt x="6" y="26"/>
                  </a:lnTo>
                  <a:lnTo>
                    <a:pt x="2" y="22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2" y="10"/>
                  </a:lnTo>
                  <a:lnTo>
                    <a:pt x="6" y="6"/>
                  </a:lnTo>
                  <a:lnTo>
                    <a:pt x="10" y="2"/>
                  </a:lnTo>
                  <a:lnTo>
                    <a:pt x="16" y="0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5" name="Freeform 750"/>
            <p:cNvSpPr>
              <a:spLocks/>
            </p:cNvSpPr>
            <p:nvPr/>
          </p:nvSpPr>
          <p:spPr bwMode="auto">
            <a:xfrm>
              <a:off x="5021213" y="3223369"/>
              <a:ext cx="50800" cy="47625"/>
            </a:xfrm>
            <a:custGeom>
              <a:avLst/>
              <a:gdLst>
                <a:gd name="T0" fmla="*/ 16 w 32"/>
                <a:gd name="T1" fmla="*/ 0 h 30"/>
                <a:gd name="T2" fmla="*/ 16 w 32"/>
                <a:gd name="T3" fmla="*/ 0 h 30"/>
                <a:gd name="T4" fmla="*/ 22 w 32"/>
                <a:gd name="T5" fmla="*/ 2 h 30"/>
                <a:gd name="T6" fmla="*/ 26 w 32"/>
                <a:gd name="T7" fmla="*/ 4 h 30"/>
                <a:gd name="T8" fmla="*/ 30 w 32"/>
                <a:gd name="T9" fmla="*/ 10 h 30"/>
                <a:gd name="T10" fmla="*/ 32 w 32"/>
                <a:gd name="T11" fmla="*/ 16 h 30"/>
                <a:gd name="T12" fmla="*/ 32 w 32"/>
                <a:gd name="T13" fmla="*/ 16 h 30"/>
                <a:gd name="T14" fmla="*/ 30 w 32"/>
                <a:gd name="T15" fmla="*/ 22 h 30"/>
                <a:gd name="T16" fmla="*/ 26 w 32"/>
                <a:gd name="T17" fmla="*/ 26 h 30"/>
                <a:gd name="T18" fmla="*/ 22 w 32"/>
                <a:gd name="T19" fmla="*/ 30 h 30"/>
                <a:gd name="T20" fmla="*/ 16 w 32"/>
                <a:gd name="T21" fmla="*/ 30 h 30"/>
                <a:gd name="T22" fmla="*/ 16 w 32"/>
                <a:gd name="T23" fmla="*/ 30 h 30"/>
                <a:gd name="T24" fmla="*/ 10 w 32"/>
                <a:gd name="T25" fmla="*/ 30 h 30"/>
                <a:gd name="T26" fmla="*/ 6 w 32"/>
                <a:gd name="T27" fmla="*/ 26 h 30"/>
                <a:gd name="T28" fmla="*/ 2 w 32"/>
                <a:gd name="T29" fmla="*/ 22 h 30"/>
                <a:gd name="T30" fmla="*/ 0 w 32"/>
                <a:gd name="T31" fmla="*/ 16 h 30"/>
                <a:gd name="T32" fmla="*/ 0 w 32"/>
                <a:gd name="T33" fmla="*/ 16 h 30"/>
                <a:gd name="T34" fmla="*/ 2 w 32"/>
                <a:gd name="T35" fmla="*/ 10 h 30"/>
                <a:gd name="T36" fmla="*/ 6 w 32"/>
                <a:gd name="T37" fmla="*/ 4 h 30"/>
                <a:gd name="T38" fmla="*/ 10 w 32"/>
                <a:gd name="T39" fmla="*/ 2 h 30"/>
                <a:gd name="T40" fmla="*/ 16 w 32"/>
                <a:gd name="T41" fmla="*/ 0 h 30"/>
                <a:gd name="T42" fmla="*/ 16 w 32"/>
                <a:gd name="T4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2" h="30">
                  <a:moveTo>
                    <a:pt x="16" y="0"/>
                  </a:moveTo>
                  <a:lnTo>
                    <a:pt x="16" y="0"/>
                  </a:lnTo>
                  <a:lnTo>
                    <a:pt x="22" y="2"/>
                  </a:lnTo>
                  <a:lnTo>
                    <a:pt x="26" y="4"/>
                  </a:lnTo>
                  <a:lnTo>
                    <a:pt x="30" y="10"/>
                  </a:lnTo>
                  <a:lnTo>
                    <a:pt x="32" y="16"/>
                  </a:lnTo>
                  <a:lnTo>
                    <a:pt x="32" y="16"/>
                  </a:lnTo>
                  <a:lnTo>
                    <a:pt x="30" y="22"/>
                  </a:lnTo>
                  <a:lnTo>
                    <a:pt x="26" y="26"/>
                  </a:lnTo>
                  <a:lnTo>
                    <a:pt x="22" y="30"/>
                  </a:lnTo>
                  <a:lnTo>
                    <a:pt x="16" y="30"/>
                  </a:lnTo>
                  <a:lnTo>
                    <a:pt x="16" y="30"/>
                  </a:lnTo>
                  <a:lnTo>
                    <a:pt x="10" y="30"/>
                  </a:lnTo>
                  <a:lnTo>
                    <a:pt x="6" y="26"/>
                  </a:lnTo>
                  <a:lnTo>
                    <a:pt x="2" y="22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2" y="10"/>
                  </a:lnTo>
                  <a:lnTo>
                    <a:pt x="6" y="4"/>
                  </a:lnTo>
                  <a:lnTo>
                    <a:pt x="10" y="2"/>
                  </a:lnTo>
                  <a:lnTo>
                    <a:pt x="16" y="0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6" name="Freeform 751"/>
            <p:cNvSpPr>
              <a:spLocks/>
            </p:cNvSpPr>
            <p:nvPr/>
          </p:nvSpPr>
          <p:spPr bwMode="auto">
            <a:xfrm>
              <a:off x="5021213" y="3159869"/>
              <a:ext cx="50800" cy="47625"/>
            </a:xfrm>
            <a:custGeom>
              <a:avLst/>
              <a:gdLst>
                <a:gd name="T0" fmla="*/ 16 w 32"/>
                <a:gd name="T1" fmla="*/ 0 h 30"/>
                <a:gd name="T2" fmla="*/ 16 w 32"/>
                <a:gd name="T3" fmla="*/ 0 h 30"/>
                <a:gd name="T4" fmla="*/ 22 w 32"/>
                <a:gd name="T5" fmla="*/ 2 h 30"/>
                <a:gd name="T6" fmla="*/ 26 w 32"/>
                <a:gd name="T7" fmla="*/ 4 h 30"/>
                <a:gd name="T8" fmla="*/ 30 w 32"/>
                <a:gd name="T9" fmla="*/ 10 h 30"/>
                <a:gd name="T10" fmla="*/ 32 w 32"/>
                <a:gd name="T11" fmla="*/ 16 h 30"/>
                <a:gd name="T12" fmla="*/ 32 w 32"/>
                <a:gd name="T13" fmla="*/ 16 h 30"/>
                <a:gd name="T14" fmla="*/ 30 w 32"/>
                <a:gd name="T15" fmla="*/ 20 h 30"/>
                <a:gd name="T16" fmla="*/ 26 w 32"/>
                <a:gd name="T17" fmla="*/ 26 h 30"/>
                <a:gd name="T18" fmla="*/ 22 w 32"/>
                <a:gd name="T19" fmla="*/ 30 h 30"/>
                <a:gd name="T20" fmla="*/ 16 w 32"/>
                <a:gd name="T21" fmla="*/ 30 h 30"/>
                <a:gd name="T22" fmla="*/ 16 w 32"/>
                <a:gd name="T23" fmla="*/ 30 h 30"/>
                <a:gd name="T24" fmla="*/ 10 w 32"/>
                <a:gd name="T25" fmla="*/ 30 h 30"/>
                <a:gd name="T26" fmla="*/ 6 w 32"/>
                <a:gd name="T27" fmla="*/ 26 h 30"/>
                <a:gd name="T28" fmla="*/ 2 w 32"/>
                <a:gd name="T29" fmla="*/ 20 h 30"/>
                <a:gd name="T30" fmla="*/ 0 w 32"/>
                <a:gd name="T31" fmla="*/ 16 h 30"/>
                <a:gd name="T32" fmla="*/ 0 w 32"/>
                <a:gd name="T33" fmla="*/ 16 h 30"/>
                <a:gd name="T34" fmla="*/ 2 w 32"/>
                <a:gd name="T35" fmla="*/ 10 h 30"/>
                <a:gd name="T36" fmla="*/ 6 w 32"/>
                <a:gd name="T37" fmla="*/ 4 h 30"/>
                <a:gd name="T38" fmla="*/ 10 w 32"/>
                <a:gd name="T39" fmla="*/ 2 h 30"/>
                <a:gd name="T40" fmla="*/ 16 w 32"/>
                <a:gd name="T41" fmla="*/ 0 h 30"/>
                <a:gd name="T42" fmla="*/ 16 w 32"/>
                <a:gd name="T4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2" h="30">
                  <a:moveTo>
                    <a:pt x="16" y="0"/>
                  </a:moveTo>
                  <a:lnTo>
                    <a:pt x="16" y="0"/>
                  </a:lnTo>
                  <a:lnTo>
                    <a:pt x="22" y="2"/>
                  </a:lnTo>
                  <a:lnTo>
                    <a:pt x="26" y="4"/>
                  </a:lnTo>
                  <a:lnTo>
                    <a:pt x="30" y="10"/>
                  </a:lnTo>
                  <a:lnTo>
                    <a:pt x="32" y="16"/>
                  </a:lnTo>
                  <a:lnTo>
                    <a:pt x="32" y="16"/>
                  </a:lnTo>
                  <a:lnTo>
                    <a:pt x="30" y="20"/>
                  </a:lnTo>
                  <a:lnTo>
                    <a:pt x="26" y="26"/>
                  </a:lnTo>
                  <a:lnTo>
                    <a:pt x="22" y="30"/>
                  </a:lnTo>
                  <a:lnTo>
                    <a:pt x="16" y="30"/>
                  </a:lnTo>
                  <a:lnTo>
                    <a:pt x="16" y="30"/>
                  </a:lnTo>
                  <a:lnTo>
                    <a:pt x="10" y="30"/>
                  </a:lnTo>
                  <a:lnTo>
                    <a:pt x="6" y="26"/>
                  </a:lnTo>
                  <a:lnTo>
                    <a:pt x="2" y="20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2" y="10"/>
                  </a:lnTo>
                  <a:lnTo>
                    <a:pt x="6" y="4"/>
                  </a:lnTo>
                  <a:lnTo>
                    <a:pt x="10" y="2"/>
                  </a:lnTo>
                  <a:lnTo>
                    <a:pt x="16" y="0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7" name="Freeform 752"/>
            <p:cNvSpPr>
              <a:spLocks/>
            </p:cNvSpPr>
            <p:nvPr/>
          </p:nvSpPr>
          <p:spPr bwMode="auto">
            <a:xfrm>
              <a:off x="5021213" y="3096369"/>
              <a:ext cx="50800" cy="47625"/>
            </a:xfrm>
            <a:custGeom>
              <a:avLst/>
              <a:gdLst>
                <a:gd name="T0" fmla="*/ 16 w 32"/>
                <a:gd name="T1" fmla="*/ 0 h 30"/>
                <a:gd name="T2" fmla="*/ 16 w 32"/>
                <a:gd name="T3" fmla="*/ 0 h 30"/>
                <a:gd name="T4" fmla="*/ 22 w 32"/>
                <a:gd name="T5" fmla="*/ 0 h 30"/>
                <a:gd name="T6" fmla="*/ 26 w 32"/>
                <a:gd name="T7" fmla="*/ 4 h 30"/>
                <a:gd name="T8" fmla="*/ 30 w 32"/>
                <a:gd name="T9" fmla="*/ 8 h 30"/>
                <a:gd name="T10" fmla="*/ 32 w 32"/>
                <a:gd name="T11" fmla="*/ 14 h 30"/>
                <a:gd name="T12" fmla="*/ 32 w 32"/>
                <a:gd name="T13" fmla="*/ 14 h 30"/>
                <a:gd name="T14" fmla="*/ 30 w 32"/>
                <a:gd name="T15" fmla="*/ 20 h 30"/>
                <a:gd name="T16" fmla="*/ 26 w 32"/>
                <a:gd name="T17" fmla="*/ 26 h 30"/>
                <a:gd name="T18" fmla="*/ 22 w 32"/>
                <a:gd name="T19" fmla="*/ 28 h 30"/>
                <a:gd name="T20" fmla="*/ 16 w 32"/>
                <a:gd name="T21" fmla="*/ 30 h 30"/>
                <a:gd name="T22" fmla="*/ 16 w 32"/>
                <a:gd name="T23" fmla="*/ 30 h 30"/>
                <a:gd name="T24" fmla="*/ 10 w 32"/>
                <a:gd name="T25" fmla="*/ 28 h 30"/>
                <a:gd name="T26" fmla="*/ 6 w 32"/>
                <a:gd name="T27" fmla="*/ 26 h 30"/>
                <a:gd name="T28" fmla="*/ 2 w 32"/>
                <a:gd name="T29" fmla="*/ 20 h 30"/>
                <a:gd name="T30" fmla="*/ 0 w 32"/>
                <a:gd name="T31" fmla="*/ 14 h 30"/>
                <a:gd name="T32" fmla="*/ 0 w 32"/>
                <a:gd name="T33" fmla="*/ 14 h 30"/>
                <a:gd name="T34" fmla="*/ 2 w 32"/>
                <a:gd name="T35" fmla="*/ 8 h 30"/>
                <a:gd name="T36" fmla="*/ 6 w 32"/>
                <a:gd name="T37" fmla="*/ 4 h 30"/>
                <a:gd name="T38" fmla="*/ 10 w 32"/>
                <a:gd name="T39" fmla="*/ 0 h 30"/>
                <a:gd name="T40" fmla="*/ 16 w 32"/>
                <a:gd name="T41" fmla="*/ 0 h 30"/>
                <a:gd name="T42" fmla="*/ 16 w 32"/>
                <a:gd name="T4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2" h="30">
                  <a:moveTo>
                    <a:pt x="16" y="0"/>
                  </a:moveTo>
                  <a:lnTo>
                    <a:pt x="16" y="0"/>
                  </a:lnTo>
                  <a:lnTo>
                    <a:pt x="22" y="0"/>
                  </a:lnTo>
                  <a:lnTo>
                    <a:pt x="26" y="4"/>
                  </a:lnTo>
                  <a:lnTo>
                    <a:pt x="30" y="8"/>
                  </a:lnTo>
                  <a:lnTo>
                    <a:pt x="32" y="14"/>
                  </a:lnTo>
                  <a:lnTo>
                    <a:pt x="32" y="14"/>
                  </a:lnTo>
                  <a:lnTo>
                    <a:pt x="30" y="20"/>
                  </a:lnTo>
                  <a:lnTo>
                    <a:pt x="26" y="26"/>
                  </a:lnTo>
                  <a:lnTo>
                    <a:pt x="22" y="28"/>
                  </a:lnTo>
                  <a:lnTo>
                    <a:pt x="16" y="30"/>
                  </a:lnTo>
                  <a:lnTo>
                    <a:pt x="16" y="30"/>
                  </a:lnTo>
                  <a:lnTo>
                    <a:pt x="10" y="28"/>
                  </a:lnTo>
                  <a:lnTo>
                    <a:pt x="6" y="26"/>
                  </a:lnTo>
                  <a:lnTo>
                    <a:pt x="2" y="20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2" y="8"/>
                  </a:lnTo>
                  <a:lnTo>
                    <a:pt x="6" y="4"/>
                  </a:lnTo>
                  <a:lnTo>
                    <a:pt x="10" y="0"/>
                  </a:lnTo>
                  <a:lnTo>
                    <a:pt x="16" y="0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8" name="Freeform 753"/>
            <p:cNvSpPr>
              <a:spLocks/>
            </p:cNvSpPr>
            <p:nvPr/>
          </p:nvSpPr>
          <p:spPr bwMode="auto">
            <a:xfrm>
              <a:off x="5021213" y="3029694"/>
              <a:ext cx="50800" cy="50800"/>
            </a:xfrm>
            <a:custGeom>
              <a:avLst/>
              <a:gdLst>
                <a:gd name="T0" fmla="*/ 16 w 32"/>
                <a:gd name="T1" fmla="*/ 0 h 32"/>
                <a:gd name="T2" fmla="*/ 16 w 32"/>
                <a:gd name="T3" fmla="*/ 0 h 32"/>
                <a:gd name="T4" fmla="*/ 22 w 32"/>
                <a:gd name="T5" fmla="*/ 2 h 32"/>
                <a:gd name="T6" fmla="*/ 26 w 32"/>
                <a:gd name="T7" fmla="*/ 6 h 32"/>
                <a:gd name="T8" fmla="*/ 30 w 32"/>
                <a:gd name="T9" fmla="*/ 10 h 32"/>
                <a:gd name="T10" fmla="*/ 32 w 32"/>
                <a:gd name="T11" fmla="*/ 16 h 32"/>
                <a:gd name="T12" fmla="*/ 32 w 32"/>
                <a:gd name="T13" fmla="*/ 16 h 32"/>
                <a:gd name="T14" fmla="*/ 30 w 32"/>
                <a:gd name="T15" fmla="*/ 22 h 32"/>
                <a:gd name="T16" fmla="*/ 26 w 32"/>
                <a:gd name="T17" fmla="*/ 26 h 32"/>
                <a:gd name="T18" fmla="*/ 22 w 32"/>
                <a:gd name="T19" fmla="*/ 30 h 32"/>
                <a:gd name="T20" fmla="*/ 16 w 32"/>
                <a:gd name="T21" fmla="*/ 32 h 32"/>
                <a:gd name="T22" fmla="*/ 16 w 32"/>
                <a:gd name="T23" fmla="*/ 32 h 32"/>
                <a:gd name="T24" fmla="*/ 10 w 32"/>
                <a:gd name="T25" fmla="*/ 30 h 32"/>
                <a:gd name="T26" fmla="*/ 6 w 32"/>
                <a:gd name="T27" fmla="*/ 26 h 32"/>
                <a:gd name="T28" fmla="*/ 2 w 32"/>
                <a:gd name="T29" fmla="*/ 22 h 32"/>
                <a:gd name="T30" fmla="*/ 0 w 32"/>
                <a:gd name="T31" fmla="*/ 16 h 32"/>
                <a:gd name="T32" fmla="*/ 0 w 32"/>
                <a:gd name="T33" fmla="*/ 16 h 32"/>
                <a:gd name="T34" fmla="*/ 2 w 32"/>
                <a:gd name="T35" fmla="*/ 10 h 32"/>
                <a:gd name="T36" fmla="*/ 6 w 32"/>
                <a:gd name="T37" fmla="*/ 6 h 32"/>
                <a:gd name="T38" fmla="*/ 10 w 32"/>
                <a:gd name="T39" fmla="*/ 2 h 32"/>
                <a:gd name="T40" fmla="*/ 16 w 32"/>
                <a:gd name="T41" fmla="*/ 0 h 32"/>
                <a:gd name="T42" fmla="*/ 16 w 32"/>
                <a:gd name="T43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2" h="32">
                  <a:moveTo>
                    <a:pt x="16" y="0"/>
                  </a:moveTo>
                  <a:lnTo>
                    <a:pt x="16" y="0"/>
                  </a:lnTo>
                  <a:lnTo>
                    <a:pt x="22" y="2"/>
                  </a:lnTo>
                  <a:lnTo>
                    <a:pt x="26" y="6"/>
                  </a:lnTo>
                  <a:lnTo>
                    <a:pt x="30" y="10"/>
                  </a:lnTo>
                  <a:lnTo>
                    <a:pt x="32" y="16"/>
                  </a:lnTo>
                  <a:lnTo>
                    <a:pt x="32" y="16"/>
                  </a:lnTo>
                  <a:lnTo>
                    <a:pt x="30" y="22"/>
                  </a:lnTo>
                  <a:lnTo>
                    <a:pt x="26" y="26"/>
                  </a:lnTo>
                  <a:lnTo>
                    <a:pt x="22" y="30"/>
                  </a:lnTo>
                  <a:lnTo>
                    <a:pt x="16" y="32"/>
                  </a:lnTo>
                  <a:lnTo>
                    <a:pt x="16" y="32"/>
                  </a:lnTo>
                  <a:lnTo>
                    <a:pt x="10" y="30"/>
                  </a:lnTo>
                  <a:lnTo>
                    <a:pt x="6" y="26"/>
                  </a:lnTo>
                  <a:lnTo>
                    <a:pt x="2" y="22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2" y="10"/>
                  </a:lnTo>
                  <a:lnTo>
                    <a:pt x="6" y="6"/>
                  </a:lnTo>
                  <a:lnTo>
                    <a:pt x="10" y="2"/>
                  </a:lnTo>
                  <a:lnTo>
                    <a:pt x="16" y="0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9" name="Freeform 754"/>
            <p:cNvSpPr>
              <a:spLocks/>
            </p:cNvSpPr>
            <p:nvPr/>
          </p:nvSpPr>
          <p:spPr bwMode="auto">
            <a:xfrm>
              <a:off x="5021213" y="2966194"/>
              <a:ext cx="50800" cy="47625"/>
            </a:xfrm>
            <a:custGeom>
              <a:avLst/>
              <a:gdLst>
                <a:gd name="T0" fmla="*/ 16 w 32"/>
                <a:gd name="T1" fmla="*/ 0 h 30"/>
                <a:gd name="T2" fmla="*/ 16 w 32"/>
                <a:gd name="T3" fmla="*/ 0 h 30"/>
                <a:gd name="T4" fmla="*/ 22 w 32"/>
                <a:gd name="T5" fmla="*/ 2 h 30"/>
                <a:gd name="T6" fmla="*/ 26 w 32"/>
                <a:gd name="T7" fmla="*/ 4 h 30"/>
                <a:gd name="T8" fmla="*/ 30 w 32"/>
                <a:gd name="T9" fmla="*/ 10 h 30"/>
                <a:gd name="T10" fmla="*/ 32 w 32"/>
                <a:gd name="T11" fmla="*/ 16 h 30"/>
                <a:gd name="T12" fmla="*/ 32 w 32"/>
                <a:gd name="T13" fmla="*/ 16 h 30"/>
                <a:gd name="T14" fmla="*/ 30 w 32"/>
                <a:gd name="T15" fmla="*/ 22 h 30"/>
                <a:gd name="T16" fmla="*/ 26 w 32"/>
                <a:gd name="T17" fmla="*/ 26 h 30"/>
                <a:gd name="T18" fmla="*/ 22 w 32"/>
                <a:gd name="T19" fmla="*/ 30 h 30"/>
                <a:gd name="T20" fmla="*/ 16 w 32"/>
                <a:gd name="T21" fmla="*/ 30 h 30"/>
                <a:gd name="T22" fmla="*/ 16 w 32"/>
                <a:gd name="T23" fmla="*/ 30 h 30"/>
                <a:gd name="T24" fmla="*/ 10 w 32"/>
                <a:gd name="T25" fmla="*/ 30 h 30"/>
                <a:gd name="T26" fmla="*/ 6 w 32"/>
                <a:gd name="T27" fmla="*/ 26 h 30"/>
                <a:gd name="T28" fmla="*/ 2 w 32"/>
                <a:gd name="T29" fmla="*/ 22 h 30"/>
                <a:gd name="T30" fmla="*/ 0 w 32"/>
                <a:gd name="T31" fmla="*/ 16 h 30"/>
                <a:gd name="T32" fmla="*/ 0 w 32"/>
                <a:gd name="T33" fmla="*/ 16 h 30"/>
                <a:gd name="T34" fmla="*/ 2 w 32"/>
                <a:gd name="T35" fmla="*/ 10 h 30"/>
                <a:gd name="T36" fmla="*/ 6 w 32"/>
                <a:gd name="T37" fmla="*/ 4 h 30"/>
                <a:gd name="T38" fmla="*/ 10 w 32"/>
                <a:gd name="T39" fmla="*/ 2 h 30"/>
                <a:gd name="T40" fmla="*/ 16 w 32"/>
                <a:gd name="T41" fmla="*/ 0 h 30"/>
                <a:gd name="T42" fmla="*/ 16 w 32"/>
                <a:gd name="T4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2" h="30">
                  <a:moveTo>
                    <a:pt x="16" y="0"/>
                  </a:moveTo>
                  <a:lnTo>
                    <a:pt x="16" y="0"/>
                  </a:lnTo>
                  <a:lnTo>
                    <a:pt x="22" y="2"/>
                  </a:lnTo>
                  <a:lnTo>
                    <a:pt x="26" y="4"/>
                  </a:lnTo>
                  <a:lnTo>
                    <a:pt x="30" y="10"/>
                  </a:lnTo>
                  <a:lnTo>
                    <a:pt x="32" y="16"/>
                  </a:lnTo>
                  <a:lnTo>
                    <a:pt x="32" y="16"/>
                  </a:lnTo>
                  <a:lnTo>
                    <a:pt x="30" y="22"/>
                  </a:lnTo>
                  <a:lnTo>
                    <a:pt x="26" y="26"/>
                  </a:lnTo>
                  <a:lnTo>
                    <a:pt x="22" y="30"/>
                  </a:lnTo>
                  <a:lnTo>
                    <a:pt x="16" y="30"/>
                  </a:lnTo>
                  <a:lnTo>
                    <a:pt x="16" y="30"/>
                  </a:lnTo>
                  <a:lnTo>
                    <a:pt x="10" y="30"/>
                  </a:lnTo>
                  <a:lnTo>
                    <a:pt x="6" y="26"/>
                  </a:lnTo>
                  <a:lnTo>
                    <a:pt x="2" y="22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2" y="10"/>
                  </a:lnTo>
                  <a:lnTo>
                    <a:pt x="6" y="4"/>
                  </a:lnTo>
                  <a:lnTo>
                    <a:pt x="10" y="2"/>
                  </a:lnTo>
                  <a:lnTo>
                    <a:pt x="16" y="0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0" name="Freeform 755"/>
            <p:cNvSpPr>
              <a:spLocks/>
            </p:cNvSpPr>
            <p:nvPr/>
          </p:nvSpPr>
          <p:spPr bwMode="auto">
            <a:xfrm>
              <a:off x="5021213" y="2902694"/>
              <a:ext cx="50800" cy="47625"/>
            </a:xfrm>
            <a:custGeom>
              <a:avLst/>
              <a:gdLst>
                <a:gd name="T0" fmla="*/ 16 w 32"/>
                <a:gd name="T1" fmla="*/ 0 h 30"/>
                <a:gd name="T2" fmla="*/ 16 w 32"/>
                <a:gd name="T3" fmla="*/ 0 h 30"/>
                <a:gd name="T4" fmla="*/ 22 w 32"/>
                <a:gd name="T5" fmla="*/ 2 h 30"/>
                <a:gd name="T6" fmla="*/ 26 w 32"/>
                <a:gd name="T7" fmla="*/ 4 h 30"/>
                <a:gd name="T8" fmla="*/ 30 w 32"/>
                <a:gd name="T9" fmla="*/ 10 h 30"/>
                <a:gd name="T10" fmla="*/ 32 w 32"/>
                <a:gd name="T11" fmla="*/ 16 h 30"/>
                <a:gd name="T12" fmla="*/ 32 w 32"/>
                <a:gd name="T13" fmla="*/ 16 h 30"/>
                <a:gd name="T14" fmla="*/ 30 w 32"/>
                <a:gd name="T15" fmla="*/ 20 h 30"/>
                <a:gd name="T16" fmla="*/ 26 w 32"/>
                <a:gd name="T17" fmla="*/ 26 h 30"/>
                <a:gd name="T18" fmla="*/ 22 w 32"/>
                <a:gd name="T19" fmla="*/ 30 h 30"/>
                <a:gd name="T20" fmla="*/ 16 w 32"/>
                <a:gd name="T21" fmla="*/ 30 h 30"/>
                <a:gd name="T22" fmla="*/ 16 w 32"/>
                <a:gd name="T23" fmla="*/ 30 h 30"/>
                <a:gd name="T24" fmla="*/ 10 w 32"/>
                <a:gd name="T25" fmla="*/ 30 h 30"/>
                <a:gd name="T26" fmla="*/ 6 w 32"/>
                <a:gd name="T27" fmla="*/ 26 h 30"/>
                <a:gd name="T28" fmla="*/ 2 w 32"/>
                <a:gd name="T29" fmla="*/ 20 h 30"/>
                <a:gd name="T30" fmla="*/ 0 w 32"/>
                <a:gd name="T31" fmla="*/ 16 h 30"/>
                <a:gd name="T32" fmla="*/ 0 w 32"/>
                <a:gd name="T33" fmla="*/ 16 h 30"/>
                <a:gd name="T34" fmla="*/ 2 w 32"/>
                <a:gd name="T35" fmla="*/ 10 h 30"/>
                <a:gd name="T36" fmla="*/ 6 w 32"/>
                <a:gd name="T37" fmla="*/ 4 h 30"/>
                <a:gd name="T38" fmla="*/ 10 w 32"/>
                <a:gd name="T39" fmla="*/ 2 h 30"/>
                <a:gd name="T40" fmla="*/ 16 w 32"/>
                <a:gd name="T41" fmla="*/ 0 h 30"/>
                <a:gd name="T42" fmla="*/ 16 w 32"/>
                <a:gd name="T4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2" h="30">
                  <a:moveTo>
                    <a:pt x="16" y="0"/>
                  </a:moveTo>
                  <a:lnTo>
                    <a:pt x="16" y="0"/>
                  </a:lnTo>
                  <a:lnTo>
                    <a:pt x="22" y="2"/>
                  </a:lnTo>
                  <a:lnTo>
                    <a:pt x="26" y="4"/>
                  </a:lnTo>
                  <a:lnTo>
                    <a:pt x="30" y="10"/>
                  </a:lnTo>
                  <a:lnTo>
                    <a:pt x="32" y="16"/>
                  </a:lnTo>
                  <a:lnTo>
                    <a:pt x="32" y="16"/>
                  </a:lnTo>
                  <a:lnTo>
                    <a:pt x="30" y="20"/>
                  </a:lnTo>
                  <a:lnTo>
                    <a:pt x="26" y="26"/>
                  </a:lnTo>
                  <a:lnTo>
                    <a:pt x="22" y="30"/>
                  </a:lnTo>
                  <a:lnTo>
                    <a:pt x="16" y="30"/>
                  </a:lnTo>
                  <a:lnTo>
                    <a:pt x="16" y="30"/>
                  </a:lnTo>
                  <a:lnTo>
                    <a:pt x="10" y="30"/>
                  </a:lnTo>
                  <a:lnTo>
                    <a:pt x="6" y="26"/>
                  </a:lnTo>
                  <a:lnTo>
                    <a:pt x="2" y="20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2" y="10"/>
                  </a:lnTo>
                  <a:lnTo>
                    <a:pt x="6" y="4"/>
                  </a:lnTo>
                  <a:lnTo>
                    <a:pt x="10" y="2"/>
                  </a:lnTo>
                  <a:lnTo>
                    <a:pt x="16" y="0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1" name="Freeform 756"/>
            <p:cNvSpPr>
              <a:spLocks/>
            </p:cNvSpPr>
            <p:nvPr/>
          </p:nvSpPr>
          <p:spPr bwMode="auto">
            <a:xfrm>
              <a:off x="5084713" y="3353544"/>
              <a:ext cx="47625" cy="47625"/>
            </a:xfrm>
            <a:custGeom>
              <a:avLst/>
              <a:gdLst>
                <a:gd name="T0" fmla="*/ 16 w 30"/>
                <a:gd name="T1" fmla="*/ 0 h 30"/>
                <a:gd name="T2" fmla="*/ 16 w 30"/>
                <a:gd name="T3" fmla="*/ 0 h 30"/>
                <a:gd name="T4" fmla="*/ 22 w 30"/>
                <a:gd name="T5" fmla="*/ 0 h 30"/>
                <a:gd name="T6" fmla="*/ 26 w 30"/>
                <a:gd name="T7" fmla="*/ 4 h 30"/>
                <a:gd name="T8" fmla="*/ 30 w 30"/>
                <a:gd name="T9" fmla="*/ 8 h 30"/>
                <a:gd name="T10" fmla="*/ 30 w 30"/>
                <a:gd name="T11" fmla="*/ 14 h 30"/>
                <a:gd name="T12" fmla="*/ 30 w 30"/>
                <a:gd name="T13" fmla="*/ 14 h 30"/>
                <a:gd name="T14" fmla="*/ 30 w 30"/>
                <a:gd name="T15" fmla="*/ 20 h 30"/>
                <a:gd name="T16" fmla="*/ 26 w 30"/>
                <a:gd name="T17" fmla="*/ 26 h 30"/>
                <a:gd name="T18" fmla="*/ 22 w 30"/>
                <a:gd name="T19" fmla="*/ 28 h 30"/>
                <a:gd name="T20" fmla="*/ 16 w 30"/>
                <a:gd name="T21" fmla="*/ 30 h 30"/>
                <a:gd name="T22" fmla="*/ 16 w 30"/>
                <a:gd name="T23" fmla="*/ 30 h 30"/>
                <a:gd name="T24" fmla="*/ 10 w 30"/>
                <a:gd name="T25" fmla="*/ 28 h 30"/>
                <a:gd name="T26" fmla="*/ 4 w 30"/>
                <a:gd name="T27" fmla="*/ 26 h 30"/>
                <a:gd name="T28" fmla="*/ 2 w 30"/>
                <a:gd name="T29" fmla="*/ 20 h 30"/>
                <a:gd name="T30" fmla="*/ 0 w 30"/>
                <a:gd name="T31" fmla="*/ 14 h 30"/>
                <a:gd name="T32" fmla="*/ 0 w 30"/>
                <a:gd name="T33" fmla="*/ 14 h 30"/>
                <a:gd name="T34" fmla="*/ 2 w 30"/>
                <a:gd name="T35" fmla="*/ 8 h 30"/>
                <a:gd name="T36" fmla="*/ 4 w 30"/>
                <a:gd name="T37" fmla="*/ 4 h 30"/>
                <a:gd name="T38" fmla="*/ 10 w 30"/>
                <a:gd name="T39" fmla="*/ 0 h 30"/>
                <a:gd name="T40" fmla="*/ 16 w 30"/>
                <a:gd name="T41" fmla="*/ 0 h 30"/>
                <a:gd name="T42" fmla="*/ 16 w 30"/>
                <a:gd name="T4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0" h="30">
                  <a:moveTo>
                    <a:pt x="16" y="0"/>
                  </a:moveTo>
                  <a:lnTo>
                    <a:pt x="16" y="0"/>
                  </a:lnTo>
                  <a:lnTo>
                    <a:pt x="22" y="0"/>
                  </a:lnTo>
                  <a:lnTo>
                    <a:pt x="26" y="4"/>
                  </a:lnTo>
                  <a:lnTo>
                    <a:pt x="30" y="8"/>
                  </a:lnTo>
                  <a:lnTo>
                    <a:pt x="30" y="14"/>
                  </a:lnTo>
                  <a:lnTo>
                    <a:pt x="30" y="14"/>
                  </a:lnTo>
                  <a:lnTo>
                    <a:pt x="30" y="20"/>
                  </a:lnTo>
                  <a:lnTo>
                    <a:pt x="26" y="26"/>
                  </a:lnTo>
                  <a:lnTo>
                    <a:pt x="22" y="28"/>
                  </a:lnTo>
                  <a:lnTo>
                    <a:pt x="16" y="30"/>
                  </a:lnTo>
                  <a:lnTo>
                    <a:pt x="16" y="30"/>
                  </a:lnTo>
                  <a:lnTo>
                    <a:pt x="10" y="28"/>
                  </a:lnTo>
                  <a:lnTo>
                    <a:pt x="4" y="26"/>
                  </a:lnTo>
                  <a:lnTo>
                    <a:pt x="2" y="20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2" y="8"/>
                  </a:lnTo>
                  <a:lnTo>
                    <a:pt x="4" y="4"/>
                  </a:lnTo>
                  <a:lnTo>
                    <a:pt x="10" y="0"/>
                  </a:lnTo>
                  <a:lnTo>
                    <a:pt x="16" y="0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2" name="Freeform 757"/>
            <p:cNvSpPr>
              <a:spLocks/>
            </p:cNvSpPr>
            <p:nvPr/>
          </p:nvSpPr>
          <p:spPr bwMode="auto">
            <a:xfrm>
              <a:off x="5084713" y="3286869"/>
              <a:ext cx="47625" cy="50800"/>
            </a:xfrm>
            <a:custGeom>
              <a:avLst/>
              <a:gdLst>
                <a:gd name="T0" fmla="*/ 16 w 30"/>
                <a:gd name="T1" fmla="*/ 0 h 32"/>
                <a:gd name="T2" fmla="*/ 16 w 30"/>
                <a:gd name="T3" fmla="*/ 0 h 32"/>
                <a:gd name="T4" fmla="*/ 22 w 30"/>
                <a:gd name="T5" fmla="*/ 2 h 32"/>
                <a:gd name="T6" fmla="*/ 26 w 30"/>
                <a:gd name="T7" fmla="*/ 6 h 32"/>
                <a:gd name="T8" fmla="*/ 30 w 30"/>
                <a:gd name="T9" fmla="*/ 10 h 32"/>
                <a:gd name="T10" fmla="*/ 30 w 30"/>
                <a:gd name="T11" fmla="*/ 16 h 32"/>
                <a:gd name="T12" fmla="*/ 30 w 30"/>
                <a:gd name="T13" fmla="*/ 16 h 32"/>
                <a:gd name="T14" fmla="*/ 30 w 30"/>
                <a:gd name="T15" fmla="*/ 22 h 32"/>
                <a:gd name="T16" fmla="*/ 26 w 30"/>
                <a:gd name="T17" fmla="*/ 26 h 32"/>
                <a:gd name="T18" fmla="*/ 22 w 30"/>
                <a:gd name="T19" fmla="*/ 30 h 32"/>
                <a:gd name="T20" fmla="*/ 16 w 30"/>
                <a:gd name="T21" fmla="*/ 32 h 32"/>
                <a:gd name="T22" fmla="*/ 16 w 30"/>
                <a:gd name="T23" fmla="*/ 32 h 32"/>
                <a:gd name="T24" fmla="*/ 10 w 30"/>
                <a:gd name="T25" fmla="*/ 30 h 32"/>
                <a:gd name="T26" fmla="*/ 4 w 30"/>
                <a:gd name="T27" fmla="*/ 26 h 32"/>
                <a:gd name="T28" fmla="*/ 2 w 30"/>
                <a:gd name="T29" fmla="*/ 22 h 32"/>
                <a:gd name="T30" fmla="*/ 0 w 30"/>
                <a:gd name="T31" fmla="*/ 16 h 32"/>
                <a:gd name="T32" fmla="*/ 0 w 30"/>
                <a:gd name="T33" fmla="*/ 16 h 32"/>
                <a:gd name="T34" fmla="*/ 2 w 30"/>
                <a:gd name="T35" fmla="*/ 10 h 32"/>
                <a:gd name="T36" fmla="*/ 4 w 30"/>
                <a:gd name="T37" fmla="*/ 6 h 32"/>
                <a:gd name="T38" fmla="*/ 10 w 30"/>
                <a:gd name="T39" fmla="*/ 2 h 32"/>
                <a:gd name="T40" fmla="*/ 16 w 30"/>
                <a:gd name="T41" fmla="*/ 0 h 32"/>
                <a:gd name="T42" fmla="*/ 16 w 30"/>
                <a:gd name="T43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0" h="32">
                  <a:moveTo>
                    <a:pt x="16" y="0"/>
                  </a:moveTo>
                  <a:lnTo>
                    <a:pt x="16" y="0"/>
                  </a:lnTo>
                  <a:lnTo>
                    <a:pt x="22" y="2"/>
                  </a:lnTo>
                  <a:lnTo>
                    <a:pt x="26" y="6"/>
                  </a:lnTo>
                  <a:lnTo>
                    <a:pt x="30" y="10"/>
                  </a:lnTo>
                  <a:lnTo>
                    <a:pt x="30" y="16"/>
                  </a:lnTo>
                  <a:lnTo>
                    <a:pt x="30" y="16"/>
                  </a:lnTo>
                  <a:lnTo>
                    <a:pt x="30" y="22"/>
                  </a:lnTo>
                  <a:lnTo>
                    <a:pt x="26" y="26"/>
                  </a:lnTo>
                  <a:lnTo>
                    <a:pt x="22" y="30"/>
                  </a:lnTo>
                  <a:lnTo>
                    <a:pt x="16" y="32"/>
                  </a:lnTo>
                  <a:lnTo>
                    <a:pt x="16" y="32"/>
                  </a:lnTo>
                  <a:lnTo>
                    <a:pt x="10" y="30"/>
                  </a:lnTo>
                  <a:lnTo>
                    <a:pt x="4" y="26"/>
                  </a:lnTo>
                  <a:lnTo>
                    <a:pt x="2" y="22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2" y="10"/>
                  </a:lnTo>
                  <a:lnTo>
                    <a:pt x="4" y="6"/>
                  </a:lnTo>
                  <a:lnTo>
                    <a:pt x="10" y="2"/>
                  </a:lnTo>
                  <a:lnTo>
                    <a:pt x="16" y="0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3" name="Freeform 758"/>
            <p:cNvSpPr>
              <a:spLocks/>
            </p:cNvSpPr>
            <p:nvPr/>
          </p:nvSpPr>
          <p:spPr bwMode="auto">
            <a:xfrm>
              <a:off x="5084713" y="3223369"/>
              <a:ext cx="47625" cy="47625"/>
            </a:xfrm>
            <a:custGeom>
              <a:avLst/>
              <a:gdLst>
                <a:gd name="T0" fmla="*/ 16 w 30"/>
                <a:gd name="T1" fmla="*/ 0 h 30"/>
                <a:gd name="T2" fmla="*/ 16 w 30"/>
                <a:gd name="T3" fmla="*/ 0 h 30"/>
                <a:gd name="T4" fmla="*/ 22 w 30"/>
                <a:gd name="T5" fmla="*/ 2 h 30"/>
                <a:gd name="T6" fmla="*/ 26 w 30"/>
                <a:gd name="T7" fmla="*/ 4 h 30"/>
                <a:gd name="T8" fmla="*/ 30 w 30"/>
                <a:gd name="T9" fmla="*/ 10 h 30"/>
                <a:gd name="T10" fmla="*/ 30 w 30"/>
                <a:gd name="T11" fmla="*/ 16 h 30"/>
                <a:gd name="T12" fmla="*/ 30 w 30"/>
                <a:gd name="T13" fmla="*/ 16 h 30"/>
                <a:gd name="T14" fmla="*/ 30 w 30"/>
                <a:gd name="T15" fmla="*/ 22 h 30"/>
                <a:gd name="T16" fmla="*/ 26 w 30"/>
                <a:gd name="T17" fmla="*/ 26 h 30"/>
                <a:gd name="T18" fmla="*/ 22 w 30"/>
                <a:gd name="T19" fmla="*/ 30 h 30"/>
                <a:gd name="T20" fmla="*/ 16 w 30"/>
                <a:gd name="T21" fmla="*/ 30 h 30"/>
                <a:gd name="T22" fmla="*/ 16 w 30"/>
                <a:gd name="T23" fmla="*/ 30 h 30"/>
                <a:gd name="T24" fmla="*/ 10 w 30"/>
                <a:gd name="T25" fmla="*/ 30 h 30"/>
                <a:gd name="T26" fmla="*/ 4 w 30"/>
                <a:gd name="T27" fmla="*/ 26 h 30"/>
                <a:gd name="T28" fmla="*/ 2 w 30"/>
                <a:gd name="T29" fmla="*/ 22 h 30"/>
                <a:gd name="T30" fmla="*/ 0 w 30"/>
                <a:gd name="T31" fmla="*/ 16 h 30"/>
                <a:gd name="T32" fmla="*/ 0 w 30"/>
                <a:gd name="T33" fmla="*/ 16 h 30"/>
                <a:gd name="T34" fmla="*/ 2 w 30"/>
                <a:gd name="T35" fmla="*/ 10 h 30"/>
                <a:gd name="T36" fmla="*/ 4 w 30"/>
                <a:gd name="T37" fmla="*/ 4 h 30"/>
                <a:gd name="T38" fmla="*/ 10 w 30"/>
                <a:gd name="T39" fmla="*/ 2 h 30"/>
                <a:gd name="T40" fmla="*/ 16 w 30"/>
                <a:gd name="T41" fmla="*/ 0 h 30"/>
                <a:gd name="T42" fmla="*/ 16 w 30"/>
                <a:gd name="T4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0" h="30">
                  <a:moveTo>
                    <a:pt x="16" y="0"/>
                  </a:moveTo>
                  <a:lnTo>
                    <a:pt x="16" y="0"/>
                  </a:lnTo>
                  <a:lnTo>
                    <a:pt x="22" y="2"/>
                  </a:lnTo>
                  <a:lnTo>
                    <a:pt x="26" y="4"/>
                  </a:lnTo>
                  <a:lnTo>
                    <a:pt x="30" y="10"/>
                  </a:lnTo>
                  <a:lnTo>
                    <a:pt x="30" y="16"/>
                  </a:lnTo>
                  <a:lnTo>
                    <a:pt x="30" y="16"/>
                  </a:lnTo>
                  <a:lnTo>
                    <a:pt x="30" y="22"/>
                  </a:lnTo>
                  <a:lnTo>
                    <a:pt x="26" y="26"/>
                  </a:lnTo>
                  <a:lnTo>
                    <a:pt x="22" y="30"/>
                  </a:lnTo>
                  <a:lnTo>
                    <a:pt x="16" y="30"/>
                  </a:lnTo>
                  <a:lnTo>
                    <a:pt x="16" y="30"/>
                  </a:lnTo>
                  <a:lnTo>
                    <a:pt x="10" y="30"/>
                  </a:lnTo>
                  <a:lnTo>
                    <a:pt x="4" y="26"/>
                  </a:lnTo>
                  <a:lnTo>
                    <a:pt x="2" y="22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2" y="10"/>
                  </a:lnTo>
                  <a:lnTo>
                    <a:pt x="4" y="4"/>
                  </a:lnTo>
                  <a:lnTo>
                    <a:pt x="10" y="2"/>
                  </a:lnTo>
                  <a:lnTo>
                    <a:pt x="16" y="0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4" name="Freeform 759"/>
            <p:cNvSpPr>
              <a:spLocks/>
            </p:cNvSpPr>
            <p:nvPr/>
          </p:nvSpPr>
          <p:spPr bwMode="auto">
            <a:xfrm>
              <a:off x="5084713" y="3159869"/>
              <a:ext cx="47625" cy="47625"/>
            </a:xfrm>
            <a:custGeom>
              <a:avLst/>
              <a:gdLst>
                <a:gd name="T0" fmla="*/ 16 w 30"/>
                <a:gd name="T1" fmla="*/ 0 h 30"/>
                <a:gd name="T2" fmla="*/ 16 w 30"/>
                <a:gd name="T3" fmla="*/ 0 h 30"/>
                <a:gd name="T4" fmla="*/ 22 w 30"/>
                <a:gd name="T5" fmla="*/ 2 h 30"/>
                <a:gd name="T6" fmla="*/ 26 w 30"/>
                <a:gd name="T7" fmla="*/ 4 h 30"/>
                <a:gd name="T8" fmla="*/ 30 w 30"/>
                <a:gd name="T9" fmla="*/ 10 h 30"/>
                <a:gd name="T10" fmla="*/ 30 w 30"/>
                <a:gd name="T11" fmla="*/ 16 h 30"/>
                <a:gd name="T12" fmla="*/ 30 w 30"/>
                <a:gd name="T13" fmla="*/ 16 h 30"/>
                <a:gd name="T14" fmla="*/ 30 w 30"/>
                <a:gd name="T15" fmla="*/ 20 h 30"/>
                <a:gd name="T16" fmla="*/ 26 w 30"/>
                <a:gd name="T17" fmla="*/ 26 h 30"/>
                <a:gd name="T18" fmla="*/ 22 w 30"/>
                <a:gd name="T19" fmla="*/ 30 h 30"/>
                <a:gd name="T20" fmla="*/ 16 w 30"/>
                <a:gd name="T21" fmla="*/ 30 h 30"/>
                <a:gd name="T22" fmla="*/ 16 w 30"/>
                <a:gd name="T23" fmla="*/ 30 h 30"/>
                <a:gd name="T24" fmla="*/ 10 w 30"/>
                <a:gd name="T25" fmla="*/ 30 h 30"/>
                <a:gd name="T26" fmla="*/ 4 w 30"/>
                <a:gd name="T27" fmla="*/ 26 h 30"/>
                <a:gd name="T28" fmla="*/ 2 w 30"/>
                <a:gd name="T29" fmla="*/ 20 h 30"/>
                <a:gd name="T30" fmla="*/ 0 w 30"/>
                <a:gd name="T31" fmla="*/ 16 h 30"/>
                <a:gd name="T32" fmla="*/ 0 w 30"/>
                <a:gd name="T33" fmla="*/ 16 h 30"/>
                <a:gd name="T34" fmla="*/ 2 w 30"/>
                <a:gd name="T35" fmla="*/ 10 h 30"/>
                <a:gd name="T36" fmla="*/ 4 w 30"/>
                <a:gd name="T37" fmla="*/ 4 h 30"/>
                <a:gd name="T38" fmla="*/ 10 w 30"/>
                <a:gd name="T39" fmla="*/ 2 h 30"/>
                <a:gd name="T40" fmla="*/ 16 w 30"/>
                <a:gd name="T41" fmla="*/ 0 h 30"/>
                <a:gd name="T42" fmla="*/ 16 w 30"/>
                <a:gd name="T4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0" h="30">
                  <a:moveTo>
                    <a:pt x="16" y="0"/>
                  </a:moveTo>
                  <a:lnTo>
                    <a:pt x="16" y="0"/>
                  </a:lnTo>
                  <a:lnTo>
                    <a:pt x="22" y="2"/>
                  </a:lnTo>
                  <a:lnTo>
                    <a:pt x="26" y="4"/>
                  </a:lnTo>
                  <a:lnTo>
                    <a:pt x="30" y="10"/>
                  </a:lnTo>
                  <a:lnTo>
                    <a:pt x="30" y="16"/>
                  </a:lnTo>
                  <a:lnTo>
                    <a:pt x="30" y="16"/>
                  </a:lnTo>
                  <a:lnTo>
                    <a:pt x="30" y="20"/>
                  </a:lnTo>
                  <a:lnTo>
                    <a:pt x="26" y="26"/>
                  </a:lnTo>
                  <a:lnTo>
                    <a:pt x="22" y="30"/>
                  </a:lnTo>
                  <a:lnTo>
                    <a:pt x="16" y="30"/>
                  </a:lnTo>
                  <a:lnTo>
                    <a:pt x="16" y="30"/>
                  </a:lnTo>
                  <a:lnTo>
                    <a:pt x="10" y="30"/>
                  </a:lnTo>
                  <a:lnTo>
                    <a:pt x="4" y="26"/>
                  </a:lnTo>
                  <a:lnTo>
                    <a:pt x="2" y="20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2" y="10"/>
                  </a:lnTo>
                  <a:lnTo>
                    <a:pt x="4" y="4"/>
                  </a:lnTo>
                  <a:lnTo>
                    <a:pt x="10" y="2"/>
                  </a:lnTo>
                  <a:lnTo>
                    <a:pt x="16" y="0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5" name="Freeform 760"/>
            <p:cNvSpPr>
              <a:spLocks/>
            </p:cNvSpPr>
            <p:nvPr/>
          </p:nvSpPr>
          <p:spPr bwMode="auto">
            <a:xfrm>
              <a:off x="5084713" y="3096369"/>
              <a:ext cx="47625" cy="47625"/>
            </a:xfrm>
            <a:custGeom>
              <a:avLst/>
              <a:gdLst>
                <a:gd name="T0" fmla="*/ 16 w 30"/>
                <a:gd name="T1" fmla="*/ 0 h 30"/>
                <a:gd name="T2" fmla="*/ 16 w 30"/>
                <a:gd name="T3" fmla="*/ 0 h 30"/>
                <a:gd name="T4" fmla="*/ 22 w 30"/>
                <a:gd name="T5" fmla="*/ 0 h 30"/>
                <a:gd name="T6" fmla="*/ 26 w 30"/>
                <a:gd name="T7" fmla="*/ 4 h 30"/>
                <a:gd name="T8" fmla="*/ 30 w 30"/>
                <a:gd name="T9" fmla="*/ 8 h 30"/>
                <a:gd name="T10" fmla="*/ 30 w 30"/>
                <a:gd name="T11" fmla="*/ 14 h 30"/>
                <a:gd name="T12" fmla="*/ 30 w 30"/>
                <a:gd name="T13" fmla="*/ 14 h 30"/>
                <a:gd name="T14" fmla="*/ 30 w 30"/>
                <a:gd name="T15" fmla="*/ 20 h 30"/>
                <a:gd name="T16" fmla="*/ 26 w 30"/>
                <a:gd name="T17" fmla="*/ 26 h 30"/>
                <a:gd name="T18" fmla="*/ 22 w 30"/>
                <a:gd name="T19" fmla="*/ 28 h 30"/>
                <a:gd name="T20" fmla="*/ 16 w 30"/>
                <a:gd name="T21" fmla="*/ 30 h 30"/>
                <a:gd name="T22" fmla="*/ 16 w 30"/>
                <a:gd name="T23" fmla="*/ 30 h 30"/>
                <a:gd name="T24" fmla="*/ 10 w 30"/>
                <a:gd name="T25" fmla="*/ 28 h 30"/>
                <a:gd name="T26" fmla="*/ 4 w 30"/>
                <a:gd name="T27" fmla="*/ 26 h 30"/>
                <a:gd name="T28" fmla="*/ 2 w 30"/>
                <a:gd name="T29" fmla="*/ 20 h 30"/>
                <a:gd name="T30" fmla="*/ 0 w 30"/>
                <a:gd name="T31" fmla="*/ 14 h 30"/>
                <a:gd name="T32" fmla="*/ 0 w 30"/>
                <a:gd name="T33" fmla="*/ 14 h 30"/>
                <a:gd name="T34" fmla="*/ 2 w 30"/>
                <a:gd name="T35" fmla="*/ 8 h 30"/>
                <a:gd name="T36" fmla="*/ 4 w 30"/>
                <a:gd name="T37" fmla="*/ 4 h 30"/>
                <a:gd name="T38" fmla="*/ 10 w 30"/>
                <a:gd name="T39" fmla="*/ 0 h 30"/>
                <a:gd name="T40" fmla="*/ 16 w 30"/>
                <a:gd name="T41" fmla="*/ 0 h 30"/>
                <a:gd name="T42" fmla="*/ 16 w 30"/>
                <a:gd name="T4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0" h="30">
                  <a:moveTo>
                    <a:pt x="16" y="0"/>
                  </a:moveTo>
                  <a:lnTo>
                    <a:pt x="16" y="0"/>
                  </a:lnTo>
                  <a:lnTo>
                    <a:pt x="22" y="0"/>
                  </a:lnTo>
                  <a:lnTo>
                    <a:pt x="26" y="4"/>
                  </a:lnTo>
                  <a:lnTo>
                    <a:pt x="30" y="8"/>
                  </a:lnTo>
                  <a:lnTo>
                    <a:pt x="30" y="14"/>
                  </a:lnTo>
                  <a:lnTo>
                    <a:pt x="30" y="14"/>
                  </a:lnTo>
                  <a:lnTo>
                    <a:pt x="30" y="20"/>
                  </a:lnTo>
                  <a:lnTo>
                    <a:pt x="26" y="26"/>
                  </a:lnTo>
                  <a:lnTo>
                    <a:pt x="22" y="28"/>
                  </a:lnTo>
                  <a:lnTo>
                    <a:pt x="16" y="30"/>
                  </a:lnTo>
                  <a:lnTo>
                    <a:pt x="16" y="30"/>
                  </a:lnTo>
                  <a:lnTo>
                    <a:pt x="10" y="28"/>
                  </a:lnTo>
                  <a:lnTo>
                    <a:pt x="4" y="26"/>
                  </a:lnTo>
                  <a:lnTo>
                    <a:pt x="2" y="20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2" y="8"/>
                  </a:lnTo>
                  <a:lnTo>
                    <a:pt x="4" y="4"/>
                  </a:lnTo>
                  <a:lnTo>
                    <a:pt x="10" y="0"/>
                  </a:lnTo>
                  <a:lnTo>
                    <a:pt x="16" y="0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6" name="Freeform 761"/>
            <p:cNvSpPr>
              <a:spLocks/>
            </p:cNvSpPr>
            <p:nvPr/>
          </p:nvSpPr>
          <p:spPr bwMode="auto">
            <a:xfrm>
              <a:off x="5084713" y="3029694"/>
              <a:ext cx="47625" cy="50800"/>
            </a:xfrm>
            <a:custGeom>
              <a:avLst/>
              <a:gdLst>
                <a:gd name="T0" fmla="*/ 16 w 30"/>
                <a:gd name="T1" fmla="*/ 0 h 32"/>
                <a:gd name="T2" fmla="*/ 16 w 30"/>
                <a:gd name="T3" fmla="*/ 0 h 32"/>
                <a:gd name="T4" fmla="*/ 22 w 30"/>
                <a:gd name="T5" fmla="*/ 2 h 32"/>
                <a:gd name="T6" fmla="*/ 26 w 30"/>
                <a:gd name="T7" fmla="*/ 6 h 32"/>
                <a:gd name="T8" fmla="*/ 30 w 30"/>
                <a:gd name="T9" fmla="*/ 10 h 32"/>
                <a:gd name="T10" fmla="*/ 30 w 30"/>
                <a:gd name="T11" fmla="*/ 16 h 32"/>
                <a:gd name="T12" fmla="*/ 30 w 30"/>
                <a:gd name="T13" fmla="*/ 16 h 32"/>
                <a:gd name="T14" fmla="*/ 30 w 30"/>
                <a:gd name="T15" fmla="*/ 22 h 32"/>
                <a:gd name="T16" fmla="*/ 26 w 30"/>
                <a:gd name="T17" fmla="*/ 26 h 32"/>
                <a:gd name="T18" fmla="*/ 22 w 30"/>
                <a:gd name="T19" fmla="*/ 30 h 32"/>
                <a:gd name="T20" fmla="*/ 16 w 30"/>
                <a:gd name="T21" fmla="*/ 32 h 32"/>
                <a:gd name="T22" fmla="*/ 16 w 30"/>
                <a:gd name="T23" fmla="*/ 32 h 32"/>
                <a:gd name="T24" fmla="*/ 10 w 30"/>
                <a:gd name="T25" fmla="*/ 30 h 32"/>
                <a:gd name="T26" fmla="*/ 4 w 30"/>
                <a:gd name="T27" fmla="*/ 26 h 32"/>
                <a:gd name="T28" fmla="*/ 2 w 30"/>
                <a:gd name="T29" fmla="*/ 22 h 32"/>
                <a:gd name="T30" fmla="*/ 0 w 30"/>
                <a:gd name="T31" fmla="*/ 16 h 32"/>
                <a:gd name="T32" fmla="*/ 0 w 30"/>
                <a:gd name="T33" fmla="*/ 16 h 32"/>
                <a:gd name="T34" fmla="*/ 2 w 30"/>
                <a:gd name="T35" fmla="*/ 10 h 32"/>
                <a:gd name="T36" fmla="*/ 4 w 30"/>
                <a:gd name="T37" fmla="*/ 6 h 32"/>
                <a:gd name="T38" fmla="*/ 10 w 30"/>
                <a:gd name="T39" fmla="*/ 2 h 32"/>
                <a:gd name="T40" fmla="*/ 16 w 30"/>
                <a:gd name="T41" fmla="*/ 0 h 32"/>
                <a:gd name="T42" fmla="*/ 16 w 30"/>
                <a:gd name="T43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0" h="32">
                  <a:moveTo>
                    <a:pt x="16" y="0"/>
                  </a:moveTo>
                  <a:lnTo>
                    <a:pt x="16" y="0"/>
                  </a:lnTo>
                  <a:lnTo>
                    <a:pt x="22" y="2"/>
                  </a:lnTo>
                  <a:lnTo>
                    <a:pt x="26" y="6"/>
                  </a:lnTo>
                  <a:lnTo>
                    <a:pt x="30" y="10"/>
                  </a:lnTo>
                  <a:lnTo>
                    <a:pt x="30" y="16"/>
                  </a:lnTo>
                  <a:lnTo>
                    <a:pt x="30" y="16"/>
                  </a:lnTo>
                  <a:lnTo>
                    <a:pt x="30" y="22"/>
                  </a:lnTo>
                  <a:lnTo>
                    <a:pt x="26" y="26"/>
                  </a:lnTo>
                  <a:lnTo>
                    <a:pt x="22" y="30"/>
                  </a:lnTo>
                  <a:lnTo>
                    <a:pt x="16" y="32"/>
                  </a:lnTo>
                  <a:lnTo>
                    <a:pt x="16" y="32"/>
                  </a:lnTo>
                  <a:lnTo>
                    <a:pt x="10" y="30"/>
                  </a:lnTo>
                  <a:lnTo>
                    <a:pt x="4" y="26"/>
                  </a:lnTo>
                  <a:lnTo>
                    <a:pt x="2" y="22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2" y="10"/>
                  </a:lnTo>
                  <a:lnTo>
                    <a:pt x="4" y="6"/>
                  </a:lnTo>
                  <a:lnTo>
                    <a:pt x="10" y="2"/>
                  </a:lnTo>
                  <a:lnTo>
                    <a:pt x="16" y="0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7" name="Freeform 762"/>
            <p:cNvSpPr>
              <a:spLocks/>
            </p:cNvSpPr>
            <p:nvPr/>
          </p:nvSpPr>
          <p:spPr bwMode="auto">
            <a:xfrm>
              <a:off x="5084713" y="2966194"/>
              <a:ext cx="47625" cy="47625"/>
            </a:xfrm>
            <a:custGeom>
              <a:avLst/>
              <a:gdLst>
                <a:gd name="T0" fmla="*/ 16 w 30"/>
                <a:gd name="T1" fmla="*/ 0 h 30"/>
                <a:gd name="T2" fmla="*/ 16 w 30"/>
                <a:gd name="T3" fmla="*/ 0 h 30"/>
                <a:gd name="T4" fmla="*/ 22 w 30"/>
                <a:gd name="T5" fmla="*/ 2 h 30"/>
                <a:gd name="T6" fmla="*/ 26 w 30"/>
                <a:gd name="T7" fmla="*/ 4 h 30"/>
                <a:gd name="T8" fmla="*/ 30 w 30"/>
                <a:gd name="T9" fmla="*/ 10 h 30"/>
                <a:gd name="T10" fmla="*/ 30 w 30"/>
                <a:gd name="T11" fmla="*/ 16 h 30"/>
                <a:gd name="T12" fmla="*/ 30 w 30"/>
                <a:gd name="T13" fmla="*/ 16 h 30"/>
                <a:gd name="T14" fmla="*/ 30 w 30"/>
                <a:gd name="T15" fmla="*/ 22 h 30"/>
                <a:gd name="T16" fmla="*/ 26 w 30"/>
                <a:gd name="T17" fmla="*/ 26 h 30"/>
                <a:gd name="T18" fmla="*/ 22 w 30"/>
                <a:gd name="T19" fmla="*/ 30 h 30"/>
                <a:gd name="T20" fmla="*/ 16 w 30"/>
                <a:gd name="T21" fmla="*/ 30 h 30"/>
                <a:gd name="T22" fmla="*/ 16 w 30"/>
                <a:gd name="T23" fmla="*/ 30 h 30"/>
                <a:gd name="T24" fmla="*/ 10 w 30"/>
                <a:gd name="T25" fmla="*/ 30 h 30"/>
                <a:gd name="T26" fmla="*/ 4 w 30"/>
                <a:gd name="T27" fmla="*/ 26 h 30"/>
                <a:gd name="T28" fmla="*/ 2 w 30"/>
                <a:gd name="T29" fmla="*/ 22 h 30"/>
                <a:gd name="T30" fmla="*/ 0 w 30"/>
                <a:gd name="T31" fmla="*/ 16 h 30"/>
                <a:gd name="T32" fmla="*/ 0 w 30"/>
                <a:gd name="T33" fmla="*/ 16 h 30"/>
                <a:gd name="T34" fmla="*/ 2 w 30"/>
                <a:gd name="T35" fmla="*/ 10 h 30"/>
                <a:gd name="T36" fmla="*/ 4 w 30"/>
                <a:gd name="T37" fmla="*/ 4 h 30"/>
                <a:gd name="T38" fmla="*/ 10 w 30"/>
                <a:gd name="T39" fmla="*/ 2 h 30"/>
                <a:gd name="T40" fmla="*/ 16 w 30"/>
                <a:gd name="T41" fmla="*/ 0 h 30"/>
                <a:gd name="T42" fmla="*/ 16 w 30"/>
                <a:gd name="T4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0" h="30">
                  <a:moveTo>
                    <a:pt x="16" y="0"/>
                  </a:moveTo>
                  <a:lnTo>
                    <a:pt x="16" y="0"/>
                  </a:lnTo>
                  <a:lnTo>
                    <a:pt x="22" y="2"/>
                  </a:lnTo>
                  <a:lnTo>
                    <a:pt x="26" y="4"/>
                  </a:lnTo>
                  <a:lnTo>
                    <a:pt x="30" y="10"/>
                  </a:lnTo>
                  <a:lnTo>
                    <a:pt x="30" y="16"/>
                  </a:lnTo>
                  <a:lnTo>
                    <a:pt x="30" y="16"/>
                  </a:lnTo>
                  <a:lnTo>
                    <a:pt x="30" y="22"/>
                  </a:lnTo>
                  <a:lnTo>
                    <a:pt x="26" y="26"/>
                  </a:lnTo>
                  <a:lnTo>
                    <a:pt x="22" y="30"/>
                  </a:lnTo>
                  <a:lnTo>
                    <a:pt x="16" y="30"/>
                  </a:lnTo>
                  <a:lnTo>
                    <a:pt x="16" y="30"/>
                  </a:lnTo>
                  <a:lnTo>
                    <a:pt x="10" y="30"/>
                  </a:lnTo>
                  <a:lnTo>
                    <a:pt x="4" y="26"/>
                  </a:lnTo>
                  <a:lnTo>
                    <a:pt x="2" y="22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2" y="10"/>
                  </a:lnTo>
                  <a:lnTo>
                    <a:pt x="4" y="4"/>
                  </a:lnTo>
                  <a:lnTo>
                    <a:pt x="10" y="2"/>
                  </a:lnTo>
                  <a:lnTo>
                    <a:pt x="16" y="0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8" name="Freeform 763"/>
            <p:cNvSpPr>
              <a:spLocks/>
            </p:cNvSpPr>
            <p:nvPr/>
          </p:nvSpPr>
          <p:spPr bwMode="auto">
            <a:xfrm>
              <a:off x="5084713" y="2902694"/>
              <a:ext cx="47625" cy="47625"/>
            </a:xfrm>
            <a:custGeom>
              <a:avLst/>
              <a:gdLst>
                <a:gd name="T0" fmla="*/ 16 w 30"/>
                <a:gd name="T1" fmla="*/ 0 h 30"/>
                <a:gd name="T2" fmla="*/ 16 w 30"/>
                <a:gd name="T3" fmla="*/ 0 h 30"/>
                <a:gd name="T4" fmla="*/ 22 w 30"/>
                <a:gd name="T5" fmla="*/ 2 h 30"/>
                <a:gd name="T6" fmla="*/ 26 w 30"/>
                <a:gd name="T7" fmla="*/ 4 h 30"/>
                <a:gd name="T8" fmla="*/ 30 w 30"/>
                <a:gd name="T9" fmla="*/ 10 h 30"/>
                <a:gd name="T10" fmla="*/ 30 w 30"/>
                <a:gd name="T11" fmla="*/ 16 h 30"/>
                <a:gd name="T12" fmla="*/ 30 w 30"/>
                <a:gd name="T13" fmla="*/ 16 h 30"/>
                <a:gd name="T14" fmla="*/ 30 w 30"/>
                <a:gd name="T15" fmla="*/ 20 h 30"/>
                <a:gd name="T16" fmla="*/ 26 w 30"/>
                <a:gd name="T17" fmla="*/ 26 h 30"/>
                <a:gd name="T18" fmla="*/ 22 w 30"/>
                <a:gd name="T19" fmla="*/ 30 h 30"/>
                <a:gd name="T20" fmla="*/ 16 w 30"/>
                <a:gd name="T21" fmla="*/ 30 h 30"/>
                <a:gd name="T22" fmla="*/ 16 w 30"/>
                <a:gd name="T23" fmla="*/ 30 h 30"/>
                <a:gd name="T24" fmla="*/ 10 w 30"/>
                <a:gd name="T25" fmla="*/ 30 h 30"/>
                <a:gd name="T26" fmla="*/ 4 w 30"/>
                <a:gd name="T27" fmla="*/ 26 h 30"/>
                <a:gd name="T28" fmla="*/ 2 w 30"/>
                <a:gd name="T29" fmla="*/ 20 h 30"/>
                <a:gd name="T30" fmla="*/ 0 w 30"/>
                <a:gd name="T31" fmla="*/ 16 h 30"/>
                <a:gd name="T32" fmla="*/ 0 w 30"/>
                <a:gd name="T33" fmla="*/ 16 h 30"/>
                <a:gd name="T34" fmla="*/ 2 w 30"/>
                <a:gd name="T35" fmla="*/ 10 h 30"/>
                <a:gd name="T36" fmla="*/ 4 w 30"/>
                <a:gd name="T37" fmla="*/ 4 h 30"/>
                <a:gd name="T38" fmla="*/ 10 w 30"/>
                <a:gd name="T39" fmla="*/ 2 h 30"/>
                <a:gd name="T40" fmla="*/ 16 w 30"/>
                <a:gd name="T41" fmla="*/ 0 h 30"/>
                <a:gd name="T42" fmla="*/ 16 w 30"/>
                <a:gd name="T4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0" h="30">
                  <a:moveTo>
                    <a:pt x="16" y="0"/>
                  </a:moveTo>
                  <a:lnTo>
                    <a:pt x="16" y="0"/>
                  </a:lnTo>
                  <a:lnTo>
                    <a:pt x="22" y="2"/>
                  </a:lnTo>
                  <a:lnTo>
                    <a:pt x="26" y="4"/>
                  </a:lnTo>
                  <a:lnTo>
                    <a:pt x="30" y="10"/>
                  </a:lnTo>
                  <a:lnTo>
                    <a:pt x="30" y="16"/>
                  </a:lnTo>
                  <a:lnTo>
                    <a:pt x="30" y="16"/>
                  </a:lnTo>
                  <a:lnTo>
                    <a:pt x="30" y="20"/>
                  </a:lnTo>
                  <a:lnTo>
                    <a:pt x="26" y="26"/>
                  </a:lnTo>
                  <a:lnTo>
                    <a:pt x="22" y="30"/>
                  </a:lnTo>
                  <a:lnTo>
                    <a:pt x="16" y="30"/>
                  </a:lnTo>
                  <a:lnTo>
                    <a:pt x="16" y="30"/>
                  </a:lnTo>
                  <a:lnTo>
                    <a:pt x="10" y="30"/>
                  </a:lnTo>
                  <a:lnTo>
                    <a:pt x="4" y="26"/>
                  </a:lnTo>
                  <a:lnTo>
                    <a:pt x="2" y="20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2" y="10"/>
                  </a:lnTo>
                  <a:lnTo>
                    <a:pt x="4" y="4"/>
                  </a:lnTo>
                  <a:lnTo>
                    <a:pt x="10" y="2"/>
                  </a:lnTo>
                  <a:lnTo>
                    <a:pt x="16" y="0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9" name="Freeform 764"/>
            <p:cNvSpPr>
              <a:spLocks/>
            </p:cNvSpPr>
            <p:nvPr/>
          </p:nvSpPr>
          <p:spPr bwMode="auto">
            <a:xfrm>
              <a:off x="5084713" y="2839194"/>
              <a:ext cx="47625" cy="47625"/>
            </a:xfrm>
            <a:custGeom>
              <a:avLst/>
              <a:gdLst>
                <a:gd name="T0" fmla="*/ 16 w 30"/>
                <a:gd name="T1" fmla="*/ 0 h 30"/>
                <a:gd name="T2" fmla="*/ 16 w 30"/>
                <a:gd name="T3" fmla="*/ 0 h 30"/>
                <a:gd name="T4" fmla="*/ 22 w 30"/>
                <a:gd name="T5" fmla="*/ 0 h 30"/>
                <a:gd name="T6" fmla="*/ 26 w 30"/>
                <a:gd name="T7" fmla="*/ 4 h 30"/>
                <a:gd name="T8" fmla="*/ 30 w 30"/>
                <a:gd name="T9" fmla="*/ 8 h 30"/>
                <a:gd name="T10" fmla="*/ 30 w 30"/>
                <a:gd name="T11" fmla="*/ 14 h 30"/>
                <a:gd name="T12" fmla="*/ 30 w 30"/>
                <a:gd name="T13" fmla="*/ 14 h 30"/>
                <a:gd name="T14" fmla="*/ 30 w 30"/>
                <a:gd name="T15" fmla="*/ 20 h 30"/>
                <a:gd name="T16" fmla="*/ 26 w 30"/>
                <a:gd name="T17" fmla="*/ 26 h 30"/>
                <a:gd name="T18" fmla="*/ 22 w 30"/>
                <a:gd name="T19" fmla="*/ 28 h 30"/>
                <a:gd name="T20" fmla="*/ 16 w 30"/>
                <a:gd name="T21" fmla="*/ 30 h 30"/>
                <a:gd name="T22" fmla="*/ 16 w 30"/>
                <a:gd name="T23" fmla="*/ 30 h 30"/>
                <a:gd name="T24" fmla="*/ 10 w 30"/>
                <a:gd name="T25" fmla="*/ 28 h 30"/>
                <a:gd name="T26" fmla="*/ 4 w 30"/>
                <a:gd name="T27" fmla="*/ 26 h 30"/>
                <a:gd name="T28" fmla="*/ 2 w 30"/>
                <a:gd name="T29" fmla="*/ 20 h 30"/>
                <a:gd name="T30" fmla="*/ 0 w 30"/>
                <a:gd name="T31" fmla="*/ 14 h 30"/>
                <a:gd name="T32" fmla="*/ 0 w 30"/>
                <a:gd name="T33" fmla="*/ 14 h 30"/>
                <a:gd name="T34" fmla="*/ 2 w 30"/>
                <a:gd name="T35" fmla="*/ 8 h 30"/>
                <a:gd name="T36" fmla="*/ 4 w 30"/>
                <a:gd name="T37" fmla="*/ 4 h 30"/>
                <a:gd name="T38" fmla="*/ 10 w 30"/>
                <a:gd name="T39" fmla="*/ 0 h 30"/>
                <a:gd name="T40" fmla="*/ 16 w 30"/>
                <a:gd name="T41" fmla="*/ 0 h 30"/>
                <a:gd name="T42" fmla="*/ 16 w 30"/>
                <a:gd name="T4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0" h="30">
                  <a:moveTo>
                    <a:pt x="16" y="0"/>
                  </a:moveTo>
                  <a:lnTo>
                    <a:pt x="16" y="0"/>
                  </a:lnTo>
                  <a:lnTo>
                    <a:pt x="22" y="0"/>
                  </a:lnTo>
                  <a:lnTo>
                    <a:pt x="26" y="4"/>
                  </a:lnTo>
                  <a:lnTo>
                    <a:pt x="30" y="8"/>
                  </a:lnTo>
                  <a:lnTo>
                    <a:pt x="30" y="14"/>
                  </a:lnTo>
                  <a:lnTo>
                    <a:pt x="30" y="14"/>
                  </a:lnTo>
                  <a:lnTo>
                    <a:pt x="30" y="20"/>
                  </a:lnTo>
                  <a:lnTo>
                    <a:pt x="26" y="26"/>
                  </a:lnTo>
                  <a:lnTo>
                    <a:pt x="22" y="28"/>
                  </a:lnTo>
                  <a:lnTo>
                    <a:pt x="16" y="30"/>
                  </a:lnTo>
                  <a:lnTo>
                    <a:pt x="16" y="30"/>
                  </a:lnTo>
                  <a:lnTo>
                    <a:pt x="10" y="28"/>
                  </a:lnTo>
                  <a:lnTo>
                    <a:pt x="4" y="26"/>
                  </a:lnTo>
                  <a:lnTo>
                    <a:pt x="2" y="20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2" y="8"/>
                  </a:lnTo>
                  <a:lnTo>
                    <a:pt x="4" y="4"/>
                  </a:lnTo>
                  <a:lnTo>
                    <a:pt x="10" y="0"/>
                  </a:lnTo>
                  <a:lnTo>
                    <a:pt x="16" y="0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0" name="Freeform 765"/>
            <p:cNvSpPr>
              <a:spLocks/>
            </p:cNvSpPr>
            <p:nvPr/>
          </p:nvSpPr>
          <p:spPr bwMode="auto">
            <a:xfrm>
              <a:off x="5148213" y="3353544"/>
              <a:ext cx="47625" cy="47625"/>
            </a:xfrm>
            <a:custGeom>
              <a:avLst/>
              <a:gdLst>
                <a:gd name="T0" fmla="*/ 14 w 30"/>
                <a:gd name="T1" fmla="*/ 0 h 30"/>
                <a:gd name="T2" fmla="*/ 14 w 30"/>
                <a:gd name="T3" fmla="*/ 0 h 30"/>
                <a:gd name="T4" fmla="*/ 20 w 30"/>
                <a:gd name="T5" fmla="*/ 0 h 30"/>
                <a:gd name="T6" fmla="*/ 26 w 30"/>
                <a:gd name="T7" fmla="*/ 4 h 30"/>
                <a:gd name="T8" fmla="*/ 28 w 30"/>
                <a:gd name="T9" fmla="*/ 8 h 30"/>
                <a:gd name="T10" fmla="*/ 30 w 30"/>
                <a:gd name="T11" fmla="*/ 14 h 30"/>
                <a:gd name="T12" fmla="*/ 30 w 30"/>
                <a:gd name="T13" fmla="*/ 14 h 30"/>
                <a:gd name="T14" fmla="*/ 28 w 30"/>
                <a:gd name="T15" fmla="*/ 20 h 30"/>
                <a:gd name="T16" fmla="*/ 26 w 30"/>
                <a:gd name="T17" fmla="*/ 26 h 30"/>
                <a:gd name="T18" fmla="*/ 20 w 30"/>
                <a:gd name="T19" fmla="*/ 28 h 30"/>
                <a:gd name="T20" fmla="*/ 14 w 30"/>
                <a:gd name="T21" fmla="*/ 30 h 30"/>
                <a:gd name="T22" fmla="*/ 14 w 30"/>
                <a:gd name="T23" fmla="*/ 30 h 30"/>
                <a:gd name="T24" fmla="*/ 8 w 30"/>
                <a:gd name="T25" fmla="*/ 28 h 30"/>
                <a:gd name="T26" fmla="*/ 4 w 30"/>
                <a:gd name="T27" fmla="*/ 26 h 30"/>
                <a:gd name="T28" fmla="*/ 0 w 30"/>
                <a:gd name="T29" fmla="*/ 20 h 30"/>
                <a:gd name="T30" fmla="*/ 0 w 30"/>
                <a:gd name="T31" fmla="*/ 14 h 30"/>
                <a:gd name="T32" fmla="*/ 0 w 30"/>
                <a:gd name="T33" fmla="*/ 14 h 30"/>
                <a:gd name="T34" fmla="*/ 0 w 30"/>
                <a:gd name="T35" fmla="*/ 8 h 30"/>
                <a:gd name="T36" fmla="*/ 4 w 30"/>
                <a:gd name="T37" fmla="*/ 4 h 30"/>
                <a:gd name="T38" fmla="*/ 8 w 30"/>
                <a:gd name="T39" fmla="*/ 0 h 30"/>
                <a:gd name="T40" fmla="*/ 14 w 30"/>
                <a:gd name="T41" fmla="*/ 0 h 30"/>
                <a:gd name="T42" fmla="*/ 14 w 30"/>
                <a:gd name="T4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0" h="30">
                  <a:moveTo>
                    <a:pt x="14" y="0"/>
                  </a:moveTo>
                  <a:lnTo>
                    <a:pt x="14" y="0"/>
                  </a:lnTo>
                  <a:lnTo>
                    <a:pt x="20" y="0"/>
                  </a:lnTo>
                  <a:lnTo>
                    <a:pt x="26" y="4"/>
                  </a:lnTo>
                  <a:lnTo>
                    <a:pt x="28" y="8"/>
                  </a:lnTo>
                  <a:lnTo>
                    <a:pt x="30" y="14"/>
                  </a:lnTo>
                  <a:lnTo>
                    <a:pt x="30" y="14"/>
                  </a:lnTo>
                  <a:lnTo>
                    <a:pt x="28" y="20"/>
                  </a:lnTo>
                  <a:lnTo>
                    <a:pt x="26" y="26"/>
                  </a:lnTo>
                  <a:lnTo>
                    <a:pt x="20" y="28"/>
                  </a:lnTo>
                  <a:lnTo>
                    <a:pt x="14" y="30"/>
                  </a:lnTo>
                  <a:lnTo>
                    <a:pt x="14" y="30"/>
                  </a:lnTo>
                  <a:lnTo>
                    <a:pt x="8" y="28"/>
                  </a:lnTo>
                  <a:lnTo>
                    <a:pt x="4" y="26"/>
                  </a:lnTo>
                  <a:lnTo>
                    <a:pt x="0" y="20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8"/>
                  </a:lnTo>
                  <a:lnTo>
                    <a:pt x="4" y="4"/>
                  </a:lnTo>
                  <a:lnTo>
                    <a:pt x="8" y="0"/>
                  </a:lnTo>
                  <a:lnTo>
                    <a:pt x="14" y="0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1" name="Freeform 766"/>
            <p:cNvSpPr>
              <a:spLocks/>
            </p:cNvSpPr>
            <p:nvPr/>
          </p:nvSpPr>
          <p:spPr bwMode="auto">
            <a:xfrm>
              <a:off x="5148213" y="3286869"/>
              <a:ext cx="47625" cy="50800"/>
            </a:xfrm>
            <a:custGeom>
              <a:avLst/>
              <a:gdLst>
                <a:gd name="T0" fmla="*/ 14 w 30"/>
                <a:gd name="T1" fmla="*/ 0 h 32"/>
                <a:gd name="T2" fmla="*/ 14 w 30"/>
                <a:gd name="T3" fmla="*/ 0 h 32"/>
                <a:gd name="T4" fmla="*/ 20 w 30"/>
                <a:gd name="T5" fmla="*/ 2 h 32"/>
                <a:gd name="T6" fmla="*/ 26 w 30"/>
                <a:gd name="T7" fmla="*/ 6 h 32"/>
                <a:gd name="T8" fmla="*/ 28 w 30"/>
                <a:gd name="T9" fmla="*/ 10 h 32"/>
                <a:gd name="T10" fmla="*/ 30 w 30"/>
                <a:gd name="T11" fmla="*/ 16 h 32"/>
                <a:gd name="T12" fmla="*/ 30 w 30"/>
                <a:gd name="T13" fmla="*/ 16 h 32"/>
                <a:gd name="T14" fmla="*/ 28 w 30"/>
                <a:gd name="T15" fmla="*/ 22 h 32"/>
                <a:gd name="T16" fmla="*/ 26 w 30"/>
                <a:gd name="T17" fmla="*/ 26 h 32"/>
                <a:gd name="T18" fmla="*/ 20 w 30"/>
                <a:gd name="T19" fmla="*/ 30 h 32"/>
                <a:gd name="T20" fmla="*/ 14 w 30"/>
                <a:gd name="T21" fmla="*/ 32 h 32"/>
                <a:gd name="T22" fmla="*/ 14 w 30"/>
                <a:gd name="T23" fmla="*/ 32 h 32"/>
                <a:gd name="T24" fmla="*/ 8 w 30"/>
                <a:gd name="T25" fmla="*/ 30 h 32"/>
                <a:gd name="T26" fmla="*/ 4 w 30"/>
                <a:gd name="T27" fmla="*/ 26 h 32"/>
                <a:gd name="T28" fmla="*/ 0 w 30"/>
                <a:gd name="T29" fmla="*/ 22 h 32"/>
                <a:gd name="T30" fmla="*/ 0 w 30"/>
                <a:gd name="T31" fmla="*/ 16 h 32"/>
                <a:gd name="T32" fmla="*/ 0 w 30"/>
                <a:gd name="T33" fmla="*/ 16 h 32"/>
                <a:gd name="T34" fmla="*/ 0 w 30"/>
                <a:gd name="T35" fmla="*/ 10 h 32"/>
                <a:gd name="T36" fmla="*/ 4 w 30"/>
                <a:gd name="T37" fmla="*/ 6 h 32"/>
                <a:gd name="T38" fmla="*/ 8 w 30"/>
                <a:gd name="T39" fmla="*/ 2 h 32"/>
                <a:gd name="T40" fmla="*/ 14 w 30"/>
                <a:gd name="T41" fmla="*/ 0 h 32"/>
                <a:gd name="T42" fmla="*/ 14 w 30"/>
                <a:gd name="T43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0" h="32">
                  <a:moveTo>
                    <a:pt x="14" y="0"/>
                  </a:moveTo>
                  <a:lnTo>
                    <a:pt x="14" y="0"/>
                  </a:lnTo>
                  <a:lnTo>
                    <a:pt x="20" y="2"/>
                  </a:lnTo>
                  <a:lnTo>
                    <a:pt x="26" y="6"/>
                  </a:lnTo>
                  <a:lnTo>
                    <a:pt x="28" y="10"/>
                  </a:lnTo>
                  <a:lnTo>
                    <a:pt x="30" y="16"/>
                  </a:lnTo>
                  <a:lnTo>
                    <a:pt x="30" y="16"/>
                  </a:lnTo>
                  <a:lnTo>
                    <a:pt x="28" y="22"/>
                  </a:lnTo>
                  <a:lnTo>
                    <a:pt x="26" y="26"/>
                  </a:lnTo>
                  <a:lnTo>
                    <a:pt x="20" y="30"/>
                  </a:lnTo>
                  <a:lnTo>
                    <a:pt x="14" y="32"/>
                  </a:lnTo>
                  <a:lnTo>
                    <a:pt x="14" y="32"/>
                  </a:lnTo>
                  <a:lnTo>
                    <a:pt x="8" y="30"/>
                  </a:lnTo>
                  <a:lnTo>
                    <a:pt x="4" y="26"/>
                  </a:lnTo>
                  <a:lnTo>
                    <a:pt x="0" y="22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0" y="10"/>
                  </a:lnTo>
                  <a:lnTo>
                    <a:pt x="4" y="6"/>
                  </a:lnTo>
                  <a:lnTo>
                    <a:pt x="8" y="2"/>
                  </a:lnTo>
                  <a:lnTo>
                    <a:pt x="14" y="0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2" name="Freeform 767"/>
            <p:cNvSpPr>
              <a:spLocks/>
            </p:cNvSpPr>
            <p:nvPr/>
          </p:nvSpPr>
          <p:spPr bwMode="auto">
            <a:xfrm>
              <a:off x="5148213" y="3223369"/>
              <a:ext cx="47625" cy="47625"/>
            </a:xfrm>
            <a:custGeom>
              <a:avLst/>
              <a:gdLst>
                <a:gd name="T0" fmla="*/ 14 w 30"/>
                <a:gd name="T1" fmla="*/ 0 h 30"/>
                <a:gd name="T2" fmla="*/ 14 w 30"/>
                <a:gd name="T3" fmla="*/ 0 h 30"/>
                <a:gd name="T4" fmla="*/ 20 w 30"/>
                <a:gd name="T5" fmla="*/ 2 h 30"/>
                <a:gd name="T6" fmla="*/ 26 w 30"/>
                <a:gd name="T7" fmla="*/ 4 h 30"/>
                <a:gd name="T8" fmla="*/ 28 w 30"/>
                <a:gd name="T9" fmla="*/ 10 h 30"/>
                <a:gd name="T10" fmla="*/ 30 w 30"/>
                <a:gd name="T11" fmla="*/ 16 h 30"/>
                <a:gd name="T12" fmla="*/ 30 w 30"/>
                <a:gd name="T13" fmla="*/ 16 h 30"/>
                <a:gd name="T14" fmla="*/ 28 w 30"/>
                <a:gd name="T15" fmla="*/ 22 h 30"/>
                <a:gd name="T16" fmla="*/ 26 w 30"/>
                <a:gd name="T17" fmla="*/ 26 h 30"/>
                <a:gd name="T18" fmla="*/ 20 w 30"/>
                <a:gd name="T19" fmla="*/ 30 h 30"/>
                <a:gd name="T20" fmla="*/ 14 w 30"/>
                <a:gd name="T21" fmla="*/ 30 h 30"/>
                <a:gd name="T22" fmla="*/ 14 w 30"/>
                <a:gd name="T23" fmla="*/ 30 h 30"/>
                <a:gd name="T24" fmla="*/ 8 w 30"/>
                <a:gd name="T25" fmla="*/ 30 h 30"/>
                <a:gd name="T26" fmla="*/ 4 w 30"/>
                <a:gd name="T27" fmla="*/ 26 h 30"/>
                <a:gd name="T28" fmla="*/ 0 w 30"/>
                <a:gd name="T29" fmla="*/ 22 h 30"/>
                <a:gd name="T30" fmla="*/ 0 w 30"/>
                <a:gd name="T31" fmla="*/ 16 h 30"/>
                <a:gd name="T32" fmla="*/ 0 w 30"/>
                <a:gd name="T33" fmla="*/ 16 h 30"/>
                <a:gd name="T34" fmla="*/ 0 w 30"/>
                <a:gd name="T35" fmla="*/ 10 h 30"/>
                <a:gd name="T36" fmla="*/ 4 w 30"/>
                <a:gd name="T37" fmla="*/ 4 h 30"/>
                <a:gd name="T38" fmla="*/ 8 w 30"/>
                <a:gd name="T39" fmla="*/ 2 h 30"/>
                <a:gd name="T40" fmla="*/ 14 w 30"/>
                <a:gd name="T41" fmla="*/ 0 h 30"/>
                <a:gd name="T42" fmla="*/ 14 w 30"/>
                <a:gd name="T4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0" h="30">
                  <a:moveTo>
                    <a:pt x="14" y="0"/>
                  </a:moveTo>
                  <a:lnTo>
                    <a:pt x="14" y="0"/>
                  </a:lnTo>
                  <a:lnTo>
                    <a:pt x="20" y="2"/>
                  </a:lnTo>
                  <a:lnTo>
                    <a:pt x="26" y="4"/>
                  </a:lnTo>
                  <a:lnTo>
                    <a:pt x="28" y="10"/>
                  </a:lnTo>
                  <a:lnTo>
                    <a:pt x="30" y="16"/>
                  </a:lnTo>
                  <a:lnTo>
                    <a:pt x="30" y="16"/>
                  </a:lnTo>
                  <a:lnTo>
                    <a:pt x="28" y="22"/>
                  </a:lnTo>
                  <a:lnTo>
                    <a:pt x="26" y="26"/>
                  </a:lnTo>
                  <a:lnTo>
                    <a:pt x="20" y="30"/>
                  </a:lnTo>
                  <a:lnTo>
                    <a:pt x="14" y="30"/>
                  </a:lnTo>
                  <a:lnTo>
                    <a:pt x="14" y="30"/>
                  </a:lnTo>
                  <a:lnTo>
                    <a:pt x="8" y="30"/>
                  </a:lnTo>
                  <a:lnTo>
                    <a:pt x="4" y="26"/>
                  </a:lnTo>
                  <a:lnTo>
                    <a:pt x="0" y="22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0" y="10"/>
                  </a:lnTo>
                  <a:lnTo>
                    <a:pt x="4" y="4"/>
                  </a:lnTo>
                  <a:lnTo>
                    <a:pt x="8" y="2"/>
                  </a:lnTo>
                  <a:lnTo>
                    <a:pt x="14" y="0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3" name="Freeform 768"/>
            <p:cNvSpPr>
              <a:spLocks/>
            </p:cNvSpPr>
            <p:nvPr/>
          </p:nvSpPr>
          <p:spPr bwMode="auto">
            <a:xfrm>
              <a:off x="5148213" y="3159869"/>
              <a:ext cx="47625" cy="47625"/>
            </a:xfrm>
            <a:custGeom>
              <a:avLst/>
              <a:gdLst>
                <a:gd name="T0" fmla="*/ 14 w 30"/>
                <a:gd name="T1" fmla="*/ 0 h 30"/>
                <a:gd name="T2" fmla="*/ 14 w 30"/>
                <a:gd name="T3" fmla="*/ 0 h 30"/>
                <a:gd name="T4" fmla="*/ 20 w 30"/>
                <a:gd name="T5" fmla="*/ 2 h 30"/>
                <a:gd name="T6" fmla="*/ 26 w 30"/>
                <a:gd name="T7" fmla="*/ 4 h 30"/>
                <a:gd name="T8" fmla="*/ 28 w 30"/>
                <a:gd name="T9" fmla="*/ 10 h 30"/>
                <a:gd name="T10" fmla="*/ 30 w 30"/>
                <a:gd name="T11" fmla="*/ 16 h 30"/>
                <a:gd name="T12" fmla="*/ 30 w 30"/>
                <a:gd name="T13" fmla="*/ 16 h 30"/>
                <a:gd name="T14" fmla="*/ 28 w 30"/>
                <a:gd name="T15" fmla="*/ 20 h 30"/>
                <a:gd name="T16" fmla="*/ 26 w 30"/>
                <a:gd name="T17" fmla="*/ 26 h 30"/>
                <a:gd name="T18" fmla="*/ 20 w 30"/>
                <a:gd name="T19" fmla="*/ 30 h 30"/>
                <a:gd name="T20" fmla="*/ 14 w 30"/>
                <a:gd name="T21" fmla="*/ 30 h 30"/>
                <a:gd name="T22" fmla="*/ 14 w 30"/>
                <a:gd name="T23" fmla="*/ 30 h 30"/>
                <a:gd name="T24" fmla="*/ 8 w 30"/>
                <a:gd name="T25" fmla="*/ 30 h 30"/>
                <a:gd name="T26" fmla="*/ 4 w 30"/>
                <a:gd name="T27" fmla="*/ 26 h 30"/>
                <a:gd name="T28" fmla="*/ 0 w 30"/>
                <a:gd name="T29" fmla="*/ 20 h 30"/>
                <a:gd name="T30" fmla="*/ 0 w 30"/>
                <a:gd name="T31" fmla="*/ 16 h 30"/>
                <a:gd name="T32" fmla="*/ 0 w 30"/>
                <a:gd name="T33" fmla="*/ 16 h 30"/>
                <a:gd name="T34" fmla="*/ 0 w 30"/>
                <a:gd name="T35" fmla="*/ 10 h 30"/>
                <a:gd name="T36" fmla="*/ 4 w 30"/>
                <a:gd name="T37" fmla="*/ 4 h 30"/>
                <a:gd name="T38" fmla="*/ 8 w 30"/>
                <a:gd name="T39" fmla="*/ 2 h 30"/>
                <a:gd name="T40" fmla="*/ 14 w 30"/>
                <a:gd name="T41" fmla="*/ 0 h 30"/>
                <a:gd name="T42" fmla="*/ 14 w 30"/>
                <a:gd name="T4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0" h="30">
                  <a:moveTo>
                    <a:pt x="14" y="0"/>
                  </a:moveTo>
                  <a:lnTo>
                    <a:pt x="14" y="0"/>
                  </a:lnTo>
                  <a:lnTo>
                    <a:pt x="20" y="2"/>
                  </a:lnTo>
                  <a:lnTo>
                    <a:pt x="26" y="4"/>
                  </a:lnTo>
                  <a:lnTo>
                    <a:pt x="28" y="10"/>
                  </a:lnTo>
                  <a:lnTo>
                    <a:pt x="30" y="16"/>
                  </a:lnTo>
                  <a:lnTo>
                    <a:pt x="30" y="16"/>
                  </a:lnTo>
                  <a:lnTo>
                    <a:pt x="28" y="20"/>
                  </a:lnTo>
                  <a:lnTo>
                    <a:pt x="26" y="26"/>
                  </a:lnTo>
                  <a:lnTo>
                    <a:pt x="20" y="30"/>
                  </a:lnTo>
                  <a:lnTo>
                    <a:pt x="14" y="30"/>
                  </a:lnTo>
                  <a:lnTo>
                    <a:pt x="14" y="30"/>
                  </a:lnTo>
                  <a:lnTo>
                    <a:pt x="8" y="30"/>
                  </a:lnTo>
                  <a:lnTo>
                    <a:pt x="4" y="26"/>
                  </a:lnTo>
                  <a:lnTo>
                    <a:pt x="0" y="20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0" y="10"/>
                  </a:lnTo>
                  <a:lnTo>
                    <a:pt x="4" y="4"/>
                  </a:lnTo>
                  <a:lnTo>
                    <a:pt x="8" y="2"/>
                  </a:lnTo>
                  <a:lnTo>
                    <a:pt x="14" y="0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4" name="Freeform 769"/>
            <p:cNvSpPr>
              <a:spLocks/>
            </p:cNvSpPr>
            <p:nvPr/>
          </p:nvSpPr>
          <p:spPr bwMode="auto">
            <a:xfrm>
              <a:off x="5148213" y="3096369"/>
              <a:ext cx="47625" cy="47625"/>
            </a:xfrm>
            <a:custGeom>
              <a:avLst/>
              <a:gdLst>
                <a:gd name="T0" fmla="*/ 14 w 30"/>
                <a:gd name="T1" fmla="*/ 0 h 30"/>
                <a:gd name="T2" fmla="*/ 14 w 30"/>
                <a:gd name="T3" fmla="*/ 0 h 30"/>
                <a:gd name="T4" fmla="*/ 20 w 30"/>
                <a:gd name="T5" fmla="*/ 0 h 30"/>
                <a:gd name="T6" fmla="*/ 26 w 30"/>
                <a:gd name="T7" fmla="*/ 4 h 30"/>
                <a:gd name="T8" fmla="*/ 28 w 30"/>
                <a:gd name="T9" fmla="*/ 8 h 30"/>
                <a:gd name="T10" fmla="*/ 30 w 30"/>
                <a:gd name="T11" fmla="*/ 14 h 30"/>
                <a:gd name="T12" fmla="*/ 30 w 30"/>
                <a:gd name="T13" fmla="*/ 14 h 30"/>
                <a:gd name="T14" fmla="*/ 28 w 30"/>
                <a:gd name="T15" fmla="*/ 20 h 30"/>
                <a:gd name="T16" fmla="*/ 26 w 30"/>
                <a:gd name="T17" fmla="*/ 26 h 30"/>
                <a:gd name="T18" fmla="*/ 20 w 30"/>
                <a:gd name="T19" fmla="*/ 28 h 30"/>
                <a:gd name="T20" fmla="*/ 14 w 30"/>
                <a:gd name="T21" fmla="*/ 30 h 30"/>
                <a:gd name="T22" fmla="*/ 14 w 30"/>
                <a:gd name="T23" fmla="*/ 30 h 30"/>
                <a:gd name="T24" fmla="*/ 8 w 30"/>
                <a:gd name="T25" fmla="*/ 28 h 30"/>
                <a:gd name="T26" fmla="*/ 4 w 30"/>
                <a:gd name="T27" fmla="*/ 26 h 30"/>
                <a:gd name="T28" fmla="*/ 0 w 30"/>
                <a:gd name="T29" fmla="*/ 20 h 30"/>
                <a:gd name="T30" fmla="*/ 0 w 30"/>
                <a:gd name="T31" fmla="*/ 14 h 30"/>
                <a:gd name="T32" fmla="*/ 0 w 30"/>
                <a:gd name="T33" fmla="*/ 14 h 30"/>
                <a:gd name="T34" fmla="*/ 0 w 30"/>
                <a:gd name="T35" fmla="*/ 8 h 30"/>
                <a:gd name="T36" fmla="*/ 4 w 30"/>
                <a:gd name="T37" fmla="*/ 4 h 30"/>
                <a:gd name="T38" fmla="*/ 8 w 30"/>
                <a:gd name="T39" fmla="*/ 0 h 30"/>
                <a:gd name="T40" fmla="*/ 14 w 30"/>
                <a:gd name="T41" fmla="*/ 0 h 30"/>
                <a:gd name="T42" fmla="*/ 14 w 30"/>
                <a:gd name="T4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0" h="30">
                  <a:moveTo>
                    <a:pt x="14" y="0"/>
                  </a:moveTo>
                  <a:lnTo>
                    <a:pt x="14" y="0"/>
                  </a:lnTo>
                  <a:lnTo>
                    <a:pt x="20" y="0"/>
                  </a:lnTo>
                  <a:lnTo>
                    <a:pt x="26" y="4"/>
                  </a:lnTo>
                  <a:lnTo>
                    <a:pt x="28" y="8"/>
                  </a:lnTo>
                  <a:lnTo>
                    <a:pt x="30" y="14"/>
                  </a:lnTo>
                  <a:lnTo>
                    <a:pt x="30" y="14"/>
                  </a:lnTo>
                  <a:lnTo>
                    <a:pt x="28" y="20"/>
                  </a:lnTo>
                  <a:lnTo>
                    <a:pt x="26" y="26"/>
                  </a:lnTo>
                  <a:lnTo>
                    <a:pt x="20" y="28"/>
                  </a:lnTo>
                  <a:lnTo>
                    <a:pt x="14" y="30"/>
                  </a:lnTo>
                  <a:lnTo>
                    <a:pt x="14" y="30"/>
                  </a:lnTo>
                  <a:lnTo>
                    <a:pt x="8" y="28"/>
                  </a:lnTo>
                  <a:lnTo>
                    <a:pt x="4" y="26"/>
                  </a:lnTo>
                  <a:lnTo>
                    <a:pt x="0" y="20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8"/>
                  </a:lnTo>
                  <a:lnTo>
                    <a:pt x="4" y="4"/>
                  </a:lnTo>
                  <a:lnTo>
                    <a:pt x="8" y="0"/>
                  </a:lnTo>
                  <a:lnTo>
                    <a:pt x="14" y="0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5" name="Freeform 770"/>
            <p:cNvSpPr>
              <a:spLocks/>
            </p:cNvSpPr>
            <p:nvPr/>
          </p:nvSpPr>
          <p:spPr bwMode="auto">
            <a:xfrm>
              <a:off x="5148213" y="3029694"/>
              <a:ext cx="47625" cy="50800"/>
            </a:xfrm>
            <a:custGeom>
              <a:avLst/>
              <a:gdLst>
                <a:gd name="T0" fmla="*/ 14 w 30"/>
                <a:gd name="T1" fmla="*/ 0 h 32"/>
                <a:gd name="T2" fmla="*/ 14 w 30"/>
                <a:gd name="T3" fmla="*/ 0 h 32"/>
                <a:gd name="T4" fmla="*/ 20 w 30"/>
                <a:gd name="T5" fmla="*/ 2 h 32"/>
                <a:gd name="T6" fmla="*/ 26 w 30"/>
                <a:gd name="T7" fmla="*/ 6 h 32"/>
                <a:gd name="T8" fmla="*/ 28 w 30"/>
                <a:gd name="T9" fmla="*/ 10 h 32"/>
                <a:gd name="T10" fmla="*/ 30 w 30"/>
                <a:gd name="T11" fmla="*/ 16 h 32"/>
                <a:gd name="T12" fmla="*/ 30 w 30"/>
                <a:gd name="T13" fmla="*/ 16 h 32"/>
                <a:gd name="T14" fmla="*/ 28 w 30"/>
                <a:gd name="T15" fmla="*/ 22 h 32"/>
                <a:gd name="T16" fmla="*/ 26 w 30"/>
                <a:gd name="T17" fmla="*/ 26 h 32"/>
                <a:gd name="T18" fmla="*/ 20 w 30"/>
                <a:gd name="T19" fmla="*/ 30 h 32"/>
                <a:gd name="T20" fmla="*/ 14 w 30"/>
                <a:gd name="T21" fmla="*/ 32 h 32"/>
                <a:gd name="T22" fmla="*/ 14 w 30"/>
                <a:gd name="T23" fmla="*/ 32 h 32"/>
                <a:gd name="T24" fmla="*/ 8 w 30"/>
                <a:gd name="T25" fmla="*/ 30 h 32"/>
                <a:gd name="T26" fmla="*/ 4 w 30"/>
                <a:gd name="T27" fmla="*/ 26 h 32"/>
                <a:gd name="T28" fmla="*/ 0 w 30"/>
                <a:gd name="T29" fmla="*/ 22 h 32"/>
                <a:gd name="T30" fmla="*/ 0 w 30"/>
                <a:gd name="T31" fmla="*/ 16 h 32"/>
                <a:gd name="T32" fmla="*/ 0 w 30"/>
                <a:gd name="T33" fmla="*/ 16 h 32"/>
                <a:gd name="T34" fmla="*/ 0 w 30"/>
                <a:gd name="T35" fmla="*/ 10 h 32"/>
                <a:gd name="T36" fmla="*/ 4 w 30"/>
                <a:gd name="T37" fmla="*/ 6 h 32"/>
                <a:gd name="T38" fmla="*/ 8 w 30"/>
                <a:gd name="T39" fmla="*/ 2 h 32"/>
                <a:gd name="T40" fmla="*/ 14 w 30"/>
                <a:gd name="T41" fmla="*/ 0 h 32"/>
                <a:gd name="T42" fmla="*/ 14 w 30"/>
                <a:gd name="T43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0" h="32">
                  <a:moveTo>
                    <a:pt x="14" y="0"/>
                  </a:moveTo>
                  <a:lnTo>
                    <a:pt x="14" y="0"/>
                  </a:lnTo>
                  <a:lnTo>
                    <a:pt x="20" y="2"/>
                  </a:lnTo>
                  <a:lnTo>
                    <a:pt x="26" y="6"/>
                  </a:lnTo>
                  <a:lnTo>
                    <a:pt x="28" y="10"/>
                  </a:lnTo>
                  <a:lnTo>
                    <a:pt x="30" y="16"/>
                  </a:lnTo>
                  <a:lnTo>
                    <a:pt x="30" y="16"/>
                  </a:lnTo>
                  <a:lnTo>
                    <a:pt x="28" y="22"/>
                  </a:lnTo>
                  <a:lnTo>
                    <a:pt x="26" y="26"/>
                  </a:lnTo>
                  <a:lnTo>
                    <a:pt x="20" y="30"/>
                  </a:lnTo>
                  <a:lnTo>
                    <a:pt x="14" y="32"/>
                  </a:lnTo>
                  <a:lnTo>
                    <a:pt x="14" y="32"/>
                  </a:lnTo>
                  <a:lnTo>
                    <a:pt x="8" y="30"/>
                  </a:lnTo>
                  <a:lnTo>
                    <a:pt x="4" y="26"/>
                  </a:lnTo>
                  <a:lnTo>
                    <a:pt x="0" y="22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0" y="10"/>
                  </a:lnTo>
                  <a:lnTo>
                    <a:pt x="4" y="6"/>
                  </a:lnTo>
                  <a:lnTo>
                    <a:pt x="8" y="2"/>
                  </a:lnTo>
                  <a:lnTo>
                    <a:pt x="14" y="0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6" name="Freeform 771"/>
            <p:cNvSpPr>
              <a:spLocks/>
            </p:cNvSpPr>
            <p:nvPr/>
          </p:nvSpPr>
          <p:spPr bwMode="auto">
            <a:xfrm>
              <a:off x="5148213" y="2966194"/>
              <a:ext cx="47625" cy="47625"/>
            </a:xfrm>
            <a:custGeom>
              <a:avLst/>
              <a:gdLst>
                <a:gd name="T0" fmla="*/ 14 w 30"/>
                <a:gd name="T1" fmla="*/ 0 h 30"/>
                <a:gd name="T2" fmla="*/ 14 w 30"/>
                <a:gd name="T3" fmla="*/ 0 h 30"/>
                <a:gd name="T4" fmla="*/ 20 w 30"/>
                <a:gd name="T5" fmla="*/ 2 h 30"/>
                <a:gd name="T6" fmla="*/ 26 w 30"/>
                <a:gd name="T7" fmla="*/ 4 h 30"/>
                <a:gd name="T8" fmla="*/ 28 w 30"/>
                <a:gd name="T9" fmla="*/ 10 h 30"/>
                <a:gd name="T10" fmla="*/ 30 w 30"/>
                <a:gd name="T11" fmla="*/ 16 h 30"/>
                <a:gd name="T12" fmla="*/ 30 w 30"/>
                <a:gd name="T13" fmla="*/ 16 h 30"/>
                <a:gd name="T14" fmla="*/ 28 w 30"/>
                <a:gd name="T15" fmla="*/ 22 h 30"/>
                <a:gd name="T16" fmla="*/ 26 w 30"/>
                <a:gd name="T17" fmla="*/ 26 h 30"/>
                <a:gd name="T18" fmla="*/ 20 w 30"/>
                <a:gd name="T19" fmla="*/ 30 h 30"/>
                <a:gd name="T20" fmla="*/ 14 w 30"/>
                <a:gd name="T21" fmla="*/ 30 h 30"/>
                <a:gd name="T22" fmla="*/ 14 w 30"/>
                <a:gd name="T23" fmla="*/ 30 h 30"/>
                <a:gd name="T24" fmla="*/ 8 w 30"/>
                <a:gd name="T25" fmla="*/ 30 h 30"/>
                <a:gd name="T26" fmla="*/ 4 w 30"/>
                <a:gd name="T27" fmla="*/ 26 h 30"/>
                <a:gd name="T28" fmla="*/ 0 w 30"/>
                <a:gd name="T29" fmla="*/ 22 h 30"/>
                <a:gd name="T30" fmla="*/ 0 w 30"/>
                <a:gd name="T31" fmla="*/ 16 h 30"/>
                <a:gd name="T32" fmla="*/ 0 w 30"/>
                <a:gd name="T33" fmla="*/ 16 h 30"/>
                <a:gd name="T34" fmla="*/ 0 w 30"/>
                <a:gd name="T35" fmla="*/ 10 h 30"/>
                <a:gd name="T36" fmla="*/ 4 w 30"/>
                <a:gd name="T37" fmla="*/ 4 h 30"/>
                <a:gd name="T38" fmla="*/ 8 w 30"/>
                <a:gd name="T39" fmla="*/ 2 h 30"/>
                <a:gd name="T40" fmla="*/ 14 w 30"/>
                <a:gd name="T41" fmla="*/ 0 h 30"/>
                <a:gd name="T42" fmla="*/ 14 w 30"/>
                <a:gd name="T4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0" h="30">
                  <a:moveTo>
                    <a:pt x="14" y="0"/>
                  </a:moveTo>
                  <a:lnTo>
                    <a:pt x="14" y="0"/>
                  </a:lnTo>
                  <a:lnTo>
                    <a:pt x="20" y="2"/>
                  </a:lnTo>
                  <a:lnTo>
                    <a:pt x="26" y="4"/>
                  </a:lnTo>
                  <a:lnTo>
                    <a:pt x="28" y="10"/>
                  </a:lnTo>
                  <a:lnTo>
                    <a:pt x="30" y="16"/>
                  </a:lnTo>
                  <a:lnTo>
                    <a:pt x="30" y="16"/>
                  </a:lnTo>
                  <a:lnTo>
                    <a:pt x="28" y="22"/>
                  </a:lnTo>
                  <a:lnTo>
                    <a:pt x="26" y="26"/>
                  </a:lnTo>
                  <a:lnTo>
                    <a:pt x="20" y="30"/>
                  </a:lnTo>
                  <a:lnTo>
                    <a:pt x="14" y="30"/>
                  </a:lnTo>
                  <a:lnTo>
                    <a:pt x="14" y="30"/>
                  </a:lnTo>
                  <a:lnTo>
                    <a:pt x="8" y="30"/>
                  </a:lnTo>
                  <a:lnTo>
                    <a:pt x="4" y="26"/>
                  </a:lnTo>
                  <a:lnTo>
                    <a:pt x="0" y="22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0" y="10"/>
                  </a:lnTo>
                  <a:lnTo>
                    <a:pt x="4" y="4"/>
                  </a:lnTo>
                  <a:lnTo>
                    <a:pt x="8" y="2"/>
                  </a:lnTo>
                  <a:lnTo>
                    <a:pt x="14" y="0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7" name="Freeform 772"/>
            <p:cNvSpPr>
              <a:spLocks/>
            </p:cNvSpPr>
            <p:nvPr/>
          </p:nvSpPr>
          <p:spPr bwMode="auto">
            <a:xfrm>
              <a:off x="5148213" y="2902694"/>
              <a:ext cx="47625" cy="47625"/>
            </a:xfrm>
            <a:custGeom>
              <a:avLst/>
              <a:gdLst>
                <a:gd name="T0" fmla="*/ 14 w 30"/>
                <a:gd name="T1" fmla="*/ 0 h 30"/>
                <a:gd name="T2" fmla="*/ 14 w 30"/>
                <a:gd name="T3" fmla="*/ 0 h 30"/>
                <a:gd name="T4" fmla="*/ 20 w 30"/>
                <a:gd name="T5" fmla="*/ 2 h 30"/>
                <a:gd name="T6" fmla="*/ 26 w 30"/>
                <a:gd name="T7" fmla="*/ 4 h 30"/>
                <a:gd name="T8" fmla="*/ 28 w 30"/>
                <a:gd name="T9" fmla="*/ 10 h 30"/>
                <a:gd name="T10" fmla="*/ 30 w 30"/>
                <a:gd name="T11" fmla="*/ 16 h 30"/>
                <a:gd name="T12" fmla="*/ 30 w 30"/>
                <a:gd name="T13" fmla="*/ 16 h 30"/>
                <a:gd name="T14" fmla="*/ 28 w 30"/>
                <a:gd name="T15" fmla="*/ 20 h 30"/>
                <a:gd name="T16" fmla="*/ 26 w 30"/>
                <a:gd name="T17" fmla="*/ 26 h 30"/>
                <a:gd name="T18" fmla="*/ 20 w 30"/>
                <a:gd name="T19" fmla="*/ 30 h 30"/>
                <a:gd name="T20" fmla="*/ 14 w 30"/>
                <a:gd name="T21" fmla="*/ 30 h 30"/>
                <a:gd name="T22" fmla="*/ 14 w 30"/>
                <a:gd name="T23" fmla="*/ 30 h 30"/>
                <a:gd name="T24" fmla="*/ 8 w 30"/>
                <a:gd name="T25" fmla="*/ 30 h 30"/>
                <a:gd name="T26" fmla="*/ 4 w 30"/>
                <a:gd name="T27" fmla="*/ 26 h 30"/>
                <a:gd name="T28" fmla="*/ 0 w 30"/>
                <a:gd name="T29" fmla="*/ 20 h 30"/>
                <a:gd name="T30" fmla="*/ 0 w 30"/>
                <a:gd name="T31" fmla="*/ 16 h 30"/>
                <a:gd name="T32" fmla="*/ 0 w 30"/>
                <a:gd name="T33" fmla="*/ 16 h 30"/>
                <a:gd name="T34" fmla="*/ 0 w 30"/>
                <a:gd name="T35" fmla="*/ 10 h 30"/>
                <a:gd name="T36" fmla="*/ 4 w 30"/>
                <a:gd name="T37" fmla="*/ 4 h 30"/>
                <a:gd name="T38" fmla="*/ 8 w 30"/>
                <a:gd name="T39" fmla="*/ 2 h 30"/>
                <a:gd name="T40" fmla="*/ 14 w 30"/>
                <a:gd name="T41" fmla="*/ 0 h 30"/>
                <a:gd name="T42" fmla="*/ 14 w 30"/>
                <a:gd name="T4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0" h="30">
                  <a:moveTo>
                    <a:pt x="14" y="0"/>
                  </a:moveTo>
                  <a:lnTo>
                    <a:pt x="14" y="0"/>
                  </a:lnTo>
                  <a:lnTo>
                    <a:pt x="20" y="2"/>
                  </a:lnTo>
                  <a:lnTo>
                    <a:pt x="26" y="4"/>
                  </a:lnTo>
                  <a:lnTo>
                    <a:pt x="28" y="10"/>
                  </a:lnTo>
                  <a:lnTo>
                    <a:pt x="30" y="16"/>
                  </a:lnTo>
                  <a:lnTo>
                    <a:pt x="30" y="16"/>
                  </a:lnTo>
                  <a:lnTo>
                    <a:pt x="28" y="20"/>
                  </a:lnTo>
                  <a:lnTo>
                    <a:pt x="26" y="26"/>
                  </a:lnTo>
                  <a:lnTo>
                    <a:pt x="20" y="30"/>
                  </a:lnTo>
                  <a:lnTo>
                    <a:pt x="14" y="30"/>
                  </a:lnTo>
                  <a:lnTo>
                    <a:pt x="14" y="30"/>
                  </a:lnTo>
                  <a:lnTo>
                    <a:pt x="8" y="30"/>
                  </a:lnTo>
                  <a:lnTo>
                    <a:pt x="4" y="26"/>
                  </a:lnTo>
                  <a:lnTo>
                    <a:pt x="0" y="20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0" y="10"/>
                  </a:lnTo>
                  <a:lnTo>
                    <a:pt x="4" y="4"/>
                  </a:lnTo>
                  <a:lnTo>
                    <a:pt x="8" y="2"/>
                  </a:lnTo>
                  <a:lnTo>
                    <a:pt x="14" y="0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8" name="Freeform 773"/>
            <p:cNvSpPr>
              <a:spLocks/>
            </p:cNvSpPr>
            <p:nvPr/>
          </p:nvSpPr>
          <p:spPr bwMode="auto">
            <a:xfrm>
              <a:off x="5148213" y="2839194"/>
              <a:ext cx="47625" cy="47625"/>
            </a:xfrm>
            <a:custGeom>
              <a:avLst/>
              <a:gdLst>
                <a:gd name="T0" fmla="*/ 14 w 30"/>
                <a:gd name="T1" fmla="*/ 0 h 30"/>
                <a:gd name="T2" fmla="*/ 14 w 30"/>
                <a:gd name="T3" fmla="*/ 0 h 30"/>
                <a:gd name="T4" fmla="*/ 20 w 30"/>
                <a:gd name="T5" fmla="*/ 0 h 30"/>
                <a:gd name="T6" fmla="*/ 26 w 30"/>
                <a:gd name="T7" fmla="*/ 4 h 30"/>
                <a:gd name="T8" fmla="*/ 28 w 30"/>
                <a:gd name="T9" fmla="*/ 8 h 30"/>
                <a:gd name="T10" fmla="*/ 30 w 30"/>
                <a:gd name="T11" fmla="*/ 14 h 30"/>
                <a:gd name="T12" fmla="*/ 30 w 30"/>
                <a:gd name="T13" fmla="*/ 14 h 30"/>
                <a:gd name="T14" fmla="*/ 28 w 30"/>
                <a:gd name="T15" fmla="*/ 20 h 30"/>
                <a:gd name="T16" fmla="*/ 26 w 30"/>
                <a:gd name="T17" fmla="*/ 26 h 30"/>
                <a:gd name="T18" fmla="*/ 20 w 30"/>
                <a:gd name="T19" fmla="*/ 28 h 30"/>
                <a:gd name="T20" fmla="*/ 14 w 30"/>
                <a:gd name="T21" fmla="*/ 30 h 30"/>
                <a:gd name="T22" fmla="*/ 14 w 30"/>
                <a:gd name="T23" fmla="*/ 30 h 30"/>
                <a:gd name="T24" fmla="*/ 8 w 30"/>
                <a:gd name="T25" fmla="*/ 28 h 30"/>
                <a:gd name="T26" fmla="*/ 4 w 30"/>
                <a:gd name="T27" fmla="*/ 26 h 30"/>
                <a:gd name="T28" fmla="*/ 0 w 30"/>
                <a:gd name="T29" fmla="*/ 20 h 30"/>
                <a:gd name="T30" fmla="*/ 0 w 30"/>
                <a:gd name="T31" fmla="*/ 14 h 30"/>
                <a:gd name="T32" fmla="*/ 0 w 30"/>
                <a:gd name="T33" fmla="*/ 14 h 30"/>
                <a:gd name="T34" fmla="*/ 0 w 30"/>
                <a:gd name="T35" fmla="*/ 8 h 30"/>
                <a:gd name="T36" fmla="*/ 4 w 30"/>
                <a:gd name="T37" fmla="*/ 4 h 30"/>
                <a:gd name="T38" fmla="*/ 8 w 30"/>
                <a:gd name="T39" fmla="*/ 0 h 30"/>
                <a:gd name="T40" fmla="*/ 14 w 30"/>
                <a:gd name="T41" fmla="*/ 0 h 30"/>
                <a:gd name="T42" fmla="*/ 14 w 30"/>
                <a:gd name="T4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0" h="30">
                  <a:moveTo>
                    <a:pt x="14" y="0"/>
                  </a:moveTo>
                  <a:lnTo>
                    <a:pt x="14" y="0"/>
                  </a:lnTo>
                  <a:lnTo>
                    <a:pt x="20" y="0"/>
                  </a:lnTo>
                  <a:lnTo>
                    <a:pt x="26" y="4"/>
                  </a:lnTo>
                  <a:lnTo>
                    <a:pt x="28" y="8"/>
                  </a:lnTo>
                  <a:lnTo>
                    <a:pt x="30" y="14"/>
                  </a:lnTo>
                  <a:lnTo>
                    <a:pt x="30" y="14"/>
                  </a:lnTo>
                  <a:lnTo>
                    <a:pt x="28" y="20"/>
                  </a:lnTo>
                  <a:lnTo>
                    <a:pt x="26" y="26"/>
                  </a:lnTo>
                  <a:lnTo>
                    <a:pt x="20" y="28"/>
                  </a:lnTo>
                  <a:lnTo>
                    <a:pt x="14" y="30"/>
                  </a:lnTo>
                  <a:lnTo>
                    <a:pt x="14" y="30"/>
                  </a:lnTo>
                  <a:lnTo>
                    <a:pt x="8" y="28"/>
                  </a:lnTo>
                  <a:lnTo>
                    <a:pt x="4" y="26"/>
                  </a:lnTo>
                  <a:lnTo>
                    <a:pt x="0" y="20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8"/>
                  </a:lnTo>
                  <a:lnTo>
                    <a:pt x="4" y="4"/>
                  </a:lnTo>
                  <a:lnTo>
                    <a:pt x="8" y="0"/>
                  </a:lnTo>
                  <a:lnTo>
                    <a:pt x="14" y="0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9" name="Freeform 774"/>
            <p:cNvSpPr>
              <a:spLocks/>
            </p:cNvSpPr>
            <p:nvPr/>
          </p:nvSpPr>
          <p:spPr bwMode="auto">
            <a:xfrm>
              <a:off x="5148213" y="2772519"/>
              <a:ext cx="47625" cy="50800"/>
            </a:xfrm>
            <a:custGeom>
              <a:avLst/>
              <a:gdLst>
                <a:gd name="T0" fmla="*/ 14 w 30"/>
                <a:gd name="T1" fmla="*/ 0 h 32"/>
                <a:gd name="T2" fmla="*/ 14 w 30"/>
                <a:gd name="T3" fmla="*/ 0 h 32"/>
                <a:gd name="T4" fmla="*/ 20 w 30"/>
                <a:gd name="T5" fmla="*/ 2 h 32"/>
                <a:gd name="T6" fmla="*/ 26 w 30"/>
                <a:gd name="T7" fmla="*/ 6 h 32"/>
                <a:gd name="T8" fmla="*/ 28 w 30"/>
                <a:gd name="T9" fmla="*/ 10 h 32"/>
                <a:gd name="T10" fmla="*/ 30 w 30"/>
                <a:gd name="T11" fmla="*/ 16 h 32"/>
                <a:gd name="T12" fmla="*/ 30 w 30"/>
                <a:gd name="T13" fmla="*/ 16 h 32"/>
                <a:gd name="T14" fmla="*/ 28 w 30"/>
                <a:gd name="T15" fmla="*/ 22 h 32"/>
                <a:gd name="T16" fmla="*/ 26 w 30"/>
                <a:gd name="T17" fmla="*/ 26 h 32"/>
                <a:gd name="T18" fmla="*/ 20 w 30"/>
                <a:gd name="T19" fmla="*/ 30 h 32"/>
                <a:gd name="T20" fmla="*/ 14 w 30"/>
                <a:gd name="T21" fmla="*/ 32 h 32"/>
                <a:gd name="T22" fmla="*/ 14 w 30"/>
                <a:gd name="T23" fmla="*/ 32 h 32"/>
                <a:gd name="T24" fmla="*/ 8 w 30"/>
                <a:gd name="T25" fmla="*/ 30 h 32"/>
                <a:gd name="T26" fmla="*/ 4 w 30"/>
                <a:gd name="T27" fmla="*/ 26 h 32"/>
                <a:gd name="T28" fmla="*/ 0 w 30"/>
                <a:gd name="T29" fmla="*/ 22 h 32"/>
                <a:gd name="T30" fmla="*/ 0 w 30"/>
                <a:gd name="T31" fmla="*/ 16 h 32"/>
                <a:gd name="T32" fmla="*/ 0 w 30"/>
                <a:gd name="T33" fmla="*/ 16 h 32"/>
                <a:gd name="T34" fmla="*/ 0 w 30"/>
                <a:gd name="T35" fmla="*/ 10 h 32"/>
                <a:gd name="T36" fmla="*/ 4 w 30"/>
                <a:gd name="T37" fmla="*/ 6 h 32"/>
                <a:gd name="T38" fmla="*/ 8 w 30"/>
                <a:gd name="T39" fmla="*/ 2 h 32"/>
                <a:gd name="T40" fmla="*/ 14 w 30"/>
                <a:gd name="T41" fmla="*/ 0 h 32"/>
                <a:gd name="T42" fmla="*/ 14 w 30"/>
                <a:gd name="T43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0" h="32">
                  <a:moveTo>
                    <a:pt x="14" y="0"/>
                  </a:moveTo>
                  <a:lnTo>
                    <a:pt x="14" y="0"/>
                  </a:lnTo>
                  <a:lnTo>
                    <a:pt x="20" y="2"/>
                  </a:lnTo>
                  <a:lnTo>
                    <a:pt x="26" y="6"/>
                  </a:lnTo>
                  <a:lnTo>
                    <a:pt x="28" y="10"/>
                  </a:lnTo>
                  <a:lnTo>
                    <a:pt x="30" y="16"/>
                  </a:lnTo>
                  <a:lnTo>
                    <a:pt x="30" y="16"/>
                  </a:lnTo>
                  <a:lnTo>
                    <a:pt x="28" y="22"/>
                  </a:lnTo>
                  <a:lnTo>
                    <a:pt x="26" y="26"/>
                  </a:lnTo>
                  <a:lnTo>
                    <a:pt x="20" y="30"/>
                  </a:lnTo>
                  <a:lnTo>
                    <a:pt x="14" y="32"/>
                  </a:lnTo>
                  <a:lnTo>
                    <a:pt x="14" y="32"/>
                  </a:lnTo>
                  <a:lnTo>
                    <a:pt x="8" y="30"/>
                  </a:lnTo>
                  <a:lnTo>
                    <a:pt x="4" y="26"/>
                  </a:lnTo>
                  <a:lnTo>
                    <a:pt x="0" y="22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0" y="10"/>
                  </a:lnTo>
                  <a:lnTo>
                    <a:pt x="4" y="6"/>
                  </a:lnTo>
                  <a:lnTo>
                    <a:pt x="8" y="2"/>
                  </a:lnTo>
                  <a:lnTo>
                    <a:pt x="14" y="0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0" name="Freeform 775"/>
            <p:cNvSpPr>
              <a:spLocks/>
            </p:cNvSpPr>
            <p:nvPr/>
          </p:nvSpPr>
          <p:spPr bwMode="auto">
            <a:xfrm>
              <a:off x="5208538" y="3353544"/>
              <a:ext cx="47625" cy="47625"/>
            </a:xfrm>
            <a:custGeom>
              <a:avLst/>
              <a:gdLst>
                <a:gd name="T0" fmla="*/ 16 w 30"/>
                <a:gd name="T1" fmla="*/ 0 h 30"/>
                <a:gd name="T2" fmla="*/ 16 w 30"/>
                <a:gd name="T3" fmla="*/ 0 h 30"/>
                <a:gd name="T4" fmla="*/ 22 w 30"/>
                <a:gd name="T5" fmla="*/ 0 h 30"/>
                <a:gd name="T6" fmla="*/ 26 w 30"/>
                <a:gd name="T7" fmla="*/ 4 h 30"/>
                <a:gd name="T8" fmla="*/ 30 w 30"/>
                <a:gd name="T9" fmla="*/ 8 h 30"/>
                <a:gd name="T10" fmla="*/ 30 w 30"/>
                <a:gd name="T11" fmla="*/ 14 h 30"/>
                <a:gd name="T12" fmla="*/ 30 w 30"/>
                <a:gd name="T13" fmla="*/ 14 h 30"/>
                <a:gd name="T14" fmla="*/ 30 w 30"/>
                <a:gd name="T15" fmla="*/ 20 h 30"/>
                <a:gd name="T16" fmla="*/ 26 w 30"/>
                <a:gd name="T17" fmla="*/ 26 h 30"/>
                <a:gd name="T18" fmla="*/ 22 w 30"/>
                <a:gd name="T19" fmla="*/ 28 h 30"/>
                <a:gd name="T20" fmla="*/ 16 w 30"/>
                <a:gd name="T21" fmla="*/ 30 h 30"/>
                <a:gd name="T22" fmla="*/ 16 w 30"/>
                <a:gd name="T23" fmla="*/ 30 h 30"/>
                <a:gd name="T24" fmla="*/ 10 w 30"/>
                <a:gd name="T25" fmla="*/ 28 h 30"/>
                <a:gd name="T26" fmla="*/ 6 w 30"/>
                <a:gd name="T27" fmla="*/ 26 h 30"/>
                <a:gd name="T28" fmla="*/ 2 w 30"/>
                <a:gd name="T29" fmla="*/ 20 h 30"/>
                <a:gd name="T30" fmla="*/ 0 w 30"/>
                <a:gd name="T31" fmla="*/ 14 h 30"/>
                <a:gd name="T32" fmla="*/ 0 w 30"/>
                <a:gd name="T33" fmla="*/ 14 h 30"/>
                <a:gd name="T34" fmla="*/ 2 w 30"/>
                <a:gd name="T35" fmla="*/ 8 h 30"/>
                <a:gd name="T36" fmla="*/ 6 w 30"/>
                <a:gd name="T37" fmla="*/ 4 h 30"/>
                <a:gd name="T38" fmla="*/ 10 w 30"/>
                <a:gd name="T39" fmla="*/ 0 h 30"/>
                <a:gd name="T40" fmla="*/ 16 w 30"/>
                <a:gd name="T41" fmla="*/ 0 h 30"/>
                <a:gd name="T42" fmla="*/ 16 w 30"/>
                <a:gd name="T4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0" h="30">
                  <a:moveTo>
                    <a:pt x="16" y="0"/>
                  </a:moveTo>
                  <a:lnTo>
                    <a:pt x="16" y="0"/>
                  </a:lnTo>
                  <a:lnTo>
                    <a:pt x="22" y="0"/>
                  </a:lnTo>
                  <a:lnTo>
                    <a:pt x="26" y="4"/>
                  </a:lnTo>
                  <a:lnTo>
                    <a:pt x="30" y="8"/>
                  </a:lnTo>
                  <a:lnTo>
                    <a:pt x="30" y="14"/>
                  </a:lnTo>
                  <a:lnTo>
                    <a:pt x="30" y="14"/>
                  </a:lnTo>
                  <a:lnTo>
                    <a:pt x="30" y="20"/>
                  </a:lnTo>
                  <a:lnTo>
                    <a:pt x="26" y="26"/>
                  </a:lnTo>
                  <a:lnTo>
                    <a:pt x="22" y="28"/>
                  </a:lnTo>
                  <a:lnTo>
                    <a:pt x="16" y="30"/>
                  </a:lnTo>
                  <a:lnTo>
                    <a:pt x="16" y="30"/>
                  </a:lnTo>
                  <a:lnTo>
                    <a:pt x="10" y="28"/>
                  </a:lnTo>
                  <a:lnTo>
                    <a:pt x="6" y="26"/>
                  </a:lnTo>
                  <a:lnTo>
                    <a:pt x="2" y="20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2" y="8"/>
                  </a:lnTo>
                  <a:lnTo>
                    <a:pt x="6" y="4"/>
                  </a:lnTo>
                  <a:lnTo>
                    <a:pt x="10" y="0"/>
                  </a:lnTo>
                  <a:lnTo>
                    <a:pt x="16" y="0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1" name="Freeform 776"/>
            <p:cNvSpPr>
              <a:spLocks/>
            </p:cNvSpPr>
            <p:nvPr/>
          </p:nvSpPr>
          <p:spPr bwMode="auto">
            <a:xfrm>
              <a:off x="5208538" y="3286869"/>
              <a:ext cx="47625" cy="50800"/>
            </a:xfrm>
            <a:custGeom>
              <a:avLst/>
              <a:gdLst>
                <a:gd name="T0" fmla="*/ 16 w 30"/>
                <a:gd name="T1" fmla="*/ 0 h 32"/>
                <a:gd name="T2" fmla="*/ 16 w 30"/>
                <a:gd name="T3" fmla="*/ 0 h 32"/>
                <a:gd name="T4" fmla="*/ 22 w 30"/>
                <a:gd name="T5" fmla="*/ 2 h 32"/>
                <a:gd name="T6" fmla="*/ 26 w 30"/>
                <a:gd name="T7" fmla="*/ 6 h 32"/>
                <a:gd name="T8" fmla="*/ 30 w 30"/>
                <a:gd name="T9" fmla="*/ 10 h 32"/>
                <a:gd name="T10" fmla="*/ 30 w 30"/>
                <a:gd name="T11" fmla="*/ 16 h 32"/>
                <a:gd name="T12" fmla="*/ 30 w 30"/>
                <a:gd name="T13" fmla="*/ 16 h 32"/>
                <a:gd name="T14" fmla="*/ 30 w 30"/>
                <a:gd name="T15" fmla="*/ 22 h 32"/>
                <a:gd name="T16" fmla="*/ 26 w 30"/>
                <a:gd name="T17" fmla="*/ 26 h 32"/>
                <a:gd name="T18" fmla="*/ 22 w 30"/>
                <a:gd name="T19" fmla="*/ 30 h 32"/>
                <a:gd name="T20" fmla="*/ 16 w 30"/>
                <a:gd name="T21" fmla="*/ 32 h 32"/>
                <a:gd name="T22" fmla="*/ 16 w 30"/>
                <a:gd name="T23" fmla="*/ 32 h 32"/>
                <a:gd name="T24" fmla="*/ 10 w 30"/>
                <a:gd name="T25" fmla="*/ 30 h 32"/>
                <a:gd name="T26" fmla="*/ 6 w 30"/>
                <a:gd name="T27" fmla="*/ 26 h 32"/>
                <a:gd name="T28" fmla="*/ 2 w 30"/>
                <a:gd name="T29" fmla="*/ 22 h 32"/>
                <a:gd name="T30" fmla="*/ 0 w 30"/>
                <a:gd name="T31" fmla="*/ 16 h 32"/>
                <a:gd name="T32" fmla="*/ 0 w 30"/>
                <a:gd name="T33" fmla="*/ 16 h 32"/>
                <a:gd name="T34" fmla="*/ 2 w 30"/>
                <a:gd name="T35" fmla="*/ 10 h 32"/>
                <a:gd name="T36" fmla="*/ 6 w 30"/>
                <a:gd name="T37" fmla="*/ 6 h 32"/>
                <a:gd name="T38" fmla="*/ 10 w 30"/>
                <a:gd name="T39" fmla="*/ 2 h 32"/>
                <a:gd name="T40" fmla="*/ 16 w 30"/>
                <a:gd name="T41" fmla="*/ 0 h 32"/>
                <a:gd name="T42" fmla="*/ 16 w 30"/>
                <a:gd name="T43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0" h="32">
                  <a:moveTo>
                    <a:pt x="16" y="0"/>
                  </a:moveTo>
                  <a:lnTo>
                    <a:pt x="16" y="0"/>
                  </a:lnTo>
                  <a:lnTo>
                    <a:pt x="22" y="2"/>
                  </a:lnTo>
                  <a:lnTo>
                    <a:pt x="26" y="6"/>
                  </a:lnTo>
                  <a:lnTo>
                    <a:pt x="30" y="10"/>
                  </a:lnTo>
                  <a:lnTo>
                    <a:pt x="30" y="16"/>
                  </a:lnTo>
                  <a:lnTo>
                    <a:pt x="30" y="16"/>
                  </a:lnTo>
                  <a:lnTo>
                    <a:pt x="30" y="22"/>
                  </a:lnTo>
                  <a:lnTo>
                    <a:pt x="26" y="26"/>
                  </a:lnTo>
                  <a:lnTo>
                    <a:pt x="22" y="30"/>
                  </a:lnTo>
                  <a:lnTo>
                    <a:pt x="16" y="32"/>
                  </a:lnTo>
                  <a:lnTo>
                    <a:pt x="16" y="32"/>
                  </a:lnTo>
                  <a:lnTo>
                    <a:pt x="10" y="30"/>
                  </a:lnTo>
                  <a:lnTo>
                    <a:pt x="6" y="26"/>
                  </a:lnTo>
                  <a:lnTo>
                    <a:pt x="2" y="22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2" y="10"/>
                  </a:lnTo>
                  <a:lnTo>
                    <a:pt x="6" y="6"/>
                  </a:lnTo>
                  <a:lnTo>
                    <a:pt x="10" y="2"/>
                  </a:lnTo>
                  <a:lnTo>
                    <a:pt x="16" y="0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2" name="Freeform 777"/>
            <p:cNvSpPr>
              <a:spLocks/>
            </p:cNvSpPr>
            <p:nvPr/>
          </p:nvSpPr>
          <p:spPr bwMode="auto">
            <a:xfrm>
              <a:off x="5208538" y="3223369"/>
              <a:ext cx="47625" cy="47625"/>
            </a:xfrm>
            <a:custGeom>
              <a:avLst/>
              <a:gdLst>
                <a:gd name="T0" fmla="*/ 16 w 30"/>
                <a:gd name="T1" fmla="*/ 0 h 30"/>
                <a:gd name="T2" fmla="*/ 16 w 30"/>
                <a:gd name="T3" fmla="*/ 0 h 30"/>
                <a:gd name="T4" fmla="*/ 22 w 30"/>
                <a:gd name="T5" fmla="*/ 2 h 30"/>
                <a:gd name="T6" fmla="*/ 26 w 30"/>
                <a:gd name="T7" fmla="*/ 4 h 30"/>
                <a:gd name="T8" fmla="*/ 30 w 30"/>
                <a:gd name="T9" fmla="*/ 10 h 30"/>
                <a:gd name="T10" fmla="*/ 30 w 30"/>
                <a:gd name="T11" fmla="*/ 16 h 30"/>
                <a:gd name="T12" fmla="*/ 30 w 30"/>
                <a:gd name="T13" fmla="*/ 16 h 30"/>
                <a:gd name="T14" fmla="*/ 30 w 30"/>
                <a:gd name="T15" fmla="*/ 22 h 30"/>
                <a:gd name="T16" fmla="*/ 26 w 30"/>
                <a:gd name="T17" fmla="*/ 26 h 30"/>
                <a:gd name="T18" fmla="*/ 22 w 30"/>
                <a:gd name="T19" fmla="*/ 30 h 30"/>
                <a:gd name="T20" fmla="*/ 16 w 30"/>
                <a:gd name="T21" fmla="*/ 30 h 30"/>
                <a:gd name="T22" fmla="*/ 16 w 30"/>
                <a:gd name="T23" fmla="*/ 30 h 30"/>
                <a:gd name="T24" fmla="*/ 10 w 30"/>
                <a:gd name="T25" fmla="*/ 30 h 30"/>
                <a:gd name="T26" fmla="*/ 6 w 30"/>
                <a:gd name="T27" fmla="*/ 26 h 30"/>
                <a:gd name="T28" fmla="*/ 2 w 30"/>
                <a:gd name="T29" fmla="*/ 22 h 30"/>
                <a:gd name="T30" fmla="*/ 0 w 30"/>
                <a:gd name="T31" fmla="*/ 16 h 30"/>
                <a:gd name="T32" fmla="*/ 0 w 30"/>
                <a:gd name="T33" fmla="*/ 16 h 30"/>
                <a:gd name="T34" fmla="*/ 2 w 30"/>
                <a:gd name="T35" fmla="*/ 10 h 30"/>
                <a:gd name="T36" fmla="*/ 6 w 30"/>
                <a:gd name="T37" fmla="*/ 4 h 30"/>
                <a:gd name="T38" fmla="*/ 10 w 30"/>
                <a:gd name="T39" fmla="*/ 2 h 30"/>
                <a:gd name="T40" fmla="*/ 16 w 30"/>
                <a:gd name="T41" fmla="*/ 0 h 30"/>
                <a:gd name="T42" fmla="*/ 16 w 30"/>
                <a:gd name="T4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0" h="30">
                  <a:moveTo>
                    <a:pt x="16" y="0"/>
                  </a:moveTo>
                  <a:lnTo>
                    <a:pt x="16" y="0"/>
                  </a:lnTo>
                  <a:lnTo>
                    <a:pt x="22" y="2"/>
                  </a:lnTo>
                  <a:lnTo>
                    <a:pt x="26" y="4"/>
                  </a:lnTo>
                  <a:lnTo>
                    <a:pt x="30" y="10"/>
                  </a:lnTo>
                  <a:lnTo>
                    <a:pt x="30" y="16"/>
                  </a:lnTo>
                  <a:lnTo>
                    <a:pt x="30" y="16"/>
                  </a:lnTo>
                  <a:lnTo>
                    <a:pt x="30" y="22"/>
                  </a:lnTo>
                  <a:lnTo>
                    <a:pt x="26" y="26"/>
                  </a:lnTo>
                  <a:lnTo>
                    <a:pt x="22" y="30"/>
                  </a:lnTo>
                  <a:lnTo>
                    <a:pt x="16" y="30"/>
                  </a:lnTo>
                  <a:lnTo>
                    <a:pt x="16" y="30"/>
                  </a:lnTo>
                  <a:lnTo>
                    <a:pt x="10" y="30"/>
                  </a:lnTo>
                  <a:lnTo>
                    <a:pt x="6" y="26"/>
                  </a:lnTo>
                  <a:lnTo>
                    <a:pt x="2" y="22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2" y="10"/>
                  </a:lnTo>
                  <a:lnTo>
                    <a:pt x="6" y="4"/>
                  </a:lnTo>
                  <a:lnTo>
                    <a:pt x="10" y="2"/>
                  </a:lnTo>
                  <a:lnTo>
                    <a:pt x="16" y="0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3" name="Freeform 778"/>
            <p:cNvSpPr>
              <a:spLocks/>
            </p:cNvSpPr>
            <p:nvPr/>
          </p:nvSpPr>
          <p:spPr bwMode="auto">
            <a:xfrm>
              <a:off x="5208538" y="3159869"/>
              <a:ext cx="47625" cy="47625"/>
            </a:xfrm>
            <a:custGeom>
              <a:avLst/>
              <a:gdLst>
                <a:gd name="T0" fmla="*/ 16 w 30"/>
                <a:gd name="T1" fmla="*/ 0 h 30"/>
                <a:gd name="T2" fmla="*/ 16 w 30"/>
                <a:gd name="T3" fmla="*/ 0 h 30"/>
                <a:gd name="T4" fmla="*/ 22 w 30"/>
                <a:gd name="T5" fmla="*/ 2 h 30"/>
                <a:gd name="T6" fmla="*/ 26 w 30"/>
                <a:gd name="T7" fmla="*/ 4 h 30"/>
                <a:gd name="T8" fmla="*/ 30 w 30"/>
                <a:gd name="T9" fmla="*/ 10 h 30"/>
                <a:gd name="T10" fmla="*/ 30 w 30"/>
                <a:gd name="T11" fmla="*/ 16 h 30"/>
                <a:gd name="T12" fmla="*/ 30 w 30"/>
                <a:gd name="T13" fmla="*/ 16 h 30"/>
                <a:gd name="T14" fmla="*/ 30 w 30"/>
                <a:gd name="T15" fmla="*/ 20 h 30"/>
                <a:gd name="T16" fmla="*/ 26 w 30"/>
                <a:gd name="T17" fmla="*/ 26 h 30"/>
                <a:gd name="T18" fmla="*/ 22 w 30"/>
                <a:gd name="T19" fmla="*/ 30 h 30"/>
                <a:gd name="T20" fmla="*/ 16 w 30"/>
                <a:gd name="T21" fmla="*/ 30 h 30"/>
                <a:gd name="T22" fmla="*/ 16 w 30"/>
                <a:gd name="T23" fmla="*/ 30 h 30"/>
                <a:gd name="T24" fmla="*/ 10 w 30"/>
                <a:gd name="T25" fmla="*/ 30 h 30"/>
                <a:gd name="T26" fmla="*/ 6 w 30"/>
                <a:gd name="T27" fmla="*/ 26 h 30"/>
                <a:gd name="T28" fmla="*/ 2 w 30"/>
                <a:gd name="T29" fmla="*/ 20 h 30"/>
                <a:gd name="T30" fmla="*/ 0 w 30"/>
                <a:gd name="T31" fmla="*/ 16 h 30"/>
                <a:gd name="T32" fmla="*/ 0 w 30"/>
                <a:gd name="T33" fmla="*/ 16 h 30"/>
                <a:gd name="T34" fmla="*/ 2 w 30"/>
                <a:gd name="T35" fmla="*/ 10 h 30"/>
                <a:gd name="T36" fmla="*/ 6 w 30"/>
                <a:gd name="T37" fmla="*/ 4 h 30"/>
                <a:gd name="T38" fmla="*/ 10 w 30"/>
                <a:gd name="T39" fmla="*/ 2 h 30"/>
                <a:gd name="T40" fmla="*/ 16 w 30"/>
                <a:gd name="T41" fmla="*/ 0 h 30"/>
                <a:gd name="T42" fmla="*/ 16 w 30"/>
                <a:gd name="T4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0" h="30">
                  <a:moveTo>
                    <a:pt x="16" y="0"/>
                  </a:moveTo>
                  <a:lnTo>
                    <a:pt x="16" y="0"/>
                  </a:lnTo>
                  <a:lnTo>
                    <a:pt x="22" y="2"/>
                  </a:lnTo>
                  <a:lnTo>
                    <a:pt x="26" y="4"/>
                  </a:lnTo>
                  <a:lnTo>
                    <a:pt x="30" y="10"/>
                  </a:lnTo>
                  <a:lnTo>
                    <a:pt x="30" y="16"/>
                  </a:lnTo>
                  <a:lnTo>
                    <a:pt x="30" y="16"/>
                  </a:lnTo>
                  <a:lnTo>
                    <a:pt x="30" y="20"/>
                  </a:lnTo>
                  <a:lnTo>
                    <a:pt x="26" y="26"/>
                  </a:lnTo>
                  <a:lnTo>
                    <a:pt x="22" y="30"/>
                  </a:lnTo>
                  <a:lnTo>
                    <a:pt x="16" y="30"/>
                  </a:lnTo>
                  <a:lnTo>
                    <a:pt x="16" y="30"/>
                  </a:lnTo>
                  <a:lnTo>
                    <a:pt x="10" y="30"/>
                  </a:lnTo>
                  <a:lnTo>
                    <a:pt x="6" y="26"/>
                  </a:lnTo>
                  <a:lnTo>
                    <a:pt x="2" y="20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2" y="10"/>
                  </a:lnTo>
                  <a:lnTo>
                    <a:pt x="6" y="4"/>
                  </a:lnTo>
                  <a:lnTo>
                    <a:pt x="10" y="2"/>
                  </a:lnTo>
                  <a:lnTo>
                    <a:pt x="16" y="0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4" name="Freeform 779"/>
            <p:cNvSpPr>
              <a:spLocks/>
            </p:cNvSpPr>
            <p:nvPr/>
          </p:nvSpPr>
          <p:spPr bwMode="auto">
            <a:xfrm>
              <a:off x="5208538" y="3096369"/>
              <a:ext cx="47625" cy="47625"/>
            </a:xfrm>
            <a:custGeom>
              <a:avLst/>
              <a:gdLst>
                <a:gd name="T0" fmla="*/ 16 w 30"/>
                <a:gd name="T1" fmla="*/ 0 h 30"/>
                <a:gd name="T2" fmla="*/ 16 w 30"/>
                <a:gd name="T3" fmla="*/ 0 h 30"/>
                <a:gd name="T4" fmla="*/ 22 w 30"/>
                <a:gd name="T5" fmla="*/ 0 h 30"/>
                <a:gd name="T6" fmla="*/ 26 w 30"/>
                <a:gd name="T7" fmla="*/ 4 h 30"/>
                <a:gd name="T8" fmla="*/ 30 w 30"/>
                <a:gd name="T9" fmla="*/ 8 h 30"/>
                <a:gd name="T10" fmla="*/ 30 w 30"/>
                <a:gd name="T11" fmla="*/ 14 h 30"/>
                <a:gd name="T12" fmla="*/ 30 w 30"/>
                <a:gd name="T13" fmla="*/ 14 h 30"/>
                <a:gd name="T14" fmla="*/ 30 w 30"/>
                <a:gd name="T15" fmla="*/ 20 h 30"/>
                <a:gd name="T16" fmla="*/ 26 w 30"/>
                <a:gd name="T17" fmla="*/ 26 h 30"/>
                <a:gd name="T18" fmla="*/ 22 w 30"/>
                <a:gd name="T19" fmla="*/ 28 h 30"/>
                <a:gd name="T20" fmla="*/ 16 w 30"/>
                <a:gd name="T21" fmla="*/ 30 h 30"/>
                <a:gd name="T22" fmla="*/ 16 w 30"/>
                <a:gd name="T23" fmla="*/ 30 h 30"/>
                <a:gd name="T24" fmla="*/ 10 w 30"/>
                <a:gd name="T25" fmla="*/ 28 h 30"/>
                <a:gd name="T26" fmla="*/ 6 w 30"/>
                <a:gd name="T27" fmla="*/ 26 h 30"/>
                <a:gd name="T28" fmla="*/ 2 w 30"/>
                <a:gd name="T29" fmla="*/ 20 h 30"/>
                <a:gd name="T30" fmla="*/ 0 w 30"/>
                <a:gd name="T31" fmla="*/ 14 h 30"/>
                <a:gd name="T32" fmla="*/ 0 w 30"/>
                <a:gd name="T33" fmla="*/ 14 h 30"/>
                <a:gd name="T34" fmla="*/ 2 w 30"/>
                <a:gd name="T35" fmla="*/ 8 h 30"/>
                <a:gd name="T36" fmla="*/ 6 w 30"/>
                <a:gd name="T37" fmla="*/ 4 h 30"/>
                <a:gd name="T38" fmla="*/ 10 w 30"/>
                <a:gd name="T39" fmla="*/ 0 h 30"/>
                <a:gd name="T40" fmla="*/ 16 w 30"/>
                <a:gd name="T41" fmla="*/ 0 h 30"/>
                <a:gd name="T42" fmla="*/ 16 w 30"/>
                <a:gd name="T4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0" h="30">
                  <a:moveTo>
                    <a:pt x="16" y="0"/>
                  </a:moveTo>
                  <a:lnTo>
                    <a:pt x="16" y="0"/>
                  </a:lnTo>
                  <a:lnTo>
                    <a:pt x="22" y="0"/>
                  </a:lnTo>
                  <a:lnTo>
                    <a:pt x="26" y="4"/>
                  </a:lnTo>
                  <a:lnTo>
                    <a:pt x="30" y="8"/>
                  </a:lnTo>
                  <a:lnTo>
                    <a:pt x="30" y="14"/>
                  </a:lnTo>
                  <a:lnTo>
                    <a:pt x="30" y="14"/>
                  </a:lnTo>
                  <a:lnTo>
                    <a:pt x="30" y="20"/>
                  </a:lnTo>
                  <a:lnTo>
                    <a:pt x="26" y="26"/>
                  </a:lnTo>
                  <a:lnTo>
                    <a:pt x="22" y="28"/>
                  </a:lnTo>
                  <a:lnTo>
                    <a:pt x="16" y="30"/>
                  </a:lnTo>
                  <a:lnTo>
                    <a:pt x="16" y="30"/>
                  </a:lnTo>
                  <a:lnTo>
                    <a:pt x="10" y="28"/>
                  </a:lnTo>
                  <a:lnTo>
                    <a:pt x="6" y="26"/>
                  </a:lnTo>
                  <a:lnTo>
                    <a:pt x="2" y="20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2" y="8"/>
                  </a:lnTo>
                  <a:lnTo>
                    <a:pt x="6" y="4"/>
                  </a:lnTo>
                  <a:lnTo>
                    <a:pt x="10" y="0"/>
                  </a:lnTo>
                  <a:lnTo>
                    <a:pt x="16" y="0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5" name="Freeform 780"/>
            <p:cNvSpPr>
              <a:spLocks/>
            </p:cNvSpPr>
            <p:nvPr/>
          </p:nvSpPr>
          <p:spPr bwMode="auto">
            <a:xfrm>
              <a:off x="5208538" y="3029694"/>
              <a:ext cx="47625" cy="50800"/>
            </a:xfrm>
            <a:custGeom>
              <a:avLst/>
              <a:gdLst>
                <a:gd name="T0" fmla="*/ 16 w 30"/>
                <a:gd name="T1" fmla="*/ 0 h 32"/>
                <a:gd name="T2" fmla="*/ 16 w 30"/>
                <a:gd name="T3" fmla="*/ 0 h 32"/>
                <a:gd name="T4" fmla="*/ 22 w 30"/>
                <a:gd name="T5" fmla="*/ 2 h 32"/>
                <a:gd name="T6" fmla="*/ 26 w 30"/>
                <a:gd name="T7" fmla="*/ 6 h 32"/>
                <a:gd name="T8" fmla="*/ 30 w 30"/>
                <a:gd name="T9" fmla="*/ 10 h 32"/>
                <a:gd name="T10" fmla="*/ 30 w 30"/>
                <a:gd name="T11" fmla="*/ 16 h 32"/>
                <a:gd name="T12" fmla="*/ 30 w 30"/>
                <a:gd name="T13" fmla="*/ 16 h 32"/>
                <a:gd name="T14" fmla="*/ 30 w 30"/>
                <a:gd name="T15" fmla="*/ 22 h 32"/>
                <a:gd name="T16" fmla="*/ 26 w 30"/>
                <a:gd name="T17" fmla="*/ 26 h 32"/>
                <a:gd name="T18" fmla="*/ 22 w 30"/>
                <a:gd name="T19" fmla="*/ 30 h 32"/>
                <a:gd name="T20" fmla="*/ 16 w 30"/>
                <a:gd name="T21" fmla="*/ 32 h 32"/>
                <a:gd name="T22" fmla="*/ 16 w 30"/>
                <a:gd name="T23" fmla="*/ 32 h 32"/>
                <a:gd name="T24" fmla="*/ 10 w 30"/>
                <a:gd name="T25" fmla="*/ 30 h 32"/>
                <a:gd name="T26" fmla="*/ 6 w 30"/>
                <a:gd name="T27" fmla="*/ 26 h 32"/>
                <a:gd name="T28" fmla="*/ 2 w 30"/>
                <a:gd name="T29" fmla="*/ 22 h 32"/>
                <a:gd name="T30" fmla="*/ 0 w 30"/>
                <a:gd name="T31" fmla="*/ 16 h 32"/>
                <a:gd name="T32" fmla="*/ 0 w 30"/>
                <a:gd name="T33" fmla="*/ 16 h 32"/>
                <a:gd name="T34" fmla="*/ 2 w 30"/>
                <a:gd name="T35" fmla="*/ 10 h 32"/>
                <a:gd name="T36" fmla="*/ 6 w 30"/>
                <a:gd name="T37" fmla="*/ 6 h 32"/>
                <a:gd name="T38" fmla="*/ 10 w 30"/>
                <a:gd name="T39" fmla="*/ 2 h 32"/>
                <a:gd name="T40" fmla="*/ 16 w 30"/>
                <a:gd name="T41" fmla="*/ 0 h 32"/>
                <a:gd name="T42" fmla="*/ 16 w 30"/>
                <a:gd name="T43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0" h="32">
                  <a:moveTo>
                    <a:pt x="16" y="0"/>
                  </a:moveTo>
                  <a:lnTo>
                    <a:pt x="16" y="0"/>
                  </a:lnTo>
                  <a:lnTo>
                    <a:pt x="22" y="2"/>
                  </a:lnTo>
                  <a:lnTo>
                    <a:pt x="26" y="6"/>
                  </a:lnTo>
                  <a:lnTo>
                    <a:pt x="30" y="10"/>
                  </a:lnTo>
                  <a:lnTo>
                    <a:pt x="30" y="16"/>
                  </a:lnTo>
                  <a:lnTo>
                    <a:pt x="30" y="16"/>
                  </a:lnTo>
                  <a:lnTo>
                    <a:pt x="30" y="22"/>
                  </a:lnTo>
                  <a:lnTo>
                    <a:pt x="26" y="26"/>
                  </a:lnTo>
                  <a:lnTo>
                    <a:pt x="22" y="30"/>
                  </a:lnTo>
                  <a:lnTo>
                    <a:pt x="16" y="32"/>
                  </a:lnTo>
                  <a:lnTo>
                    <a:pt x="16" y="32"/>
                  </a:lnTo>
                  <a:lnTo>
                    <a:pt x="10" y="30"/>
                  </a:lnTo>
                  <a:lnTo>
                    <a:pt x="6" y="26"/>
                  </a:lnTo>
                  <a:lnTo>
                    <a:pt x="2" y="22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2" y="10"/>
                  </a:lnTo>
                  <a:lnTo>
                    <a:pt x="6" y="6"/>
                  </a:lnTo>
                  <a:lnTo>
                    <a:pt x="10" y="2"/>
                  </a:lnTo>
                  <a:lnTo>
                    <a:pt x="16" y="0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6" name="Freeform 781"/>
            <p:cNvSpPr>
              <a:spLocks/>
            </p:cNvSpPr>
            <p:nvPr/>
          </p:nvSpPr>
          <p:spPr bwMode="auto">
            <a:xfrm>
              <a:off x="5208538" y="2966194"/>
              <a:ext cx="47625" cy="47625"/>
            </a:xfrm>
            <a:custGeom>
              <a:avLst/>
              <a:gdLst>
                <a:gd name="T0" fmla="*/ 16 w 30"/>
                <a:gd name="T1" fmla="*/ 0 h 30"/>
                <a:gd name="T2" fmla="*/ 16 w 30"/>
                <a:gd name="T3" fmla="*/ 0 h 30"/>
                <a:gd name="T4" fmla="*/ 22 w 30"/>
                <a:gd name="T5" fmla="*/ 2 h 30"/>
                <a:gd name="T6" fmla="*/ 26 w 30"/>
                <a:gd name="T7" fmla="*/ 4 h 30"/>
                <a:gd name="T8" fmla="*/ 30 w 30"/>
                <a:gd name="T9" fmla="*/ 10 h 30"/>
                <a:gd name="T10" fmla="*/ 30 w 30"/>
                <a:gd name="T11" fmla="*/ 16 h 30"/>
                <a:gd name="T12" fmla="*/ 30 w 30"/>
                <a:gd name="T13" fmla="*/ 16 h 30"/>
                <a:gd name="T14" fmla="*/ 30 w 30"/>
                <a:gd name="T15" fmla="*/ 22 h 30"/>
                <a:gd name="T16" fmla="*/ 26 w 30"/>
                <a:gd name="T17" fmla="*/ 26 h 30"/>
                <a:gd name="T18" fmla="*/ 22 w 30"/>
                <a:gd name="T19" fmla="*/ 30 h 30"/>
                <a:gd name="T20" fmla="*/ 16 w 30"/>
                <a:gd name="T21" fmla="*/ 30 h 30"/>
                <a:gd name="T22" fmla="*/ 16 w 30"/>
                <a:gd name="T23" fmla="*/ 30 h 30"/>
                <a:gd name="T24" fmla="*/ 10 w 30"/>
                <a:gd name="T25" fmla="*/ 30 h 30"/>
                <a:gd name="T26" fmla="*/ 6 w 30"/>
                <a:gd name="T27" fmla="*/ 26 h 30"/>
                <a:gd name="T28" fmla="*/ 2 w 30"/>
                <a:gd name="T29" fmla="*/ 22 h 30"/>
                <a:gd name="T30" fmla="*/ 0 w 30"/>
                <a:gd name="T31" fmla="*/ 16 h 30"/>
                <a:gd name="T32" fmla="*/ 0 w 30"/>
                <a:gd name="T33" fmla="*/ 16 h 30"/>
                <a:gd name="T34" fmla="*/ 2 w 30"/>
                <a:gd name="T35" fmla="*/ 10 h 30"/>
                <a:gd name="T36" fmla="*/ 6 w 30"/>
                <a:gd name="T37" fmla="*/ 4 h 30"/>
                <a:gd name="T38" fmla="*/ 10 w 30"/>
                <a:gd name="T39" fmla="*/ 2 h 30"/>
                <a:gd name="T40" fmla="*/ 16 w 30"/>
                <a:gd name="T41" fmla="*/ 0 h 30"/>
                <a:gd name="T42" fmla="*/ 16 w 30"/>
                <a:gd name="T4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0" h="30">
                  <a:moveTo>
                    <a:pt x="16" y="0"/>
                  </a:moveTo>
                  <a:lnTo>
                    <a:pt x="16" y="0"/>
                  </a:lnTo>
                  <a:lnTo>
                    <a:pt x="22" y="2"/>
                  </a:lnTo>
                  <a:lnTo>
                    <a:pt x="26" y="4"/>
                  </a:lnTo>
                  <a:lnTo>
                    <a:pt x="30" y="10"/>
                  </a:lnTo>
                  <a:lnTo>
                    <a:pt x="30" y="16"/>
                  </a:lnTo>
                  <a:lnTo>
                    <a:pt x="30" y="16"/>
                  </a:lnTo>
                  <a:lnTo>
                    <a:pt x="30" y="22"/>
                  </a:lnTo>
                  <a:lnTo>
                    <a:pt x="26" y="26"/>
                  </a:lnTo>
                  <a:lnTo>
                    <a:pt x="22" y="30"/>
                  </a:lnTo>
                  <a:lnTo>
                    <a:pt x="16" y="30"/>
                  </a:lnTo>
                  <a:lnTo>
                    <a:pt x="16" y="30"/>
                  </a:lnTo>
                  <a:lnTo>
                    <a:pt x="10" y="30"/>
                  </a:lnTo>
                  <a:lnTo>
                    <a:pt x="6" y="26"/>
                  </a:lnTo>
                  <a:lnTo>
                    <a:pt x="2" y="22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2" y="10"/>
                  </a:lnTo>
                  <a:lnTo>
                    <a:pt x="6" y="4"/>
                  </a:lnTo>
                  <a:lnTo>
                    <a:pt x="10" y="2"/>
                  </a:lnTo>
                  <a:lnTo>
                    <a:pt x="16" y="0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7" name="Freeform 782"/>
            <p:cNvSpPr>
              <a:spLocks/>
            </p:cNvSpPr>
            <p:nvPr/>
          </p:nvSpPr>
          <p:spPr bwMode="auto">
            <a:xfrm>
              <a:off x="5208538" y="2902694"/>
              <a:ext cx="47625" cy="47625"/>
            </a:xfrm>
            <a:custGeom>
              <a:avLst/>
              <a:gdLst>
                <a:gd name="T0" fmla="*/ 16 w 30"/>
                <a:gd name="T1" fmla="*/ 0 h 30"/>
                <a:gd name="T2" fmla="*/ 16 w 30"/>
                <a:gd name="T3" fmla="*/ 0 h 30"/>
                <a:gd name="T4" fmla="*/ 22 w 30"/>
                <a:gd name="T5" fmla="*/ 2 h 30"/>
                <a:gd name="T6" fmla="*/ 26 w 30"/>
                <a:gd name="T7" fmla="*/ 4 h 30"/>
                <a:gd name="T8" fmla="*/ 30 w 30"/>
                <a:gd name="T9" fmla="*/ 10 h 30"/>
                <a:gd name="T10" fmla="*/ 30 w 30"/>
                <a:gd name="T11" fmla="*/ 16 h 30"/>
                <a:gd name="T12" fmla="*/ 30 w 30"/>
                <a:gd name="T13" fmla="*/ 16 h 30"/>
                <a:gd name="T14" fmla="*/ 30 w 30"/>
                <a:gd name="T15" fmla="*/ 20 h 30"/>
                <a:gd name="T16" fmla="*/ 26 w 30"/>
                <a:gd name="T17" fmla="*/ 26 h 30"/>
                <a:gd name="T18" fmla="*/ 22 w 30"/>
                <a:gd name="T19" fmla="*/ 30 h 30"/>
                <a:gd name="T20" fmla="*/ 16 w 30"/>
                <a:gd name="T21" fmla="*/ 30 h 30"/>
                <a:gd name="T22" fmla="*/ 16 w 30"/>
                <a:gd name="T23" fmla="*/ 30 h 30"/>
                <a:gd name="T24" fmla="*/ 10 w 30"/>
                <a:gd name="T25" fmla="*/ 30 h 30"/>
                <a:gd name="T26" fmla="*/ 6 w 30"/>
                <a:gd name="T27" fmla="*/ 26 h 30"/>
                <a:gd name="T28" fmla="*/ 2 w 30"/>
                <a:gd name="T29" fmla="*/ 20 h 30"/>
                <a:gd name="T30" fmla="*/ 0 w 30"/>
                <a:gd name="T31" fmla="*/ 16 h 30"/>
                <a:gd name="T32" fmla="*/ 0 w 30"/>
                <a:gd name="T33" fmla="*/ 16 h 30"/>
                <a:gd name="T34" fmla="*/ 2 w 30"/>
                <a:gd name="T35" fmla="*/ 10 h 30"/>
                <a:gd name="T36" fmla="*/ 6 w 30"/>
                <a:gd name="T37" fmla="*/ 4 h 30"/>
                <a:gd name="T38" fmla="*/ 10 w 30"/>
                <a:gd name="T39" fmla="*/ 2 h 30"/>
                <a:gd name="T40" fmla="*/ 16 w 30"/>
                <a:gd name="T41" fmla="*/ 0 h 30"/>
                <a:gd name="T42" fmla="*/ 16 w 30"/>
                <a:gd name="T4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0" h="30">
                  <a:moveTo>
                    <a:pt x="16" y="0"/>
                  </a:moveTo>
                  <a:lnTo>
                    <a:pt x="16" y="0"/>
                  </a:lnTo>
                  <a:lnTo>
                    <a:pt x="22" y="2"/>
                  </a:lnTo>
                  <a:lnTo>
                    <a:pt x="26" y="4"/>
                  </a:lnTo>
                  <a:lnTo>
                    <a:pt x="30" y="10"/>
                  </a:lnTo>
                  <a:lnTo>
                    <a:pt x="30" y="16"/>
                  </a:lnTo>
                  <a:lnTo>
                    <a:pt x="30" y="16"/>
                  </a:lnTo>
                  <a:lnTo>
                    <a:pt x="30" y="20"/>
                  </a:lnTo>
                  <a:lnTo>
                    <a:pt x="26" y="26"/>
                  </a:lnTo>
                  <a:lnTo>
                    <a:pt x="22" y="30"/>
                  </a:lnTo>
                  <a:lnTo>
                    <a:pt x="16" y="30"/>
                  </a:lnTo>
                  <a:lnTo>
                    <a:pt x="16" y="30"/>
                  </a:lnTo>
                  <a:lnTo>
                    <a:pt x="10" y="30"/>
                  </a:lnTo>
                  <a:lnTo>
                    <a:pt x="6" y="26"/>
                  </a:lnTo>
                  <a:lnTo>
                    <a:pt x="2" y="20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2" y="10"/>
                  </a:lnTo>
                  <a:lnTo>
                    <a:pt x="6" y="4"/>
                  </a:lnTo>
                  <a:lnTo>
                    <a:pt x="10" y="2"/>
                  </a:lnTo>
                  <a:lnTo>
                    <a:pt x="16" y="0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8" name="Freeform 783"/>
            <p:cNvSpPr>
              <a:spLocks/>
            </p:cNvSpPr>
            <p:nvPr/>
          </p:nvSpPr>
          <p:spPr bwMode="auto">
            <a:xfrm>
              <a:off x="5208538" y="2839194"/>
              <a:ext cx="47625" cy="47625"/>
            </a:xfrm>
            <a:custGeom>
              <a:avLst/>
              <a:gdLst>
                <a:gd name="T0" fmla="*/ 16 w 30"/>
                <a:gd name="T1" fmla="*/ 0 h 30"/>
                <a:gd name="T2" fmla="*/ 16 w 30"/>
                <a:gd name="T3" fmla="*/ 0 h 30"/>
                <a:gd name="T4" fmla="*/ 22 w 30"/>
                <a:gd name="T5" fmla="*/ 0 h 30"/>
                <a:gd name="T6" fmla="*/ 26 w 30"/>
                <a:gd name="T7" fmla="*/ 4 h 30"/>
                <a:gd name="T8" fmla="*/ 30 w 30"/>
                <a:gd name="T9" fmla="*/ 8 h 30"/>
                <a:gd name="T10" fmla="*/ 30 w 30"/>
                <a:gd name="T11" fmla="*/ 14 h 30"/>
                <a:gd name="T12" fmla="*/ 30 w 30"/>
                <a:gd name="T13" fmla="*/ 14 h 30"/>
                <a:gd name="T14" fmla="*/ 30 w 30"/>
                <a:gd name="T15" fmla="*/ 20 h 30"/>
                <a:gd name="T16" fmla="*/ 26 w 30"/>
                <a:gd name="T17" fmla="*/ 26 h 30"/>
                <a:gd name="T18" fmla="*/ 22 w 30"/>
                <a:gd name="T19" fmla="*/ 28 h 30"/>
                <a:gd name="T20" fmla="*/ 16 w 30"/>
                <a:gd name="T21" fmla="*/ 30 h 30"/>
                <a:gd name="T22" fmla="*/ 16 w 30"/>
                <a:gd name="T23" fmla="*/ 30 h 30"/>
                <a:gd name="T24" fmla="*/ 10 w 30"/>
                <a:gd name="T25" fmla="*/ 28 h 30"/>
                <a:gd name="T26" fmla="*/ 6 w 30"/>
                <a:gd name="T27" fmla="*/ 26 h 30"/>
                <a:gd name="T28" fmla="*/ 2 w 30"/>
                <a:gd name="T29" fmla="*/ 20 h 30"/>
                <a:gd name="T30" fmla="*/ 0 w 30"/>
                <a:gd name="T31" fmla="*/ 14 h 30"/>
                <a:gd name="T32" fmla="*/ 0 w 30"/>
                <a:gd name="T33" fmla="*/ 14 h 30"/>
                <a:gd name="T34" fmla="*/ 2 w 30"/>
                <a:gd name="T35" fmla="*/ 8 h 30"/>
                <a:gd name="T36" fmla="*/ 6 w 30"/>
                <a:gd name="T37" fmla="*/ 4 h 30"/>
                <a:gd name="T38" fmla="*/ 10 w 30"/>
                <a:gd name="T39" fmla="*/ 0 h 30"/>
                <a:gd name="T40" fmla="*/ 16 w 30"/>
                <a:gd name="T41" fmla="*/ 0 h 30"/>
                <a:gd name="T42" fmla="*/ 16 w 30"/>
                <a:gd name="T4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0" h="30">
                  <a:moveTo>
                    <a:pt x="16" y="0"/>
                  </a:moveTo>
                  <a:lnTo>
                    <a:pt x="16" y="0"/>
                  </a:lnTo>
                  <a:lnTo>
                    <a:pt x="22" y="0"/>
                  </a:lnTo>
                  <a:lnTo>
                    <a:pt x="26" y="4"/>
                  </a:lnTo>
                  <a:lnTo>
                    <a:pt x="30" y="8"/>
                  </a:lnTo>
                  <a:lnTo>
                    <a:pt x="30" y="14"/>
                  </a:lnTo>
                  <a:lnTo>
                    <a:pt x="30" y="14"/>
                  </a:lnTo>
                  <a:lnTo>
                    <a:pt x="30" y="20"/>
                  </a:lnTo>
                  <a:lnTo>
                    <a:pt x="26" y="26"/>
                  </a:lnTo>
                  <a:lnTo>
                    <a:pt x="22" y="28"/>
                  </a:lnTo>
                  <a:lnTo>
                    <a:pt x="16" y="30"/>
                  </a:lnTo>
                  <a:lnTo>
                    <a:pt x="16" y="30"/>
                  </a:lnTo>
                  <a:lnTo>
                    <a:pt x="10" y="28"/>
                  </a:lnTo>
                  <a:lnTo>
                    <a:pt x="6" y="26"/>
                  </a:lnTo>
                  <a:lnTo>
                    <a:pt x="2" y="20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2" y="8"/>
                  </a:lnTo>
                  <a:lnTo>
                    <a:pt x="6" y="4"/>
                  </a:lnTo>
                  <a:lnTo>
                    <a:pt x="10" y="0"/>
                  </a:lnTo>
                  <a:lnTo>
                    <a:pt x="16" y="0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9" name="Freeform 784"/>
            <p:cNvSpPr>
              <a:spLocks/>
            </p:cNvSpPr>
            <p:nvPr/>
          </p:nvSpPr>
          <p:spPr bwMode="auto">
            <a:xfrm>
              <a:off x="5272038" y="3353544"/>
              <a:ext cx="47625" cy="47625"/>
            </a:xfrm>
            <a:custGeom>
              <a:avLst/>
              <a:gdLst>
                <a:gd name="T0" fmla="*/ 16 w 30"/>
                <a:gd name="T1" fmla="*/ 0 h 30"/>
                <a:gd name="T2" fmla="*/ 16 w 30"/>
                <a:gd name="T3" fmla="*/ 0 h 30"/>
                <a:gd name="T4" fmla="*/ 20 w 30"/>
                <a:gd name="T5" fmla="*/ 0 h 30"/>
                <a:gd name="T6" fmla="*/ 26 w 30"/>
                <a:gd name="T7" fmla="*/ 4 h 30"/>
                <a:gd name="T8" fmla="*/ 30 w 30"/>
                <a:gd name="T9" fmla="*/ 8 h 30"/>
                <a:gd name="T10" fmla="*/ 30 w 30"/>
                <a:gd name="T11" fmla="*/ 14 h 30"/>
                <a:gd name="T12" fmla="*/ 30 w 30"/>
                <a:gd name="T13" fmla="*/ 14 h 30"/>
                <a:gd name="T14" fmla="*/ 30 w 30"/>
                <a:gd name="T15" fmla="*/ 20 h 30"/>
                <a:gd name="T16" fmla="*/ 26 w 30"/>
                <a:gd name="T17" fmla="*/ 26 h 30"/>
                <a:gd name="T18" fmla="*/ 20 w 30"/>
                <a:gd name="T19" fmla="*/ 28 h 30"/>
                <a:gd name="T20" fmla="*/ 16 w 30"/>
                <a:gd name="T21" fmla="*/ 30 h 30"/>
                <a:gd name="T22" fmla="*/ 16 w 30"/>
                <a:gd name="T23" fmla="*/ 30 h 30"/>
                <a:gd name="T24" fmla="*/ 10 w 30"/>
                <a:gd name="T25" fmla="*/ 28 h 30"/>
                <a:gd name="T26" fmla="*/ 4 w 30"/>
                <a:gd name="T27" fmla="*/ 26 h 30"/>
                <a:gd name="T28" fmla="*/ 2 w 30"/>
                <a:gd name="T29" fmla="*/ 20 h 30"/>
                <a:gd name="T30" fmla="*/ 0 w 30"/>
                <a:gd name="T31" fmla="*/ 14 h 30"/>
                <a:gd name="T32" fmla="*/ 0 w 30"/>
                <a:gd name="T33" fmla="*/ 14 h 30"/>
                <a:gd name="T34" fmla="*/ 2 w 30"/>
                <a:gd name="T35" fmla="*/ 8 h 30"/>
                <a:gd name="T36" fmla="*/ 4 w 30"/>
                <a:gd name="T37" fmla="*/ 4 h 30"/>
                <a:gd name="T38" fmla="*/ 10 w 30"/>
                <a:gd name="T39" fmla="*/ 0 h 30"/>
                <a:gd name="T40" fmla="*/ 16 w 30"/>
                <a:gd name="T41" fmla="*/ 0 h 30"/>
                <a:gd name="T42" fmla="*/ 16 w 30"/>
                <a:gd name="T4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0" h="30">
                  <a:moveTo>
                    <a:pt x="16" y="0"/>
                  </a:moveTo>
                  <a:lnTo>
                    <a:pt x="16" y="0"/>
                  </a:lnTo>
                  <a:lnTo>
                    <a:pt x="20" y="0"/>
                  </a:lnTo>
                  <a:lnTo>
                    <a:pt x="26" y="4"/>
                  </a:lnTo>
                  <a:lnTo>
                    <a:pt x="30" y="8"/>
                  </a:lnTo>
                  <a:lnTo>
                    <a:pt x="30" y="14"/>
                  </a:lnTo>
                  <a:lnTo>
                    <a:pt x="30" y="14"/>
                  </a:lnTo>
                  <a:lnTo>
                    <a:pt x="30" y="20"/>
                  </a:lnTo>
                  <a:lnTo>
                    <a:pt x="26" y="26"/>
                  </a:lnTo>
                  <a:lnTo>
                    <a:pt x="20" y="28"/>
                  </a:lnTo>
                  <a:lnTo>
                    <a:pt x="16" y="30"/>
                  </a:lnTo>
                  <a:lnTo>
                    <a:pt x="16" y="30"/>
                  </a:lnTo>
                  <a:lnTo>
                    <a:pt x="10" y="28"/>
                  </a:lnTo>
                  <a:lnTo>
                    <a:pt x="4" y="26"/>
                  </a:lnTo>
                  <a:lnTo>
                    <a:pt x="2" y="20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2" y="8"/>
                  </a:lnTo>
                  <a:lnTo>
                    <a:pt x="4" y="4"/>
                  </a:lnTo>
                  <a:lnTo>
                    <a:pt x="10" y="0"/>
                  </a:lnTo>
                  <a:lnTo>
                    <a:pt x="16" y="0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0" name="Freeform 785"/>
            <p:cNvSpPr>
              <a:spLocks/>
            </p:cNvSpPr>
            <p:nvPr/>
          </p:nvSpPr>
          <p:spPr bwMode="auto">
            <a:xfrm>
              <a:off x="5272038" y="3286869"/>
              <a:ext cx="47625" cy="50800"/>
            </a:xfrm>
            <a:custGeom>
              <a:avLst/>
              <a:gdLst>
                <a:gd name="T0" fmla="*/ 16 w 30"/>
                <a:gd name="T1" fmla="*/ 0 h 32"/>
                <a:gd name="T2" fmla="*/ 16 w 30"/>
                <a:gd name="T3" fmla="*/ 0 h 32"/>
                <a:gd name="T4" fmla="*/ 20 w 30"/>
                <a:gd name="T5" fmla="*/ 2 h 32"/>
                <a:gd name="T6" fmla="*/ 26 w 30"/>
                <a:gd name="T7" fmla="*/ 6 h 32"/>
                <a:gd name="T8" fmla="*/ 30 w 30"/>
                <a:gd name="T9" fmla="*/ 10 h 32"/>
                <a:gd name="T10" fmla="*/ 30 w 30"/>
                <a:gd name="T11" fmla="*/ 16 h 32"/>
                <a:gd name="T12" fmla="*/ 30 w 30"/>
                <a:gd name="T13" fmla="*/ 16 h 32"/>
                <a:gd name="T14" fmla="*/ 30 w 30"/>
                <a:gd name="T15" fmla="*/ 22 h 32"/>
                <a:gd name="T16" fmla="*/ 26 w 30"/>
                <a:gd name="T17" fmla="*/ 26 h 32"/>
                <a:gd name="T18" fmla="*/ 20 w 30"/>
                <a:gd name="T19" fmla="*/ 30 h 32"/>
                <a:gd name="T20" fmla="*/ 16 w 30"/>
                <a:gd name="T21" fmla="*/ 32 h 32"/>
                <a:gd name="T22" fmla="*/ 16 w 30"/>
                <a:gd name="T23" fmla="*/ 32 h 32"/>
                <a:gd name="T24" fmla="*/ 10 w 30"/>
                <a:gd name="T25" fmla="*/ 30 h 32"/>
                <a:gd name="T26" fmla="*/ 4 w 30"/>
                <a:gd name="T27" fmla="*/ 26 h 32"/>
                <a:gd name="T28" fmla="*/ 2 w 30"/>
                <a:gd name="T29" fmla="*/ 22 h 32"/>
                <a:gd name="T30" fmla="*/ 0 w 30"/>
                <a:gd name="T31" fmla="*/ 16 h 32"/>
                <a:gd name="T32" fmla="*/ 0 w 30"/>
                <a:gd name="T33" fmla="*/ 16 h 32"/>
                <a:gd name="T34" fmla="*/ 2 w 30"/>
                <a:gd name="T35" fmla="*/ 10 h 32"/>
                <a:gd name="T36" fmla="*/ 4 w 30"/>
                <a:gd name="T37" fmla="*/ 6 h 32"/>
                <a:gd name="T38" fmla="*/ 10 w 30"/>
                <a:gd name="T39" fmla="*/ 2 h 32"/>
                <a:gd name="T40" fmla="*/ 16 w 30"/>
                <a:gd name="T41" fmla="*/ 0 h 32"/>
                <a:gd name="T42" fmla="*/ 16 w 30"/>
                <a:gd name="T43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0" h="32">
                  <a:moveTo>
                    <a:pt x="16" y="0"/>
                  </a:moveTo>
                  <a:lnTo>
                    <a:pt x="16" y="0"/>
                  </a:lnTo>
                  <a:lnTo>
                    <a:pt x="20" y="2"/>
                  </a:lnTo>
                  <a:lnTo>
                    <a:pt x="26" y="6"/>
                  </a:lnTo>
                  <a:lnTo>
                    <a:pt x="30" y="10"/>
                  </a:lnTo>
                  <a:lnTo>
                    <a:pt x="30" y="16"/>
                  </a:lnTo>
                  <a:lnTo>
                    <a:pt x="30" y="16"/>
                  </a:lnTo>
                  <a:lnTo>
                    <a:pt x="30" y="22"/>
                  </a:lnTo>
                  <a:lnTo>
                    <a:pt x="26" y="26"/>
                  </a:lnTo>
                  <a:lnTo>
                    <a:pt x="20" y="30"/>
                  </a:lnTo>
                  <a:lnTo>
                    <a:pt x="16" y="32"/>
                  </a:lnTo>
                  <a:lnTo>
                    <a:pt x="16" y="32"/>
                  </a:lnTo>
                  <a:lnTo>
                    <a:pt x="10" y="30"/>
                  </a:lnTo>
                  <a:lnTo>
                    <a:pt x="4" y="26"/>
                  </a:lnTo>
                  <a:lnTo>
                    <a:pt x="2" y="22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2" y="10"/>
                  </a:lnTo>
                  <a:lnTo>
                    <a:pt x="4" y="6"/>
                  </a:lnTo>
                  <a:lnTo>
                    <a:pt x="10" y="2"/>
                  </a:lnTo>
                  <a:lnTo>
                    <a:pt x="16" y="0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1" name="Freeform 786"/>
            <p:cNvSpPr>
              <a:spLocks/>
            </p:cNvSpPr>
            <p:nvPr/>
          </p:nvSpPr>
          <p:spPr bwMode="auto">
            <a:xfrm>
              <a:off x="5272038" y="3223369"/>
              <a:ext cx="47625" cy="47625"/>
            </a:xfrm>
            <a:custGeom>
              <a:avLst/>
              <a:gdLst>
                <a:gd name="T0" fmla="*/ 16 w 30"/>
                <a:gd name="T1" fmla="*/ 0 h 30"/>
                <a:gd name="T2" fmla="*/ 16 w 30"/>
                <a:gd name="T3" fmla="*/ 0 h 30"/>
                <a:gd name="T4" fmla="*/ 20 w 30"/>
                <a:gd name="T5" fmla="*/ 2 h 30"/>
                <a:gd name="T6" fmla="*/ 26 w 30"/>
                <a:gd name="T7" fmla="*/ 4 h 30"/>
                <a:gd name="T8" fmla="*/ 30 w 30"/>
                <a:gd name="T9" fmla="*/ 10 h 30"/>
                <a:gd name="T10" fmla="*/ 30 w 30"/>
                <a:gd name="T11" fmla="*/ 16 h 30"/>
                <a:gd name="T12" fmla="*/ 30 w 30"/>
                <a:gd name="T13" fmla="*/ 16 h 30"/>
                <a:gd name="T14" fmla="*/ 30 w 30"/>
                <a:gd name="T15" fmla="*/ 22 h 30"/>
                <a:gd name="T16" fmla="*/ 26 w 30"/>
                <a:gd name="T17" fmla="*/ 26 h 30"/>
                <a:gd name="T18" fmla="*/ 20 w 30"/>
                <a:gd name="T19" fmla="*/ 30 h 30"/>
                <a:gd name="T20" fmla="*/ 16 w 30"/>
                <a:gd name="T21" fmla="*/ 30 h 30"/>
                <a:gd name="T22" fmla="*/ 16 w 30"/>
                <a:gd name="T23" fmla="*/ 30 h 30"/>
                <a:gd name="T24" fmla="*/ 10 w 30"/>
                <a:gd name="T25" fmla="*/ 30 h 30"/>
                <a:gd name="T26" fmla="*/ 4 w 30"/>
                <a:gd name="T27" fmla="*/ 26 h 30"/>
                <a:gd name="T28" fmla="*/ 2 w 30"/>
                <a:gd name="T29" fmla="*/ 22 h 30"/>
                <a:gd name="T30" fmla="*/ 0 w 30"/>
                <a:gd name="T31" fmla="*/ 16 h 30"/>
                <a:gd name="T32" fmla="*/ 0 w 30"/>
                <a:gd name="T33" fmla="*/ 16 h 30"/>
                <a:gd name="T34" fmla="*/ 2 w 30"/>
                <a:gd name="T35" fmla="*/ 10 h 30"/>
                <a:gd name="T36" fmla="*/ 4 w 30"/>
                <a:gd name="T37" fmla="*/ 4 h 30"/>
                <a:gd name="T38" fmla="*/ 10 w 30"/>
                <a:gd name="T39" fmla="*/ 2 h 30"/>
                <a:gd name="T40" fmla="*/ 16 w 30"/>
                <a:gd name="T41" fmla="*/ 0 h 30"/>
                <a:gd name="T42" fmla="*/ 16 w 30"/>
                <a:gd name="T4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0" h="30">
                  <a:moveTo>
                    <a:pt x="16" y="0"/>
                  </a:moveTo>
                  <a:lnTo>
                    <a:pt x="16" y="0"/>
                  </a:lnTo>
                  <a:lnTo>
                    <a:pt x="20" y="2"/>
                  </a:lnTo>
                  <a:lnTo>
                    <a:pt x="26" y="4"/>
                  </a:lnTo>
                  <a:lnTo>
                    <a:pt x="30" y="10"/>
                  </a:lnTo>
                  <a:lnTo>
                    <a:pt x="30" y="16"/>
                  </a:lnTo>
                  <a:lnTo>
                    <a:pt x="30" y="16"/>
                  </a:lnTo>
                  <a:lnTo>
                    <a:pt x="30" y="22"/>
                  </a:lnTo>
                  <a:lnTo>
                    <a:pt x="26" y="26"/>
                  </a:lnTo>
                  <a:lnTo>
                    <a:pt x="20" y="30"/>
                  </a:lnTo>
                  <a:lnTo>
                    <a:pt x="16" y="30"/>
                  </a:lnTo>
                  <a:lnTo>
                    <a:pt x="16" y="30"/>
                  </a:lnTo>
                  <a:lnTo>
                    <a:pt x="10" y="30"/>
                  </a:lnTo>
                  <a:lnTo>
                    <a:pt x="4" y="26"/>
                  </a:lnTo>
                  <a:lnTo>
                    <a:pt x="2" y="22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2" y="10"/>
                  </a:lnTo>
                  <a:lnTo>
                    <a:pt x="4" y="4"/>
                  </a:lnTo>
                  <a:lnTo>
                    <a:pt x="10" y="2"/>
                  </a:lnTo>
                  <a:lnTo>
                    <a:pt x="16" y="0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2" name="Freeform 787"/>
            <p:cNvSpPr>
              <a:spLocks/>
            </p:cNvSpPr>
            <p:nvPr/>
          </p:nvSpPr>
          <p:spPr bwMode="auto">
            <a:xfrm>
              <a:off x="5272038" y="3159869"/>
              <a:ext cx="47625" cy="47625"/>
            </a:xfrm>
            <a:custGeom>
              <a:avLst/>
              <a:gdLst>
                <a:gd name="T0" fmla="*/ 16 w 30"/>
                <a:gd name="T1" fmla="*/ 0 h 30"/>
                <a:gd name="T2" fmla="*/ 16 w 30"/>
                <a:gd name="T3" fmla="*/ 0 h 30"/>
                <a:gd name="T4" fmla="*/ 20 w 30"/>
                <a:gd name="T5" fmla="*/ 2 h 30"/>
                <a:gd name="T6" fmla="*/ 26 w 30"/>
                <a:gd name="T7" fmla="*/ 4 h 30"/>
                <a:gd name="T8" fmla="*/ 30 w 30"/>
                <a:gd name="T9" fmla="*/ 10 h 30"/>
                <a:gd name="T10" fmla="*/ 30 w 30"/>
                <a:gd name="T11" fmla="*/ 16 h 30"/>
                <a:gd name="T12" fmla="*/ 30 w 30"/>
                <a:gd name="T13" fmla="*/ 16 h 30"/>
                <a:gd name="T14" fmla="*/ 30 w 30"/>
                <a:gd name="T15" fmla="*/ 20 h 30"/>
                <a:gd name="T16" fmla="*/ 26 w 30"/>
                <a:gd name="T17" fmla="*/ 26 h 30"/>
                <a:gd name="T18" fmla="*/ 20 w 30"/>
                <a:gd name="T19" fmla="*/ 30 h 30"/>
                <a:gd name="T20" fmla="*/ 16 w 30"/>
                <a:gd name="T21" fmla="*/ 30 h 30"/>
                <a:gd name="T22" fmla="*/ 16 w 30"/>
                <a:gd name="T23" fmla="*/ 30 h 30"/>
                <a:gd name="T24" fmla="*/ 10 w 30"/>
                <a:gd name="T25" fmla="*/ 30 h 30"/>
                <a:gd name="T26" fmla="*/ 4 w 30"/>
                <a:gd name="T27" fmla="*/ 26 h 30"/>
                <a:gd name="T28" fmla="*/ 2 w 30"/>
                <a:gd name="T29" fmla="*/ 20 h 30"/>
                <a:gd name="T30" fmla="*/ 0 w 30"/>
                <a:gd name="T31" fmla="*/ 16 h 30"/>
                <a:gd name="T32" fmla="*/ 0 w 30"/>
                <a:gd name="T33" fmla="*/ 16 h 30"/>
                <a:gd name="T34" fmla="*/ 2 w 30"/>
                <a:gd name="T35" fmla="*/ 10 h 30"/>
                <a:gd name="T36" fmla="*/ 4 w 30"/>
                <a:gd name="T37" fmla="*/ 4 h 30"/>
                <a:gd name="T38" fmla="*/ 10 w 30"/>
                <a:gd name="T39" fmla="*/ 2 h 30"/>
                <a:gd name="T40" fmla="*/ 16 w 30"/>
                <a:gd name="T41" fmla="*/ 0 h 30"/>
                <a:gd name="T42" fmla="*/ 16 w 30"/>
                <a:gd name="T4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0" h="30">
                  <a:moveTo>
                    <a:pt x="16" y="0"/>
                  </a:moveTo>
                  <a:lnTo>
                    <a:pt x="16" y="0"/>
                  </a:lnTo>
                  <a:lnTo>
                    <a:pt x="20" y="2"/>
                  </a:lnTo>
                  <a:lnTo>
                    <a:pt x="26" y="4"/>
                  </a:lnTo>
                  <a:lnTo>
                    <a:pt x="30" y="10"/>
                  </a:lnTo>
                  <a:lnTo>
                    <a:pt x="30" y="16"/>
                  </a:lnTo>
                  <a:lnTo>
                    <a:pt x="30" y="16"/>
                  </a:lnTo>
                  <a:lnTo>
                    <a:pt x="30" y="20"/>
                  </a:lnTo>
                  <a:lnTo>
                    <a:pt x="26" y="26"/>
                  </a:lnTo>
                  <a:lnTo>
                    <a:pt x="20" y="30"/>
                  </a:lnTo>
                  <a:lnTo>
                    <a:pt x="16" y="30"/>
                  </a:lnTo>
                  <a:lnTo>
                    <a:pt x="16" y="30"/>
                  </a:lnTo>
                  <a:lnTo>
                    <a:pt x="10" y="30"/>
                  </a:lnTo>
                  <a:lnTo>
                    <a:pt x="4" y="26"/>
                  </a:lnTo>
                  <a:lnTo>
                    <a:pt x="2" y="20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2" y="10"/>
                  </a:lnTo>
                  <a:lnTo>
                    <a:pt x="4" y="4"/>
                  </a:lnTo>
                  <a:lnTo>
                    <a:pt x="10" y="2"/>
                  </a:lnTo>
                  <a:lnTo>
                    <a:pt x="16" y="0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3" name="Freeform 788"/>
            <p:cNvSpPr>
              <a:spLocks/>
            </p:cNvSpPr>
            <p:nvPr/>
          </p:nvSpPr>
          <p:spPr bwMode="auto">
            <a:xfrm>
              <a:off x="5272038" y="3096369"/>
              <a:ext cx="47625" cy="47625"/>
            </a:xfrm>
            <a:custGeom>
              <a:avLst/>
              <a:gdLst>
                <a:gd name="T0" fmla="*/ 16 w 30"/>
                <a:gd name="T1" fmla="*/ 0 h 30"/>
                <a:gd name="T2" fmla="*/ 16 w 30"/>
                <a:gd name="T3" fmla="*/ 0 h 30"/>
                <a:gd name="T4" fmla="*/ 20 w 30"/>
                <a:gd name="T5" fmla="*/ 0 h 30"/>
                <a:gd name="T6" fmla="*/ 26 w 30"/>
                <a:gd name="T7" fmla="*/ 4 h 30"/>
                <a:gd name="T8" fmla="*/ 30 w 30"/>
                <a:gd name="T9" fmla="*/ 8 h 30"/>
                <a:gd name="T10" fmla="*/ 30 w 30"/>
                <a:gd name="T11" fmla="*/ 14 h 30"/>
                <a:gd name="T12" fmla="*/ 30 w 30"/>
                <a:gd name="T13" fmla="*/ 14 h 30"/>
                <a:gd name="T14" fmla="*/ 30 w 30"/>
                <a:gd name="T15" fmla="*/ 20 h 30"/>
                <a:gd name="T16" fmla="*/ 26 w 30"/>
                <a:gd name="T17" fmla="*/ 26 h 30"/>
                <a:gd name="T18" fmla="*/ 20 w 30"/>
                <a:gd name="T19" fmla="*/ 28 h 30"/>
                <a:gd name="T20" fmla="*/ 16 w 30"/>
                <a:gd name="T21" fmla="*/ 30 h 30"/>
                <a:gd name="T22" fmla="*/ 16 w 30"/>
                <a:gd name="T23" fmla="*/ 30 h 30"/>
                <a:gd name="T24" fmla="*/ 10 w 30"/>
                <a:gd name="T25" fmla="*/ 28 h 30"/>
                <a:gd name="T26" fmla="*/ 4 w 30"/>
                <a:gd name="T27" fmla="*/ 26 h 30"/>
                <a:gd name="T28" fmla="*/ 2 w 30"/>
                <a:gd name="T29" fmla="*/ 20 h 30"/>
                <a:gd name="T30" fmla="*/ 0 w 30"/>
                <a:gd name="T31" fmla="*/ 14 h 30"/>
                <a:gd name="T32" fmla="*/ 0 w 30"/>
                <a:gd name="T33" fmla="*/ 14 h 30"/>
                <a:gd name="T34" fmla="*/ 2 w 30"/>
                <a:gd name="T35" fmla="*/ 8 h 30"/>
                <a:gd name="T36" fmla="*/ 4 w 30"/>
                <a:gd name="T37" fmla="*/ 4 h 30"/>
                <a:gd name="T38" fmla="*/ 10 w 30"/>
                <a:gd name="T39" fmla="*/ 0 h 30"/>
                <a:gd name="T40" fmla="*/ 16 w 30"/>
                <a:gd name="T41" fmla="*/ 0 h 30"/>
                <a:gd name="T42" fmla="*/ 16 w 30"/>
                <a:gd name="T4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0" h="30">
                  <a:moveTo>
                    <a:pt x="16" y="0"/>
                  </a:moveTo>
                  <a:lnTo>
                    <a:pt x="16" y="0"/>
                  </a:lnTo>
                  <a:lnTo>
                    <a:pt x="20" y="0"/>
                  </a:lnTo>
                  <a:lnTo>
                    <a:pt x="26" y="4"/>
                  </a:lnTo>
                  <a:lnTo>
                    <a:pt x="30" y="8"/>
                  </a:lnTo>
                  <a:lnTo>
                    <a:pt x="30" y="14"/>
                  </a:lnTo>
                  <a:lnTo>
                    <a:pt x="30" y="14"/>
                  </a:lnTo>
                  <a:lnTo>
                    <a:pt x="30" y="20"/>
                  </a:lnTo>
                  <a:lnTo>
                    <a:pt x="26" y="26"/>
                  </a:lnTo>
                  <a:lnTo>
                    <a:pt x="20" y="28"/>
                  </a:lnTo>
                  <a:lnTo>
                    <a:pt x="16" y="30"/>
                  </a:lnTo>
                  <a:lnTo>
                    <a:pt x="16" y="30"/>
                  </a:lnTo>
                  <a:lnTo>
                    <a:pt x="10" y="28"/>
                  </a:lnTo>
                  <a:lnTo>
                    <a:pt x="4" y="26"/>
                  </a:lnTo>
                  <a:lnTo>
                    <a:pt x="2" y="20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2" y="8"/>
                  </a:lnTo>
                  <a:lnTo>
                    <a:pt x="4" y="4"/>
                  </a:lnTo>
                  <a:lnTo>
                    <a:pt x="10" y="0"/>
                  </a:lnTo>
                  <a:lnTo>
                    <a:pt x="16" y="0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4" name="Freeform 789"/>
            <p:cNvSpPr>
              <a:spLocks/>
            </p:cNvSpPr>
            <p:nvPr/>
          </p:nvSpPr>
          <p:spPr bwMode="auto">
            <a:xfrm>
              <a:off x="5272038" y="3029694"/>
              <a:ext cx="47625" cy="50800"/>
            </a:xfrm>
            <a:custGeom>
              <a:avLst/>
              <a:gdLst>
                <a:gd name="T0" fmla="*/ 16 w 30"/>
                <a:gd name="T1" fmla="*/ 0 h 32"/>
                <a:gd name="T2" fmla="*/ 16 w 30"/>
                <a:gd name="T3" fmla="*/ 0 h 32"/>
                <a:gd name="T4" fmla="*/ 20 w 30"/>
                <a:gd name="T5" fmla="*/ 2 h 32"/>
                <a:gd name="T6" fmla="*/ 26 w 30"/>
                <a:gd name="T7" fmla="*/ 6 h 32"/>
                <a:gd name="T8" fmla="*/ 30 w 30"/>
                <a:gd name="T9" fmla="*/ 10 h 32"/>
                <a:gd name="T10" fmla="*/ 30 w 30"/>
                <a:gd name="T11" fmla="*/ 16 h 32"/>
                <a:gd name="T12" fmla="*/ 30 w 30"/>
                <a:gd name="T13" fmla="*/ 16 h 32"/>
                <a:gd name="T14" fmla="*/ 30 w 30"/>
                <a:gd name="T15" fmla="*/ 22 h 32"/>
                <a:gd name="T16" fmla="*/ 26 w 30"/>
                <a:gd name="T17" fmla="*/ 26 h 32"/>
                <a:gd name="T18" fmla="*/ 20 w 30"/>
                <a:gd name="T19" fmla="*/ 30 h 32"/>
                <a:gd name="T20" fmla="*/ 16 w 30"/>
                <a:gd name="T21" fmla="*/ 32 h 32"/>
                <a:gd name="T22" fmla="*/ 16 w 30"/>
                <a:gd name="T23" fmla="*/ 32 h 32"/>
                <a:gd name="T24" fmla="*/ 10 w 30"/>
                <a:gd name="T25" fmla="*/ 30 h 32"/>
                <a:gd name="T26" fmla="*/ 4 w 30"/>
                <a:gd name="T27" fmla="*/ 26 h 32"/>
                <a:gd name="T28" fmla="*/ 2 w 30"/>
                <a:gd name="T29" fmla="*/ 22 h 32"/>
                <a:gd name="T30" fmla="*/ 0 w 30"/>
                <a:gd name="T31" fmla="*/ 16 h 32"/>
                <a:gd name="T32" fmla="*/ 0 w 30"/>
                <a:gd name="T33" fmla="*/ 16 h 32"/>
                <a:gd name="T34" fmla="*/ 2 w 30"/>
                <a:gd name="T35" fmla="*/ 10 h 32"/>
                <a:gd name="T36" fmla="*/ 4 w 30"/>
                <a:gd name="T37" fmla="*/ 6 h 32"/>
                <a:gd name="T38" fmla="*/ 10 w 30"/>
                <a:gd name="T39" fmla="*/ 2 h 32"/>
                <a:gd name="T40" fmla="*/ 16 w 30"/>
                <a:gd name="T41" fmla="*/ 0 h 32"/>
                <a:gd name="T42" fmla="*/ 16 w 30"/>
                <a:gd name="T43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0" h="32">
                  <a:moveTo>
                    <a:pt x="16" y="0"/>
                  </a:moveTo>
                  <a:lnTo>
                    <a:pt x="16" y="0"/>
                  </a:lnTo>
                  <a:lnTo>
                    <a:pt x="20" y="2"/>
                  </a:lnTo>
                  <a:lnTo>
                    <a:pt x="26" y="6"/>
                  </a:lnTo>
                  <a:lnTo>
                    <a:pt x="30" y="10"/>
                  </a:lnTo>
                  <a:lnTo>
                    <a:pt x="30" y="16"/>
                  </a:lnTo>
                  <a:lnTo>
                    <a:pt x="30" y="16"/>
                  </a:lnTo>
                  <a:lnTo>
                    <a:pt x="30" y="22"/>
                  </a:lnTo>
                  <a:lnTo>
                    <a:pt x="26" y="26"/>
                  </a:lnTo>
                  <a:lnTo>
                    <a:pt x="20" y="30"/>
                  </a:lnTo>
                  <a:lnTo>
                    <a:pt x="16" y="32"/>
                  </a:lnTo>
                  <a:lnTo>
                    <a:pt x="16" y="32"/>
                  </a:lnTo>
                  <a:lnTo>
                    <a:pt x="10" y="30"/>
                  </a:lnTo>
                  <a:lnTo>
                    <a:pt x="4" y="26"/>
                  </a:lnTo>
                  <a:lnTo>
                    <a:pt x="2" y="22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2" y="10"/>
                  </a:lnTo>
                  <a:lnTo>
                    <a:pt x="4" y="6"/>
                  </a:lnTo>
                  <a:lnTo>
                    <a:pt x="10" y="2"/>
                  </a:lnTo>
                  <a:lnTo>
                    <a:pt x="16" y="0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5" name="Freeform 790"/>
            <p:cNvSpPr>
              <a:spLocks/>
            </p:cNvSpPr>
            <p:nvPr/>
          </p:nvSpPr>
          <p:spPr bwMode="auto">
            <a:xfrm>
              <a:off x="5272038" y="2966194"/>
              <a:ext cx="47625" cy="47625"/>
            </a:xfrm>
            <a:custGeom>
              <a:avLst/>
              <a:gdLst>
                <a:gd name="T0" fmla="*/ 16 w 30"/>
                <a:gd name="T1" fmla="*/ 0 h 30"/>
                <a:gd name="T2" fmla="*/ 16 w 30"/>
                <a:gd name="T3" fmla="*/ 0 h 30"/>
                <a:gd name="T4" fmla="*/ 20 w 30"/>
                <a:gd name="T5" fmla="*/ 2 h 30"/>
                <a:gd name="T6" fmla="*/ 26 w 30"/>
                <a:gd name="T7" fmla="*/ 4 h 30"/>
                <a:gd name="T8" fmla="*/ 30 w 30"/>
                <a:gd name="T9" fmla="*/ 10 h 30"/>
                <a:gd name="T10" fmla="*/ 30 w 30"/>
                <a:gd name="T11" fmla="*/ 16 h 30"/>
                <a:gd name="T12" fmla="*/ 30 w 30"/>
                <a:gd name="T13" fmla="*/ 16 h 30"/>
                <a:gd name="T14" fmla="*/ 30 w 30"/>
                <a:gd name="T15" fmla="*/ 22 h 30"/>
                <a:gd name="T16" fmla="*/ 26 w 30"/>
                <a:gd name="T17" fmla="*/ 26 h 30"/>
                <a:gd name="T18" fmla="*/ 20 w 30"/>
                <a:gd name="T19" fmla="*/ 30 h 30"/>
                <a:gd name="T20" fmla="*/ 16 w 30"/>
                <a:gd name="T21" fmla="*/ 30 h 30"/>
                <a:gd name="T22" fmla="*/ 16 w 30"/>
                <a:gd name="T23" fmla="*/ 30 h 30"/>
                <a:gd name="T24" fmla="*/ 10 w 30"/>
                <a:gd name="T25" fmla="*/ 30 h 30"/>
                <a:gd name="T26" fmla="*/ 4 w 30"/>
                <a:gd name="T27" fmla="*/ 26 h 30"/>
                <a:gd name="T28" fmla="*/ 2 w 30"/>
                <a:gd name="T29" fmla="*/ 22 h 30"/>
                <a:gd name="T30" fmla="*/ 0 w 30"/>
                <a:gd name="T31" fmla="*/ 16 h 30"/>
                <a:gd name="T32" fmla="*/ 0 w 30"/>
                <a:gd name="T33" fmla="*/ 16 h 30"/>
                <a:gd name="T34" fmla="*/ 2 w 30"/>
                <a:gd name="T35" fmla="*/ 10 h 30"/>
                <a:gd name="T36" fmla="*/ 4 w 30"/>
                <a:gd name="T37" fmla="*/ 4 h 30"/>
                <a:gd name="T38" fmla="*/ 10 w 30"/>
                <a:gd name="T39" fmla="*/ 2 h 30"/>
                <a:gd name="T40" fmla="*/ 16 w 30"/>
                <a:gd name="T41" fmla="*/ 0 h 30"/>
                <a:gd name="T42" fmla="*/ 16 w 30"/>
                <a:gd name="T4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0" h="30">
                  <a:moveTo>
                    <a:pt x="16" y="0"/>
                  </a:moveTo>
                  <a:lnTo>
                    <a:pt x="16" y="0"/>
                  </a:lnTo>
                  <a:lnTo>
                    <a:pt x="20" y="2"/>
                  </a:lnTo>
                  <a:lnTo>
                    <a:pt x="26" y="4"/>
                  </a:lnTo>
                  <a:lnTo>
                    <a:pt x="30" y="10"/>
                  </a:lnTo>
                  <a:lnTo>
                    <a:pt x="30" y="16"/>
                  </a:lnTo>
                  <a:lnTo>
                    <a:pt x="30" y="16"/>
                  </a:lnTo>
                  <a:lnTo>
                    <a:pt x="30" y="22"/>
                  </a:lnTo>
                  <a:lnTo>
                    <a:pt x="26" y="26"/>
                  </a:lnTo>
                  <a:lnTo>
                    <a:pt x="20" y="30"/>
                  </a:lnTo>
                  <a:lnTo>
                    <a:pt x="16" y="30"/>
                  </a:lnTo>
                  <a:lnTo>
                    <a:pt x="16" y="30"/>
                  </a:lnTo>
                  <a:lnTo>
                    <a:pt x="10" y="30"/>
                  </a:lnTo>
                  <a:lnTo>
                    <a:pt x="4" y="26"/>
                  </a:lnTo>
                  <a:lnTo>
                    <a:pt x="2" y="22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2" y="10"/>
                  </a:lnTo>
                  <a:lnTo>
                    <a:pt x="4" y="4"/>
                  </a:lnTo>
                  <a:lnTo>
                    <a:pt x="10" y="2"/>
                  </a:lnTo>
                  <a:lnTo>
                    <a:pt x="16" y="0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6" name="Freeform 791"/>
            <p:cNvSpPr>
              <a:spLocks/>
            </p:cNvSpPr>
            <p:nvPr/>
          </p:nvSpPr>
          <p:spPr bwMode="auto">
            <a:xfrm>
              <a:off x="5272038" y="2902694"/>
              <a:ext cx="47625" cy="47625"/>
            </a:xfrm>
            <a:custGeom>
              <a:avLst/>
              <a:gdLst>
                <a:gd name="T0" fmla="*/ 16 w 30"/>
                <a:gd name="T1" fmla="*/ 0 h 30"/>
                <a:gd name="T2" fmla="*/ 16 w 30"/>
                <a:gd name="T3" fmla="*/ 0 h 30"/>
                <a:gd name="T4" fmla="*/ 20 w 30"/>
                <a:gd name="T5" fmla="*/ 2 h 30"/>
                <a:gd name="T6" fmla="*/ 26 w 30"/>
                <a:gd name="T7" fmla="*/ 4 h 30"/>
                <a:gd name="T8" fmla="*/ 30 w 30"/>
                <a:gd name="T9" fmla="*/ 10 h 30"/>
                <a:gd name="T10" fmla="*/ 30 w 30"/>
                <a:gd name="T11" fmla="*/ 16 h 30"/>
                <a:gd name="T12" fmla="*/ 30 w 30"/>
                <a:gd name="T13" fmla="*/ 16 h 30"/>
                <a:gd name="T14" fmla="*/ 30 w 30"/>
                <a:gd name="T15" fmla="*/ 20 h 30"/>
                <a:gd name="T16" fmla="*/ 26 w 30"/>
                <a:gd name="T17" fmla="*/ 26 h 30"/>
                <a:gd name="T18" fmla="*/ 20 w 30"/>
                <a:gd name="T19" fmla="*/ 30 h 30"/>
                <a:gd name="T20" fmla="*/ 16 w 30"/>
                <a:gd name="T21" fmla="*/ 30 h 30"/>
                <a:gd name="T22" fmla="*/ 16 w 30"/>
                <a:gd name="T23" fmla="*/ 30 h 30"/>
                <a:gd name="T24" fmla="*/ 10 w 30"/>
                <a:gd name="T25" fmla="*/ 30 h 30"/>
                <a:gd name="T26" fmla="*/ 4 w 30"/>
                <a:gd name="T27" fmla="*/ 26 h 30"/>
                <a:gd name="T28" fmla="*/ 2 w 30"/>
                <a:gd name="T29" fmla="*/ 20 h 30"/>
                <a:gd name="T30" fmla="*/ 0 w 30"/>
                <a:gd name="T31" fmla="*/ 16 h 30"/>
                <a:gd name="T32" fmla="*/ 0 w 30"/>
                <a:gd name="T33" fmla="*/ 16 h 30"/>
                <a:gd name="T34" fmla="*/ 2 w 30"/>
                <a:gd name="T35" fmla="*/ 10 h 30"/>
                <a:gd name="T36" fmla="*/ 4 w 30"/>
                <a:gd name="T37" fmla="*/ 4 h 30"/>
                <a:gd name="T38" fmla="*/ 10 w 30"/>
                <a:gd name="T39" fmla="*/ 2 h 30"/>
                <a:gd name="T40" fmla="*/ 16 w 30"/>
                <a:gd name="T41" fmla="*/ 0 h 30"/>
                <a:gd name="T42" fmla="*/ 16 w 30"/>
                <a:gd name="T4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0" h="30">
                  <a:moveTo>
                    <a:pt x="16" y="0"/>
                  </a:moveTo>
                  <a:lnTo>
                    <a:pt x="16" y="0"/>
                  </a:lnTo>
                  <a:lnTo>
                    <a:pt x="20" y="2"/>
                  </a:lnTo>
                  <a:lnTo>
                    <a:pt x="26" y="4"/>
                  </a:lnTo>
                  <a:lnTo>
                    <a:pt x="30" y="10"/>
                  </a:lnTo>
                  <a:lnTo>
                    <a:pt x="30" y="16"/>
                  </a:lnTo>
                  <a:lnTo>
                    <a:pt x="30" y="16"/>
                  </a:lnTo>
                  <a:lnTo>
                    <a:pt x="30" y="20"/>
                  </a:lnTo>
                  <a:lnTo>
                    <a:pt x="26" y="26"/>
                  </a:lnTo>
                  <a:lnTo>
                    <a:pt x="20" y="30"/>
                  </a:lnTo>
                  <a:lnTo>
                    <a:pt x="16" y="30"/>
                  </a:lnTo>
                  <a:lnTo>
                    <a:pt x="16" y="30"/>
                  </a:lnTo>
                  <a:lnTo>
                    <a:pt x="10" y="30"/>
                  </a:lnTo>
                  <a:lnTo>
                    <a:pt x="4" y="26"/>
                  </a:lnTo>
                  <a:lnTo>
                    <a:pt x="2" y="20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2" y="10"/>
                  </a:lnTo>
                  <a:lnTo>
                    <a:pt x="4" y="4"/>
                  </a:lnTo>
                  <a:lnTo>
                    <a:pt x="10" y="2"/>
                  </a:lnTo>
                  <a:lnTo>
                    <a:pt x="16" y="0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7" name="Freeform 792"/>
            <p:cNvSpPr>
              <a:spLocks/>
            </p:cNvSpPr>
            <p:nvPr/>
          </p:nvSpPr>
          <p:spPr bwMode="auto">
            <a:xfrm>
              <a:off x="5335538" y="3029694"/>
              <a:ext cx="47625" cy="50800"/>
            </a:xfrm>
            <a:custGeom>
              <a:avLst/>
              <a:gdLst>
                <a:gd name="T0" fmla="*/ 14 w 30"/>
                <a:gd name="T1" fmla="*/ 0 h 32"/>
                <a:gd name="T2" fmla="*/ 14 w 30"/>
                <a:gd name="T3" fmla="*/ 0 h 32"/>
                <a:gd name="T4" fmla="*/ 20 w 30"/>
                <a:gd name="T5" fmla="*/ 2 h 32"/>
                <a:gd name="T6" fmla="*/ 26 w 30"/>
                <a:gd name="T7" fmla="*/ 6 h 32"/>
                <a:gd name="T8" fmla="*/ 28 w 30"/>
                <a:gd name="T9" fmla="*/ 10 h 32"/>
                <a:gd name="T10" fmla="*/ 30 w 30"/>
                <a:gd name="T11" fmla="*/ 16 h 32"/>
                <a:gd name="T12" fmla="*/ 30 w 30"/>
                <a:gd name="T13" fmla="*/ 16 h 32"/>
                <a:gd name="T14" fmla="*/ 28 w 30"/>
                <a:gd name="T15" fmla="*/ 22 h 32"/>
                <a:gd name="T16" fmla="*/ 26 w 30"/>
                <a:gd name="T17" fmla="*/ 26 h 32"/>
                <a:gd name="T18" fmla="*/ 20 w 30"/>
                <a:gd name="T19" fmla="*/ 30 h 32"/>
                <a:gd name="T20" fmla="*/ 14 w 30"/>
                <a:gd name="T21" fmla="*/ 32 h 32"/>
                <a:gd name="T22" fmla="*/ 14 w 30"/>
                <a:gd name="T23" fmla="*/ 32 h 32"/>
                <a:gd name="T24" fmla="*/ 8 w 30"/>
                <a:gd name="T25" fmla="*/ 30 h 32"/>
                <a:gd name="T26" fmla="*/ 4 w 30"/>
                <a:gd name="T27" fmla="*/ 26 h 32"/>
                <a:gd name="T28" fmla="*/ 0 w 30"/>
                <a:gd name="T29" fmla="*/ 22 h 32"/>
                <a:gd name="T30" fmla="*/ 0 w 30"/>
                <a:gd name="T31" fmla="*/ 16 h 32"/>
                <a:gd name="T32" fmla="*/ 0 w 30"/>
                <a:gd name="T33" fmla="*/ 16 h 32"/>
                <a:gd name="T34" fmla="*/ 0 w 30"/>
                <a:gd name="T35" fmla="*/ 10 h 32"/>
                <a:gd name="T36" fmla="*/ 4 w 30"/>
                <a:gd name="T37" fmla="*/ 6 h 32"/>
                <a:gd name="T38" fmla="*/ 8 w 30"/>
                <a:gd name="T39" fmla="*/ 2 h 32"/>
                <a:gd name="T40" fmla="*/ 14 w 30"/>
                <a:gd name="T41" fmla="*/ 0 h 32"/>
                <a:gd name="T42" fmla="*/ 14 w 30"/>
                <a:gd name="T43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0" h="32">
                  <a:moveTo>
                    <a:pt x="14" y="0"/>
                  </a:moveTo>
                  <a:lnTo>
                    <a:pt x="14" y="0"/>
                  </a:lnTo>
                  <a:lnTo>
                    <a:pt x="20" y="2"/>
                  </a:lnTo>
                  <a:lnTo>
                    <a:pt x="26" y="6"/>
                  </a:lnTo>
                  <a:lnTo>
                    <a:pt x="28" y="10"/>
                  </a:lnTo>
                  <a:lnTo>
                    <a:pt x="30" y="16"/>
                  </a:lnTo>
                  <a:lnTo>
                    <a:pt x="30" y="16"/>
                  </a:lnTo>
                  <a:lnTo>
                    <a:pt x="28" y="22"/>
                  </a:lnTo>
                  <a:lnTo>
                    <a:pt x="26" y="26"/>
                  </a:lnTo>
                  <a:lnTo>
                    <a:pt x="20" y="30"/>
                  </a:lnTo>
                  <a:lnTo>
                    <a:pt x="14" y="32"/>
                  </a:lnTo>
                  <a:lnTo>
                    <a:pt x="14" y="32"/>
                  </a:lnTo>
                  <a:lnTo>
                    <a:pt x="8" y="30"/>
                  </a:lnTo>
                  <a:lnTo>
                    <a:pt x="4" y="26"/>
                  </a:lnTo>
                  <a:lnTo>
                    <a:pt x="0" y="22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0" y="10"/>
                  </a:lnTo>
                  <a:lnTo>
                    <a:pt x="4" y="6"/>
                  </a:lnTo>
                  <a:lnTo>
                    <a:pt x="8" y="2"/>
                  </a:lnTo>
                  <a:lnTo>
                    <a:pt x="14" y="0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8" name="Freeform 793"/>
            <p:cNvSpPr>
              <a:spLocks/>
            </p:cNvSpPr>
            <p:nvPr/>
          </p:nvSpPr>
          <p:spPr bwMode="auto">
            <a:xfrm>
              <a:off x="5335538" y="2966194"/>
              <a:ext cx="47625" cy="47625"/>
            </a:xfrm>
            <a:custGeom>
              <a:avLst/>
              <a:gdLst>
                <a:gd name="T0" fmla="*/ 14 w 30"/>
                <a:gd name="T1" fmla="*/ 0 h 30"/>
                <a:gd name="T2" fmla="*/ 14 w 30"/>
                <a:gd name="T3" fmla="*/ 0 h 30"/>
                <a:gd name="T4" fmla="*/ 20 w 30"/>
                <a:gd name="T5" fmla="*/ 2 h 30"/>
                <a:gd name="T6" fmla="*/ 26 w 30"/>
                <a:gd name="T7" fmla="*/ 4 h 30"/>
                <a:gd name="T8" fmla="*/ 28 w 30"/>
                <a:gd name="T9" fmla="*/ 10 h 30"/>
                <a:gd name="T10" fmla="*/ 30 w 30"/>
                <a:gd name="T11" fmla="*/ 16 h 30"/>
                <a:gd name="T12" fmla="*/ 30 w 30"/>
                <a:gd name="T13" fmla="*/ 16 h 30"/>
                <a:gd name="T14" fmla="*/ 28 w 30"/>
                <a:gd name="T15" fmla="*/ 22 h 30"/>
                <a:gd name="T16" fmla="*/ 26 w 30"/>
                <a:gd name="T17" fmla="*/ 26 h 30"/>
                <a:gd name="T18" fmla="*/ 20 w 30"/>
                <a:gd name="T19" fmla="*/ 30 h 30"/>
                <a:gd name="T20" fmla="*/ 14 w 30"/>
                <a:gd name="T21" fmla="*/ 30 h 30"/>
                <a:gd name="T22" fmla="*/ 14 w 30"/>
                <a:gd name="T23" fmla="*/ 30 h 30"/>
                <a:gd name="T24" fmla="*/ 8 w 30"/>
                <a:gd name="T25" fmla="*/ 30 h 30"/>
                <a:gd name="T26" fmla="*/ 4 w 30"/>
                <a:gd name="T27" fmla="*/ 26 h 30"/>
                <a:gd name="T28" fmla="*/ 0 w 30"/>
                <a:gd name="T29" fmla="*/ 22 h 30"/>
                <a:gd name="T30" fmla="*/ 0 w 30"/>
                <a:gd name="T31" fmla="*/ 16 h 30"/>
                <a:gd name="T32" fmla="*/ 0 w 30"/>
                <a:gd name="T33" fmla="*/ 16 h 30"/>
                <a:gd name="T34" fmla="*/ 0 w 30"/>
                <a:gd name="T35" fmla="*/ 10 h 30"/>
                <a:gd name="T36" fmla="*/ 4 w 30"/>
                <a:gd name="T37" fmla="*/ 4 h 30"/>
                <a:gd name="T38" fmla="*/ 8 w 30"/>
                <a:gd name="T39" fmla="*/ 2 h 30"/>
                <a:gd name="T40" fmla="*/ 14 w 30"/>
                <a:gd name="T41" fmla="*/ 0 h 30"/>
                <a:gd name="T42" fmla="*/ 14 w 30"/>
                <a:gd name="T4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0" h="30">
                  <a:moveTo>
                    <a:pt x="14" y="0"/>
                  </a:moveTo>
                  <a:lnTo>
                    <a:pt x="14" y="0"/>
                  </a:lnTo>
                  <a:lnTo>
                    <a:pt x="20" y="2"/>
                  </a:lnTo>
                  <a:lnTo>
                    <a:pt x="26" y="4"/>
                  </a:lnTo>
                  <a:lnTo>
                    <a:pt x="28" y="10"/>
                  </a:lnTo>
                  <a:lnTo>
                    <a:pt x="30" y="16"/>
                  </a:lnTo>
                  <a:lnTo>
                    <a:pt x="30" y="16"/>
                  </a:lnTo>
                  <a:lnTo>
                    <a:pt x="28" y="22"/>
                  </a:lnTo>
                  <a:lnTo>
                    <a:pt x="26" y="26"/>
                  </a:lnTo>
                  <a:lnTo>
                    <a:pt x="20" y="30"/>
                  </a:lnTo>
                  <a:lnTo>
                    <a:pt x="14" y="30"/>
                  </a:lnTo>
                  <a:lnTo>
                    <a:pt x="14" y="30"/>
                  </a:lnTo>
                  <a:lnTo>
                    <a:pt x="8" y="30"/>
                  </a:lnTo>
                  <a:lnTo>
                    <a:pt x="4" y="26"/>
                  </a:lnTo>
                  <a:lnTo>
                    <a:pt x="0" y="22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0" y="10"/>
                  </a:lnTo>
                  <a:lnTo>
                    <a:pt x="4" y="4"/>
                  </a:lnTo>
                  <a:lnTo>
                    <a:pt x="8" y="2"/>
                  </a:lnTo>
                  <a:lnTo>
                    <a:pt x="14" y="0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9" name="Freeform 794"/>
            <p:cNvSpPr>
              <a:spLocks/>
            </p:cNvSpPr>
            <p:nvPr/>
          </p:nvSpPr>
          <p:spPr bwMode="auto">
            <a:xfrm>
              <a:off x="5395863" y="3029694"/>
              <a:ext cx="47625" cy="50800"/>
            </a:xfrm>
            <a:custGeom>
              <a:avLst/>
              <a:gdLst>
                <a:gd name="T0" fmla="*/ 16 w 30"/>
                <a:gd name="T1" fmla="*/ 0 h 32"/>
                <a:gd name="T2" fmla="*/ 16 w 30"/>
                <a:gd name="T3" fmla="*/ 0 h 32"/>
                <a:gd name="T4" fmla="*/ 22 w 30"/>
                <a:gd name="T5" fmla="*/ 2 h 32"/>
                <a:gd name="T6" fmla="*/ 26 w 30"/>
                <a:gd name="T7" fmla="*/ 6 h 32"/>
                <a:gd name="T8" fmla="*/ 30 w 30"/>
                <a:gd name="T9" fmla="*/ 10 h 32"/>
                <a:gd name="T10" fmla="*/ 30 w 30"/>
                <a:gd name="T11" fmla="*/ 16 h 32"/>
                <a:gd name="T12" fmla="*/ 30 w 30"/>
                <a:gd name="T13" fmla="*/ 16 h 32"/>
                <a:gd name="T14" fmla="*/ 30 w 30"/>
                <a:gd name="T15" fmla="*/ 22 h 32"/>
                <a:gd name="T16" fmla="*/ 26 w 30"/>
                <a:gd name="T17" fmla="*/ 26 h 32"/>
                <a:gd name="T18" fmla="*/ 22 w 30"/>
                <a:gd name="T19" fmla="*/ 30 h 32"/>
                <a:gd name="T20" fmla="*/ 16 w 30"/>
                <a:gd name="T21" fmla="*/ 32 h 32"/>
                <a:gd name="T22" fmla="*/ 16 w 30"/>
                <a:gd name="T23" fmla="*/ 32 h 32"/>
                <a:gd name="T24" fmla="*/ 10 w 30"/>
                <a:gd name="T25" fmla="*/ 30 h 32"/>
                <a:gd name="T26" fmla="*/ 4 w 30"/>
                <a:gd name="T27" fmla="*/ 26 h 32"/>
                <a:gd name="T28" fmla="*/ 2 w 30"/>
                <a:gd name="T29" fmla="*/ 22 h 32"/>
                <a:gd name="T30" fmla="*/ 0 w 30"/>
                <a:gd name="T31" fmla="*/ 16 h 32"/>
                <a:gd name="T32" fmla="*/ 0 w 30"/>
                <a:gd name="T33" fmla="*/ 16 h 32"/>
                <a:gd name="T34" fmla="*/ 2 w 30"/>
                <a:gd name="T35" fmla="*/ 10 h 32"/>
                <a:gd name="T36" fmla="*/ 4 w 30"/>
                <a:gd name="T37" fmla="*/ 6 h 32"/>
                <a:gd name="T38" fmla="*/ 10 w 30"/>
                <a:gd name="T39" fmla="*/ 2 h 32"/>
                <a:gd name="T40" fmla="*/ 16 w 30"/>
                <a:gd name="T41" fmla="*/ 0 h 32"/>
                <a:gd name="T42" fmla="*/ 16 w 30"/>
                <a:gd name="T43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0" h="32">
                  <a:moveTo>
                    <a:pt x="16" y="0"/>
                  </a:moveTo>
                  <a:lnTo>
                    <a:pt x="16" y="0"/>
                  </a:lnTo>
                  <a:lnTo>
                    <a:pt x="22" y="2"/>
                  </a:lnTo>
                  <a:lnTo>
                    <a:pt x="26" y="6"/>
                  </a:lnTo>
                  <a:lnTo>
                    <a:pt x="30" y="10"/>
                  </a:lnTo>
                  <a:lnTo>
                    <a:pt x="30" y="16"/>
                  </a:lnTo>
                  <a:lnTo>
                    <a:pt x="30" y="16"/>
                  </a:lnTo>
                  <a:lnTo>
                    <a:pt x="30" y="22"/>
                  </a:lnTo>
                  <a:lnTo>
                    <a:pt x="26" y="26"/>
                  </a:lnTo>
                  <a:lnTo>
                    <a:pt x="22" y="30"/>
                  </a:lnTo>
                  <a:lnTo>
                    <a:pt x="16" y="32"/>
                  </a:lnTo>
                  <a:lnTo>
                    <a:pt x="16" y="32"/>
                  </a:lnTo>
                  <a:lnTo>
                    <a:pt x="10" y="30"/>
                  </a:lnTo>
                  <a:lnTo>
                    <a:pt x="4" y="26"/>
                  </a:lnTo>
                  <a:lnTo>
                    <a:pt x="2" y="22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2" y="10"/>
                  </a:lnTo>
                  <a:lnTo>
                    <a:pt x="4" y="6"/>
                  </a:lnTo>
                  <a:lnTo>
                    <a:pt x="10" y="2"/>
                  </a:lnTo>
                  <a:lnTo>
                    <a:pt x="16" y="0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sp>
        <p:nvSpPr>
          <p:cNvPr id="125" name="Freeform 799"/>
          <p:cNvSpPr>
            <a:spLocks noEditPoints="1"/>
          </p:cNvSpPr>
          <p:nvPr/>
        </p:nvSpPr>
        <p:spPr bwMode="auto">
          <a:xfrm>
            <a:off x="2938413" y="1515169"/>
            <a:ext cx="733425" cy="495300"/>
          </a:xfrm>
          <a:custGeom>
            <a:avLst/>
            <a:gdLst>
              <a:gd name="T0" fmla="*/ 142 w 462"/>
              <a:gd name="T1" fmla="*/ 90 h 312"/>
              <a:gd name="T2" fmla="*/ 192 w 462"/>
              <a:gd name="T3" fmla="*/ 98 h 312"/>
              <a:gd name="T4" fmla="*/ 194 w 462"/>
              <a:gd name="T5" fmla="*/ 84 h 312"/>
              <a:gd name="T6" fmla="*/ 126 w 462"/>
              <a:gd name="T7" fmla="*/ 72 h 312"/>
              <a:gd name="T8" fmla="*/ 62 w 462"/>
              <a:gd name="T9" fmla="*/ 84 h 312"/>
              <a:gd name="T10" fmla="*/ 68 w 462"/>
              <a:gd name="T11" fmla="*/ 98 h 312"/>
              <a:gd name="T12" fmla="*/ 126 w 462"/>
              <a:gd name="T13" fmla="*/ 132 h 312"/>
              <a:gd name="T14" fmla="*/ 186 w 462"/>
              <a:gd name="T15" fmla="*/ 142 h 312"/>
              <a:gd name="T16" fmla="*/ 198 w 462"/>
              <a:gd name="T17" fmla="*/ 134 h 312"/>
              <a:gd name="T18" fmla="*/ 160 w 462"/>
              <a:gd name="T19" fmla="*/ 118 h 312"/>
              <a:gd name="T20" fmla="*/ 66 w 462"/>
              <a:gd name="T21" fmla="*/ 124 h 312"/>
              <a:gd name="T22" fmla="*/ 62 w 462"/>
              <a:gd name="T23" fmla="*/ 138 h 312"/>
              <a:gd name="T24" fmla="*/ 186 w 462"/>
              <a:gd name="T25" fmla="*/ 186 h 312"/>
              <a:gd name="T26" fmla="*/ 198 w 462"/>
              <a:gd name="T27" fmla="*/ 180 h 312"/>
              <a:gd name="T28" fmla="*/ 176 w 462"/>
              <a:gd name="T29" fmla="*/ 164 h 312"/>
              <a:gd name="T30" fmla="*/ 66 w 462"/>
              <a:gd name="T31" fmla="*/ 166 h 312"/>
              <a:gd name="T32" fmla="*/ 60 w 462"/>
              <a:gd name="T33" fmla="*/ 178 h 312"/>
              <a:gd name="T34" fmla="*/ 98 w 462"/>
              <a:gd name="T35" fmla="*/ 178 h 312"/>
              <a:gd name="T36" fmla="*/ 186 w 462"/>
              <a:gd name="T37" fmla="*/ 186 h 312"/>
              <a:gd name="T38" fmla="*/ 438 w 462"/>
              <a:gd name="T39" fmla="*/ 30 h 312"/>
              <a:gd name="T40" fmla="*/ 364 w 462"/>
              <a:gd name="T41" fmla="*/ 2 h 312"/>
              <a:gd name="T42" fmla="*/ 232 w 462"/>
              <a:gd name="T43" fmla="*/ 30 h 312"/>
              <a:gd name="T44" fmla="*/ 126 w 462"/>
              <a:gd name="T45" fmla="*/ 0 h 312"/>
              <a:gd name="T46" fmla="*/ 28 w 462"/>
              <a:gd name="T47" fmla="*/ 26 h 312"/>
              <a:gd name="T48" fmla="*/ 22 w 462"/>
              <a:gd name="T49" fmla="*/ 42 h 312"/>
              <a:gd name="T50" fmla="*/ 0 w 462"/>
              <a:gd name="T51" fmla="*/ 260 h 312"/>
              <a:gd name="T52" fmla="*/ 30 w 462"/>
              <a:gd name="T53" fmla="*/ 300 h 312"/>
              <a:gd name="T54" fmla="*/ 92 w 462"/>
              <a:gd name="T55" fmla="*/ 284 h 312"/>
              <a:gd name="T56" fmla="*/ 190 w 462"/>
              <a:gd name="T57" fmla="*/ 294 h 312"/>
              <a:gd name="T58" fmla="*/ 254 w 462"/>
              <a:gd name="T59" fmla="*/ 304 h 312"/>
              <a:gd name="T60" fmla="*/ 334 w 462"/>
              <a:gd name="T61" fmla="*/ 280 h 312"/>
              <a:gd name="T62" fmla="*/ 412 w 462"/>
              <a:gd name="T63" fmla="*/ 302 h 312"/>
              <a:gd name="T64" fmla="*/ 458 w 462"/>
              <a:gd name="T65" fmla="*/ 280 h 312"/>
              <a:gd name="T66" fmla="*/ 456 w 462"/>
              <a:gd name="T67" fmla="*/ 58 h 312"/>
              <a:gd name="T68" fmla="*/ 264 w 462"/>
              <a:gd name="T69" fmla="*/ 32 h 312"/>
              <a:gd name="T70" fmla="*/ 380 w 462"/>
              <a:gd name="T71" fmla="*/ 22 h 312"/>
              <a:gd name="T72" fmla="*/ 380 w 462"/>
              <a:gd name="T73" fmla="*/ 238 h 312"/>
              <a:gd name="T74" fmla="*/ 264 w 462"/>
              <a:gd name="T75" fmla="*/ 248 h 312"/>
              <a:gd name="T76" fmla="*/ 84 w 462"/>
              <a:gd name="T77" fmla="*/ 22 h 312"/>
              <a:gd name="T78" fmla="*/ 200 w 462"/>
              <a:gd name="T79" fmla="*/ 32 h 312"/>
              <a:gd name="T80" fmla="*/ 152 w 462"/>
              <a:gd name="T81" fmla="*/ 234 h 312"/>
              <a:gd name="T82" fmla="*/ 44 w 462"/>
              <a:gd name="T83" fmla="*/ 250 h 312"/>
              <a:gd name="T84" fmla="*/ 442 w 462"/>
              <a:gd name="T85" fmla="*/ 280 h 312"/>
              <a:gd name="T86" fmla="*/ 408 w 462"/>
              <a:gd name="T87" fmla="*/ 286 h 312"/>
              <a:gd name="T88" fmla="*/ 334 w 462"/>
              <a:gd name="T89" fmla="*/ 268 h 312"/>
              <a:gd name="T90" fmla="*/ 240 w 462"/>
              <a:gd name="T91" fmla="*/ 298 h 312"/>
              <a:gd name="T92" fmla="*/ 174 w 462"/>
              <a:gd name="T93" fmla="*/ 274 h 312"/>
              <a:gd name="T94" fmla="*/ 72 w 462"/>
              <a:gd name="T95" fmla="*/ 278 h 312"/>
              <a:gd name="T96" fmla="*/ 26 w 462"/>
              <a:gd name="T97" fmla="*/ 286 h 312"/>
              <a:gd name="T98" fmla="*/ 12 w 462"/>
              <a:gd name="T99" fmla="*/ 80 h 312"/>
              <a:gd name="T100" fmla="*/ 26 w 462"/>
              <a:gd name="T101" fmla="*/ 264 h 312"/>
              <a:gd name="T102" fmla="*/ 40 w 462"/>
              <a:gd name="T103" fmla="*/ 272 h 312"/>
              <a:gd name="T104" fmla="*/ 126 w 462"/>
              <a:gd name="T105" fmla="*/ 250 h 312"/>
              <a:gd name="T106" fmla="*/ 228 w 462"/>
              <a:gd name="T107" fmla="*/ 282 h 312"/>
              <a:gd name="T108" fmla="*/ 232 w 462"/>
              <a:gd name="T109" fmla="*/ 282 h 312"/>
              <a:gd name="T110" fmla="*/ 234 w 462"/>
              <a:gd name="T111" fmla="*/ 282 h 312"/>
              <a:gd name="T112" fmla="*/ 236 w 462"/>
              <a:gd name="T113" fmla="*/ 280 h 312"/>
              <a:gd name="T114" fmla="*/ 338 w 462"/>
              <a:gd name="T115" fmla="*/ 250 h 312"/>
              <a:gd name="T116" fmla="*/ 430 w 462"/>
              <a:gd name="T117" fmla="*/ 272 h 312"/>
              <a:gd name="T118" fmla="*/ 438 w 462"/>
              <a:gd name="T119" fmla="*/ 56 h 3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462" h="312">
                <a:moveTo>
                  <a:pt x="72" y="96"/>
                </a:moveTo>
                <a:lnTo>
                  <a:pt x="72" y="96"/>
                </a:lnTo>
                <a:lnTo>
                  <a:pt x="98" y="90"/>
                </a:lnTo>
                <a:lnTo>
                  <a:pt x="126" y="88"/>
                </a:lnTo>
                <a:lnTo>
                  <a:pt x="126" y="88"/>
                </a:lnTo>
                <a:lnTo>
                  <a:pt x="142" y="90"/>
                </a:lnTo>
                <a:lnTo>
                  <a:pt x="156" y="92"/>
                </a:lnTo>
                <a:lnTo>
                  <a:pt x="172" y="94"/>
                </a:lnTo>
                <a:lnTo>
                  <a:pt x="186" y="100"/>
                </a:lnTo>
                <a:lnTo>
                  <a:pt x="186" y="100"/>
                </a:lnTo>
                <a:lnTo>
                  <a:pt x="190" y="100"/>
                </a:lnTo>
                <a:lnTo>
                  <a:pt x="192" y="98"/>
                </a:lnTo>
                <a:lnTo>
                  <a:pt x="196" y="96"/>
                </a:lnTo>
                <a:lnTo>
                  <a:pt x="198" y="94"/>
                </a:lnTo>
                <a:lnTo>
                  <a:pt x="198" y="94"/>
                </a:lnTo>
                <a:lnTo>
                  <a:pt x="198" y="90"/>
                </a:lnTo>
                <a:lnTo>
                  <a:pt x="196" y="88"/>
                </a:lnTo>
                <a:lnTo>
                  <a:pt x="194" y="84"/>
                </a:lnTo>
                <a:lnTo>
                  <a:pt x="192" y="82"/>
                </a:lnTo>
                <a:lnTo>
                  <a:pt x="192" y="82"/>
                </a:lnTo>
                <a:lnTo>
                  <a:pt x="176" y="78"/>
                </a:lnTo>
                <a:lnTo>
                  <a:pt x="160" y="74"/>
                </a:lnTo>
                <a:lnTo>
                  <a:pt x="142" y="72"/>
                </a:lnTo>
                <a:lnTo>
                  <a:pt x="126" y="72"/>
                </a:lnTo>
                <a:lnTo>
                  <a:pt x="126" y="72"/>
                </a:lnTo>
                <a:lnTo>
                  <a:pt x="96" y="74"/>
                </a:lnTo>
                <a:lnTo>
                  <a:pt x="66" y="80"/>
                </a:lnTo>
                <a:lnTo>
                  <a:pt x="66" y="80"/>
                </a:lnTo>
                <a:lnTo>
                  <a:pt x="64" y="82"/>
                </a:lnTo>
                <a:lnTo>
                  <a:pt x="62" y="84"/>
                </a:lnTo>
                <a:lnTo>
                  <a:pt x="60" y="88"/>
                </a:lnTo>
                <a:lnTo>
                  <a:pt x="60" y="92"/>
                </a:lnTo>
                <a:lnTo>
                  <a:pt x="60" y="92"/>
                </a:lnTo>
                <a:lnTo>
                  <a:pt x="62" y="94"/>
                </a:lnTo>
                <a:lnTo>
                  <a:pt x="66" y="96"/>
                </a:lnTo>
                <a:lnTo>
                  <a:pt x="68" y="98"/>
                </a:lnTo>
                <a:lnTo>
                  <a:pt x="72" y="96"/>
                </a:lnTo>
                <a:lnTo>
                  <a:pt x="72" y="96"/>
                </a:lnTo>
                <a:close/>
                <a:moveTo>
                  <a:pt x="72" y="140"/>
                </a:moveTo>
                <a:lnTo>
                  <a:pt x="72" y="140"/>
                </a:lnTo>
                <a:lnTo>
                  <a:pt x="98" y="134"/>
                </a:lnTo>
                <a:lnTo>
                  <a:pt x="126" y="132"/>
                </a:lnTo>
                <a:lnTo>
                  <a:pt x="126" y="132"/>
                </a:lnTo>
                <a:lnTo>
                  <a:pt x="142" y="132"/>
                </a:lnTo>
                <a:lnTo>
                  <a:pt x="156" y="134"/>
                </a:lnTo>
                <a:lnTo>
                  <a:pt x="172" y="138"/>
                </a:lnTo>
                <a:lnTo>
                  <a:pt x="186" y="142"/>
                </a:lnTo>
                <a:lnTo>
                  <a:pt x="186" y="142"/>
                </a:lnTo>
                <a:lnTo>
                  <a:pt x="190" y="142"/>
                </a:lnTo>
                <a:lnTo>
                  <a:pt x="192" y="142"/>
                </a:lnTo>
                <a:lnTo>
                  <a:pt x="196" y="140"/>
                </a:lnTo>
                <a:lnTo>
                  <a:pt x="198" y="136"/>
                </a:lnTo>
                <a:lnTo>
                  <a:pt x="198" y="136"/>
                </a:lnTo>
                <a:lnTo>
                  <a:pt x="198" y="134"/>
                </a:lnTo>
                <a:lnTo>
                  <a:pt x="196" y="130"/>
                </a:lnTo>
                <a:lnTo>
                  <a:pt x="194" y="128"/>
                </a:lnTo>
                <a:lnTo>
                  <a:pt x="192" y="126"/>
                </a:lnTo>
                <a:lnTo>
                  <a:pt x="192" y="126"/>
                </a:lnTo>
                <a:lnTo>
                  <a:pt x="176" y="120"/>
                </a:lnTo>
                <a:lnTo>
                  <a:pt x="160" y="118"/>
                </a:lnTo>
                <a:lnTo>
                  <a:pt x="142" y="116"/>
                </a:lnTo>
                <a:lnTo>
                  <a:pt x="126" y="114"/>
                </a:lnTo>
                <a:lnTo>
                  <a:pt x="126" y="114"/>
                </a:lnTo>
                <a:lnTo>
                  <a:pt x="96" y="116"/>
                </a:lnTo>
                <a:lnTo>
                  <a:pt x="66" y="124"/>
                </a:lnTo>
                <a:lnTo>
                  <a:pt x="66" y="124"/>
                </a:lnTo>
                <a:lnTo>
                  <a:pt x="64" y="126"/>
                </a:lnTo>
                <a:lnTo>
                  <a:pt x="62" y="128"/>
                </a:lnTo>
                <a:lnTo>
                  <a:pt x="60" y="130"/>
                </a:lnTo>
                <a:lnTo>
                  <a:pt x="60" y="134"/>
                </a:lnTo>
                <a:lnTo>
                  <a:pt x="60" y="134"/>
                </a:lnTo>
                <a:lnTo>
                  <a:pt x="62" y="138"/>
                </a:lnTo>
                <a:lnTo>
                  <a:pt x="66" y="140"/>
                </a:lnTo>
                <a:lnTo>
                  <a:pt x="68" y="140"/>
                </a:lnTo>
                <a:lnTo>
                  <a:pt x="72" y="140"/>
                </a:lnTo>
                <a:lnTo>
                  <a:pt x="72" y="140"/>
                </a:lnTo>
                <a:close/>
                <a:moveTo>
                  <a:pt x="186" y="186"/>
                </a:moveTo>
                <a:lnTo>
                  <a:pt x="186" y="186"/>
                </a:lnTo>
                <a:lnTo>
                  <a:pt x="186" y="186"/>
                </a:lnTo>
                <a:lnTo>
                  <a:pt x="190" y="186"/>
                </a:lnTo>
                <a:lnTo>
                  <a:pt x="192" y="184"/>
                </a:lnTo>
                <a:lnTo>
                  <a:pt x="196" y="182"/>
                </a:lnTo>
                <a:lnTo>
                  <a:pt x="198" y="180"/>
                </a:lnTo>
                <a:lnTo>
                  <a:pt x="198" y="180"/>
                </a:lnTo>
                <a:lnTo>
                  <a:pt x="198" y="176"/>
                </a:lnTo>
                <a:lnTo>
                  <a:pt x="196" y="174"/>
                </a:lnTo>
                <a:lnTo>
                  <a:pt x="194" y="170"/>
                </a:lnTo>
                <a:lnTo>
                  <a:pt x="192" y="168"/>
                </a:lnTo>
                <a:lnTo>
                  <a:pt x="192" y="168"/>
                </a:lnTo>
                <a:lnTo>
                  <a:pt x="176" y="164"/>
                </a:lnTo>
                <a:lnTo>
                  <a:pt x="160" y="160"/>
                </a:lnTo>
                <a:lnTo>
                  <a:pt x="142" y="158"/>
                </a:lnTo>
                <a:lnTo>
                  <a:pt x="126" y="158"/>
                </a:lnTo>
                <a:lnTo>
                  <a:pt x="126" y="158"/>
                </a:lnTo>
                <a:lnTo>
                  <a:pt x="96" y="160"/>
                </a:lnTo>
                <a:lnTo>
                  <a:pt x="66" y="166"/>
                </a:lnTo>
                <a:lnTo>
                  <a:pt x="66" y="166"/>
                </a:lnTo>
                <a:lnTo>
                  <a:pt x="64" y="168"/>
                </a:lnTo>
                <a:lnTo>
                  <a:pt x="62" y="170"/>
                </a:lnTo>
                <a:lnTo>
                  <a:pt x="60" y="174"/>
                </a:lnTo>
                <a:lnTo>
                  <a:pt x="60" y="178"/>
                </a:lnTo>
                <a:lnTo>
                  <a:pt x="60" y="178"/>
                </a:lnTo>
                <a:lnTo>
                  <a:pt x="62" y="180"/>
                </a:lnTo>
                <a:lnTo>
                  <a:pt x="66" y="182"/>
                </a:lnTo>
                <a:lnTo>
                  <a:pt x="68" y="184"/>
                </a:lnTo>
                <a:lnTo>
                  <a:pt x="72" y="184"/>
                </a:lnTo>
                <a:lnTo>
                  <a:pt x="72" y="184"/>
                </a:lnTo>
                <a:lnTo>
                  <a:pt x="98" y="178"/>
                </a:lnTo>
                <a:lnTo>
                  <a:pt x="126" y="176"/>
                </a:lnTo>
                <a:lnTo>
                  <a:pt x="126" y="176"/>
                </a:lnTo>
                <a:lnTo>
                  <a:pt x="142" y="176"/>
                </a:lnTo>
                <a:lnTo>
                  <a:pt x="156" y="178"/>
                </a:lnTo>
                <a:lnTo>
                  <a:pt x="172" y="180"/>
                </a:lnTo>
                <a:lnTo>
                  <a:pt x="186" y="186"/>
                </a:lnTo>
                <a:lnTo>
                  <a:pt x="186" y="186"/>
                </a:lnTo>
                <a:close/>
                <a:moveTo>
                  <a:pt x="442" y="42"/>
                </a:moveTo>
                <a:lnTo>
                  <a:pt x="442" y="42"/>
                </a:lnTo>
                <a:lnTo>
                  <a:pt x="438" y="42"/>
                </a:lnTo>
                <a:lnTo>
                  <a:pt x="438" y="30"/>
                </a:lnTo>
                <a:lnTo>
                  <a:pt x="438" y="30"/>
                </a:lnTo>
                <a:lnTo>
                  <a:pt x="436" y="26"/>
                </a:lnTo>
                <a:lnTo>
                  <a:pt x="434" y="22"/>
                </a:lnTo>
                <a:lnTo>
                  <a:pt x="434" y="22"/>
                </a:lnTo>
                <a:lnTo>
                  <a:pt x="410" y="12"/>
                </a:lnTo>
                <a:lnTo>
                  <a:pt x="388" y="6"/>
                </a:lnTo>
                <a:lnTo>
                  <a:pt x="364" y="2"/>
                </a:lnTo>
                <a:lnTo>
                  <a:pt x="338" y="0"/>
                </a:lnTo>
                <a:lnTo>
                  <a:pt x="338" y="0"/>
                </a:lnTo>
                <a:lnTo>
                  <a:pt x="310" y="2"/>
                </a:lnTo>
                <a:lnTo>
                  <a:pt x="284" y="8"/>
                </a:lnTo>
                <a:lnTo>
                  <a:pt x="256" y="16"/>
                </a:lnTo>
                <a:lnTo>
                  <a:pt x="232" y="30"/>
                </a:lnTo>
                <a:lnTo>
                  <a:pt x="232" y="30"/>
                </a:lnTo>
                <a:lnTo>
                  <a:pt x="208" y="16"/>
                </a:lnTo>
                <a:lnTo>
                  <a:pt x="182" y="8"/>
                </a:lnTo>
                <a:lnTo>
                  <a:pt x="154" y="2"/>
                </a:lnTo>
                <a:lnTo>
                  <a:pt x="126" y="0"/>
                </a:lnTo>
                <a:lnTo>
                  <a:pt x="126" y="0"/>
                </a:lnTo>
                <a:lnTo>
                  <a:pt x="100" y="2"/>
                </a:lnTo>
                <a:lnTo>
                  <a:pt x="76" y="6"/>
                </a:lnTo>
                <a:lnTo>
                  <a:pt x="54" y="12"/>
                </a:lnTo>
                <a:lnTo>
                  <a:pt x="32" y="22"/>
                </a:lnTo>
                <a:lnTo>
                  <a:pt x="32" y="22"/>
                </a:lnTo>
                <a:lnTo>
                  <a:pt x="28" y="26"/>
                </a:lnTo>
                <a:lnTo>
                  <a:pt x="26" y="30"/>
                </a:lnTo>
                <a:lnTo>
                  <a:pt x="26" y="42"/>
                </a:lnTo>
                <a:lnTo>
                  <a:pt x="26" y="42"/>
                </a:lnTo>
                <a:lnTo>
                  <a:pt x="24" y="42"/>
                </a:lnTo>
                <a:lnTo>
                  <a:pt x="22" y="42"/>
                </a:lnTo>
                <a:lnTo>
                  <a:pt x="22" y="42"/>
                </a:lnTo>
                <a:lnTo>
                  <a:pt x="12" y="50"/>
                </a:lnTo>
                <a:lnTo>
                  <a:pt x="6" y="58"/>
                </a:lnTo>
                <a:lnTo>
                  <a:pt x="2" y="68"/>
                </a:lnTo>
                <a:lnTo>
                  <a:pt x="0" y="80"/>
                </a:lnTo>
                <a:lnTo>
                  <a:pt x="0" y="260"/>
                </a:lnTo>
                <a:lnTo>
                  <a:pt x="0" y="260"/>
                </a:lnTo>
                <a:lnTo>
                  <a:pt x="2" y="272"/>
                </a:lnTo>
                <a:lnTo>
                  <a:pt x="6" y="280"/>
                </a:lnTo>
                <a:lnTo>
                  <a:pt x="12" y="290"/>
                </a:lnTo>
                <a:lnTo>
                  <a:pt x="20" y="296"/>
                </a:lnTo>
                <a:lnTo>
                  <a:pt x="20" y="296"/>
                </a:lnTo>
                <a:lnTo>
                  <a:pt x="30" y="300"/>
                </a:lnTo>
                <a:lnTo>
                  <a:pt x="40" y="302"/>
                </a:lnTo>
                <a:lnTo>
                  <a:pt x="50" y="302"/>
                </a:lnTo>
                <a:lnTo>
                  <a:pt x="60" y="298"/>
                </a:lnTo>
                <a:lnTo>
                  <a:pt x="60" y="298"/>
                </a:lnTo>
                <a:lnTo>
                  <a:pt x="76" y="290"/>
                </a:lnTo>
                <a:lnTo>
                  <a:pt x="92" y="284"/>
                </a:lnTo>
                <a:lnTo>
                  <a:pt x="110" y="282"/>
                </a:lnTo>
                <a:lnTo>
                  <a:pt x="128" y="280"/>
                </a:lnTo>
                <a:lnTo>
                  <a:pt x="128" y="280"/>
                </a:lnTo>
                <a:lnTo>
                  <a:pt x="150" y="282"/>
                </a:lnTo>
                <a:lnTo>
                  <a:pt x="170" y="286"/>
                </a:lnTo>
                <a:lnTo>
                  <a:pt x="190" y="294"/>
                </a:lnTo>
                <a:lnTo>
                  <a:pt x="208" y="306"/>
                </a:lnTo>
                <a:lnTo>
                  <a:pt x="208" y="306"/>
                </a:lnTo>
                <a:lnTo>
                  <a:pt x="220" y="310"/>
                </a:lnTo>
                <a:lnTo>
                  <a:pt x="232" y="312"/>
                </a:lnTo>
                <a:lnTo>
                  <a:pt x="242" y="310"/>
                </a:lnTo>
                <a:lnTo>
                  <a:pt x="254" y="304"/>
                </a:lnTo>
                <a:lnTo>
                  <a:pt x="254" y="304"/>
                </a:lnTo>
                <a:lnTo>
                  <a:pt x="272" y="294"/>
                </a:lnTo>
                <a:lnTo>
                  <a:pt x="292" y="286"/>
                </a:lnTo>
                <a:lnTo>
                  <a:pt x="314" y="282"/>
                </a:lnTo>
                <a:lnTo>
                  <a:pt x="334" y="280"/>
                </a:lnTo>
                <a:lnTo>
                  <a:pt x="334" y="280"/>
                </a:lnTo>
                <a:lnTo>
                  <a:pt x="352" y="282"/>
                </a:lnTo>
                <a:lnTo>
                  <a:pt x="370" y="284"/>
                </a:lnTo>
                <a:lnTo>
                  <a:pt x="386" y="290"/>
                </a:lnTo>
                <a:lnTo>
                  <a:pt x="402" y="298"/>
                </a:lnTo>
                <a:lnTo>
                  <a:pt x="402" y="298"/>
                </a:lnTo>
                <a:lnTo>
                  <a:pt x="412" y="302"/>
                </a:lnTo>
                <a:lnTo>
                  <a:pt x="422" y="302"/>
                </a:lnTo>
                <a:lnTo>
                  <a:pt x="434" y="300"/>
                </a:lnTo>
                <a:lnTo>
                  <a:pt x="442" y="296"/>
                </a:lnTo>
                <a:lnTo>
                  <a:pt x="442" y="296"/>
                </a:lnTo>
                <a:lnTo>
                  <a:pt x="452" y="290"/>
                </a:lnTo>
                <a:lnTo>
                  <a:pt x="458" y="280"/>
                </a:lnTo>
                <a:lnTo>
                  <a:pt x="462" y="272"/>
                </a:lnTo>
                <a:lnTo>
                  <a:pt x="462" y="260"/>
                </a:lnTo>
                <a:lnTo>
                  <a:pt x="462" y="80"/>
                </a:lnTo>
                <a:lnTo>
                  <a:pt x="462" y="80"/>
                </a:lnTo>
                <a:lnTo>
                  <a:pt x="462" y="68"/>
                </a:lnTo>
                <a:lnTo>
                  <a:pt x="456" y="58"/>
                </a:lnTo>
                <a:lnTo>
                  <a:pt x="450" y="50"/>
                </a:lnTo>
                <a:lnTo>
                  <a:pt x="442" y="42"/>
                </a:lnTo>
                <a:lnTo>
                  <a:pt x="442" y="42"/>
                </a:lnTo>
                <a:close/>
                <a:moveTo>
                  <a:pt x="240" y="46"/>
                </a:moveTo>
                <a:lnTo>
                  <a:pt x="240" y="46"/>
                </a:lnTo>
                <a:lnTo>
                  <a:pt x="264" y="32"/>
                </a:lnTo>
                <a:lnTo>
                  <a:pt x="288" y="24"/>
                </a:lnTo>
                <a:lnTo>
                  <a:pt x="312" y="18"/>
                </a:lnTo>
                <a:lnTo>
                  <a:pt x="338" y="16"/>
                </a:lnTo>
                <a:lnTo>
                  <a:pt x="338" y="16"/>
                </a:lnTo>
                <a:lnTo>
                  <a:pt x="360" y="18"/>
                </a:lnTo>
                <a:lnTo>
                  <a:pt x="380" y="22"/>
                </a:lnTo>
                <a:lnTo>
                  <a:pt x="400" y="28"/>
                </a:lnTo>
                <a:lnTo>
                  <a:pt x="420" y="36"/>
                </a:lnTo>
                <a:lnTo>
                  <a:pt x="420" y="250"/>
                </a:lnTo>
                <a:lnTo>
                  <a:pt x="420" y="250"/>
                </a:lnTo>
                <a:lnTo>
                  <a:pt x="400" y="242"/>
                </a:lnTo>
                <a:lnTo>
                  <a:pt x="380" y="238"/>
                </a:lnTo>
                <a:lnTo>
                  <a:pt x="360" y="234"/>
                </a:lnTo>
                <a:lnTo>
                  <a:pt x="338" y="232"/>
                </a:lnTo>
                <a:lnTo>
                  <a:pt x="338" y="232"/>
                </a:lnTo>
                <a:lnTo>
                  <a:pt x="314" y="234"/>
                </a:lnTo>
                <a:lnTo>
                  <a:pt x="288" y="240"/>
                </a:lnTo>
                <a:lnTo>
                  <a:pt x="264" y="248"/>
                </a:lnTo>
                <a:lnTo>
                  <a:pt x="240" y="258"/>
                </a:lnTo>
                <a:lnTo>
                  <a:pt x="240" y="46"/>
                </a:lnTo>
                <a:close/>
                <a:moveTo>
                  <a:pt x="44" y="36"/>
                </a:moveTo>
                <a:lnTo>
                  <a:pt x="44" y="36"/>
                </a:lnTo>
                <a:lnTo>
                  <a:pt x="64" y="28"/>
                </a:lnTo>
                <a:lnTo>
                  <a:pt x="84" y="22"/>
                </a:lnTo>
                <a:lnTo>
                  <a:pt x="104" y="18"/>
                </a:lnTo>
                <a:lnTo>
                  <a:pt x="126" y="16"/>
                </a:lnTo>
                <a:lnTo>
                  <a:pt x="126" y="16"/>
                </a:lnTo>
                <a:lnTo>
                  <a:pt x="152" y="18"/>
                </a:lnTo>
                <a:lnTo>
                  <a:pt x="176" y="24"/>
                </a:lnTo>
                <a:lnTo>
                  <a:pt x="200" y="32"/>
                </a:lnTo>
                <a:lnTo>
                  <a:pt x="224" y="46"/>
                </a:lnTo>
                <a:lnTo>
                  <a:pt x="224" y="258"/>
                </a:lnTo>
                <a:lnTo>
                  <a:pt x="224" y="258"/>
                </a:lnTo>
                <a:lnTo>
                  <a:pt x="200" y="248"/>
                </a:lnTo>
                <a:lnTo>
                  <a:pt x="176" y="240"/>
                </a:lnTo>
                <a:lnTo>
                  <a:pt x="152" y="234"/>
                </a:lnTo>
                <a:lnTo>
                  <a:pt x="126" y="232"/>
                </a:lnTo>
                <a:lnTo>
                  <a:pt x="126" y="232"/>
                </a:lnTo>
                <a:lnTo>
                  <a:pt x="104" y="234"/>
                </a:lnTo>
                <a:lnTo>
                  <a:pt x="84" y="238"/>
                </a:lnTo>
                <a:lnTo>
                  <a:pt x="64" y="242"/>
                </a:lnTo>
                <a:lnTo>
                  <a:pt x="44" y="250"/>
                </a:lnTo>
                <a:lnTo>
                  <a:pt x="44" y="36"/>
                </a:lnTo>
                <a:close/>
                <a:moveTo>
                  <a:pt x="450" y="260"/>
                </a:moveTo>
                <a:lnTo>
                  <a:pt x="450" y="260"/>
                </a:lnTo>
                <a:lnTo>
                  <a:pt x="450" y="268"/>
                </a:lnTo>
                <a:lnTo>
                  <a:pt x="446" y="274"/>
                </a:lnTo>
                <a:lnTo>
                  <a:pt x="442" y="280"/>
                </a:lnTo>
                <a:lnTo>
                  <a:pt x="436" y="286"/>
                </a:lnTo>
                <a:lnTo>
                  <a:pt x="436" y="286"/>
                </a:lnTo>
                <a:lnTo>
                  <a:pt x="430" y="288"/>
                </a:lnTo>
                <a:lnTo>
                  <a:pt x="422" y="290"/>
                </a:lnTo>
                <a:lnTo>
                  <a:pt x="416" y="290"/>
                </a:lnTo>
                <a:lnTo>
                  <a:pt x="408" y="286"/>
                </a:lnTo>
                <a:lnTo>
                  <a:pt x="408" y="286"/>
                </a:lnTo>
                <a:lnTo>
                  <a:pt x="390" y="278"/>
                </a:lnTo>
                <a:lnTo>
                  <a:pt x="372" y="272"/>
                </a:lnTo>
                <a:lnTo>
                  <a:pt x="354" y="268"/>
                </a:lnTo>
                <a:lnTo>
                  <a:pt x="334" y="268"/>
                </a:lnTo>
                <a:lnTo>
                  <a:pt x="334" y="268"/>
                </a:lnTo>
                <a:lnTo>
                  <a:pt x="312" y="270"/>
                </a:lnTo>
                <a:lnTo>
                  <a:pt x="288" y="274"/>
                </a:lnTo>
                <a:lnTo>
                  <a:pt x="268" y="284"/>
                </a:lnTo>
                <a:lnTo>
                  <a:pt x="246" y="294"/>
                </a:lnTo>
                <a:lnTo>
                  <a:pt x="246" y="294"/>
                </a:lnTo>
                <a:lnTo>
                  <a:pt x="240" y="298"/>
                </a:lnTo>
                <a:lnTo>
                  <a:pt x="232" y="300"/>
                </a:lnTo>
                <a:lnTo>
                  <a:pt x="224" y="298"/>
                </a:lnTo>
                <a:lnTo>
                  <a:pt x="216" y="294"/>
                </a:lnTo>
                <a:lnTo>
                  <a:pt x="216" y="294"/>
                </a:lnTo>
                <a:lnTo>
                  <a:pt x="196" y="284"/>
                </a:lnTo>
                <a:lnTo>
                  <a:pt x="174" y="274"/>
                </a:lnTo>
                <a:lnTo>
                  <a:pt x="152" y="270"/>
                </a:lnTo>
                <a:lnTo>
                  <a:pt x="128" y="268"/>
                </a:lnTo>
                <a:lnTo>
                  <a:pt x="128" y="268"/>
                </a:lnTo>
                <a:lnTo>
                  <a:pt x="108" y="268"/>
                </a:lnTo>
                <a:lnTo>
                  <a:pt x="90" y="272"/>
                </a:lnTo>
                <a:lnTo>
                  <a:pt x="72" y="278"/>
                </a:lnTo>
                <a:lnTo>
                  <a:pt x="54" y="286"/>
                </a:lnTo>
                <a:lnTo>
                  <a:pt x="54" y="286"/>
                </a:lnTo>
                <a:lnTo>
                  <a:pt x="46" y="290"/>
                </a:lnTo>
                <a:lnTo>
                  <a:pt x="40" y="290"/>
                </a:lnTo>
                <a:lnTo>
                  <a:pt x="32" y="288"/>
                </a:lnTo>
                <a:lnTo>
                  <a:pt x="26" y="286"/>
                </a:lnTo>
                <a:lnTo>
                  <a:pt x="26" y="286"/>
                </a:lnTo>
                <a:lnTo>
                  <a:pt x="20" y="280"/>
                </a:lnTo>
                <a:lnTo>
                  <a:pt x="16" y="274"/>
                </a:lnTo>
                <a:lnTo>
                  <a:pt x="14" y="268"/>
                </a:lnTo>
                <a:lnTo>
                  <a:pt x="12" y="260"/>
                </a:lnTo>
                <a:lnTo>
                  <a:pt x="12" y="80"/>
                </a:lnTo>
                <a:lnTo>
                  <a:pt x="12" y="80"/>
                </a:lnTo>
                <a:lnTo>
                  <a:pt x="14" y="72"/>
                </a:lnTo>
                <a:lnTo>
                  <a:pt x="16" y="66"/>
                </a:lnTo>
                <a:lnTo>
                  <a:pt x="20" y="58"/>
                </a:lnTo>
                <a:lnTo>
                  <a:pt x="26" y="54"/>
                </a:lnTo>
                <a:lnTo>
                  <a:pt x="26" y="264"/>
                </a:lnTo>
                <a:lnTo>
                  <a:pt x="26" y="264"/>
                </a:lnTo>
                <a:lnTo>
                  <a:pt x="28" y="268"/>
                </a:lnTo>
                <a:lnTo>
                  <a:pt x="30" y="272"/>
                </a:lnTo>
                <a:lnTo>
                  <a:pt x="30" y="272"/>
                </a:lnTo>
                <a:lnTo>
                  <a:pt x="36" y="272"/>
                </a:lnTo>
                <a:lnTo>
                  <a:pt x="40" y="272"/>
                </a:lnTo>
                <a:lnTo>
                  <a:pt x="40" y="272"/>
                </a:lnTo>
                <a:lnTo>
                  <a:pt x="60" y="262"/>
                </a:lnTo>
                <a:lnTo>
                  <a:pt x="82" y="256"/>
                </a:lnTo>
                <a:lnTo>
                  <a:pt x="104" y="252"/>
                </a:lnTo>
                <a:lnTo>
                  <a:pt x="126" y="250"/>
                </a:lnTo>
                <a:lnTo>
                  <a:pt x="126" y="250"/>
                </a:lnTo>
                <a:lnTo>
                  <a:pt x="152" y="252"/>
                </a:lnTo>
                <a:lnTo>
                  <a:pt x="178" y="258"/>
                </a:lnTo>
                <a:lnTo>
                  <a:pt x="204" y="268"/>
                </a:lnTo>
                <a:lnTo>
                  <a:pt x="228" y="280"/>
                </a:lnTo>
                <a:lnTo>
                  <a:pt x="228" y="280"/>
                </a:lnTo>
                <a:lnTo>
                  <a:pt x="228" y="282"/>
                </a:lnTo>
                <a:lnTo>
                  <a:pt x="228" y="282"/>
                </a:lnTo>
                <a:lnTo>
                  <a:pt x="228" y="282"/>
                </a:lnTo>
                <a:lnTo>
                  <a:pt x="230" y="282"/>
                </a:lnTo>
                <a:lnTo>
                  <a:pt x="230" y="282"/>
                </a:lnTo>
                <a:lnTo>
                  <a:pt x="230" y="282"/>
                </a:lnTo>
                <a:lnTo>
                  <a:pt x="232" y="282"/>
                </a:lnTo>
                <a:lnTo>
                  <a:pt x="232" y="282"/>
                </a:lnTo>
                <a:lnTo>
                  <a:pt x="232" y="282"/>
                </a:lnTo>
                <a:lnTo>
                  <a:pt x="232" y="282"/>
                </a:lnTo>
                <a:lnTo>
                  <a:pt x="234" y="282"/>
                </a:lnTo>
                <a:lnTo>
                  <a:pt x="234" y="282"/>
                </a:lnTo>
                <a:lnTo>
                  <a:pt x="234" y="282"/>
                </a:lnTo>
                <a:lnTo>
                  <a:pt x="236" y="282"/>
                </a:lnTo>
                <a:lnTo>
                  <a:pt x="236" y="282"/>
                </a:lnTo>
                <a:lnTo>
                  <a:pt x="236" y="282"/>
                </a:lnTo>
                <a:lnTo>
                  <a:pt x="236" y="282"/>
                </a:lnTo>
                <a:lnTo>
                  <a:pt x="236" y="280"/>
                </a:lnTo>
                <a:lnTo>
                  <a:pt x="236" y="280"/>
                </a:lnTo>
                <a:lnTo>
                  <a:pt x="236" y="280"/>
                </a:lnTo>
                <a:lnTo>
                  <a:pt x="260" y="268"/>
                </a:lnTo>
                <a:lnTo>
                  <a:pt x="286" y="258"/>
                </a:lnTo>
                <a:lnTo>
                  <a:pt x="312" y="252"/>
                </a:lnTo>
                <a:lnTo>
                  <a:pt x="338" y="250"/>
                </a:lnTo>
                <a:lnTo>
                  <a:pt x="338" y="250"/>
                </a:lnTo>
                <a:lnTo>
                  <a:pt x="362" y="252"/>
                </a:lnTo>
                <a:lnTo>
                  <a:pt x="384" y="256"/>
                </a:lnTo>
                <a:lnTo>
                  <a:pt x="404" y="262"/>
                </a:lnTo>
                <a:lnTo>
                  <a:pt x="424" y="272"/>
                </a:lnTo>
                <a:lnTo>
                  <a:pt x="424" y="272"/>
                </a:lnTo>
                <a:lnTo>
                  <a:pt x="430" y="272"/>
                </a:lnTo>
                <a:lnTo>
                  <a:pt x="434" y="272"/>
                </a:lnTo>
                <a:lnTo>
                  <a:pt x="434" y="272"/>
                </a:lnTo>
                <a:lnTo>
                  <a:pt x="436" y="268"/>
                </a:lnTo>
                <a:lnTo>
                  <a:pt x="438" y="264"/>
                </a:lnTo>
                <a:lnTo>
                  <a:pt x="438" y="56"/>
                </a:lnTo>
                <a:lnTo>
                  <a:pt x="438" y="56"/>
                </a:lnTo>
                <a:lnTo>
                  <a:pt x="442" y="60"/>
                </a:lnTo>
                <a:lnTo>
                  <a:pt x="446" y="66"/>
                </a:lnTo>
                <a:lnTo>
                  <a:pt x="450" y="72"/>
                </a:lnTo>
                <a:lnTo>
                  <a:pt x="450" y="80"/>
                </a:lnTo>
                <a:lnTo>
                  <a:pt x="450" y="26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36" name="Rectangle 135"/>
          <p:cNvSpPr/>
          <p:nvPr/>
        </p:nvSpPr>
        <p:spPr>
          <a:xfrm>
            <a:off x="3878585" y="1569556"/>
            <a:ext cx="230425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 smtClean="0">
                <a:solidFill>
                  <a:schemeClr val="bg2"/>
                </a:solidFill>
                <a:latin typeface="Georgia" pitchFamily="18" charset="0"/>
              </a:rPr>
              <a:t>Enabling policy</a:t>
            </a:r>
            <a:endParaRPr lang="en-GB" sz="2000" dirty="0">
              <a:solidFill>
                <a:schemeClr val="bg2"/>
              </a:solidFill>
              <a:latin typeface="Georgia" pitchFamily="18" charset="0"/>
            </a:endParaRPr>
          </a:p>
        </p:txBody>
      </p:sp>
      <p:sp>
        <p:nvSpPr>
          <p:cNvPr id="141" name="Rectangle 140"/>
          <p:cNvSpPr/>
          <p:nvPr/>
        </p:nvSpPr>
        <p:spPr>
          <a:xfrm>
            <a:off x="3915073" y="2501700"/>
            <a:ext cx="230425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 smtClean="0">
                <a:solidFill>
                  <a:schemeClr val="bg2"/>
                </a:solidFill>
                <a:latin typeface="Georgia" pitchFamily="18" charset="0"/>
              </a:rPr>
              <a:t>Quality education and health</a:t>
            </a:r>
            <a:endParaRPr lang="en-GB" sz="2000" dirty="0">
              <a:solidFill>
                <a:schemeClr val="bg2"/>
              </a:solidFill>
              <a:latin typeface="Georgia" pitchFamily="18" charset="0"/>
            </a:endParaRPr>
          </a:p>
        </p:txBody>
      </p:sp>
      <p:sp>
        <p:nvSpPr>
          <p:cNvPr id="142" name="Rectangle 141"/>
          <p:cNvSpPr/>
          <p:nvPr/>
        </p:nvSpPr>
        <p:spPr>
          <a:xfrm>
            <a:off x="3905459" y="3600334"/>
            <a:ext cx="230425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 smtClean="0">
                <a:solidFill>
                  <a:schemeClr val="bg2"/>
                </a:solidFill>
                <a:latin typeface="Georgia" pitchFamily="18" charset="0"/>
              </a:rPr>
              <a:t>Eliminate/Reduce self interest</a:t>
            </a:r>
            <a:endParaRPr lang="en-GB" sz="2000" dirty="0">
              <a:solidFill>
                <a:schemeClr val="bg2"/>
              </a:solidFill>
              <a:latin typeface="Georgia" pitchFamily="18" charset="0"/>
            </a:endParaRPr>
          </a:p>
        </p:txBody>
      </p:sp>
      <p:sp>
        <p:nvSpPr>
          <p:cNvPr id="143" name="Rectangle 142"/>
          <p:cNvSpPr/>
          <p:nvPr/>
        </p:nvSpPr>
        <p:spPr>
          <a:xfrm>
            <a:off x="3905459" y="4615271"/>
            <a:ext cx="230425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 smtClean="0">
                <a:solidFill>
                  <a:schemeClr val="bg2"/>
                </a:solidFill>
                <a:latin typeface="Georgia" pitchFamily="18" charset="0"/>
              </a:rPr>
              <a:t>Government in Business</a:t>
            </a:r>
            <a:endParaRPr lang="en-GB" sz="2000" dirty="0">
              <a:solidFill>
                <a:schemeClr val="bg2"/>
              </a:solidFill>
              <a:latin typeface="Georgia" pitchFamily="18" charset="0"/>
            </a:endParaRPr>
          </a:p>
        </p:txBody>
      </p:sp>
      <p:sp>
        <p:nvSpPr>
          <p:cNvPr id="144" name="Rectangle 143"/>
          <p:cNvSpPr/>
          <p:nvPr/>
        </p:nvSpPr>
        <p:spPr>
          <a:xfrm>
            <a:off x="3905459" y="5583126"/>
            <a:ext cx="230425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 smtClean="0">
                <a:solidFill>
                  <a:schemeClr val="bg2"/>
                </a:solidFill>
                <a:latin typeface="Georgia" pitchFamily="18" charset="0"/>
              </a:rPr>
              <a:t>Avoid the temptation of quick fix</a:t>
            </a:r>
            <a:endParaRPr lang="en-GB" sz="2000" dirty="0">
              <a:solidFill>
                <a:schemeClr val="bg2"/>
              </a:solidFill>
              <a:latin typeface="Georgia" pitchFamily="18" charset="0"/>
            </a:endParaRPr>
          </a:p>
        </p:txBody>
      </p:sp>
      <p:sp>
        <p:nvSpPr>
          <p:cNvPr id="145" name="Freeform 4807"/>
          <p:cNvSpPr>
            <a:spLocks noEditPoints="1"/>
          </p:cNvSpPr>
          <p:nvPr/>
        </p:nvSpPr>
        <p:spPr bwMode="auto">
          <a:xfrm>
            <a:off x="3037998" y="4714708"/>
            <a:ext cx="604103" cy="539917"/>
          </a:xfrm>
          <a:custGeom>
            <a:avLst/>
            <a:gdLst>
              <a:gd name="T0" fmla="*/ 84 w 320"/>
              <a:gd name="T1" fmla="*/ 24 h 286"/>
              <a:gd name="T2" fmla="*/ 86 w 320"/>
              <a:gd name="T3" fmla="*/ 18 h 286"/>
              <a:gd name="T4" fmla="*/ 92 w 320"/>
              <a:gd name="T5" fmla="*/ 14 h 286"/>
              <a:gd name="T6" fmla="*/ 134 w 320"/>
              <a:gd name="T7" fmla="*/ 2 h 286"/>
              <a:gd name="T8" fmla="*/ 160 w 320"/>
              <a:gd name="T9" fmla="*/ 0 h 286"/>
              <a:gd name="T10" fmla="*/ 208 w 320"/>
              <a:gd name="T11" fmla="*/ 8 h 286"/>
              <a:gd name="T12" fmla="*/ 228 w 320"/>
              <a:gd name="T13" fmla="*/ 14 h 286"/>
              <a:gd name="T14" fmla="*/ 236 w 320"/>
              <a:gd name="T15" fmla="*/ 24 h 286"/>
              <a:gd name="T16" fmla="*/ 216 w 320"/>
              <a:gd name="T17" fmla="*/ 42 h 286"/>
              <a:gd name="T18" fmla="*/ 216 w 320"/>
              <a:gd name="T19" fmla="*/ 30 h 286"/>
              <a:gd name="T20" fmla="*/ 178 w 320"/>
              <a:gd name="T21" fmla="*/ 22 h 286"/>
              <a:gd name="T22" fmla="*/ 160 w 320"/>
              <a:gd name="T23" fmla="*/ 20 h 286"/>
              <a:gd name="T24" fmla="*/ 128 w 320"/>
              <a:gd name="T25" fmla="*/ 24 h 286"/>
              <a:gd name="T26" fmla="*/ 104 w 320"/>
              <a:gd name="T27" fmla="*/ 42 h 286"/>
              <a:gd name="T28" fmla="*/ 132 w 320"/>
              <a:gd name="T29" fmla="*/ 160 h 286"/>
              <a:gd name="T30" fmla="*/ 188 w 320"/>
              <a:gd name="T31" fmla="*/ 146 h 286"/>
              <a:gd name="T32" fmla="*/ 188 w 320"/>
              <a:gd name="T33" fmla="*/ 160 h 286"/>
              <a:gd name="T34" fmla="*/ 274 w 320"/>
              <a:gd name="T35" fmla="*/ 148 h 286"/>
              <a:gd name="T36" fmla="*/ 320 w 320"/>
              <a:gd name="T37" fmla="*/ 138 h 286"/>
              <a:gd name="T38" fmla="*/ 320 w 320"/>
              <a:gd name="T39" fmla="*/ 72 h 286"/>
              <a:gd name="T40" fmla="*/ 314 w 320"/>
              <a:gd name="T41" fmla="*/ 58 h 286"/>
              <a:gd name="T42" fmla="*/ 300 w 320"/>
              <a:gd name="T43" fmla="*/ 52 h 286"/>
              <a:gd name="T44" fmla="*/ 20 w 320"/>
              <a:gd name="T45" fmla="*/ 52 h 286"/>
              <a:gd name="T46" fmla="*/ 6 w 320"/>
              <a:gd name="T47" fmla="*/ 58 h 286"/>
              <a:gd name="T48" fmla="*/ 0 w 320"/>
              <a:gd name="T49" fmla="*/ 72 h 286"/>
              <a:gd name="T50" fmla="*/ 0 w 320"/>
              <a:gd name="T51" fmla="*/ 138 h 286"/>
              <a:gd name="T52" fmla="*/ 46 w 320"/>
              <a:gd name="T53" fmla="*/ 148 h 286"/>
              <a:gd name="T54" fmla="*/ 132 w 320"/>
              <a:gd name="T55" fmla="*/ 160 h 286"/>
              <a:gd name="T56" fmla="*/ 174 w 320"/>
              <a:gd name="T57" fmla="*/ 176 h 286"/>
              <a:gd name="T58" fmla="*/ 146 w 320"/>
              <a:gd name="T59" fmla="*/ 160 h 286"/>
              <a:gd name="T60" fmla="*/ 174 w 320"/>
              <a:gd name="T61" fmla="*/ 176 h 286"/>
              <a:gd name="T62" fmla="*/ 320 w 320"/>
              <a:gd name="T63" fmla="*/ 266 h 286"/>
              <a:gd name="T64" fmla="*/ 318 w 320"/>
              <a:gd name="T65" fmla="*/ 274 h 286"/>
              <a:gd name="T66" fmla="*/ 308 w 320"/>
              <a:gd name="T67" fmla="*/ 284 h 286"/>
              <a:gd name="T68" fmla="*/ 20 w 320"/>
              <a:gd name="T69" fmla="*/ 286 h 286"/>
              <a:gd name="T70" fmla="*/ 12 w 320"/>
              <a:gd name="T71" fmla="*/ 284 h 286"/>
              <a:gd name="T72" fmla="*/ 2 w 320"/>
              <a:gd name="T73" fmla="*/ 274 h 286"/>
              <a:gd name="T74" fmla="*/ 0 w 320"/>
              <a:gd name="T75" fmla="*/ 154 h 286"/>
              <a:gd name="T76" fmla="*/ 20 w 320"/>
              <a:gd name="T77" fmla="*/ 160 h 286"/>
              <a:gd name="T78" fmla="*/ 88 w 320"/>
              <a:gd name="T79" fmla="*/ 172 h 286"/>
              <a:gd name="T80" fmla="*/ 132 w 320"/>
              <a:gd name="T81" fmla="*/ 190 h 286"/>
              <a:gd name="T82" fmla="*/ 188 w 320"/>
              <a:gd name="T83" fmla="*/ 176 h 286"/>
              <a:gd name="T84" fmla="*/ 232 w 320"/>
              <a:gd name="T85" fmla="*/ 172 h 286"/>
              <a:gd name="T86" fmla="*/ 300 w 320"/>
              <a:gd name="T87" fmla="*/ 160 h 286"/>
              <a:gd name="T88" fmla="*/ 320 w 320"/>
              <a:gd name="T89" fmla="*/ 154 h 286"/>
              <a:gd name="T90" fmla="*/ 56 w 320"/>
              <a:gd name="T91" fmla="*/ 266 h 286"/>
              <a:gd name="T92" fmla="*/ 52 w 320"/>
              <a:gd name="T93" fmla="*/ 252 h 286"/>
              <a:gd name="T94" fmla="*/ 46 w 320"/>
              <a:gd name="T95" fmla="*/ 240 h 286"/>
              <a:gd name="T96" fmla="*/ 34 w 320"/>
              <a:gd name="T97" fmla="*/ 232 h 286"/>
              <a:gd name="T98" fmla="*/ 20 w 320"/>
              <a:gd name="T99" fmla="*/ 230 h 286"/>
              <a:gd name="T100" fmla="*/ 56 w 320"/>
              <a:gd name="T101" fmla="*/ 266 h 286"/>
              <a:gd name="T102" fmla="*/ 300 w 320"/>
              <a:gd name="T103" fmla="*/ 230 h 286"/>
              <a:gd name="T104" fmla="*/ 286 w 320"/>
              <a:gd name="T105" fmla="*/ 232 h 286"/>
              <a:gd name="T106" fmla="*/ 274 w 320"/>
              <a:gd name="T107" fmla="*/ 240 h 286"/>
              <a:gd name="T108" fmla="*/ 268 w 320"/>
              <a:gd name="T109" fmla="*/ 252 h 286"/>
              <a:gd name="T110" fmla="*/ 264 w 320"/>
              <a:gd name="T111" fmla="*/ 266 h 286"/>
              <a:gd name="T112" fmla="*/ 300 w 320"/>
              <a:gd name="T113" fmla="*/ 230 h 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20" h="286">
                <a:moveTo>
                  <a:pt x="84" y="42"/>
                </a:moveTo>
                <a:lnTo>
                  <a:pt x="84" y="24"/>
                </a:lnTo>
                <a:lnTo>
                  <a:pt x="84" y="24"/>
                </a:lnTo>
                <a:lnTo>
                  <a:pt x="86" y="18"/>
                </a:lnTo>
                <a:lnTo>
                  <a:pt x="92" y="14"/>
                </a:lnTo>
                <a:lnTo>
                  <a:pt x="92" y="14"/>
                </a:lnTo>
                <a:lnTo>
                  <a:pt x="112" y="8"/>
                </a:lnTo>
                <a:lnTo>
                  <a:pt x="134" y="2"/>
                </a:lnTo>
                <a:lnTo>
                  <a:pt x="160" y="0"/>
                </a:lnTo>
                <a:lnTo>
                  <a:pt x="160" y="0"/>
                </a:lnTo>
                <a:lnTo>
                  <a:pt x="186" y="2"/>
                </a:lnTo>
                <a:lnTo>
                  <a:pt x="208" y="8"/>
                </a:lnTo>
                <a:lnTo>
                  <a:pt x="228" y="14"/>
                </a:lnTo>
                <a:lnTo>
                  <a:pt x="228" y="14"/>
                </a:lnTo>
                <a:lnTo>
                  <a:pt x="234" y="18"/>
                </a:lnTo>
                <a:lnTo>
                  <a:pt x="236" y="24"/>
                </a:lnTo>
                <a:lnTo>
                  <a:pt x="236" y="42"/>
                </a:lnTo>
                <a:lnTo>
                  <a:pt x="216" y="42"/>
                </a:lnTo>
                <a:lnTo>
                  <a:pt x="216" y="30"/>
                </a:lnTo>
                <a:lnTo>
                  <a:pt x="216" y="30"/>
                </a:lnTo>
                <a:lnTo>
                  <a:pt x="192" y="24"/>
                </a:lnTo>
                <a:lnTo>
                  <a:pt x="178" y="22"/>
                </a:lnTo>
                <a:lnTo>
                  <a:pt x="160" y="20"/>
                </a:lnTo>
                <a:lnTo>
                  <a:pt x="160" y="20"/>
                </a:lnTo>
                <a:lnTo>
                  <a:pt x="142" y="22"/>
                </a:lnTo>
                <a:lnTo>
                  <a:pt x="128" y="24"/>
                </a:lnTo>
                <a:lnTo>
                  <a:pt x="104" y="30"/>
                </a:lnTo>
                <a:lnTo>
                  <a:pt x="104" y="42"/>
                </a:lnTo>
                <a:lnTo>
                  <a:pt x="84" y="42"/>
                </a:lnTo>
                <a:close/>
                <a:moveTo>
                  <a:pt x="132" y="160"/>
                </a:moveTo>
                <a:lnTo>
                  <a:pt x="132" y="146"/>
                </a:lnTo>
                <a:lnTo>
                  <a:pt x="188" y="146"/>
                </a:lnTo>
                <a:lnTo>
                  <a:pt x="188" y="160"/>
                </a:lnTo>
                <a:lnTo>
                  <a:pt x="188" y="160"/>
                </a:lnTo>
                <a:lnTo>
                  <a:pt x="234" y="156"/>
                </a:lnTo>
                <a:lnTo>
                  <a:pt x="274" y="148"/>
                </a:lnTo>
                <a:lnTo>
                  <a:pt x="302" y="142"/>
                </a:lnTo>
                <a:lnTo>
                  <a:pt x="320" y="138"/>
                </a:lnTo>
                <a:lnTo>
                  <a:pt x="320" y="72"/>
                </a:lnTo>
                <a:lnTo>
                  <a:pt x="320" y="72"/>
                </a:lnTo>
                <a:lnTo>
                  <a:pt x="318" y="64"/>
                </a:lnTo>
                <a:lnTo>
                  <a:pt x="314" y="58"/>
                </a:lnTo>
                <a:lnTo>
                  <a:pt x="308" y="54"/>
                </a:lnTo>
                <a:lnTo>
                  <a:pt x="300" y="52"/>
                </a:lnTo>
                <a:lnTo>
                  <a:pt x="20" y="52"/>
                </a:lnTo>
                <a:lnTo>
                  <a:pt x="20" y="52"/>
                </a:lnTo>
                <a:lnTo>
                  <a:pt x="12" y="54"/>
                </a:lnTo>
                <a:lnTo>
                  <a:pt x="6" y="58"/>
                </a:lnTo>
                <a:lnTo>
                  <a:pt x="2" y="64"/>
                </a:lnTo>
                <a:lnTo>
                  <a:pt x="0" y="72"/>
                </a:lnTo>
                <a:lnTo>
                  <a:pt x="0" y="138"/>
                </a:lnTo>
                <a:lnTo>
                  <a:pt x="0" y="138"/>
                </a:lnTo>
                <a:lnTo>
                  <a:pt x="18" y="142"/>
                </a:lnTo>
                <a:lnTo>
                  <a:pt x="46" y="148"/>
                </a:lnTo>
                <a:lnTo>
                  <a:pt x="86" y="156"/>
                </a:lnTo>
                <a:lnTo>
                  <a:pt x="132" y="160"/>
                </a:lnTo>
                <a:lnTo>
                  <a:pt x="132" y="160"/>
                </a:lnTo>
                <a:close/>
                <a:moveTo>
                  <a:pt x="174" y="176"/>
                </a:moveTo>
                <a:lnTo>
                  <a:pt x="174" y="160"/>
                </a:lnTo>
                <a:lnTo>
                  <a:pt x="146" y="160"/>
                </a:lnTo>
                <a:lnTo>
                  <a:pt x="146" y="176"/>
                </a:lnTo>
                <a:lnTo>
                  <a:pt x="174" y="176"/>
                </a:lnTo>
                <a:close/>
                <a:moveTo>
                  <a:pt x="320" y="154"/>
                </a:moveTo>
                <a:lnTo>
                  <a:pt x="320" y="266"/>
                </a:lnTo>
                <a:lnTo>
                  <a:pt x="320" y="266"/>
                </a:lnTo>
                <a:lnTo>
                  <a:pt x="318" y="274"/>
                </a:lnTo>
                <a:lnTo>
                  <a:pt x="314" y="280"/>
                </a:lnTo>
                <a:lnTo>
                  <a:pt x="308" y="284"/>
                </a:lnTo>
                <a:lnTo>
                  <a:pt x="300" y="286"/>
                </a:lnTo>
                <a:lnTo>
                  <a:pt x="20" y="286"/>
                </a:lnTo>
                <a:lnTo>
                  <a:pt x="20" y="286"/>
                </a:lnTo>
                <a:lnTo>
                  <a:pt x="12" y="284"/>
                </a:lnTo>
                <a:lnTo>
                  <a:pt x="6" y="280"/>
                </a:lnTo>
                <a:lnTo>
                  <a:pt x="2" y="274"/>
                </a:lnTo>
                <a:lnTo>
                  <a:pt x="0" y="266"/>
                </a:lnTo>
                <a:lnTo>
                  <a:pt x="0" y="154"/>
                </a:lnTo>
                <a:lnTo>
                  <a:pt x="0" y="154"/>
                </a:lnTo>
                <a:lnTo>
                  <a:pt x="20" y="160"/>
                </a:lnTo>
                <a:lnTo>
                  <a:pt x="50" y="166"/>
                </a:lnTo>
                <a:lnTo>
                  <a:pt x="88" y="172"/>
                </a:lnTo>
                <a:lnTo>
                  <a:pt x="132" y="176"/>
                </a:lnTo>
                <a:lnTo>
                  <a:pt x="132" y="190"/>
                </a:lnTo>
                <a:lnTo>
                  <a:pt x="188" y="190"/>
                </a:lnTo>
                <a:lnTo>
                  <a:pt x="188" y="176"/>
                </a:lnTo>
                <a:lnTo>
                  <a:pt x="188" y="176"/>
                </a:lnTo>
                <a:lnTo>
                  <a:pt x="232" y="172"/>
                </a:lnTo>
                <a:lnTo>
                  <a:pt x="270" y="166"/>
                </a:lnTo>
                <a:lnTo>
                  <a:pt x="300" y="160"/>
                </a:lnTo>
                <a:lnTo>
                  <a:pt x="320" y="154"/>
                </a:lnTo>
                <a:lnTo>
                  <a:pt x="320" y="154"/>
                </a:lnTo>
                <a:close/>
                <a:moveTo>
                  <a:pt x="56" y="266"/>
                </a:moveTo>
                <a:lnTo>
                  <a:pt x="56" y="266"/>
                </a:lnTo>
                <a:lnTo>
                  <a:pt x="56" y="258"/>
                </a:lnTo>
                <a:lnTo>
                  <a:pt x="52" y="252"/>
                </a:lnTo>
                <a:lnTo>
                  <a:pt x="50" y="246"/>
                </a:lnTo>
                <a:lnTo>
                  <a:pt x="46" y="240"/>
                </a:lnTo>
                <a:lnTo>
                  <a:pt x="40" y="236"/>
                </a:lnTo>
                <a:lnTo>
                  <a:pt x="34" y="232"/>
                </a:lnTo>
                <a:lnTo>
                  <a:pt x="28" y="230"/>
                </a:lnTo>
                <a:lnTo>
                  <a:pt x="20" y="230"/>
                </a:lnTo>
                <a:lnTo>
                  <a:pt x="20" y="266"/>
                </a:lnTo>
                <a:lnTo>
                  <a:pt x="56" y="266"/>
                </a:lnTo>
                <a:close/>
                <a:moveTo>
                  <a:pt x="300" y="230"/>
                </a:moveTo>
                <a:lnTo>
                  <a:pt x="300" y="230"/>
                </a:lnTo>
                <a:lnTo>
                  <a:pt x="292" y="230"/>
                </a:lnTo>
                <a:lnTo>
                  <a:pt x="286" y="232"/>
                </a:lnTo>
                <a:lnTo>
                  <a:pt x="280" y="236"/>
                </a:lnTo>
                <a:lnTo>
                  <a:pt x="274" y="240"/>
                </a:lnTo>
                <a:lnTo>
                  <a:pt x="270" y="246"/>
                </a:lnTo>
                <a:lnTo>
                  <a:pt x="268" y="252"/>
                </a:lnTo>
                <a:lnTo>
                  <a:pt x="264" y="258"/>
                </a:lnTo>
                <a:lnTo>
                  <a:pt x="264" y="266"/>
                </a:lnTo>
                <a:lnTo>
                  <a:pt x="300" y="266"/>
                </a:lnTo>
                <a:lnTo>
                  <a:pt x="300" y="23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46" name="Freeform 4846"/>
          <p:cNvSpPr>
            <a:spLocks noEditPoints="1"/>
          </p:cNvSpPr>
          <p:nvPr/>
        </p:nvSpPr>
        <p:spPr bwMode="auto">
          <a:xfrm>
            <a:off x="2972474" y="5853759"/>
            <a:ext cx="687525" cy="567032"/>
          </a:xfrm>
          <a:custGeom>
            <a:avLst/>
            <a:gdLst>
              <a:gd name="T0" fmla="*/ 234 w 388"/>
              <a:gd name="T1" fmla="*/ 108 h 320"/>
              <a:gd name="T2" fmla="*/ 206 w 388"/>
              <a:gd name="T3" fmla="*/ 22 h 320"/>
              <a:gd name="T4" fmla="*/ 150 w 388"/>
              <a:gd name="T5" fmla="*/ 24 h 320"/>
              <a:gd name="T6" fmla="*/ 110 w 388"/>
              <a:gd name="T7" fmla="*/ 24 h 320"/>
              <a:gd name="T8" fmla="*/ 24 w 388"/>
              <a:gd name="T9" fmla="*/ 52 h 320"/>
              <a:gd name="T10" fmla="*/ 26 w 388"/>
              <a:gd name="T11" fmla="*/ 108 h 320"/>
              <a:gd name="T12" fmla="*/ 26 w 388"/>
              <a:gd name="T13" fmla="*/ 148 h 320"/>
              <a:gd name="T14" fmla="*/ 52 w 388"/>
              <a:gd name="T15" fmla="*/ 234 h 320"/>
              <a:gd name="T16" fmla="*/ 110 w 388"/>
              <a:gd name="T17" fmla="*/ 232 h 320"/>
              <a:gd name="T18" fmla="*/ 150 w 388"/>
              <a:gd name="T19" fmla="*/ 232 h 320"/>
              <a:gd name="T20" fmla="*/ 236 w 388"/>
              <a:gd name="T21" fmla="*/ 206 h 320"/>
              <a:gd name="T22" fmla="*/ 234 w 388"/>
              <a:gd name="T23" fmla="*/ 148 h 320"/>
              <a:gd name="T24" fmla="*/ 114 w 388"/>
              <a:gd name="T25" fmla="*/ 208 h 320"/>
              <a:gd name="T26" fmla="*/ 62 w 388"/>
              <a:gd name="T27" fmla="*/ 174 h 320"/>
              <a:gd name="T28" fmla="*/ 48 w 388"/>
              <a:gd name="T29" fmla="*/ 128 h 320"/>
              <a:gd name="T30" fmla="*/ 72 w 388"/>
              <a:gd name="T31" fmla="*/ 70 h 320"/>
              <a:gd name="T32" fmla="*/ 130 w 388"/>
              <a:gd name="T33" fmla="*/ 46 h 320"/>
              <a:gd name="T34" fmla="*/ 176 w 388"/>
              <a:gd name="T35" fmla="*/ 60 h 320"/>
              <a:gd name="T36" fmla="*/ 210 w 388"/>
              <a:gd name="T37" fmla="*/ 112 h 320"/>
              <a:gd name="T38" fmla="*/ 206 w 388"/>
              <a:gd name="T39" fmla="*/ 160 h 320"/>
              <a:gd name="T40" fmla="*/ 162 w 388"/>
              <a:gd name="T41" fmla="*/ 204 h 320"/>
              <a:gd name="T42" fmla="*/ 130 w 388"/>
              <a:gd name="T43" fmla="*/ 66 h 320"/>
              <a:gd name="T44" fmla="*/ 94 w 388"/>
              <a:gd name="T45" fmla="*/ 76 h 320"/>
              <a:gd name="T46" fmla="*/ 68 w 388"/>
              <a:gd name="T47" fmla="*/ 116 h 320"/>
              <a:gd name="T48" fmla="*/ 72 w 388"/>
              <a:gd name="T49" fmla="*/ 152 h 320"/>
              <a:gd name="T50" fmla="*/ 106 w 388"/>
              <a:gd name="T51" fmla="*/ 186 h 320"/>
              <a:gd name="T52" fmla="*/ 142 w 388"/>
              <a:gd name="T53" fmla="*/ 190 h 320"/>
              <a:gd name="T54" fmla="*/ 182 w 388"/>
              <a:gd name="T55" fmla="*/ 162 h 320"/>
              <a:gd name="T56" fmla="*/ 192 w 388"/>
              <a:gd name="T57" fmla="*/ 128 h 320"/>
              <a:gd name="T58" fmla="*/ 174 w 388"/>
              <a:gd name="T59" fmla="*/ 84 h 320"/>
              <a:gd name="T60" fmla="*/ 130 w 388"/>
              <a:gd name="T61" fmla="*/ 66 h 320"/>
              <a:gd name="T62" fmla="*/ 120 w 388"/>
              <a:gd name="T63" fmla="*/ 152 h 320"/>
              <a:gd name="T64" fmla="*/ 102 w 388"/>
              <a:gd name="T65" fmla="*/ 128 h 320"/>
              <a:gd name="T66" fmla="*/ 130 w 388"/>
              <a:gd name="T67" fmla="*/ 102 h 320"/>
              <a:gd name="T68" fmla="*/ 154 w 388"/>
              <a:gd name="T69" fmla="*/ 118 h 320"/>
              <a:gd name="T70" fmla="*/ 148 w 388"/>
              <a:gd name="T71" fmla="*/ 148 h 320"/>
              <a:gd name="T72" fmla="*/ 370 w 388"/>
              <a:gd name="T73" fmla="*/ 248 h 320"/>
              <a:gd name="T74" fmla="*/ 364 w 388"/>
              <a:gd name="T75" fmla="*/ 214 h 320"/>
              <a:gd name="T76" fmla="*/ 320 w 388"/>
              <a:gd name="T77" fmla="*/ 162 h 320"/>
              <a:gd name="T78" fmla="*/ 286 w 388"/>
              <a:gd name="T79" fmla="*/ 186 h 320"/>
              <a:gd name="T80" fmla="*/ 260 w 388"/>
              <a:gd name="T81" fmla="*/ 208 h 320"/>
              <a:gd name="T82" fmla="*/ 236 w 388"/>
              <a:gd name="T83" fmla="*/ 272 h 320"/>
              <a:gd name="T84" fmla="*/ 274 w 388"/>
              <a:gd name="T85" fmla="*/ 290 h 320"/>
              <a:gd name="T86" fmla="*/ 306 w 388"/>
              <a:gd name="T87" fmla="*/ 302 h 320"/>
              <a:gd name="T88" fmla="*/ 372 w 388"/>
              <a:gd name="T89" fmla="*/ 290 h 320"/>
              <a:gd name="T90" fmla="*/ 370 w 388"/>
              <a:gd name="T91" fmla="*/ 248 h 320"/>
              <a:gd name="T92" fmla="*/ 310 w 388"/>
              <a:gd name="T93" fmla="*/ 266 h 320"/>
              <a:gd name="T94" fmla="*/ 288 w 388"/>
              <a:gd name="T95" fmla="*/ 252 h 320"/>
              <a:gd name="T96" fmla="*/ 300 w 388"/>
              <a:gd name="T97" fmla="*/ 220 h 320"/>
              <a:gd name="T98" fmla="*/ 326 w 388"/>
              <a:gd name="T99" fmla="*/ 224 h 320"/>
              <a:gd name="T100" fmla="*/ 332 w 388"/>
              <a:gd name="T101" fmla="*/ 250 h 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388" h="320">
                <a:moveTo>
                  <a:pt x="258" y="148"/>
                </a:moveTo>
                <a:lnTo>
                  <a:pt x="258" y="108"/>
                </a:lnTo>
                <a:lnTo>
                  <a:pt x="234" y="108"/>
                </a:lnTo>
                <a:lnTo>
                  <a:pt x="234" y="108"/>
                </a:lnTo>
                <a:lnTo>
                  <a:pt x="226" y="88"/>
                </a:lnTo>
                <a:lnTo>
                  <a:pt x="216" y="70"/>
                </a:lnTo>
                <a:lnTo>
                  <a:pt x="236" y="52"/>
                </a:lnTo>
                <a:lnTo>
                  <a:pt x="206" y="22"/>
                </a:lnTo>
                <a:lnTo>
                  <a:pt x="188" y="40"/>
                </a:lnTo>
                <a:lnTo>
                  <a:pt x="188" y="40"/>
                </a:lnTo>
                <a:lnTo>
                  <a:pt x="170" y="30"/>
                </a:lnTo>
                <a:lnTo>
                  <a:pt x="150" y="24"/>
                </a:lnTo>
                <a:lnTo>
                  <a:pt x="150" y="0"/>
                </a:lnTo>
                <a:lnTo>
                  <a:pt x="110" y="0"/>
                </a:lnTo>
                <a:lnTo>
                  <a:pt x="110" y="24"/>
                </a:lnTo>
                <a:lnTo>
                  <a:pt x="110" y="24"/>
                </a:lnTo>
                <a:lnTo>
                  <a:pt x="90" y="30"/>
                </a:lnTo>
                <a:lnTo>
                  <a:pt x="70" y="40"/>
                </a:lnTo>
                <a:lnTo>
                  <a:pt x="52" y="22"/>
                </a:lnTo>
                <a:lnTo>
                  <a:pt x="24" y="52"/>
                </a:lnTo>
                <a:lnTo>
                  <a:pt x="42" y="70"/>
                </a:lnTo>
                <a:lnTo>
                  <a:pt x="42" y="70"/>
                </a:lnTo>
                <a:lnTo>
                  <a:pt x="32" y="88"/>
                </a:lnTo>
                <a:lnTo>
                  <a:pt x="26" y="108"/>
                </a:lnTo>
                <a:lnTo>
                  <a:pt x="0" y="108"/>
                </a:lnTo>
                <a:lnTo>
                  <a:pt x="0" y="148"/>
                </a:lnTo>
                <a:lnTo>
                  <a:pt x="26" y="148"/>
                </a:lnTo>
                <a:lnTo>
                  <a:pt x="26" y="148"/>
                </a:lnTo>
                <a:lnTo>
                  <a:pt x="32" y="168"/>
                </a:lnTo>
                <a:lnTo>
                  <a:pt x="42" y="188"/>
                </a:lnTo>
                <a:lnTo>
                  <a:pt x="24" y="206"/>
                </a:lnTo>
                <a:lnTo>
                  <a:pt x="52" y="234"/>
                </a:lnTo>
                <a:lnTo>
                  <a:pt x="70" y="216"/>
                </a:lnTo>
                <a:lnTo>
                  <a:pt x="70" y="216"/>
                </a:lnTo>
                <a:lnTo>
                  <a:pt x="90" y="226"/>
                </a:lnTo>
                <a:lnTo>
                  <a:pt x="110" y="232"/>
                </a:lnTo>
                <a:lnTo>
                  <a:pt x="110" y="258"/>
                </a:lnTo>
                <a:lnTo>
                  <a:pt x="150" y="258"/>
                </a:lnTo>
                <a:lnTo>
                  <a:pt x="150" y="232"/>
                </a:lnTo>
                <a:lnTo>
                  <a:pt x="150" y="232"/>
                </a:lnTo>
                <a:lnTo>
                  <a:pt x="170" y="226"/>
                </a:lnTo>
                <a:lnTo>
                  <a:pt x="188" y="216"/>
                </a:lnTo>
                <a:lnTo>
                  <a:pt x="206" y="234"/>
                </a:lnTo>
                <a:lnTo>
                  <a:pt x="236" y="206"/>
                </a:lnTo>
                <a:lnTo>
                  <a:pt x="216" y="188"/>
                </a:lnTo>
                <a:lnTo>
                  <a:pt x="216" y="188"/>
                </a:lnTo>
                <a:lnTo>
                  <a:pt x="226" y="168"/>
                </a:lnTo>
                <a:lnTo>
                  <a:pt x="234" y="148"/>
                </a:lnTo>
                <a:lnTo>
                  <a:pt x="258" y="148"/>
                </a:lnTo>
                <a:close/>
                <a:moveTo>
                  <a:pt x="130" y="210"/>
                </a:moveTo>
                <a:lnTo>
                  <a:pt x="130" y="210"/>
                </a:lnTo>
                <a:lnTo>
                  <a:pt x="114" y="208"/>
                </a:lnTo>
                <a:lnTo>
                  <a:pt x="98" y="204"/>
                </a:lnTo>
                <a:lnTo>
                  <a:pt x="84" y="196"/>
                </a:lnTo>
                <a:lnTo>
                  <a:pt x="72" y="186"/>
                </a:lnTo>
                <a:lnTo>
                  <a:pt x="62" y="174"/>
                </a:lnTo>
                <a:lnTo>
                  <a:pt x="54" y="160"/>
                </a:lnTo>
                <a:lnTo>
                  <a:pt x="50" y="144"/>
                </a:lnTo>
                <a:lnTo>
                  <a:pt x="48" y="128"/>
                </a:lnTo>
                <a:lnTo>
                  <a:pt x="48" y="128"/>
                </a:lnTo>
                <a:lnTo>
                  <a:pt x="50" y="112"/>
                </a:lnTo>
                <a:lnTo>
                  <a:pt x="54" y="96"/>
                </a:lnTo>
                <a:lnTo>
                  <a:pt x="62" y="82"/>
                </a:lnTo>
                <a:lnTo>
                  <a:pt x="72" y="70"/>
                </a:lnTo>
                <a:lnTo>
                  <a:pt x="84" y="60"/>
                </a:lnTo>
                <a:lnTo>
                  <a:pt x="98" y="52"/>
                </a:lnTo>
                <a:lnTo>
                  <a:pt x="114" y="48"/>
                </a:lnTo>
                <a:lnTo>
                  <a:pt x="130" y="46"/>
                </a:lnTo>
                <a:lnTo>
                  <a:pt x="130" y="46"/>
                </a:lnTo>
                <a:lnTo>
                  <a:pt x="146" y="48"/>
                </a:lnTo>
                <a:lnTo>
                  <a:pt x="162" y="52"/>
                </a:lnTo>
                <a:lnTo>
                  <a:pt x="176" y="60"/>
                </a:lnTo>
                <a:lnTo>
                  <a:pt x="188" y="70"/>
                </a:lnTo>
                <a:lnTo>
                  <a:pt x="198" y="82"/>
                </a:lnTo>
                <a:lnTo>
                  <a:pt x="206" y="96"/>
                </a:lnTo>
                <a:lnTo>
                  <a:pt x="210" y="112"/>
                </a:lnTo>
                <a:lnTo>
                  <a:pt x="212" y="128"/>
                </a:lnTo>
                <a:lnTo>
                  <a:pt x="212" y="128"/>
                </a:lnTo>
                <a:lnTo>
                  <a:pt x="210" y="144"/>
                </a:lnTo>
                <a:lnTo>
                  <a:pt x="206" y="160"/>
                </a:lnTo>
                <a:lnTo>
                  <a:pt x="198" y="174"/>
                </a:lnTo>
                <a:lnTo>
                  <a:pt x="188" y="186"/>
                </a:lnTo>
                <a:lnTo>
                  <a:pt x="176" y="196"/>
                </a:lnTo>
                <a:lnTo>
                  <a:pt x="162" y="204"/>
                </a:lnTo>
                <a:lnTo>
                  <a:pt x="146" y="208"/>
                </a:lnTo>
                <a:lnTo>
                  <a:pt x="130" y="210"/>
                </a:lnTo>
                <a:lnTo>
                  <a:pt x="130" y="210"/>
                </a:lnTo>
                <a:close/>
                <a:moveTo>
                  <a:pt x="130" y="66"/>
                </a:moveTo>
                <a:lnTo>
                  <a:pt x="130" y="66"/>
                </a:lnTo>
                <a:lnTo>
                  <a:pt x="118" y="68"/>
                </a:lnTo>
                <a:lnTo>
                  <a:pt x="106" y="70"/>
                </a:lnTo>
                <a:lnTo>
                  <a:pt x="94" y="76"/>
                </a:lnTo>
                <a:lnTo>
                  <a:pt x="86" y="84"/>
                </a:lnTo>
                <a:lnTo>
                  <a:pt x="78" y="94"/>
                </a:lnTo>
                <a:lnTo>
                  <a:pt x="72" y="104"/>
                </a:lnTo>
                <a:lnTo>
                  <a:pt x="68" y="116"/>
                </a:lnTo>
                <a:lnTo>
                  <a:pt x="68" y="128"/>
                </a:lnTo>
                <a:lnTo>
                  <a:pt x="68" y="128"/>
                </a:lnTo>
                <a:lnTo>
                  <a:pt x="68" y="140"/>
                </a:lnTo>
                <a:lnTo>
                  <a:pt x="72" y="152"/>
                </a:lnTo>
                <a:lnTo>
                  <a:pt x="78" y="162"/>
                </a:lnTo>
                <a:lnTo>
                  <a:pt x="86" y="172"/>
                </a:lnTo>
                <a:lnTo>
                  <a:pt x="94" y="180"/>
                </a:lnTo>
                <a:lnTo>
                  <a:pt x="106" y="186"/>
                </a:lnTo>
                <a:lnTo>
                  <a:pt x="118" y="190"/>
                </a:lnTo>
                <a:lnTo>
                  <a:pt x="130" y="190"/>
                </a:lnTo>
                <a:lnTo>
                  <a:pt x="130" y="190"/>
                </a:lnTo>
                <a:lnTo>
                  <a:pt x="142" y="190"/>
                </a:lnTo>
                <a:lnTo>
                  <a:pt x="154" y="186"/>
                </a:lnTo>
                <a:lnTo>
                  <a:pt x="164" y="180"/>
                </a:lnTo>
                <a:lnTo>
                  <a:pt x="174" y="172"/>
                </a:lnTo>
                <a:lnTo>
                  <a:pt x="182" y="162"/>
                </a:lnTo>
                <a:lnTo>
                  <a:pt x="188" y="152"/>
                </a:lnTo>
                <a:lnTo>
                  <a:pt x="190" y="140"/>
                </a:lnTo>
                <a:lnTo>
                  <a:pt x="192" y="128"/>
                </a:lnTo>
                <a:lnTo>
                  <a:pt x="192" y="128"/>
                </a:lnTo>
                <a:lnTo>
                  <a:pt x="190" y="116"/>
                </a:lnTo>
                <a:lnTo>
                  <a:pt x="188" y="104"/>
                </a:lnTo>
                <a:lnTo>
                  <a:pt x="182" y="94"/>
                </a:lnTo>
                <a:lnTo>
                  <a:pt x="174" y="84"/>
                </a:lnTo>
                <a:lnTo>
                  <a:pt x="164" y="76"/>
                </a:lnTo>
                <a:lnTo>
                  <a:pt x="154" y="70"/>
                </a:lnTo>
                <a:lnTo>
                  <a:pt x="142" y="68"/>
                </a:lnTo>
                <a:lnTo>
                  <a:pt x="130" y="66"/>
                </a:lnTo>
                <a:lnTo>
                  <a:pt x="130" y="66"/>
                </a:lnTo>
                <a:close/>
                <a:moveTo>
                  <a:pt x="130" y="156"/>
                </a:moveTo>
                <a:lnTo>
                  <a:pt x="130" y="156"/>
                </a:lnTo>
                <a:lnTo>
                  <a:pt x="120" y="152"/>
                </a:lnTo>
                <a:lnTo>
                  <a:pt x="110" y="148"/>
                </a:lnTo>
                <a:lnTo>
                  <a:pt x="104" y="138"/>
                </a:lnTo>
                <a:lnTo>
                  <a:pt x="102" y="128"/>
                </a:lnTo>
                <a:lnTo>
                  <a:pt x="102" y="128"/>
                </a:lnTo>
                <a:lnTo>
                  <a:pt x="104" y="118"/>
                </a:lnTo>
                <a:lnTo>
                  <a:pt x="110" y="110"/>
                </a:lnTo>
                <a:lnTo>
                  <a:pt x="120" y="104"/>
                </a:lnTo>
                <a:lnTo>
                  <a:pt x="130" y="102"/>
                </a:lnTo>
                <a:lnTo>
                  <a:pt x="130" y="102"/>
                </a:lnTo>
                <a:lnTo>
                  <a:pt x="140" y="104"/>
                </a:lnTo>
                <a:lnTo>
                  <a:pt x="148" y="110"/>
                </a:lnTo>
                <a:lnTo>
                  <a:pt x="154" y="118"/>
                </a:lnTo>
                <a:lnTo>
                  <a:pt x="156" y="128"/>
                </a:lnTo>
                <a:lnTo>
                  <a:pt x="156" y="128"/>
                </a:lnTo>
                <a:lnTo>
                  <a:pt x="154" y="138"/>
                </a:lnTo>
                <a:lnTo>
                  <a:pt x="148" y="148"/>
                </a:lnTo>
                <a:lnTo>
                  <a:pt x="140" y="152"/>
                </a:lnTo>
                <a:lnTo>
                  <a:pt x="130" y="156"/>
                </a:lnTo>
                <a:lnTo>
                  <a:pt x="130" y="156"/>
                </a:lnTo>
                <a:close/>
                <a:moveTo>
                  <a:pt x="370" y="248"/>
                </a:moveTo>
                <a:lnTo>
                  <a:pt x="388" y="244"/>
                </a:lnTo>
                <a:lnTo>
                  <a:pt x="382" y="212"/>
                </a:lnTo>
                <a:lnTo>
                  <a:pt x="364" y="214"/>
                </a:lnTo>
                <a:lnTo>
                  <a:pt x="364" y="214"/>
                </a:lnTo>
                <a:lnTo>
                  <a:pt x="356" y="202"/>
                </a:lnTo>
                <a:lnTo>
                  <a:pt x="346" y="192"/>
                </a:lnTo>
                <a:lnTo>
                  <a:pt x="352" y="174"/>
                </a:lnTo>
                <a:lnTo>
                  <a:pt x="320" y="162"/>
                </a:lnTo>
                <a:lnTo>
                  <a:pt x="314" y="180"/>
                </a:lnTo>
                <a:lnTo>
                  <a:pt x="314" y="180"/>
                </a:lnTo>
                <a:lnTo>
                  <a:pt x="300" y="182"/>
                </a:lnTo>
                <a:lnTo>
                  <a:pt x="286" y="186"/>
                </a:lnTo>
                <a:lnTo>
                  <a:pt x="272" y="172"/>
                </a:lnTo>
                <a:lnTo>
                  <a:pt x="246" y="194"/>
                </a:lnTo>
                <a:lnTo>
                  <a:pt x="260" y="208"/>
                </a:lnTo>
                <a:lnTo>
                  <a:pt x="260" y="208"/>
                </a:lnTo>
                <a:lnTo>
                  <a:pt x="252" y="220"/>
                </a:lnTo>
                <a:lnTo>
                  <a:pt x="250" y="234"/>
                </a:lnTo>
                <a:lnTo>
                  <a:pt x="230" y="238"/>
                </a:lnTo>
                <a:lnTo>
                  <a:pt x="236" y="272"/>
                </a:lnTo>
                <a:lnTo>
                  <a:pt x="256" y="268"/>
                </a:lnTo>
                <a:lnTo>
                  <a:pt x="256" y="268"/>
                </a:lnTo>
                <a:lnTo>
                  <a:pt x="264" y="280"/>
                </a:lnTo>
                <a:lnTo>
                  <a:pt x="274" y="290"/>
                </a:lnTo>
                <a:lnTo>
                  <a:pt x="268" y="308"/>
                </a:lnTo>
                <a:lnTo>
                  <a:pt x="300" y="320"/>
                </a:lnTo>
                <a:lnTo>
                  <a:pt x="306" y="302"/>
                </a:lnTo>
                <a:lnTo>
                  <a:pt x="306" y="302"/>
                </a:lnTo>
                <a:lnTo>
                  <a:pt x="320" y="302"/>
                </a:lnTo>
                <a:lnTo>
                  <a:pt x="334" y="298"/>
                </a:lnTo>
                <a:lnTo>
                  <a:pt x="346" y="312"/>
                </a:lnTo>
                <a:lnTo>
                  <a:pt x="372" y="290"/>
                </a:lnTo>
                <a:lnTo>
                  <a:pt x="360" y="276"/>
                </a:lnTo>
                <a:lnTo>
                  <a:pt x="360" y="276"/>
                </a:lnTo>
                <a:lnTo>
                  <a:pt x="366" y="262"/>
                </a:lnTo>
                <a:lnTo>
                  <a:pt x="370" y="248"/>
                </a:lnTo>
                <a:lnTo>
                  <a:pt x="370" y="248"/>
                </a:lnTo>
                <a:close/>
                <a:moveTo>
                  <a:pt x="320" y="264"/>
                </a:moveTo>
                <a:lnTo>
                  <a:pt x="320" y="264"/>
                </a:lnTo>
                <a:lnTo>
                  <a:pt x="310" y="266"/>
                </a:lnTo>
                <a:lnTo>
                  <a:pt x="302" y="264"/>
                </a:lnTo>
                <a:lnTo>
                  <a:pt x="294" y="260"/>
                </a:lnTo>
                <a:lnTo>
                  <a:pt x="288" y="252"/>
                </a:lnTo>
                <a:lnTo>
                  <a:pt x="288" y="252"/>
                </a:lnTo>
                <a:lnTo>
                  <a:pt x="286" y="242"/>
                </a:lnTo>
                <a:lnTo>
                  <a:pt x="288" y="234"/>
                </a:lnTo>
                <a:lnTo>
                  <a:pt x="292" y="226"/>
                </a:lnTo>
                <a:lnTo>
                  <a:pt x="300" y="220"/>
                </a:lnTo>
                <a:lnTo>
                  <a:pt x="300" y="220"/>
                </a:lnTo>
                <a:lnTo>
                  <a:pt x="308" y="218"/>
                </a:lnTo>
                <a:lnTo>
                  <a:pt x="318" y="220"/>
                </a:lnTo>
                <a:lnTo>
                  <a:pt x="326" y="224"/>
                </a:lnTo>
                <a:lnTo>
                  <a:pt x="332" y="232"/>
                </a:lnTo>
                <a:lnTo>
                  <a:pt x="332" y="232"/>
                </a:lnTo>
                <a:lnTo>
                  <a:pt x="334" y="240"/>
                </a:lnTo>
                <a:lnTo>
                  <a:pt x="332" y="250"/>
                </a:lnTo>
                <a:lnTo>
                  <a:pt x="328" y="258"/>
                </a:lnTo>
                <a:lnTo>
                  <a:pt x="320" y="264"/>
                </a:lnTo>
                <a:lnTo>
                  <a:pt x="320" y="264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47" name="Freeform 4970"/>
          <p:cNvSpPr>
            <a:spLocks noEditPoints="1"/>
          </p:cNvSpPr>
          <p:nvPr/>
        </p:nvSpPr>
        <p:spPr bwMode="auto">
          <a:xfrm>
            <a:off x="2984538" y="2549695"/>
            <a:ext cx="631746" cy="601079"/>
          </a:xfrm>
          <a:custGeom>
            <a:avLst/>
            <a:gdLst>
              <a:gd name="T0" fmla="*/ 318 w 412"/>
              <a:gd name="T1" fmla="*/ 358 h 392"/>
              <a:gd name="T2" fmla="*/ 268 w 412"/>
              <a:gd name="T3" fmla="*/ 382 h 392"/>
              <a:gd name="T4" fmla="*/ 234 w 412"/>
              <a:gd name="T5" fmla="*/ 390 h 392"/>
              <a:gd name="T6" fmla="*/ 208 w 412"/>
              <a:gd name="T7" fmla="*/ 392 h 392"/>
              <a:gd name="T8" fmla="*/ 146 w 412"/>
              <a:gd name="T9" fmla="*/ 382 h 392"/>
              <a:gd name="T10" fmla="*/ 92 w 412"/>
              <a:gd name="T11" fmla="*/ 356 h 392"/>
              <a:gd name="T12" fmla="*/ 48 w 412"/>
              <a:gd name="T13" fmla="*/ 316 h 392"/>
              <a:gd name="T14" fmla="*/ 18 w 412"/>
              <a:gd name="T15" fmla="*/ 264 h 392"/>
              <a:gd name="T16" fmla="*/ 2 w 412"/>
              <a:gd name="T17" fmla="*/ 206 h 392"/>
              <a:gd name="T18" fmla="*/ 2 w 412"/>
              <a:gd name="T19" fmla="*/ 172 h 392"/>
              <a:gd name="T20" fmla="*/ 30 w 412"/>
              <a:gd name="T21" fmla="*/ 166 h 392"/>
              <a:gd name="T22" fmla="*/ 182 w 412"/>
              <a:gd name="T23" fmla="*/ 166 h 392"/>
              <a:gd name="T24" fmla="*/ 224 w 412"/>
              <a:gd name="T25" fmla="*/ 180 h 392"/>
              <a:gd name="T26" fmla="*/ 234 w 412"/>
              <a:gd name="T27" fmla="*/ 204 h 392"/>
              <a:gd name="T28" fmla="*/ 256 w 412"/>
              <a:gd name="T29" fmla="*/ 212 h 392"/>
              <a:gd name="T30" fmla="*/ 282 w 412"/>
              <a:gd name="T31" fmla="*/ 240 h 392"/>
              <a:gd name="T32" fmla="*/ 292 w 412"/>
              <a:gd name="T33" fmla="*/ 262 h 392"/>
              <a:gd name="T34" fmla="*/ 314 w 412"/>
              <a:gd name="T35" fmla="*/ 272 h 392"/>
              <a:gd name="T36" fmla="*/ 138 w 412"/>
              <a:gd name="T37" fmla="*/ 140 h 392"/>
              <a:gd name="T38" fmla="*/ 164 w 412"/>
              <a:gd name="T39" fmla="*/ 134 h 392"/>
              <a:gd name="T40" fmla="*/ 196 w 412"/>
              <a:gd name="T41" fmla="*/ 108 h 392"/>
              <a:gd name="T42" fmla="*/ 208 w 412"/>
              <a:gd name="T43" fmla="*/ 70 h 392"/>
              <a:gd name="T44" fmla="*/ 202 w 412"/>
              <a:gd name="T45" fmla="*/ 42 h 392"/>
              <a:gd name="T46" fmla="*/ 176 w 412"/>
              <a:gd name="T47" fmla="*/ 12 h 392"/>
              <a:gd name="T48" fmla="*/ 138 w 412"/>
              <a:gd name="T49" fmla="*/ 0 h 392"/>
              <a:gd name="T50" fmla="*/ 110 w 412"/>
              <a:gd name="T51" fmla="*/ 4 h 392"/>
              <a:gd name="T52" fmla="*/ 80 w 412"/>
              <a:gd name="T53" fmla="*/ 30 h 392"/>
              <a:gd name="T54" fmla="*/ 68 w 412"/>
              <a:gd name="T55" fmla="*/ 70 h 392"/>
              <a:gd name="T56" fmla="*/ 74 w 412"/>
              <a:gd name="T57" fmla="*/ 96 h 392"/>
              <a:gd name="T58" fmla="*/ 98 w 412"/>
              <a:gd name="T59" fmla="*/ 128 h 392"/>
              <a:gd name="T60" fmla="*/ 138 w 412"/>
              <a:gd name="T61" fmla="*/ 140 h 392"/>
              <a:gd name="T62" fmla="*/ 412 w 412"/>
              <a:gd name="T63" fmla="*/ 152 h 392"/>
              <a:gd name="T64" fmla="*/ 408 w 412"/>
              <a:gd name="T65" fmla="*/ 146 h 392"/>
              <a:gd name="T66" fmla="*/ 354 w 412"/>
              <a:gd name="T67" fmla="*/ 142 h 392"/>
              <a:gd name="T68" fmla="*/ 352 w 412"/>
              <a:gd name="T69" fmla="*/ 90 h 392"/>
              <a:gd name="T70" fmla="*/ 344 w 412"/>
              <a:gd name="T71" fmla="*/ 84 h 392"/>
              <a:gd name="T72" fmla="*/ 312 w 412"/>
              <a:gd name="T73" fmla="*/ 84 h 392"/>
              <a:gd name="T74" fmla="*/ 304 w 412"/>
              <a:gd name="T75" fmla="*/ 94 h 392"/>
              <a:gd name="T76" fmla="*/ 256 w 412"/>
              <a:gd name="T77" fmla="*/ 142 h 392"/>
              <a:gd name="T78" fmla="*/ 248 w 412"/>
              <a:gd name="T79" fmla="*/ 148 h 392"/>
              <a:gd name="T80" fmla="*/ 246 w 412"/>
              <a:gd name="T81" fmla="*/ 180 h 392"/>
              <a:gd name="T82" fmla="*/ 252 w 412"/>
              <a:gd name="T83" fmla="*/ 190 h 392"/>
              <a:gd name="T84" fmla="*/ 304 w 412"/>
              <a:gd name="T85" fmla="*/ 240 h 392"/>
              <a:gd name="T86" fmla="*/ 308 w 412"/>
              <a:gd name="T87" fmla="*/ 246 h 392"/>
              <a:gd name="T88" fmla="*/ 344 w 412"/>
              <a:gd name="T89" fmla="*/ 250 h 392"/>
              <a:gd name="T90" fmla="*/ 350 w 412"/>
              <a:gd name="T91" fmla="*/ 246 h 392"/>
              <a:gd name="T92" fmla="*/ 354 w 412"/>
              <a:gd name="T93" fmla="*/ 190 h 392"/>
              <a:gd name="T94" fmla="*/ 406 w 412"/>
              <a:gd name="T95" fmla="*/ 190 h 392"/>
              <a:gd name="T96" fmla="*/ 412 w 412"/>
              <a:gd name="T97" fmla="*/ 180 h 3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412" h="392">
                <a:moveTo>
                  <a:pt x="334" y="348"/>
                </a:moveTo>
                <a:lnTo>
                  <a:pt x="334" y="348"/>
                </a:lnTo>
                <a:lnTo>
                  <a:pt x="318" y="358"/>
                </a:lnTo>
                <a:lnTo>
                  <a:pt x="302" y="368"/>
                </a:lnTo>
                <a:lnTo>
                  <a:pt x="286" y="376"/>
                </a:lnTo>
                <a:lnTo>
                  <a:pt x="268" y="382"/>
                </a:lnTo>
                <a:lnTo>
                  <a:pt x="250" y="280"/>
                </a:lnTo>
                <a:lnTo>
                  <a:pt x="232" y="280"/>
                </a:lnTo>
                <a:lnTo>
                  <a:pt x="234" y="390"/>
                </a:lnTo>
                <a:lnTo>
                  <a:pt x="234" y="390"/>
                </a:lnTo>
                <a:lnTo>
                  <a:pt x="208" y="392"/>
                </a:lnTo>
                <a:lnTo>
                  <a:pt x="208" y="392"/>
                </a:lnTo>
                <a:lnTo>
                  <a:pt x="186" y="390"/>
                </a:lnTo>
                <a:lnTo>
                  <a:pt x="166" y="386"/>
                </a:lnTo>
                <a:lnTo>
                  <a:pt x="146" y="382"/>
                </a:lnTo>
                <a:lnTo>
                  <a:pt x="128" y="374"/>
                </a:lnTo>
                <a:lnTo>
                  <a:pt x="110" y="366"/>
                </a:lnTo>
                <a:lnTo>
                  <a:pt x="92" y="356"/>
                </a:lnTo>
                <a:lnTo>
                  <a:pt x="76" y="344"/>
                </a:lnTo>
                <a:lnTo>
                  <a:pt x="62" y="330"/>
                </a:lnTo>
                <a:lnTo>
                  <a:pt x="48" y="316"/>
                </a:lnTo>
                <a:lnTo>
                  <a:pt x="36" y="300"/>
                </a:lnTo>
                <a:lnTo>
                  <a:pt x="26" y="282"/>
                </a:lnTo>
                <a:lnTo>
                  <a:pt x="18" y="264"/>
                </a:lnTo>
                <a:lnTo>
                  <a:pt x="10" y="246"/>
                </a:lnTo>
                <a:lnTo>
                  <a:pt x="6" y="226"/>
                </a:lnTo>
                <a:lnTo>
                  <a:pt x="2" y="206"/>
                </a:lnTo>
                <a:lnTo>
                  <a:pt x="0" y="184"/>
                </a:lnTo>
                <a:lnTo>
                  <a:pt x="0" y="184"/>
                </a:lnTo>
                <a:lnTo>
                  <a:pt x="2" y="172"/>
                </a:lnTo>
                <a:lnTo>
                  <a:pt x="2" y="172"/>
                </a:lnTo>
                <a:lnTo>
                  <a:pt x="16" y="168"/>
                </a:lnTo>
                <a:lnTo>
                  <a:pt x="30" y="166"/>
                </a:lnTo>
                <a:lnTo>
                  <a:pt x="94" y="166"/>
                </a:lnTo>
                <a:lnTo>
                  <a:pt x="138" y="244"/>
                </a:lnTo>
                <a:lnTo>
                  <a:pt x="182" y="166"/>
                </a:lnTo>
                <a:lnTo>
                  <a:pt x="224" y="166"/>
                </a:lnTo>
                <a:lnTo>
                  <a:pt x="224" y="180"/>
                </a:lnTo>
                <a:lnTo>
                  <a:pt x="224" y="180"/>
                </a:lnTo>
                <a:lnTo>
                  <a:pt x="226" y="186"/>
                </a:lnTo>
                <a:lnTo>
                  <a:pt x="228" y="192"/>
                </a:lnTo>
                <a:lnTo>
                  <a:pt x="234" y="204"/>
                </a:lnTo>
                <a:lnTo>
                  <a:pt x="244" y="210"/>
                </a:lnTo>
                <a:lnTo>
                  <a:pt x="250" y="212"/>
                </a:lnTo>
                <a:lnTo>
                  <a:pt x="256" y="212"/>
                </a:lnTo>
                <a:lnTo>
                  <a:pt x="282" y="212"/>
                </a:lnTo>
                <a:lnTo>
                  <a:pt x="282" y="240"/>
                </a:lnTo>
                <a:lnTo>
                  <a:pt x="282" y="240"/>
                </a:lnTo>
                <a:lnTo>
                  <a:pt x="284" y="246"/>
                </a:lnTo>
                <a:lnTo>
                  <a:pt x="286" y="252"/>
                </a:lnTo>
                <a:lnTo>
                  <a:pt x="292" y="262"/>
                </a:lnTo>
                <a:lnTo>
                  <a:pt x="302" y="268"/>
                </a:lnTo>
                <a:lnTo>
                  <a:pt x="308" y="270"/>
                </a:lnTo>
                <a:lnTo>
                  <a:pt x="314" y="272"/>
                </a:lnTo>
                <a:lnTo>
                  <a:pt x="322" y="272"/>
                </a:lnTo>
                <a:lnTo>
                  <a:pt x="334" y="348"/>
                </a:lnTo>
                <a:close/>
                <a:moveTo>
                  <a:pt x="138" y="140"/>
                </a:moveTo>
                <a:lnTo>
                  <a:pt x="138" y="140"/>
                </a:lnTo>
                <a:lnTo>
                  <a:pt x="152" y="138"/>
                </a:lnTo>
                <a:lnTo>
                  <a:pt x="164" y="134"/>
                </a:lnTo>
                <a:lnTo>
                  <a:pt x="176" y="128"/>
                </a:lnTo>
                <a:lnTo>
                  <a:pt x="188" y="118"/>
                </a:lnTo>
                <a:lnTo>
                  <a:pt x="196" y="108"/>
                </a:lnTo>
                <a:lnTo>
                  <a:pt x="202" y="96"/>
                </a:lnTo>
                <a:lnTo>
                  <a:pt x="206" y="84"/>
                </a:lnTo>
                <a:lnTo>
                  <a:pt x="208" y="70"/>
                </a:lnTo>
                <a:lnTo>
                  <a:pt x="208" y="70"/>
                </a:lnTo>
                <a:lnTo>
                  <a:pt x="206" y="54"/>
                </a:lnTo>
                <a:lnTo>
                  <a:pt x="202" y="42"/>
                </a:lnTo>
                <a:lnTo>
                  <a:pt x="196" y="30"/>
                </a:lnTo>
                <a:lnTo>
                  <a:pt x="188" y="20"/>
                </a:lnTo>
                <a:lnTo>
                  <a:pt x="176" y="12"/>
                </a:lnTo>
                <a:lnTo>
                  <a:pt x="164" y="4"/>
                </a:lnTo>
                <a:lnTo>
                  <a:pt x="152" y="0"/>
                </a:lnTo>
                <a:lnTo>
                  <a:pt x="138" y="0"/>
                </a:lnTo>
                <a:lnTo>
                  <a:pt x="138" y="0"/>
                </a:lnTo>
                <a:lnTo>
                  <a:pt x="124" y="0"/>
                </a:lnTo>
                <a:lnTo>
                  <a:pt x="110" y="4"/>
                </a:lnTo>
                <a:lnTo>
                  <a:pt x="98" y="12"/>
                </a:lnTo>
                <a:lnTo>
                  <a:pt x="88" y="20"/>
                </a:lnTo>
                <a:lnTo>
                  <a:pt x="80" y="30"/>
                </a:lnTo>
                <a:lnTo>
                  <a:pt x="74" y="42"/>
                </a:lnTo>
                <a:lnTo>
                  <a:pt x="70" y="54"/>
                </a:lnTo>
                <a:lnTo>
                  <a:pt x="68" y="70"/>
                </a:lnTo>
                <a:lnTo>
                  <a:pt x="68" y="70"/>
                </a:lnTo>
                <a:lnTo>
                  <a:pt x="70" y="84"/>
                </a:lnTo>
                <a:lnTo>
                  <a:pt x="74" y="96"/>
                </a:lnTo>
                <a:lnTo>
                  <a:pt x="80" y="108"/>
                </a:lnTo>
                <a:lnTo>
                  <a:pt x="88" y="118"/>
                </a:lnTo>
                <a:lnTo>
                  <a:pt x="98" y="128"/>
                </a:lnTo>
                <a:lnTo>
                  <a:pt x="110" y="134"/>
                </a:lnTo>
                <a:lnTo>
                  <a:pt x="124" y="138"/>
                </a:lnTo>
                <a:lnTo>
                  <a:pt x="138" y="140"/>
                </a:lnTo>
                <a:lnTo>
                  <a:pt x="138" y="140"/>
                </a:lnTo>
                <a:close/>
                <a:moveTo>
                  <a:pt x="412" y="180"/>
                </a:moveTo>
                <a:lnTo>
                  <a:pt x="412" y="152"/>
                </a:lnTo>
                <a:lnTo>
                  <a:pt x="412" y="152"/>
                </a:lnTo>
                <a:lnTo>
                  <a:pt x="410" y="148"/>
                </a:lnTo>
                <a:lnTo>
                  <a:pt x="408" y="146"/>
                </a:lnTo>
                <a:lnTo>
                  <a:pt x="406" y="144"/>
                </a:lnTo>
                <a:lnTo>
                  <a:pt x="402" y="142"/>
                </a:lnTo>
                <a:lnTo>
                  <a:pt x="354" y="142"/>
                </a:lnTo>
                <a:lnTo>
                  <a:pt x="354" y="94"/>
                </a:lnTo>
                <a:lnTo>
                  <a:pt x="354" y="94"/>
                </a:lnTo>
                <a:lnTo>
                  <a:pt x="352" y="90"/>
                </a:lnTo>
                <a:lnTo>
                  <a:pt x="350" y="86"/>
                </a:lnTo>
                <a:lnTo>
                  <a:pt x="346" y="84"/>
                </a:lnTo>
                <a:lnTo>
                  <a:pt x="344" y="84"/>
                </a:lnTo>
                <a:lnTo>
                  <a:pt x="314" y="84"/>
                </a:lnTo>
                <a:lnTo>
                  <a:pt x="314" y="84"/>
                </a:lnTo>
                <a:lnTo>
                  <a:pt x="312" y="84"/>
                </a:lnTo>
                <a:lnTo>
                  <a:pt x="308" y="86"/>
                </a:lnTo>
                <a:lnTo>
                  <a:pt x="306" y="90"/>
                </a:lnTo>
                <a:lnTo>
                  <a:pt x="304" y="94"/>
                </a:lnTo>
                <a:lnTo>
                  <a:pt x="304" y="142"/>
                </a:lnTo>
                <a:lnTo>
                  <a:pt x="256" y="142"/>
                </a:lnTo>
                <a:lnTo>
                  <a:pt x="256" y="142"/>
                </a:lnTo>
                <a:lnTo>
                  <a:pt x="252" y="144"/>
                </a:lnTo>
                <a:lnTo>
                  <a:pt x="250" y="146"/>
                </a:lnTo>
                <a:lnTo>
                  <a:pt x="248" y="148"/>
                </a:lnTo>
                <a:lnTo>
                  <a:pt x="246" y="152"/>
                </a:lnTo>
                <a:lnTo>
                  <a:pt x="246" y="180"/>
                </a:lnTo>
                <a:lnTo>
                  <a:pt x="246" y="180"/>
                </a:lnTo>
                <a:lnTo>
                  <a:pt x="248" y="184"/>
                </a:lnTo>
                <a:lnTo>
                  <a:pt x="250" y="188"/>
                </a:lnTo>
                <a:lnTo>
                  <a:pt x="252" y="190"/>
                </a:lnTo>
                <a:lnTo>
                  <a:pt x="256" y="190"/>
                </a:lnTo>
                <a:lnTo>
                  <a:pt x="304" y="190"/>
                </a:lnTo>
                <a:lnTo>
                  <a:pt x="304" y="240"/>
                </a:lnTo>
                <a:lnTo>
                  <a:pt x="304" y="240"/>
                </a:lnTo>
                <a:lnTo>
                  <a:pt x="306" y="242"/>
                </a:lnTo>
                <a:lnTo>
                  <a:pt x="308" y="246"/>
                </a:lnTo>
                <a:lnTo>
                  <a:pt x="312" y="248"/>
                </a:lnTo>
                <a:lnTo>
                  <a:pt x="314" y="250"/>
                </a:lnTo>
                <a:lnTo>
                  <a:pt x="344" y="250"/>
                </a:lnTo>
                <a:lnTo>
                  <a:pt x="344" y="250"/>
                </a:lnTo>
                <a:lnTo>
                  <a:pt x="346" y="248"/>
                </a:lnTo>
                <a:lnTo>
                  <a:pt x="350" y="246"/>
                </a:lnTo>
                <a:lnTo>
                  <a:pt x="352" y="242"/>
                </a:lnTo>
                <a:lnTo>
                  <a:pt x="354" y="240"/>
                </a:lnTo>
                <a:lnTo>
                  <a:pt x="354" y="190"/>
                </a:lnTo>
                <a:lnTo>
                  <a:pt x="402" y="190"/>
                </a:lnTo>
                <a:lnTo>
                  <a:pt x="402" y="190"/>
                </a:lnTo>
                <a:lnTo>
                  <a:pt x="406" y="190"/>
                </a:lnTo>
                <a:lnTo>
                  <a:pt x="408" y="188"/>
                </a:lnTo>
                <a:lnTo>
                  <a:pt x="410" y="184"/>
                </a:lnTo>
                <a:lnTo>
                  <a:pt x="412" y="180"/>
                </a:lnTo>
                <a:lnTo>
                  <a:pt x="412" y="18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grpSp>
        <p:nvGrpSpPr>
          <p:cNvPr id="149" name="Group 148"/>
          <p:cNvGrpSpPr/>
          <p:nvPr/>
        </p:nvGrpSpPr>
        <p:grpSpPr>
          <a:xfrm>
            <a:off x="7187330" y="2079780"/>
            <a:ext cx="4522940" cy="3317786"/>
            <a:chOff x="299103" y="1999715"/>
            <a:chExt cx="3761013" cy="2758877"/>
          </a:xfrm>
          <a:solidFill>
            <a:srgbClr val="EAE8E2"/>
          </a:solidFill>
        </p:grpSpPr>
        <p:sp>
          <p:nvSpPr>
            <p:cNvPr id="151" name="Freeform 74"/>
            <p:cNvSpPr>
              <a:spLocks noEditPoints="1"/>
            </p:cNvSpPr>
            <p:nvPr/>
          </p:nvSpPr>
          <p:spPr bwMode="auto">
            <a:xfrm>
              <a:off x="2262774" y="1999715"/>
              <a:ext cx="511093" cy="1312610"/>
            </a:xfrm>
            <a:custGeom>
              <a:avLst/>
              <a:gdLst/>
              <a:ahLst/>
              <a:cxnLst>
                <a:cxn ang="0">
                  <a:pos x="252" y="19"/>
                </a:cxn>
                <a:cxn ang="0">
                  <a:pos x="273" y="59"/>
                </a:cxn>
                <a:cxn ang="0">
                  <a:pos x="299" y="97"/>
                </a:cxn>
                <a:cxn ang="0">
                  <a:pos x="260" y="94"/>
                </a:cxn>
                <a:cxn ang="0">
                  <a:pos x="265" y="124"/>
                </a:cxn>
                <a:cxn ang="0">
                  <a:pos x="314" y="183"/>
                </a:cxn>
                <a:cxn ang="0">
                  <a:pos x="337" y="241"/>
                </a:cxn>
                <a:cxn ang="0">
                  <a:pos x="357" y="341"/>
                </a:cxn>
                <a:cxn ang="0">
                  <a:pos x="339" y="378"/>
                </a:cxn>
                <a:cxn ang="0">
                  <a:pos x="319" y="384"/>
                </a:cxn>
                <a:cxn ang="0">
                  <a:pos x="329" y="447"/>
                </a:cxn>
                <a:cxn ang="0">
                  <a:pos x="313" y="531"/>
                </a:cxn>
                <a:cxn ang="0">
                  <a:pos x="324" y="614"/>
                </a:cxn>
                <a:cxn ang="0">
                  <a:pos x="330" y="652"/>
                </a:cxn>
                <a:cxn ang="0">
                  <a:pos x="340" y="682"/>
                </a:cxn>
                <a:cxn ang="0">
                  <a:pos x="341" y="766"/>
                </a:cxn>
                <a:cxn ang="0">
                  <a:pos x="341" y="844"/>
                </a:cxn>
                <a:cxn ang="0">
                  <a:pos x="347" y="896"/>
                </a:cxn>
                <a:cxn ang="0">
                  <a:pos x="306" y="917"/>
                </a:cxn>
                <a:cxn ang="0">
                  <a:pos x="242" y="922"/>
                </a:cxn>
                <a:cxn ang="0">
                  <a:pos x="207" y="913"/>
                </a:cxn>
                <a:cxn ang="0">
                  <a:pos x="242" y="894"/>
                </a:cxn>
                <a:cxn ang="0">
                  <a:pos x="275" y="852"/>
                </a:cxn>
                <a:cxn ang="0">
                  <a:pos x="282" y="772"/>
                </a:cxn>
                <a:cxn ang="0">
                  <a:pos x="275" y="730"/>
                </a:cxn>
                <a:cxn ang="0">
                  <a:pos x="273" y="687"/>
                </a:cxn>
                <a:cxn ang="0">
                  <a:pos x="256" y="672"/>
                </a:cxn>
                <a:cxn ang="0">
                  <a:pos x="249" y="634"/>
                </a:cxn>
                <a:cxn ang="0">
                  <a:pos x="194" y="520"/>
                </a:cxn>
                <a:cxn ang="0">
                  <a:pos x="112" y="517"/>
                </a:cxn>
                <a:cxn ang="0">
                  <a:pos x="96" y="523"/>
                </a:cxn>
                <a:cxn ang="0">
                  <a:pos x="110" y="553"/>
                </a:cxn>
                <a:cxn ang="0">
                  <a:pos x="142" y="659"/>
                </a:cxn>
                <a:cxn ang="0">
                  <a:pos x="147" y="673"/>
                </a:cxn>
                <a:cxn ang="0">
                  <a:pos x="152" y="691"/>
                </a:cxn>
                <a:cxn ang="0">
                  <a:pos x="114" y="732"/>
                </a:cxn>
                <a:cxn ang="0">
                  <a:pos x="86" y="735"/>
                </a:cxn>
                <a:cxn ang="0">
                  <a:pos x="7" y="735"/>
                </a:cxn>
                <a:cxn ang="0">
                  <a:pos x="26" y="714"/>
                </a:cxn>
                <a:cxn ang="0">
                  <a:pos x="78" y="678"/>
                </a:cxn>
                <a:cxn ang="0">
                  <a:pos x="63" y="623"/>
                </a:cxn>
                <a:cxn ang="0">
                  <a:pos x="20" y="510"/>
                </a:cxn>
                <a:cxn ang="0">
                  <a:pos x="16" y="465"/>
                </a:cxn>
                <a:cxn ang="0">
                  <a:pos x="58" y="443"/>
                </a:cxn>
                <a:cxn ang="0">
                  <a:pos x="74" y="407"/>
                </a:cxn>
                <a:cxn ang="0">
                  <a:pos x="110" y="404"/>
                </a:cxn>
                <a:cxn ang="0">
                  <a:pos x="137" y="350"/>
                </a:cxn>
                <a:cxn ang="0">
                  <a:pos x="148" y="328"/>
                </a:cxn>
                <a:cxn ang="0">
                  <a:pos x="175" y="231"/>
                </a:cxn>
                <a:cxn ang="0">
                  <a:pos x="200" y="182"/>
                </a:cxn>
                <a:cxn ang="0">
                  <a:pos x="193" y="152"/>
                </a:cxn>
                <a:cxn ang="0">
                  <a:pos x="165" y="142"/>
                </a:cxn>
                <a:cxn ang="0">
                  <a:pos x="158" y="124"/>
                </a:cxn>
                <a:cxn ang="0">
                  <a:pos x="156" y="106"/>
                </a:cxn>
                <a:cxn ang="0">
                  <a:pos x="160" y="87"/>
                </a:cxn>
                <a:cxn ang="0">
                  <a:pos x="116" y="67"/>
                </a:cxn>
                <a:cxn ang="0">
                  <a:pos x="142" y="43"/>
                </a:cxn>
                <a:cxn ang="0">
                  <a:pos x="175" y="12"/>
                </a:cxn>
                <a:cxn ang="0">
                  <a:pos x="196" y="0"/>
                </a:cxn>
                <a:cxn ang="0">
                  <a:pos x="162" y="404"/>
                </a:cxn>
                <a:cxn ang="0">
                  <a:pos x="126" y="442"/>
                </a:cxn>
                <a:cxn ang="0">
                  <a:pos x="202" y="420"/>
                </a:cxn>
                <a:cxn ang="0">
                  <a:pos x="197" y="394"/>
                </a:cxn>
              </a:cxnLst>
              <a:rect l="0" t="0" r="r" b="b"/>
              <a:pathLst>
                <a:path w="359" h="922">
                  <a:moveTo>
                    <a:pt x="196" y="0"/>
                  </a:moveTo>
                  <a:lnTo>
                    <a:pt x="196" y="0"/>
                  </a:lnTo>
                  <a:lnTo>
                    <a:pt x="204" y="2"/>
                  </a:lnTo>
                  <a:lnTo>
                    <a:pt x="215" y="3"/>
                  </a:lnTo>
                  <a:lnTo>
                    <a:pt x="225" y="6"/>
                  </a:lnTo>
                  <a:lnTo>
                    <a:pt x="235" y="10"/>
                  </a:lnTo>
                  <a:lnTo>
                    <a:pt x="244" y="14"/>
                  </a:lnTo>
                  <a:lnTo>
                    <a:pt x="252" y="19"/>
                  </a:lnTo>
                  <a:lnTo>
                    <a:pt x="259" y="24"/>
                  </a:lnTo>
                  <a:lnTo>
                    <a:pt x="262" y="29"/>
                  </a:lnTo>
                  <a:lnTo>
                    <a:pt x="262" y="29"/>
                  </a:lnTo>
                  <a:lnTo>
                    <a:pt x="264" y="35"/>
                  </a:lnTo>
                  <a:lnTo>
                    <a:pt x="264" y="40"/>
                  </a:lnTo>
                  <a:lnTo>
                    <a:pt x="261" y="51"/>
                  </a:lnTo>
                  <a:lnTo>
                    <a:pt x="261" y="51"/>
                  </a:lnTo>
                  <a:lnTo>
                    <a:pt x="273" y="59"/>
                  </a:lnTo>
                  <a:lnTo>
                    <a:pt x="285" y="69"/>
                  </a:lnTo>
                  <a:lnTo>
                    <a:pt x="297" y="80"/>
                  </a:lnTo>
                  <a:lnTo>
                    <a:pt x="301" y="86"/>
                  </a:lnTo>
                  <a:lnTo>
                    <a:pt x="305" y="92"/>
                  </a:lnTo>
                  <a:lnTo>
                    <a:pt x="305" y="92"/>
                  </a:lnTo>
                  <a:lnTo>
                    <a:pt x="303" y="95"/>
                  </a:lnTo>
                  <a:lnTo>
                    <a:pt x="303" y="95"/>
                  </a:lnTo>
                  <a:lnTo>
                    <a:pt x="299" y="97"/>
                  </a:lnTo>
                  <a:lnTo>
                    <a:pt x="293" y="98"/>
                  </a:lnTo>
                  <a:lnTo>
                    <a:pt x="287" y="98"/>
                  </a:lnTo>
                  <a:lnTo>
                    <a:pt x="282" y="97"/>
                  </a:lnTo>
                  <a:lnTo>
                    <a:pt x="270" y="95"/>
                  </a:lnTo>
                  <a:lnTo>
                    <a:pt x="260" y="93"/>
                  </a:lnTo>
                  <a:lnTo>
                    <a:pt x="260" y="93"/>
                  </a:lnTo>
                  <a:lnTo>
                    <a:pt x="260" y="94"/>
                  </a:lnTo>
                  <a:lnTo>
                    <a:pt x="260" y="94"/>
                  </a:lnTo>
                  <a:lnTo>
                    <a:pt x="260" y="106"/>
                  </a:lnTo>
                  <a:lnTo>
                    <a:pt x="260" y="106"/>
                  </a:lnTo>
                  <a:lnTo>
                    <a:pt x="258" y="111"/>
                  </a:lnTo>
                  <a:lnTo>
                    <a:pt x="257" y="116"/>
                  </a:lnTo>
                  <a:lnTo>
                    <a:pt x="257" y="116"/>
                  </a:lnTo>
                  <a:lnTo>
                    <a:pt x="260" y="118"/>
                  </a:lnTo>
                  <a:lnTo>
                    <a:pt x="262" y="120"/>
                  </a:lnTo>
                  <a:lnTo>
                    <a:pt x="265" y="124"/>
                  </a:lnTo>
                  <a:lnTo>
                    <a:pt x="267" y="127"/>
                  </a:lnTo>
                  <a:lnTo>
                    <a:pt x="269" y="135"/>
                  </a:lnTo>
                  <a:lnTo>
                    <a:pt x="272" y="138"/>
                  </a:lnTo>
                  <a:lnTo>
                    <a:pt x="274" y="141"/>
                  </a:lnTo>
                  <a:lnTo>
                    <a:pt x="274" y="141"/>
                  </a:lnTo>
                  <a:lnTo>
                    <a:pt x="291" y="155"/>
                  </a:lnTo>
                  <a:lnTo>
                    <a:pt x="307" y="174"/>
                  </a:lnTo>
                  <a:lnTo>
                    <a:pt x="314" y="183"/>
                  </a:lnTo>
                  <a:lnTo>
                    <a:pt x="321" y="193"/>
                  </a:lnTo>
                  <a:lnTo>
                    <a:pt x="326" y="202"/>
                  </a:lnTo>
                  <a:lnTo>
                    <a:pt x="332" y="212"/>
                  </a:lnTo>
                  <a:lnTo>
                    <a:pt x="332" y="212"/>
                  </a:lnTo>
                  <a:lnTo>
                    <a:pt x="332" y="225"/>
                  </a:lnTo>
                  <a:lnTo>
                    <a:pt x="332" y="225"/>
                  </a:lnTo>
                  <a:lnTo>
                    <a:pt x="337" y="241"/>
                  </a:lnTo>
                  <a:lnTo>
                    <a:pt x="337" y="241"/>
                  </a:lnTo>
                  <a:lnTo>
                    <a:pt x="347" y="267"/>
                  </a:lnTo>
                  <a:lnTo>
                    <a:pt x="352" y="281"/>
                  </a:lnTo>
                  <a:lnTo>
                    <a:pt x="357" y="295"/>
                  </a:lnTo>
                  <a:lnTo>
                    <a:pt x="357" y="295"/>
                  </a:lnTo>
                  <a:lnTo>
                    <a:pt x="358" y="303"/>
                  </a:lnTo>
                  <a:lnTo>
                    <a:pt x="359" y="314"/>
                  </a:lnTo>
                  <a:lnTo>
                    <a:pt x="358" y="328"/>
                  </a:lnTo>
                  <a:lnTo>
                    <a:pt x="357" y="341"/>
                  </a:lnTo>
                  <a:lnTo>
                    <a:pt x="355" y="354"/>
                  </a:lnTo>
                  <a:lnTo>
                    <a:pt x="351" y="365"/>
                  </a:lnTo>
                  <a:lnTo>
                    <a:pt x="348" y="374"/>
                  </a:lnTo>
                  <a:lnTo>
                    <a:pt x="347" y="377"/>
                  </a:lnTo>
                  <a:lnTo>
                    <a:pt x="344" y="379"/>
                  </a:lnTo>
                  <a:lnTo>
                    <a:pt x="344" y="379"/>
                  </a:lnTo>
                  <a:lnTo>
                    <a:pt x="341" y="379"/>
                  </a:lnTo>
                  <a:lnTo>
                    <a:pt x="339" y="378"/>
                  </a:lnTo>
                  <a:lnTo>
                    <a:pt x="337" y="378"/>
                  </a:lnTo>
                  <a:lnTo>
                    <a:pt x="333" y="378"/>
                  </a:lnTo>
                  <a:lnTo>
                    <a:pt x="333" y="378"/>
                  </a:lnTo>
                  <a:lnTo>
                    <a:pt x="330" y="379"/>
                  </a:lnTo>
                  <a:lnTo>
                    <a:pt x="327" y="380"/>
                  </a:lnTo>
                  <a:lnTo>
                    <a:pt x="324" y="382"/>
                  </a:lnTo>
                  <a:lnTo>
                    <a:pt x="319" y="384"/>
                  </a:lnTo>
                  <a:lnTo>
                    <a:pt x="319" y="384"/>
                  </a:lnTo>
                  <a:lnTo>
                    <a:pt x="318" y="390"/>
                  </a:lnTo>
                  <a:lnTo>
                    <a:pt x="319" y="397"/>
                  </a:lnTo>
                  <a:lnTo>
                    <a:pt x="324" y="412"/>
                  </a:lnTo>
                  <a:lnTo>
                    <a:pt x="326" y="420"/>
                  </a:lnTo>
                  <a:lnTo>
                    <a:pt x="327" y="429"/>
                  </a:lnTo>
                  <a:lnTo>
                    <a:pt x="329" y="438"/>
                  </a:lnTo>
                  <a:lnTo>
                    <a:pt x="329" y="447"/>
                  </a:lnTo>
                  <a:lnTo>
                    <a:pt x="329" y="447"/>
                  </a:lnTo>
                  <a:lnTo>
                    <a:pt x="324" y="476"/>
                  </a:lnTo>
                  <a:lnTo>
                    <a:pt x="324" y="476"/>
                  </a:lnTo>
                  <a:lnTo>
                    <a:pt x="318" y="487"/>
                  </a:lnTo>
                  <a:lnTo>
                    <a:pt x="316" y="494"/>
                  </a:lnTo>
                  <a:lnTo>
                    <a:pt x="314" y="501"/>
                  </a:lnTo>
                  <a:lnTo>
                    <a:pt x="314" y="501"/>
                  </a:lnTo>
                  <a:lnTo>
                    <a:pt x="313" y="516"/>
                  </a:lnTo>
                  <a:lnTo>
                    <a:pt x="313" y="531"/>
                  </a:lnTo>
                  <a:lnTo>
                    <a:pt x="313" y="547"/>
                  </a:lnTo>
                  <a:lnTo>
                    <a:pt x="315" y="561"/>
                  </a:lnTo>
                  <a:lnTo>
                    <a:pt x="315" y="561"/>
                  </a:lnTo>
                  <a:lnTo>
                    <a:pt x="316" y="588"/>
                  </a:lnTo>
                  <a:lnTo>
                    <a:pt x="316" y="588"/>
                  </a:lnTo>
                  <a:lnTo>
                    <a:pt x="319" y="600"/>
                  </a:lnTo>
                  <a:lnTo>
                    <a:pt x="324" y="614"/>
                  </a:lnTo>
                  <a:lnTo>
                    <a:pt x="324" y="614"/>
                  </a:lnTo>
                  <a:lnTo>
                    <a:pt x="324" y="620"/>
                  </a:lnTo>
                  <a:lnTo>
                    <a:pt x="324" y="626"/>
                  </a:lnTo>
                  <a:lnTo>
                    <a:pt x="323" y="637"/>
                  </a:lnTo>
                  <a:lnTo>
                    <a:pt x="323" y="637"/>
                  </a:lnTo>
                  <a:lnTo>
                    <a:pt x="326" y="640"/>
                  </a:lnTo>
                  <a:lnTo>
                    <a:pt x="329" y="644"/>
                  </a:lnTo>
                  <a:lnTo>
                    <a:pt x="329" y="647"/>
                  </a:lnTo>
                  <a:lnTo>
                    <a:pt x="330" y="652"/>
                  </a:lnTo>
                  <a:lnTo>
                    <a:pt x="330" y="659"/>
                  </a:lnTo>
                  <a:lnTo>
                    <a:pt x="331" y="664"/>
                  </a:lnTo>
                  <a:lnTo>
                    <a:pt x="332" y="669"/>
                  </a:lnTo>
                  <a:lnTo>
                    <a:pt x="332" y="669"/>
                  </a:lnTo>
                  <a:lnTo>
                    <a:pt x="334" y="672"/>
                  </a:lnTo>
                  <a:lnTo>
                    <a:pt x="337" y="675"/>
                  </a:lnTo>
                  <a:lnTo>
                    <a:pt x="339" y="678"/>
                  </a:lnTo>
                  <a:lnTo>
                    <a:pt x="340" y="682"/>
                  </a:lnTo>
                  <a:lnTo>
                    <a:pt x="340" y="682"/>
                  </a:lnTo>
                  <a:lnTo>
                    <a:pt x="342" y="704"/>
                  </a:lnTo>
                  <a:lnTo>
                    <a:pt x="342" y="704"/>
                  </a:lnTo>
                  <a:lnTo>
                    <a:pt x="346" y="728"/>
                  </a:lnTo>
                  <a:lnTo>
                    <a:pt x="346" y="742"/>
                  </a:lnTo>
                  <a:lnTo>
                    <a:pt x="344" y="754"/>
                  </a:lnTo>
                  <a:lnTo>
                    <a:pt x="344" y="754"/>
                  </a:lnTo>
                  <a:lnTo>
                    <a:pt x="341" y="766"/>
                  </a:lnTo>
                  <a:lnTo>
                    <a:pt x="340" y="770"/>
                  </a:lnTo>
                  <a:lnTo>
                    <a:pt x="339" y="777"/>
                  </a:lnTo>
                  <a:lnTo>
                    <a:pt x="339" y="777"/>
                  </a:lnTo>
                  <a:lnTo>
                    <a:pt x="341" y="803"/>
                  </a:lnTo>
                  <a:lnTo>
                    <a:pt x="341" y="803"/>
                  </a:lnTo>
                  <a:lnTo>
                    <a:pt x="342" y="817"/>
                  </a:lnTo>
                  <a:lnTo>
                    <a:pt x="342" y="831"/>
                  </a:lnTo>
                  <a:lnTo>
                    <a:pt x="341" y="844"/>
                  </a:lnTo>
                  <a:lnTo>
                    <a:pt x="339" y="856"/>
                  </a:lnTo>
                  <a:lnTo>
                    <a:pt x="339" y="856"/>
                  </a:lnTo>
                  <a:lnTo>
                    <a:pt x="342" y="860"/>
                  </a:lnTo>
                  <a:lnTo>
                    <a:pt x="344" y="867"/>
                  </a:lnTo>
                  <a:lnTo>
                    <a:pt x="348" y="881"/>
                  </a:lnTo>
                  <a:lnTo>
                    <a:pt x="348" y="881"/>
                  </a:lnTo>
                  <a:lnTo>
                    <a:pt x="347" y="896"/>
                  </a:lnTo>
                  <a:lnTo>
                    <a:pt x="347" y="896"/>
                  </a:lnTo>
                  <a:lnTo>
                    <a:pt x="349" y="904"/>
                  </a:lnTo>
                  <a:lnTo>
                    <a:pt x="349" y="907"/>
                  </a:lnTo>
                  <a:lnTo>
                    <a:pt x="348" y="910"/>
                  </a:lnTo>
                  <a:lnTo>
                    <a:pt x="348" y="910"/>
                  </a:lnTo>
                  <a:lnTo>
                    <a:pt x="329" y="916"/>
                  </a:lnTo>
                  <a:lnTo>
                    <a:pt x="317" y="918"/>
                  </a:lnTo>
                  <a:lnTo>
                    <a:pt x="311" y="918"/>
                  </a:lnTo>
                  <a:lnTo>
                    <a:pt x="306" y="917"/>
                  </a:lnTo>
                  <a:lnTo>
                    <a:pt x="306" y="917"/>
                  </a:lnTo>
                  <a:lnTo>
                    <a:pt x="305" y="913"/>
                  </a:lnTo>
                  <a:lnTo>
                    <a:pt x="302" y="909"/>
                  </a:lnTo>
                  <a:lnTo>
                    <a:pt x="302" y="909"/>
                  </a:lnTo>
                  <a:lnTo>
                    <a:pt x="291" y="910"/>
                  </a:lnTo>
                  <a:lnTo>
                    <a:pt x="280" y="913"/>
                  </a:lnTo>
                  <a:lnTo>
                    <a:pt x="254" y="919"/>
                  </a:lnTo>
                  <a:lnTo>
                    <a:pt x="242" y="922"/>
                  </a:lnTo>
                  <a:lnTo>
                    <a:pt x="229" y="922"/>
                  </a:lnTo>
                  <a:lnTo>
                    <a:pt x="224" y="922"/>
                  </a:lnTo>
                  <a:lnTo>
                    <a:pt x="218" y="921"/>
                  </a:lnTo>
                  <a:lnTo>
                    <a:pt x="212" y="918"/>
                  </a:lnTo>
                  <a:lnTo>
                    <a:pt x="207" y="915"/>
                  </a:lnTo>
                  <a:lnTo>
                    <a:pt x="207" y="915"/>
                  </a:lnTo>
                  <a:lnTo>
                    <a:pt x="207" y="913"/>
                  </a:lnTo>
                  <a:lnTo>
                    <a:pt x="207" y="913"/>
                  </a:lnTo>
                  <a:lnTo>
                    <a:pt x="210" y="906"/>
                  </a:lnTo>
                  <a:lnTo>
                    <a:pt x="215" y="901"/>
                  </a:lnTo>
                  <a:lnTo>
                    <a:pt x="218" y="900"/>
                  </a:lnTo>
                  <a:lnTo>
                    <a:pt x="221" y="899"/>
                  </a:lnTo>
                  <a:lnTo>
                    <a:pt x="229" y="898"/>
                  </a:lnTo>
                  <a:lnTo>
                    <a:pt x="235" y="897"/>
                  </a:lnTo>
                  <a:lnTo>
                    <a:pt x="242" y="894"/>
                  </a:lnTo>
                  <a:lnTo>
                    <a:pt x="242" y="894"/>
                  </a:lnTo>
                  <a:lnTo>
                    <a:pt x="251" y="890"/>
                  </a:lnTo>
                  <a:lnTo>
                    <a:pt x="259" y="883"/>
                  </a:lnTo>
                  <a:lnTo>
                    <a:pt x="267" y="875"/>
                  </a:lnTo>
                  <a:lnTo>
                    <a:pt x="273" y="866"/>
                  </a:lnTo>
                  <a:lnTo>
                    <a:pt x="273" y="866"/>
                  </a:lnTo>
                  <a:lnTo>
                    <a:pt x="273" y="862"/>
                  </a:lnTo>
                  <a:lnTo>
                    <a:pt x="273" y="859"/>
                  </a:lnTo>
                  <a:lnTo>
                    <a:pt x="275" y="852"/>
                  </a:lnTo>
                  <a:lnTo>
                    <a:pt x="275" y="852"/>
                  </a:lnTo>
                  <a:lnTo>
                    <a:pt x="275" y="848"/>
                  </a:lnTo>
                  <a:lnTo>
                    <a:pt x="275" y="841"/>
                  </a:lnTo>
                  <a:lnTo>
                    <a:pt x="275" y="833"/>
                  </a:lnTo>
                  <a:lnTo>
                    <a:pt x="275" y="826"/>
                  </a:lnTo>
                  <a:lnTo>
                    <a:pt x="275" y="826"/>
                  </a:lnTo>
                  <a:lnTo>
                    <a:pt x="278" y="799"/>
                  </a:lnTo>
                  <a:lnTo>
                    <a:pt x="282" y="772"/>
                  </a:lnTo>
                  <a:lnTo>
                    <a:pt x="282" y="772"/>
                  </a:lnTo>
                  <a:lnTo>
                    <a:pt x="282" y="768"/>
                  </a:lnTo>
                  <a:lnTo>
                    <a:pt x="281" y="763"/>
                  </a:lnTo>
                  <a:lnTo>
                    <a:pt x="277" y="753"/>
                  </a:lnTo>
                  <a:lnTo>
                    <a:pt x="275" y="743"/>
                  </a:lnTo>
                  <a:lnTo>
                    <a:pt x="275" y="736"/>
                  </a:lnTo>
                  <a:lnTo>
                    <a:pt x="275" y="730"/>
                  </a:lnTo>
                  <a:lnTo>
                    <a:pt x="275" y="730"/>
                  </a:lnTo>
                  <a:lnTo>
                    <a:pt x="280" y="718"/>
                  </a:lnTo>
                  <a:lnTo>
                    <a:pt x="281" y="711"/>
                  </a:lnTo>
                  <a:lnTo>
                    <a:pt x="281" y="706"/>
                  </a:lnTo>
                  <a:lnTo>
                    <a:pt x="281" y="703"/>
                  </a:lnTo>
                  <a:lnTo>
                    <a:pt x="281" y="703"/>
                  </a:lnTo>
                  <a:lnTo>
                    <a:pt x="273" y="691"/>
                  </a:lnTo>
                  <a:lnTo>
                    <a:pt x="273" y="691"/>
                  </a:lnTo>
                  <a:lnTo>
                    <a:pt x="273" y="687"/>
                  </a:lnTo>
                  <a:lnTo>
                    <a:pt x="273" y="683"/>
                  </a:lnTo>
                  <a:lnTo>
                    <a:pt x="272" y="680"/>
                  </a:lnTo>
                  <a:lnTo>
                    <a:pt x="272" y="677"/>
                  </a:lnTo>
                  <a:lnTo>
                    <a:pt x="272" y="677"/>
                  </a:lnTo>
                  <a:lnTo>
                    <a:pt x="262" y="675"/>
                  </a:lnTo>
                  <a:lnTo>
                    <a:pt x="259" y="674"/>
                  </a:lnTo>
                  <a:lnTo>
                    <a:pt x="256" y="672"/>
                  </a:lnTo>
                  <a:lnTo>
                    <a:pt x="256" y="672"/>
                  </a:lnTo>
                  <a:lnTo>
                    <a:pt x="256" y="670"/>
                  </a:lnTo>
                  <a:lnTo>
                    <a:pt x="256" y="667"/>
                  </a:lnTo>
                  <a:lnTo>
                    <a:pt x="256" y="665"/>
                  </a:lnTo>
                  <a:lnTo>
                    <a:pt x="256" y="662"/>
                  </a:lnTo>
                  <a:lnTo>
                    <a:pt x="256" y="662"/>
                  </a:lnTo>
                  <a:lnTo>
                    <a:pt x="252" y="649"/>
                  </a:lnTo>
                  <a:lnTo>
                    <a:pt x="249" y="634"/>
                  </a:lnTo>
                  <a:lnTo>
                    <a:pt x="249" y="634"/>
                  </a:lnTo>
                  <a:lnTo>
                    <a:pt x="248" y="613"/>
                  </a:lnTo>
                  <a:lnTo>
                    <a:pt x="248" y="613"/>
                  </a:lnTo>
                  <a:lnTo>
                    <a:pt x="242" y="582"/>
                  </a:lnTo>
                  <a:lnTo>
                    <a:pt x="234" y="553"/>
                  </a:lnTo>
                  <a:lnTo>
                    <a:pt x="234" y="553"/>
                  </a:lnTo>
                  <a:lnTo>
                    <a:pt x="226" y="520"/>
                  </a:lnTo>
                  <a:lnTo>
                    <a:pt x="226" y="520"/>
                  </a:lnTo>
                  <a:lnTo>
                    <a:pt x="194" y="520"/>
                  </a:lnTo>
                  <a:lnTo>
                    <a:pt x="194" y="520"/>
                  </a:lnTo>
                  <a:lnTo>
                    <a:pt x="185" y="519"/>
                  </a:lnTo>
                  <a:lnTo>
                    <a:pt x="176" y="518"/>
                  </a:lnTo>
                  <a:lnTo>
                    <a:pt x="156" y="519"/>
                  </a:lnTo>
                  <a:lnTo>
                    <a:pt x="138" y="519"/>
                  </a:lnTo>
                  <a:lnTo>
                    <a:pt x="120" y="518"/>
                  </a:lnTo>
                  <a:lnTo>
                    <a:pt x="120" y="518"/>
                  </a:lnTo>
                  <a:lnTo>
                    <a:pt x="112" y="517"/>
                  </a:lnTo>
                  <a:lnTo>
                    <a:pt x="103" y="515"/>
                  </a:lnTo>
                  <a:lnTo>
                    <a:pt x="96" y="514"/>
                  </a:lnTo>
                  <a:lnTo>
                    <a:pt x="88" y="512"/>
                  </a:lnTo>
                  <a:lnTo>
                    <a:pt x="88" y="512"/>
                  </a:lnTo>
                  <a:lnTo>
                    <a:pt x="89" y="515"/>
                  </a:lnTo>
                  <a:lnTo>
                    <a:pt x="91" y="517"/>
                  </a:lnTo>
                  <a:lnTo>
                    <a:pt x="94" y="519"/>
                  </a:lnTo>
                  <a:lnTo>
                    <a:pt x="96" y="523"/>
                  </a:lnTo>
                  <a:lnTo>
                    <a:pt x="96" y="523"/>
                  </a:lnTo>
                  <a:lnTo>
                    <a:pt x="94" y="534"/>
                  </a:lnTo>
                  <a:lnTo>
                    <a:pt x="94" y="534"/>
                  </a:lnTo>
                  <a:lnTo>
                    <a:pt x="97" y="539"/>
                  </a:lnTo>
                  <a:lnTo>
                    <a:pt x="102" y="543"/>
                  </a:lnTo>
                  <a:lnTo>
                    <a:pt x="106" y="549"/>
                  </a:lnTo>
                  <a:lnTo>
                    <a:pt x="110" y="553"/>
                  </a:lnTo>
                  <a:lnTo>
                    <a:pt x="110" y="553"/>
                  </a:lnTo>
                  <a:lnTo>
                    <a:pt x="119" y="587"/>
                  </a:lnTo>
                  <a:lnTo>
                    <a:pt x="119" y="587"/>
                  </a:lnTo>
                  <a:lnTo>
                    <a:pt x="135" y="632"/>
                  </a:lnTo>
                  <a:lnTo>
                    <a:pt x="135" y="632"/>
                  </a:lnTo>
                  <a:lnTo>
                    <a:pt x="142" y="652"/>
                  </a:lnTo>
                  <a:lnTo>
                    <a:pt x="142" y="652"/>
                  </a:lnTo>
                  <a:lnTo>
                    <a:pt x="142" y="659"/>
                  </a:lnTo>
                  <a:lnTo>
                    <a:pt x="142" y="659"/>
                  </a:lnTo>
                  <a:lnTo>
                    <a:pt x="145" y="663"/>
                  </a:lnTo>
                  <a:lnTo>
                    <a:pt x="145" y="663"/>
                  </a:lnTo>
                  <a:lnTo>
                    <a:pt x="146" y="665"/>
                  </a:lnTo>
                  <a:lnTo>
                    <a:pt x="145" y="666"/>
                  </a:lnTo>
                  <a:lnTo>
                    <a:pt x="145" y="670"/>
                  </a:lnTo>
                  <a:lnTo>
                    <a:pt x="145" y="670"/>
                  </a:lnTo>
                  <a:lnTo>
                    <a:pt x="146" y="672"/>
                  </a:lnTo>
                  <a:lnTo>
                    <a:pt x="147" y="673"/>
                  </a:lnTo>
                  <a:lnTo>
                    <a:pt x="148" y="675"/>
                  </a:lnTo>
                  <a:lnTo>
                    <a:pt x="148" y="680"/>
                  </a:lnTo>
                  <a:lnTo>
                    <a:pt x="148" y="680"/>
                  </a:lnTo>
                  <a:lnTo>
                    <a:pt x="148" y="683"/>
                  </a:lnTo>
                  <a:lnTo>
                    <a:pt x="150" y="687"/>
                  </a:lnTo>
                  <a:lnTo>
                    <a:pt x="151" y="689"/>
                  </a:lnTo>
                  <a:lnTo>
                    <a:pt x="152" y="691"/>
                  </a:lnTo>
                  <a:lnTo>
                    <a:pt x="152" y="691"/>
                  </a:lnTo>
                  <a:lnTo>
                    <a:pt x="152" y="710"/>
                  </a:lnTo>
                  <a:lnTo>
                    <a:pt x="151" y="728"/>
                  </a:lnTo>
                  <a:lnTo>
                    <a:pt x="151" y="728"/>
                  </a:lnTo>
                  <a:lnTo>
                    <a:pt x="143" y="730"/>
                  </a:lnTo>
                  <a:lnTo>
                    <a:pt x="132" y="732"/>
                  </a:lnTo>
                  <a:lnTo>
                    <a:pt x="122" y="734"/>
                  </a:lnTo>
                  <a:lnTo>
                    <a:pt x="118" y="734"/>
                  </a:lnTo>
                  <a:lnTo>
                    <a:pt x="114" y="732"/>
                  </a:lnTo>
                  <a:lnTo>
                    <a:pt x="114" y="732"/>
                  </a:lnTo>
                  <a:lnTo>
                    <a:pt x="113" y="729"/>
                  </a:lnTo>
                  <a:lnTo>
                    <a:pt x="112" y="728"/>
                  </a:lnTo>
                  <a:lnTo>
                    <a:pt x="112" y="728"/>
                  </a:lnTo>
                  <a:lnTo>
                    <a:pt x="108" y="728"/>
                  </a:lnTo>
                  <a:lnTo>
                    <a:pt x="105" y="728"/>
                  </a:lnTo>
                  <a:lnTo>
                    <a:pt x="98" y="730"/>
                  </a:lnTo>
                  <a:lnTo>
                    <a:pt x="86" y="735"/>
                  </a:lnTo>
                  <a:lnTo>
                    <a:pt x="86" y="735"/>
                  </a:lnTo>
                  <a:lnTo>
                    <a:pt x="77" y="737"/>
                  </a:lnTo>
                  <a:lnTo>
                    <a:pt x="65" y="738"/>
                  </a:lnTo>
                  <a:lnTo>
                    <a:pt x="53" y="739"/>
                  </a:lnTo>
                  <a:lnTo>
                    <a:pt x="40" y="740"/>
                  </a:lnTo>
                  <a:lnTo>
                    <a:pt x="28" y="739"/>
                  </a:lnTo>
                  <a:lnTo>
                    <a:pt x="16" y="737"/>
                  </a:lnTo>
                  <a:lnTo>
                    <a:pt x="7" y="735"/>
                  </a:lnTo>
                  <a:lnTo>
                    <a:pt x="4" y="732"/>
                  </a:lnTo>
                  <a:lnTo>
                    <a:pt x="0" y="729"/>
                  </a:lnTo>
                  <a:lnTo>
                    <a:pt x="0" y="729"/>
                  </a:lnTo>
                  <a:lnTo>
                    <a:pt x="2" y="723"/>
                  </a:lnTo>
                  <a:lnTo>
                    <a:pt x="6" y="720"/>
                  </a:lnTo>
                  <a:lnTo>
                    <a:pt x="10" y="718"/>
                  </a:lnTo>
                  <a:lnTo>
                    <a:pt x="15" y="715"/>
                  </a:lnTo>
                  <a:lnTo>
                    <a:pt x="26" y="714"/>
                  </a:lnTo>
                  <a:lnTo>
                    <a:pt x="33" y="713"/>
                  </a:lnTo>
                  <a:lnTo>
                    <a:pt x="39" y="711"/>
                  </a:lnTo>
                  <a:lnTo>
                    <a:pt x="39" y="711"/>
                  </a:lnTo>
                  <a:lnTo>
                    <a:pt x="50" y="705"/>
                  </a:lnTo>
                  <a:lnTo>
                    <a:pt x="61" y="697"/>
                  </a:lnTo>
                  <a:lnTo>
                    <a:pt x="70" y="688"/>
                  </a:lnTo>
                  <a:lnTo>
                    <a:pt x="78" y="678"/>
                  </a:lnTo>
                  <a:lnTo>
                    <a:pt x="78" y="678"/>
                  </a:lnTo>
                  <a:lnTo>
                    <a:pt x="73" y="669"/>
                  </a:lnTo>
                  <a:lnTo>
                    <a:pt x="73" y="669"/>
                  </a:lnTo>
                  <a:lnTo>
                    <a:pt x="75" y="655"/>
                  </a:lnTo>
                  <a:lnTo>
                    <a:pt x="75" y="655"/>
                  </a:lnTo>
                  <a:lnTo>
                    <a:pt x="69" y="632"/>
                  </a:lnTo>
                  <a:lnTo>
                    <a:pt x="69" y="632"/>
                  </a:lnTo>
                  <a:lnTo>
                    <a:pt x="63" y="623"/>
                  </a:lnTo>
                  <a:lnTo>
                    <a:pt x="63" y="623"/>
                  </a:lnTo>
                  <a:lnTo>
                    <a:pt x="63" y="615"/>
                  </a:lnTo>
                  <a:lnTo>
                    <a:pt x="63" y="615"/>
                  </a:lnTo>
                  <a:lnTo>
                    <a:pt x="47" y="592"/>
                  </a:lnTo>
                  <a:lnTo>
                    <a:pt x="47" y="592"/>
                  </a:lnTo>
                  <a:lnTo>
                    <a:pt x="37" y="556"/>
                  </a:lnTo>
                  <a:lnTo>
                    <a:pt x="37" y="556"/>
                  </a:lnTo>
                  <a:lnTo>
                    <a:pt x="28" y="533"/>
                  </a:lnTo>
                  <a:lnTo>
                    <a:pt x="20" y="510"/>
                  </a:lnTo>
                  <a:lnTo>
                    <a:pt x="20" y="510"/>
                  </a:lnTo>
                  <a:lnTo>
                    <a:pt x="16" y="500"/>
                  </a:lnTo>
                  <a:lnTo>
                    <a:pt x="14" y="487"/>
                  </a:lnTo>
                  <a:lnTo>
                    <a:pt x="13" y="480"/>
                  </a:lnTo>
                  <a:lnTo>
                    <a:pt x="13" y="475"/>
                  </a:lnTo>
                  <a:lnTo>
                    <a:pt x="14" y="469"/>
                  </a:lnTo>
                  <a:lnTo>
                    <a:pt x="16" y="465"/>
                  </a:lnTo>
                  <a:lnTo>
                    <a:pt x="16" y="465"/>
                  </a:lnTo>
                  <a:lnTo>
                    <a:pt x="20" y="460"/>
                  </a:lnTo>
                  <a:lnTo>
                    <a:pt x="24" y="455"/>
                  </a:lnTo>
                  <a:lnTo>
                    <a:pt x="28" y="452"/>
                  </a:lnTo>
                  <a:lnTo>
                    <a:pt x="33" y="450"/>
                  </a:lnTo>
                  <a:lnTo>
                    <a:pt x="43" y="446"/>
                  </a:lnTo>
                  <a:lnTo>
                    <a:pt x="58" y="444"/>
                  </a:lnTo>
                  <a:lnTo>
                    <a:pt x="58" y="444"/>
                  </a:lnTo>
                  <a:lnTo>
                    <a:pt x="58" y="443"/>
                  </a:lnTo>
                  <a:lnTo>
                    <a:pt x="58" y="443"/>
                  </a:lnTo>
                  <a:lnTo>
                    <a:pt x="56" y="439"/>
                  </a:lnTo>
                  <a:lnTo>
                    <a:pt x="56" y="435"/>
                  </a:lnTo>
                  <a:lnTo>
                    <a:pt x="58" y="429"/>
                  </a:lnTo>
                  <a:lnTo>
                    <a:pt x="61" y="423"/>
                  </a:lnTo>
                  <a:lnTo>
                    <a:pt x="67" y="413"/>
                  </a:lnTo>
                  <a:lnTo>
                    <a:pt x="71" y="410"/>
                  </a:lnTo>
                  <a:lnTo>
                    <a:pt x="74" y="407"/>
                  </a:lnTo>
                  <a:lnTo>
                    <a:pt x="74" y="407"/>
                  </a:lnTo>
                  <a:lnTo>
                    <a:pt x="77" y="407"/>
                  </a:lnTo>
                  <a:lnTo>
                    <a:pt x="80" y="407"/>
                  </a:lnTo>
                  <a:lnTo>
                    <a:pt x="87" y="410"/>
                  </a:lnTo>
                  <a:lnTo>
                    <a:pt x="99" y="415"/>
                  </a:lnTo>
                  <a:lnTo>
                    <a:pt x="99" y="415"/>
                  </a:lnTo>
                  <a:lnTo>
                    <a:pt x="105" y="411"/>
                  </a:lnTo>
                  <a:lnTo>
                    <a:pt x="110" y="404"/>
                  </a:lnTo>
                  <a:lnTo>
                    <a:pt x="114" y="397"/>
                  </a:lnTo>
                  <a:lnTo>
                    <a:pt x="118" y="389"/>
                  </a:lnTo>
                  <a:lnTo>
                    <a:pt x="118" y="389"/>
                  </a:lnTo>
                  <a:lnTo>
                    <a:pt x="120" y="374"/>
                  </a:lnTo>
                  <a:lnTo>
                    <a:pt x="121" y="368"/>
                  </a:lnTo>
                  <a:lnTo>
                    <a:pt x="123" y="362"/>
                  </a:lnTo>
                  <a:lnTo>
                    <a:pt x="123" y="362"/>
                  </a:lnTo>
                  <a:lnTo>
                    <a:pt x="137" y="350"/>
                  </a:lnTo>
                  <a:lnTo>
                    <a:pt x="137" y="350"/>
                  </a:lnTo>
                  <a:lnTo>
                    <a:pt x="137" y="348"/>
                  </a:lnTo>
                  <a:lnTo>
                    <a:pt x="137" y="345"/>
                  </a:lnTo>
                  <a:lnTo>
                    <a:pt x="137" y="342"/>
                  </a:lnTo>
                  <a:lnTo>
                    <a:pt x="138" y="339"/>
                  </a:lnTo>
                  <a:lnTo>
                    <a:pt x="138" y="339"/>
                  </a:lnTo>
                  <a:lnTo>
                    <a:pt x="148" y="328"/>
                  </a:lnTo>
                  <a:lnTo>
                    <a:pt x="148" y="328"/>
                  </a:lnTo>
                  <a:lnTo>
                    <a:pt x="154" y="313"/>
                  </a:lnTo>
                  <a:lnTo>
                    <a:pt x="154" y="313"/>
                  </a:lnTo>
                  <a:lnTo>
                    <a:pt x="165" y="292"/>
                  </a:lnTo>
                  <a:lnTo>
                    <a:pt x="171" y="282"/>
                  </a:lnTo>
                  <a:lnTo>
                    <a:pt x="176" y="271"/>
                  </a:lnTo>
                  <a:lnTo>
                    <a:pt x="176" y="271"/>
                  </a:lnTo>
                  <a:lnTo>
                    <a:pt x="175" y="231"/>
                  </a:lnTo>
                  <a:lnTo>
                    <a:pt x="175" y="231"/>
                  </a:lnTo>
                  <a:lnTo>
                    <a:pt x="183" y="228"/>
                  </a:lnTo>
                  <a:lnTo>
                    <a:pt x="183" y="228"/>
                  </a:lnTo>
                  <a:lnTo>
                    <a:pt x="184" y="222"/>
                  </a:lnTo>
                  <a:lnTo>
                    <a:pt x="186" y="216"/>
                  </a:lnTo>
                  <a:lnTo>
                    <a:pt x="191" y="205"/>
                  </a:lnTo>
                  <a:lnTo>
                    <a:pt x="196" y="193"/>
                  </a:lnTo>
                  <a:lnTo>
                    <a:pt x="200" y="182"/>
                  </a:lnTo>
                  <a:lnTo>
                    <a:pt x="200" y="182"/>
                  </a:lnTo>
                  <a:lnTo>
                    <a:pt x="200" y="179"/>
                  </a:lnTo>
                  <a:lnTo>
                    <a:pt x="200" y="176"/>
                  </a:lnTo>
                  <a:lnTo>
                    <a:pt x="196" y="170"/>
                  </a:lnTo>
                  <a:lnTo>
                    <a:pt x="193" y="163"/>
                  </a:lnTo>
                  <a:lnTo>
                    <a:pt x="192" y="159"/>
                  </a:lnTo>
                  <a:lnTo>
                    <a:pt x="192" y="159"/>
                  </a:lnTo>
                  <a:lnTo>
                    <a:pt x="192" y="154"/>
                  </a:lnTo>
                  <a:lnTo>
                    <a:pt x="193" y="152"/>
                  </a:lnTo>
                  <a:lnTo>
                    <a:pt x="194" y="150"/>
                  </a:lnTo>
                  <a:lnTo>
                    <a:pt x="195" y="146"/>
                  </a:lnTo>
                  <a:lnTo>
                    <a:pt x="195" y="146"/>
                  </a:lnTo>
                  <a:lnTo>
                    <a:pt x="192" y="145"/>
                  </a:lnTo>
                  <a:lnTo>
                    <a:pt x="187" y="145"/>
                  </a:lnTo>
                  <a:lnTo>
                    <a:pt x="178" y="144"/>
                  </a:lnTo>
                  <a:lnTo>
                    <a:pt x="169" y="143"/>
                  </a:lnTo>
                  <a:lnTo>
                    <a:pt x="165" y="142"/>
                  </a:lnTo>
                  <a:lnTo>
                    <a:pt x="163" y="140"/>
                  </a:lnTo>
                  <a:lnTo>
                    <a:pt x="163" y="140"/>
                  </a:lnTo>
                  <a:lnTo>
                    <a:pt x="162" y="135"/>
                  </a:lnTo>
                  <a:lnTo>
                    <a:pt x="162" y="130"/>
                  </a:lnTo>
                  <a:lnTo>
                    <a:pt x="161" y="126"/>
                  </a:lnTo>
                  <a:lnTo>
                    <a:pt x="160" y="124"/>
                  </a:lnTo>
                  <a:lnTo>
                    <a:pt x="158" y="124"/>
                  </a:lnTo>
                  <a:lnTo>
                    <a:pt x="158" y="124"/>
                  </a:lnTo>
                  <a:lnTo>
                    <a:pt x="158" y="122"/>
                  </a:lnTo>
                  <a:lnTo>
                    <a:pt x="158" y="122"/>
                  </a:lnTo>
                  <a:lnTo>
                    <a:pt x="158" y="120"/>
                  </a:lnTo>
                  <a:lnTo>
                    <a:pt x="156" y="117"/>
                  </a:lnTo>
                  <a:lnTo>
                    <a:pt x="155" y="113"/>
                  </a:lnTo>
                  <a:lnTo>
                    <a:pt x="154" y="109"/>
                  </a:lnTo>
                  <a:lnTo>
                    <a:pt x="154" y="109"/>
                  </a:lnTo>
                  <a:lnTo>
                    <a:pt x="156" y="106"/>
                  </a:lnTo>
                  <a:lnTo>
                    <a:pt x="159" y="105"/>
                  </a:lnTo>
                  <a:lnTo>
                    <a:pt x="159" y="103"/>
                  </a:lnTo>
                  <a:lnTo>
                    <a:pt x="159" y="103"/>
                  </a:lnTo>
                  <a:lnTo>
                    <a:pt x="156" y="103"/>
                  </a:lnTo>
                  <a:lnTo>
                    <a:pt x="155" y="102"/>
                  </a:lnTo>
                  <a:lnTo>
                    <a:pt x="154" y="98"/>
                  </a:lnTo>
                  <a:lnTo>
                    <a:pt x="154" y="98"/>
                  </a:lnTo>
                  <a:lnTo>
                    <a:pt x="160" y="87"/>
                  </a:lnTo>
                  <a:lnTo>
                    <a:pt x="160" y="87"/>
                  </a:lnTo>
                  <a:lnTo>
                    <a:pt x="159" y="77"/>
                  </a:lnTo>
                  <a:lnTo>
                    <a:pt x="156" y="65"/>
                  </a:lnTo>
                  <a:lnTo>
                    <a:pt x="156" y="65"/>
                  </a:lnTo>
                  <a:lnTo>
                    <a:pt x="129" y="63"/>
                  </a:lnTo>
                  <a:lnTo>
                    <a:pt x="129" y="63"/>
                  </a:lnTo>
                  <a:lnTo>
                    <a:pt x="121" y="65"/>
                  </a:lnTo>
                  <a:lnTo>
                    <a:pt x="116" y="67"/>
                  </a:lnTo>
                  <a:lnTo>
                    <a:pt x="111" y="67"/>
                  </a:lnTo>
                  <a:lnTo>
                    <a:pt x="111" y="67"/>
                  </a:lnTo>
                  <a:lnTo>
                    <a:pt x="110" y="62"/>
                  </a:lnTo>
                  <a:lnTo>
                    <a:pt x="110" y="62"/>
                  </a:lnTo>
                  <a:lnTo>
                    <a:pt x="116" y="55"/>
                  </a:lnTo>
                  <a:lnTo>
                    <a:pt x="123" y="49"/>
                  </a:lnTo>
                  <a:lnTo>
                    <a:pt x="131" y="45"/>
                  </a:lnTo>
                  <a:lnTo>
                    <a:pt x="142" y="43"/>
                  </a:lnTo>
                  <a:lnTo>
                    <a:pt x="142" y="43"/>
                  </a:lnTo>
                  <a:lnTo>
                    <a:pt x="163" y="40"/>
                  </a:lnTo>
                  <a:lnTo>
                    <a:pt x="163" y="40"/>
                  </a:lnTo>
                  <a:lnTo>
                    <a:pt x="165" y="38"/>
                  </a:lnTo>
                  <a:lnTo>
                    <a:pt x="168" y="35"/>
                  </a:lnTo>
                  <a:lnTo>
                    <a:pt x="171" y="25"/>
                  </a:lnTo>
                  <a:lnTo>
                    <a:pt x="173" y="16"/>
                  </a:lnTo>
                  <a:lnTo>
                    <a:pt x="175" y="12"/>
                  </a:lnTo>
                  <a:lnTo>
                    <a:pt x="177" y="8"/>
                  </a:lnTo>
                  <a:lnTo>
                    <a:pt x="177" y="8"/>
                  </a:lnTo>
                  <a:lnTo>
                    <a:pt x="179" y="6"/>
                  </a:lnTo>
                  <a:lnTo>
                    <a:pt x="181" y="5"/>
                  </a:lnTo>
                  <a:lnTo>
                    <a:pt x="186" y="4"/>
                  </a:lnTo>
                  <a:lnTo>
                    <a:pt x="192" y="3"/>
                  </a:lnTo>
                  <a:lnTo>
                    <a:pt x="194" y="3"/>
                  </a:lnTo>
                  <a:lnTo>
                    <a:pt x="196" y="0"/>
                  </a:lnTo>
                  <a:lnTo>
                    <a:pt x="196" y="0"/>
                  </a:lnTo>
                  <a:close/>
                  <a:moveTo>
                    <a:pt x="183" y="376"/>
                  </a:moveTo>
                  <a:lnTo>
                    <a:pt x="183" y="376"/>
                  </a:lnTo>
                  <a:lnTo>
                    <a:pt x="179" y="380"/>
                  </a:lnTo>
                  <a:lnTo>
                    <a:pt x="176" y="385"/>
                  </a:lnTo>
                  <a:lnTo>
                    <a:pt x="170" y="394"/>
                  </a:lnTo>
                  <a:lnTo>
                    <a:pt x="170" y="394"/>
                  </a:lnTo>
                  <a:lnTo>
                    <a:pt x="162" y="404"/>
                  </a:lnTo>
                  <a:lnTo>
                    <a:pt x="153" y="412"/>
                  </a:lnTo>
                  <a:lnTo>
                    <a:pt x="135" y="428"/>
                  </a:lnTo>
                  <a:lnTo>
                    <a:pt x="135" y="428"/>
                  </a:lnTo>
                  <a:lnTo>
                    <a:pt x="123" y="439"/>
                  </a:lnTo>
                  <a:lnTo>
                    <a:pt x="123" y="439"/>
                  </a:lnTo>
                  <a:lnTo>
                    <a:pt x="123" y="442"/>
                  </a:lnTo>
                  <a:lnTo>
                    <a:pt x="123" y="442"/>
                  </a:lnTo>
                  <a:lnTo>
                    <a:pt x="126" y="442"/>
                  </a:lnTo>
                  <a:lnTo>
                    <a:pt x="126" y="442"/>
                  </a:lnTo>
                  <a:lnTo>
                    <a:pt x="175" y="431"/>
                  </a:lnTo>
                  <a:lnTo>
                    <a:pt x="175" y="431"/>
                  </a:lnTo>
                  <a:lnTo>
                    <a:pt x="191" y="430"/>
                  </a:lnTo>
                  <a:lnTo>
                    <a:pt x="191" y="430"/>
                  </a:lnTo>
                  <a:lnTo>
                    <a:pt x="196" y="426"/>
                  </a:lnTo>
                  <a:lnTo>
                    <a:pt x="202" y="420"/>
                  </a:lnTo>
                  <a:lnTo>
                    <a:pt x="202" y="420"/>
                  </a:lnTo>
                  <a:lnTo>
                    <a:pt x="201" y="414"/>
                  </a:lnTo>
                  <a:lnTo>
                    <a:pt x="201" y="409"/>
                  </a:lnTo>
                  <a:lnTo>
                    <a:pt x="201" y="409"/>
                  </a:lnTo>
                  <a:lnTo>
                    <a:pt x="199" y="407"/>
                  </a:lnTo>
                  <a:lnTo>
                    <a:pt x="197" y="405"/>
                  </a:lnTo>
                  <a:lnTo>
                    <a:pt x="196" y="402"/>
                  </a:lnTo>
                  <a:lnTo>
                    <a:pt x="196" y="400"/>
                  </a:lnTo>
                  <a:lnTo>
                    <a:pt x="197" y="394"/>
                  </a:lnTo>
                  <a:lnTo>
                    <a:pt x="199" y="387"/>
                  </a:lnTo>
                  <a:lnTo>
                    <a:pt x="199" y="387"/>
                  </a:lnTo>
                  <a:lnTo>
                    <a:pt x="194" y="385"/>
                  </a:lnTo>
                  <a:lnTo>
                    <a:pt x="189" y="382"/>
                  </a:lnTo>
                  <a:lnTo>
                    <a:pt x="187" y="379"/>
                  </a:lnTo>
                  <a:lnTo>
                    <a:pt x="183" y="376"/>
                  </a:lnTo>
                  <a:lnTo>
                    <a:pt x="183" y="376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2" name="Freeform 51"/>
            <p:cNvSpPr>
              <a:spLocks/>
            </p:cNvSpPr>
            <p:nvPr/>
          </p:nvSpPr>
          <p:spPr bwMode="auto">
            <a:xfrm>
              <a:off x="1973051" y="2056538"/>
              <a:ext cx="482473" cy="1274907"/>
            </a:xfrm>
            <a:custGeom>
              <a:avLst/>
              <a:gdLst/>
              <a:ahLst/>
              <a:cxnLst>
                <a:cxn ang="0">
                  <a:pos x="236" y="799"/>
                </a:cxn>
                <a:cxn ang="0">
                  <a:pos x="222" y="849"/>
                </a:cxn>
                <a:cxn ang="0">
                  <a:pos x="236" y="864"/>
                </a:cxn>
                <a:cxn ang="0">
                  <a:pos x="247" y="873"/>
                </a:cxn>
                <a:cxn ang="0">
                  <a:pos x="256" y="882"/>
                </a:cxn>
                <a:cxn ang="0">
                  <a:pos x="256" y="907"/>
                </a:cxn>
                <a:cxn ang="0">
                  <a:pos x="206" y="894"/>
                </a:cxn>
                <a:cxn ang="0">
                  <a:pos x="179" y="882"/>
                </a:cxn>
                <a:cxn ang="0">
                  <a:pos x="159" y="851"/>
                </a:cxn>
                <a:cxn ang="0">
                  <a:pos x="155" y="817"/>
                </a:cxn>
                <a:cxn ang="0">
                  <a:pos x="162" y="675"/>
                </a:cxn>
                <a:cxn ang="0">
                  <a:pos x="161" y="578"/>
                </a:cxn>
                <a:cxn ang="0">
                  <a:pos x="153" y="549"/>
                </a:cxn>
                <a:cxn ang="0">
                  <a:pos x="143" y="643"/>
                </a:cxn>
                <a:cxn ang="0">
                  <a:pos x="134" y="732"/>
                </a:cxn>
                <a:cxn ang="0">
                  <a:pos x="128" y="819"/>
                </a:cxn>
                <a:cxn ang="0">
                  <a:pos x="126" y="849"/>
                </a:cxn>
                <a:cxn ang="0">
                  <a:pos x="116" y="857"/>
                </a:cxn>
                <a:cxn ang="0">
                  <a:pos x="110" y="875"/>
                </a:cxn>
                <a:cxn ang="0">
                  <a:pos x="89" y="884"/>
                </a:cxn>
                <a:cxn ang="0">
                  <a:pos x="49" y="909"/>
                </a:cxn>
                <a:cxn ang="0">
                  <a:pos x="35" y="885"/>
                </a:cxn>
                <a:cxn ang="0">
                  <a:pos x="38" y="876"/>
                </a:cxn>
                <a:cxn ang="0">
                  <a:pos x="54" y="846"/>
                </a:cxn>
                <a:cxn ang="0">
                  <a:pos x="58" y="754"/>
                </a:cxn>
                <a:cxn ang="0">
                  <a:pos x="54" y="637"/>
                </a:cxn>
                <a:cxn ang="0">
                  <a:pos x="54" y="563"/>
                </a:cxn>
                <a:cxn ang="0">
                  <a:pos x="54" y="472"/>
                </a:cxn>
                <a:cxn ang="0">
                  <a:pos x="47" y="446"/>
                </a:cxn>
                <a:cxn ang="0">
                  <a:pos x="49" y="409"/>
                </a:cxn>
                <a:cxn ang="0">
                  <a:pos x="27" y="396"/>
                </a:cxn>
                <a:cxn ang="0">
                  <a:pos x="18" y="371"/>
                </a:cxn>
                <a:cxn ang="0">
                  <a:pos x="11" y="355"/>
                </a:cxn>
                <a:cxn ang="0">
                  <a:pos x="2" y="317"/>
                </a:cxn>
                <a:cxn ang="0">
                  <a:pos x="13" y="284"/>
                </a:cxn>
                <a:cxn ang="0">
                  <a:pos x="29" y="241"/>
                </a:cxn>
                <a:cxn ang="0">
                  <a:pos x="40" y="209"/>
                </a:cxn>
                <a:cxn ang="0">
                  <a:pos x="63" y="169"/>
                </a:cxn>
                <a:cxn ang="0">
                  <a:pos x="96" y="148"/>
                </a:cxn>
                <a:cxn ang="0">
                  <a:pos x="123" y="133"/>
                </a:cxn>
                <a:cxn ang="0">
                  <a:pos x="134" y="97"/>
                </a:cxn>
                <a:cxn ang="0">
                  <a:pos x="125" y="74"/>
                </a:cxn>
                <a:cxn ang="0">
                  <a:pos x="116" y="34"/>
                </a:cxn>
                <a:cxn ang="0">
                  <a:pos x="168" y="0"/>
                </a:cxn>
                <a:cxn ang="0">
                  <a:pos x="213" y="16"/>
                </a:cxn>
                <a:cxn ang="0">
                  <a:pos x="216" y="54"/>
                </a:cxn>
                <a:cxn ang="0">
                  <a:pos x="220" y="74"/>
                </a:cxn>
                <a:cxn ang="0">
                  <a:pos x="209" y="114"/>
                </a:cxn>
                <a:cxn ang="0">
                  <a:pos x="260" y="150"/>
                </a:cxn>
                <a:cxn ang="0">
                  <a:pos x="317" y="218"/>
                </a:cxn>
                <a:cxn ang="0">
                  <a:pos x="323" y="268"/>
                </a:cxn>
                <a:cxn ang="0">
                  <a:pos x="341" y="302"/>
                </a:cxn>
                <a:cxn ang="0">
                  <a:pos x="344" y="329"/>
                </a:cxn>
                <a:cxn ang="0">
                  <a:pos x="324" y="374"/>
                </a:cxn>
                <a:cxn ang="0">
                  <a:pos x="303" y="412"/>
                </a:cxn>
                <a:cxn ang="0">
                  <a:pos x="294" y="430"/>
                </a:cxn>
                <a:cxn ang="0">
                  <a:pos x="272" y="473"/>
                </a:cxn>
                <a:cxn ang="0">
                  <a:pos x="258" y="589"/>
                </a:cxn>
                <a:cxn ang="0">
                  <a:pos x="240" y="761"/>
                </a:cxn>
              </a:cxnLst>
              <a:rect l="0" t="0" r="r" b="b"/>
              <a:pathLst>
                <a:path w="344" h="909">
                  <a:moveTo>
                    <a:pt x="240" y="761"/>
                  </a:moveTo>
                  <a:lnTo>
                    <a:pt x="240" y="761"/>
                  </a:lnTo>
                  <a:lnTo>
                    <a:pt x="238" y="772"/>
                  </a:lnTo>
                  <a:lnTo>
                    <a:pt x="236" y="783"/>
                  </a:lnTo>
                  <a:lnTo>
                    <a:pt x="236" y="783"/>
                  </a:lnTo>
                  <a:lnTo>
                    <a:pt x="236" y="792"/>
                  </a:lnTo>
                  <a:lnTo>
                    <a:pt x="236" y="799"/>
                  </a:lnTo>
                  <a:lnTo>
                    <a:pt x="236" y="815"/>
                  </a:lnTo>
                  <a:lnTo>
                    <a:pt x="236" y="815"/>
                  </a:lnTo>
                  <a:lnTo>
                    <a:pt x="236" y="844"/>
                  </a:lnTo>
                  <a:lnTo>
                    <a:pt x="236" y="844"/>
                  </a:lnTo>
                  <a:lnTo>
                    <a:pt x="234" y="846"/>
                  </a:lnTo>
                  <a:lnTo>
                    <a:pt x="229" y="848"/>
                  </a:lnTo>
                  <a:lnTo>
                    <a:pt x="222" y="849"/>
                  </a:lnTo>
                  <a:lnTo>
                    <a:pt x="222" y="849"/>
                  </a:lnTo>
                  <a:lnTo>
                    <a:pt x="225" y="855"/>
                  </a:lnTo>
                  <a:lnTo>
                    <a:pt x="227" y="857"/>
                  </a:lnTo>
                  <a:lnTo>
                    <a:pt x="229" y="858"/>
                  </a:lnTo>
                  <a:lnTo>
                    <a:pt x="229" y="858"/>
                  </a:lnTo>
                  <a:lnTo>
                    <a:pt x="236" y="864"/>
                  </a:lnTo>
                  <a:lnTo>
                    <a:pt x="236" y="864"/>
                  </a:lnTo>
                  <a:lnTo>
                    <a:pt x="238" y="864"/>
                  </a:lnTo>
                  <a:lnTo>
                    <a:pt x="242" y="866"/>
                  </a:lnTo>
                  <a:lnTo>
                    <a:pt x="243" y="867"/>
                  </a:lnTo>
                  <a:lnTo>
                    <a:pt x="245" y="869"/>
                  </a:lnTo>
                  <a:lnTo>
                    <a:pt x="245" y="869"/>
                  </a:lnTo>
                  <a:lnTo>
                    <a:pt x="245" y="871"/>
                  </a:lnTo>
                  <a:lnTo>
                    <a:pt x="247" y="873"/>
                  </a:lnTo>
                  <a:lnTo>
                    <a:pt x="251" y="875"/>
                  </a:lnTo>
                  <a:lnTo>
                    <a:pt x="251" y="875"/>
                  </a:lnTo>
                  <a:lnTo>
                    <a:pt x="251" y="875"/>
                  </a:lnTo>
                  <a:lnTo>
                    <a:pt x="251" y="876"/>
                  </a:lnTo>
                  <a:lnTo>
                    <a:pt x="252" y="878"/>
                  </a:lnTo>
                  <a:lnTo>
                    <a:pt x="256" y="882"/>
                  </a:lnTo>
                  <a:lnTo>
                    <a:pt x="256" y="882"/>
                  </a:lnTo>
                  <a:lnTo>
                    <a:pt x="260" y="885"/>
                  </a:lnTo>
                  <a:lnTo>
                    <a:pt x="260" y="889"/>
                  </a:lnTo>
                  <a:lnTo>
                    <a:pt x="260" y="889"/>
                  </a:lnTo>
                  <a:lnTo>
                    <a:pt x="261" y="896"/>
                  </a:lnTo>
                  <a:lnTo>
                    <a:pt x="261" y="903"/>
                  </a:lnTo>
                  <a:lnTo>
                    <a:pt x="261" y="903"/>
                  </a:lnTo>
                  <a:lnTo>
                    <a:pt x="256" y="907"/>
                  </a:lnTo>
                  <a:lnTo>
                    <a:pt x="249" y="907"/>
                  </a:lnTo>
                  <a:lnTo>
                    <a:pt x="242" y="907"/>
                  </a:lnTo>
                  <a:lnTo>
                    <a:pt x="233" y="907"/>
                  </a:lnTo>
                  <a:lnTo>
                    <a:pt x="216" y="902"/>
                  </a:lnTo>
                  <a:lnTo>
                    <a:pt x="211" y="898"/>
                  </a:lnTo>
                  <a:lnTo>
                    <a:pt x="206" y="894"/>
                  </a:lnTo>
                  <a:lnTo>
                    <a:pt x="206" y="894"/>
                  </a:lnTo>
                  <a:lnTo>
                    <a:pt x="198" y="887"/>
                  </a:lnTo>
                  <a:lnTo>
                    <a:pt x="195" y="884"/>
                  </a:lnTo>
                  <a:lnTo>
                    <a:pt x="189" y="882"/>
                  </a:lnTo>
                  <a:lnTo>
                    <a:pt x="189" y="882"/>
                  </a:lnTo>
                  <a:lnTo>
                    <a:pt x="184" y="882"/>
                  </a:lnTo>
                  <a:lnTo>
                    <a:pt x="179" y="882"/>
                  </a:lnTo>
                  <a:lnTo>
                    <a:pt x="179" y="882"/>
                  </a:lnTo>
                  <a:lnTo>
                    <a:pt x="171" y="880"/>
                  </a:lnTo>
                  <a:lnTo>
                    <a:pt x="164" y="876"/>
                  </a:lnTo>
                  <a:lnTo>
                    <a:pt x="164" y="876"/>
                  </a:lnTo>
                  <a:lnTo>
                    <a:pt x="162" y="873"/>
                  </a:lnTo>
                  <a:lnTo>
                    <a:pt x="161" y="866"/>
                  </a:lnTo>
                  <a:lnTo>
                    <a:pt x="159" y="851"/>
                  </a:lnTo>
                  <a:lnTo>
                    <a:pt x="159" y="851"/>
                  </a:lnTo>
                  <a:lnTo>
                    <a:pt x="157" y="848"/>
                  </a:lnTo>
                  <a:lnTo>
                    <a:pt x="155" y="844"/>
                  </a:lnTo>
                  <a:lnTo>
                    <a:pt x="152" y="840"/>
                  </a:lnTo>
                  <a:lnTo>
                    <a:pt x="152" y="833"/>
                  </a:lnTo>
                  <a:lnTo>
                    <a:pt x="152" y="833"/>
                  </a:lnTo>
                  <a:lnTo>
                    <a:pt x="153" y="826"/>
                  </a:lnTo>
                  <a:lnTo>
                    <a:pt x="155" y="817"/>
                  </a:lnTo>
                  <a:lnTo>
                    <a:pt x="155" y="801"/>
                  </a:lnTo>
                  <a:lnTo>
                    <a:pt x="155" y="801"/>
                  </a:lnTo>
                  <a:lnTo>
                    <a:pt x="157" y="767"/>
                  </a:lnTo>
                  <a:lnTo>
                    <a:pt x="157" y="767"/>
                  </a:lnTo>
                  <a:lnTo>
                    <a:pt x="161" y="702"/>
                  </a:lnTo>
                  <a:lnTo>
                    <a:pt x="161" y="702"/>
                  </a:lnTo>
                  <a:lnTo>
                    <a:pt x="162" y="675"/>
                  </a:lnTo>
                  <a:lnTo>
                    <a:pt x="162" y="675"/>
                  </a:lnTo>
                  <a:lnTo>
                    <a:pt x="162" y="666"/>
                  </a:lnTo>
                  <a:lnTo>
                    <a:pt x="162" y="657"/>
                  </a:lnTo>
                  <a:lnTo>
                    <a:pt x="161" y="639"/>
                  </a:lnTo>
                  <a:lnTo>
                    <a:pt x="161" y="639"/>
                  </a:lnTo>
                  <a:lnTo>
                    <a:pt x="161" y="608"/>
                  </a:lnTo>
                  <a:lnTo>
                    <a:pt x="161" y="578"/>
                  </a:lnTo>
                  <a:lnTo>
                    <a:pt x="161" y="578"/>
                  </a:lnTo>
                  <a:lnTo>
                    <a:pt x="161" y="549"/>
                  </a:lnTo>
                  <a:lnTo>
                    <a:pt x="161" y="533"/>
                  </a:lnTo>
                  <a:lnTo>
                    <a:pt x="159" y="518"/>
                  </a:lnTo>
                  <a:lnTo>
                    <a:pt x="159" y="518"/>
                  </a:lnTo>
                  <a:lnTo>
                    <a:pt x="155" y="535"/>
                  </a:lnTo>
                  <a:lnTo>
                    <a:pt x="153" y="549"/>
                  </a:lnTo>
                  <a:lnTo>
                    <a:pt x="153" y="549"/>
                  </a:lnTo>
                  <a:lnTo>
                    <a:pt x="150" y="572"/>
                  </a:lnTo>
                  <a:lnTo>
                    <a:pt x="146" y="594"/>
                  </a:lnTo>
                  <a:lnTo>
                    <a:pt x="146" y="594"/>
                  </a:lnTo>
                  <a:lnTo>
                    <a:pt x="143" y="626"/>
                  </a:lnTo>
                  <a:lnTo>
                    <a:pt x="143" y="626"/>
                  </a:lnTo>
                  <a:lnTo>
                    <a:pt x="143" y="643"/>
                  </a:lnTo>
                  <a:lnTo>
                    <a:pt x="144" y="659"/>
                  </a:lnTo>
                  <a:lnTo>
                    <a:pt x="144" y="659"/>
                  </a:lnTo>
                  <a:lnTo>
                    <a:pt x="141" y="677"/>
                  </a:lnTo>
                  <a:lnTo>
                    <a:pt x="137" y="693"/>
                  </a:lnTo>
                  <a:lnTo>
                    <a:pt x="137" y="693"/>
                  </a:lnTo>
                  <a:lnTo>
                    <a:pt x="135" y="713"/>
                  </a:lnTo>
                  <a:lnTo>
                    <a:pt x="134" y="732"/>
                  </a:lnTo>
                  <a:lnTo>
                    <a:pt x="134" y="732"/>
                  </a:lnTo>
                  <a:lnTo>
                    <a:pt x="132" y="750"/>
                  </a:lnTo>
                  <a:lnTo>
                    <a:pt x="132" y="768"/>
                  </a:lnTo>
                  <a:lnTo>
                    <a:pt x="132" y="786"/>
                  </a:lnTo>
                  <a:lnTo>
                    <a:pt x="130" y="804"/>
                  </a:lnTo>
                  <a:lnTo>
                    <a:pt x="130" y="804"/>
                  </a:lnTo>
                  <a:lnTo>
                    <a:pt x="128" y="819"/>
                  </a:lnTo>
                  <a:lnTo>
                    <a:pt x="126" y="826"/>
                  </a:lnTo>
                  <a:lnTo>
                    <a:pt x="126" y="831"/>
                  </a:lnTo>
                  <a:lnTo>
                    <a:pt x="126" y="831"/>
                  </a:lnTo>
                  <a:lnTo>
                    <a:pt x="130" y="844"/>
                  </a:lnTo>
                  <a:lnTo>
                    <a:pt x="130" y="844"/>
                  </a:lnTo>
                  <a:lnTo>
                    <a:pt x="128" y="848"/>
                  </a:lnTo>
                  <a:lnTo>
                    <a:pt x="126" y="849"/>
                  </a:lnTo>
                  <a:lnTo>
                    <a:pt x="126" y="849"/>
                  </a:lnTo>
                  <a:lnTo>
                    <a:pt x="125" y="851"/>
                  </a:lnTo>
                  <a:lnTo>
                    <a:pt x="121" y="851"/>
                  </a:lnTo>
                  <a:lnTo>
                    <a:pt x="116" y="853"/>
                  </a:lnTo>
                  <a:lnTo>
                    <a:pt x="116" y="853"/>
                  </a:lnTo>
                  <a:lnTo>
                    <a:pt x="116" y="857"/>
                  </a:lnTo>
                  <a:lnTo>
                    <a:pt x="116" y="857"/>
                  </a:lnTo>
                  <a:lnTo>
                    <a:pt x="114" y="860"/>
                  </a:lnTo>
                  <a:lnTo>
                    <a:pt x="112" y="862"/>
                  </a:lnTo>
                  <a:lnTo>
                    <a:pt x="112" y="862"/>
                  </a:lnTo>
                  <a:lnTo>
                    <a:pt x="110" y="866"/>
                  </a:lnTo>
                  <a:lnTo>
                    <a:pt x="112" y="869"/>
                  </a:lnTo>
                  <a:lnTo>
                    <a:pt x="112" y="871"/>
                  </a:lnTo>
                  <a:lnTo>
                    <a:pt x="110" y="875"/>
                  </a:lnTo>
                  <a:lnTo>
                    <a:pt x="110" y="875"/>
                  </a:lnTo>
                  <a:lnTo>
                    <a:pt x="103" y="880"/>
                  </a:lnTo>
                  <a:lnTo>
                    <a:pt x="98" y="882"/>
                  </a:lnTo>
                  <a:lnTo>
                    <a:pt x="94" y="882"/>
                  </a:lnTo>
                  <a:lnTo>
                    <a:pt x="94" y="882"/>
                  </a:lnTo>
                  <a:lnTo>
                    <a:pt x="90" y="882"/>
                  </a:lnTo>
                  <a:lnTo>
                    <a:pt x="89" y="884"/>
                  </a:lnTo>
                  <a:lnTo>
                    <a:pt x="85" y="887"/>
                  </a:lnTo>
                  <a:lnTo>
                    <a:pt x="83" y="894"/>
                  </a:lnTo>
                  <a:lnTo>
                    <a:pt x="80" y="898"/>
                  </a:lnTo>
                  <a:lnTo>
                    <a:pt x="80" y="898"/>
                  </a:lnTo>
                  <a:lnTo>
                    <a:pt x="69" y="905"/>
                  </a:lnTo>
                  <a:lnTo>
                    <a:pt x="60" y="907"/>
                  </a:lnTo>
                  <a:lnTo>
                    <a:pt x="49" y="909"/>
                  </a:lnTo>
                  <a:lnTo>
                    <a:pt x="38" y="909"/>
                  </a:lnTo>
                  <a:lnTo>
                    <a:pt x="38" y="909"/>
                  </a:lnTo>
                  <a:lnTo>
                    <a:pt x="35" y="907"/>
                  </a:lnTo>
                  <a:lnTo>
                    <a:pt x="31" y="903"/>
                  </a:lnTo>
                  <a:lnTo>
                    <a:pt x="31" y="893"/>
                  </a:lnTo>
                  <a:lnTo>
                    <a:pt x="31" y="893"/>
                  </a:lnTo>
                  <a:lnTo>
                    <a:pt x="35" y="885"/>
                  </a:lnTo>
                  <a:lnTo>
                    <a:pt x="38" y="880"/>
                  </a:lnTo>
                  <a:lnTo>
                    <a:pt x="38" y="880"/>
                  </a:lnTo>
                  <a:lnTo>
                    <a:pt x="38" y="878"/>
                  </a:lnTo>
                  <a:lnTo>
                    <a:pt x="38" y="876"/>
                  </a:lnTo>
                  <a:lnTo>
                    <a:pt x="36" y="876"/>
                  </a:lnTo>
                  <a:lnTo>
                    <a:pt x="36" y="876"/>
                  </a:lnTo>
                  <a:lnTo>
                    <a:pt x="38" y="876"/>
                  </a:lnTo>
                  <a:lnTo>
                    <a:pt x="42" y="875"/>
                  </a:lnTo>
                  <a:lnTo>
                    <a:pt x="47" y="869"/>
                  </a:lnTo>
                  <a:lnTo>
                    <a:pt x="58" y="855"/>
                  </a:lnTo>
                  <a:lnTo>
                    <a:pt x="58" y="855"/>
                  </a:lnTo>
                  <a:lnTo>
                    <a:pt x="58" y="853"/>
                  </a:lnTo>
                  <a:lnTo>
                    <a:pt x="58" y="851"/>
                  </a:lnTo>
                  <a:lnTo>
                    <a:pt x="54" y="846"/>
                  </a:lnTo>
                  <a:lnTo>
                    <a:pt x="54" y="846"/>
                  </a:lnTo>
                  <a:lnTo>
                    <a:pt x="53" y="842"/>
                  </a:lnTo>
                  <a:lnTo>
                    <a:pt x="53" y="839"/>
                  </a:lnTo>
                  <a:lnTo>
                    <a:pt x="53" y="831"/>
                  </a:lnTo>
                  <a:lnTo>
                    <a:pt x="53" y="831"/>
                  </a:lnTo>
                  <a:lnTo>
                    <a:pt x="56" y="794"/>
                  </a:lnTo>
                  <a:lnTo>
                    <a:pt x="58" y="754"/>
                  </a:lnTo>
                  <a:lnTo>
                    <a:pt x="58" y="754"/>
                  </a:lnTo>
                  <a:lnTo>
                    <a:pt x="58" y="736"/>
                  </a:lnTo>
                  <a:lnTo>
                    <a:pt x="56" y="716"/>
                  </a:lnTo>
                  <a:lnTo>
                    <a:pt x="54" y="677"/>
                  </a:lnTo>
                  <a:lnTo>
                    <a:pt x="54" y="677"/>
                  </a:lnTo>
                  <a:lnTo>
                    <a:pt x="53" y="657"/>
                  </a:lnTo>
                  <a:lnTo>
                    <a:pt x="54" y="637"/>
                  </a:lnTo>
                  <a:lnTo>
                    <a:pt x="54" y="637"/>
                  </a:lnTo>
                  <a:lnTo>
                    <a:pt x="54" y="617"/>
                  </a:lnTo>
                  <a:lnTo>
                    <a:pt x="54" y="599"/>
                  </a:lnTo>
                  <a:lnTo>
                    <a:pt x="54" y="599"/>
                  </a:lnTo>
                  <a:lnTo>
                    <a:pt x="54" y="581"/>
                  </a:lnTo>
                  <a:lnTo>
                    <a:pt x="54" y="563"/>
                  </a:lnTo>
                  <a:lnTo>
                    <a:pt x="54" y="563"/>
                  </a:lnTo>
                  <a:lnTo>
                    <a:pt x="54" y="538"/>
                  </a:lnTo>
                  <a:lnTo>
                    <a:pt x="54" y="513"/>
                  </a:lnTo>
                  <a:lnTo>
                    <a:pt x="54" y="513"/>
                  </a:lnTo>
                  <a:lnTo>
                    <a:pt x="53" y="493"/>
                  </a:lnTo>
                  <a:lnTo>
                    <a:pt x="54" y="475"/>
                  </a:lnTo>
                  <a:lnTo>
                    <a:pt x="54" y="475"/>
                  </a:lnTo>
                  <a:lnTo>
                    <a:pt x="54" y="472"/>
                  </a:lnTo>
                  <a:lnTo>
                    <a:pt x="53" y="468"/>
                  </a:lnTo>
                  <a:lnTo>
                    <a:pt x="51" y="466"/>
                  </a:lnTo>
                  <a:lnTo>
                    <a:pt x="51" y="463"/>
                  </a:lnTo>
                  <a:lnTo>
                    <a:pt x="51" y="463"/>
                  </a:lnTo>
                  <a:lnTo>
                    <a:pt x="51" y="457"/>
                  </a:lnTo>
                  <a:lnTo>
                    <a:pt x="49" y="452"/>
                  </a:lnTo>
                  <a:lnTo>
                    <a:pt x="47" y="446"/>
                  </a:lnTo>
                  <a:lnTo>
                    <a:pt x="47" y="441"/>
                  </a:lnTo>
                  <a:lnTo>
                    <a:pt x="47" y="441"/>
                  </a:lnTo>
                  <a:lnTo>
                    <a:pt x="47" y="432"/>
                  </a:lnTo>
                  <a:lnTo>
                    <a:pt x="47" y="423"/>
                  </a:lnTo>
                  <a:lnTo>
                    <a:pt x="47" y="423"/>
                  </a:lnTo>
                  <a:lnTo>
                    <a:pt x="49" y="416"/>
                  </a:lnTo>
                  <a:lnTo>
                    <a:pt x="49" y="409"/>
                  </a:lnTo>
                  <a:lnTo>
                    <a:pt x="49" y="409"/>
                  </a:lnTo>
                  <a:lnTo>
                    <a:pt x="47" y="405"/>
                  </a:lnTo>
                  <a:lnTo>
                    <a:pt x="45" y="403"/>
                  </a:lnTo>
                  <a:lnTo>
                    <a:pt x="38" y="401"/>
                  </a:lnTo>
                  <a:lnTo>
                    <a:pt x="38" y="401"/>
                  </a:lnTo>
                  <a:lnTo>
                    <a:pt x="33" y="400"/>
                  </a:lnTo>
                  <a:lnTo>
                    <a:pt x="27" y="396"/>
                  </a:lnTo>
                  <a:lnTo>
                    <a:pt x="27" y="396"/>
                  </a:lnTo>
                  <a:lnTo>
                    <a:pt x="24" y="389"/>
                  </a:lnTo>
                  <a:lnTo>
                    <a:pt x="22" y="383"/>
                  </a:lnTo>
                  <a:lnTo>
                    <a:pt x="22" y="383"/>
                  </a:lnTo>
                  <a:lnTo>
                    <a:pt x="17" y="380"/>
                  </a:lnTo>
                  <a:lnTo>
                    <a:pt x="17" y="380"/>
                  </a:lnTo>
                  <a:lnTo>
                    <a:pt x="18" y="371"/>
                  </a:lnTo>
                  <a:lnTo>
                    <a:pt x="18" y="371"/>
                  </a:lnTo>
                  <a:lnTo>
                    <a:pt x="20" y="367"/>
                  </a:lnTo>
                  <a:lnTo>
                    <a:pt x="18" y="365"/>
                  </a:lnTo>
                  <a:lnTo>
                    <a:pt x="15" y="358"/>
                  </a:lnTo>
                  <a:lnTo>
                    <a:pt x="15" y="358"/>
                  </a:lnTo>
                  <a:lnTo>
                    <a:pt x="11" y="355"/>
                  </a:lnTo>
                  <a:lnTo>
                    <a:pt x="11" y="355"/>
                  </a:lnTo>
                  <a:lnTo>
                    <a:pt x="6" y="342"/>
                  </a:lnTo>
                  <a:lnTo>
                    <a:pt x="6" y="342"/>
                  </a:lnTo>
                  <a:lnTo>
                    <a:pt x="0" y="335"/>
                  </a:lnTo>
                  <a:lnTo>
                    <a:pt x="0" y="331"/>
                  </a:lnTo>
                  <a:lnTo>
                    <a:pt x="0" y="326"/>
                  </a:lnTo>
                  <a:lnTo>
                    <a:pt x="0" y="326"/>
                  </a:lnTo>
                  <a:lnTo>
                    <a:pt x="2" y="317"/>
                  </a:lnTo>
                  <a:lnTo>
                    <a:pt x="0" y="306"/>
                  </a:lnTo>
                  <a:lnTo>
                    <a:pt x="0" y="306"/>
                  </a:lnTo>
                  <a:lnTo>
                    <a:pt x="0" y="301"/>
                  </a:lnTo>
                  <a:lnTo>
                    <a:pt x="0" y="297"/>
                  </a:lnTo>
                  <a:lnTo>
                    <a:pt x="6" y="290"/>
                  </a:lnTo>
                  <a:lnTo>
                    <a:pt x="6" y="290"/>
                  </a:lnTo>
                  <a:lnTo>
                    <a:pt x="13" y="284"/>
                  </a:lnTo>
                  <a:lnTo>
                    <a:pt x="15" y="283"/>
                  </a:lnTo>
                  <a:lnTo>
                    <a:pt x="17" y="279"/>
                  </a:lnTo>
                  <a:lnTo>
                    <a:pt x="17" y="279"/>
                  </a:lnTo>
                  <a:lnTo>
                    <a:pt x="20" y="270"/>
                  </a:lnTo>
                  <a:lnTo>
                    <a:pt x="24" y="261"/>
                  </a:lnTo>
                  <a:lnTo>
                    <a:pt x="27" y="252"/>
                  </a:lnTo>
                  <a:lnTo>
                    <a:pt x="29" y="241"/>
                  </a:lnTo>
                  <a:lnTo>
                    <a:pt x="29" y="241"/>
                  </a:lnTo>
                  <a:lnTo>
                    <a:pt x="31" y="234"/>
                  </a:lnTo>
                  <a:lnTo>
                    <a:pt x="35" y="229"/>
                  </a:lnTo>
                  <a:lnTo>
                    <a:pt x="38" y="222"/>
                  </a:lnTo>
                  <a:lnTo>
                    <a:pt x="38" y="216"/>
                  </a:lnTo>
                  <a:lnTo>
                    <a:pt x="38" y="216"/>
                  </a:lnTo>
                  <a:lnTo>
                    <a:pt x="40" y="209"/>
                  </a:lnTo>
                  <a:lnTo>
                    <a:pt x="42" y="202"/>
                  </a:lnTo>
                  <a:lnTo>
                    <a:pt x="45" y="189"/>
                  </a:lnTo>
                  <a:lnTo>
                    <a:pt x="45" y="189"/>
                  </a:lnTo>
                  <a:lnTo>
                    <a:pt x="49" y="184"/>
                  </a:lnTo>
                  <a:lnTo>
                    <a:pt x="54" y="178"/>
                  </a:lnTo>
                  <a:lnTo>
                    <a:pt x="60" y="175"/>
                  </a:lnTo>
                  <a:lnTo>
                    <a:pt x="63" y="169"/>
                  </a:lnTo>
                  <a:lnTo>
                    <a:pt x="63" y="169"/>
                  </a:lnTo>
                  <a:lnTo>
                    <a:pt x="67" y="166"/>
                  </a:lnTo>
                  <a:lnTo>
                    <a:pt x="71" y="164"/>
                  </a:lnTo>
                  <a:lnTo>
                    <a:pt x="78" y="159"/>
                  </a:lnTo>
                  <a:lnTo>
                    <a:pt x="78" y="159"/>
                  </a:lnTo>
                  <a:lnTo>
                    <a:pt x="87" y="153"/>
                  </a:lnTo>
                  <a:lnTo>
                    <a:pt x="96" y="148"/>
                  </a:lnTo>
                  <a:lnTo>
                    <a:pt x="96" y="148"/>
                  </a:lnTo>
                  <a:lnTo>
                    <a:pt x="103" y="144"/>
                  </a:lnTo>
                  <a:lnTo>
                    <a:pt x="110" y="142"/>
                  </a:lnTo>
                  <a:lnTo>
                    <a:pt x="110" y="142"/>
                  </a:lnTo>
                  <a:lnTo>
                    <a:pt x="117" y="137"/>
                  </a:lnTo>
                  <a:lnTo>
                    <a:pt x="123" y="133"/>
                  </a:lnTo>
                  <a:lnTo>
                    <a:pt x="123" y="133"/>
                  </a:lnTo>
                  <a:lnTo>
                    <a:pt x="132" y="128"/>
                  </a:lnTo>
                  <a:lnTo>
                    <a:pt x="137" y="124"/>
                  </a:lnTo>
                  <a:lnTo>
                    <a:pt x="139" y="121"/>
                  </a:lnTo>
                  <a:lnTo>
                    <a:pt x="139" y="121"/>
                  </a:lnTo>
                  <a:lnTo>
                    <a:pt x="137" y="101"/>
                  </a:lnTo>
                  <a:lnTo>
                    <a:pt x="137" y="101"/>
                  </a:lnTo>
                  <a:lnTo>
                    <a:pt x="134" y="97"/>
                  </a:lnTo>
                  <a:lnTo>
                    <a:pt x="132" y="96"/>
                  </a:lnTo>
                  <a:lnTo>
                    <a:pt x="132" y="96"/>
                  </a:lnTo>
                  <a:lnTo>
                    <a:pt x="132" y="96"/>
                  </a:lnTo>
                  <a:lnTo>
                    <a:pt x="132" y="94"/>
                  </a:lnTo>
                  <a:lnTo>
                    <a:pt x="132" y="90"/>
                  </a:lnTo>
                  <a:lnTo>
                    <a:pt x="128" y="81"/>
                  </a:lnTo>
                  <a:lnTo>
                    <a:pt x="125" y="74"/>
                  </a:lnTo>
                  <a:lnTo>
                    <a:pt x="125" y="70"/>
                  </a:lnTo>
                  <a:lnTo>
                    <a:pt x="126" y="69"/>
                  </a:lnTo>
                  <a:lnTo>
                    <a:pt x="126" y="69"/>
                  </a:lnTo>
                  <a:lnTo>
                    <a:pt x="121" y="56"/>
                  </a:lnTo>
                  <a:lnTo>
                    <a:pt x="116" y="40"/>
                  </a:lnTo>
                  <a:lnTo>
                    <a:pt x="116" y="40"/>
                  </a:lnTo>
                  <a:lnTo>
                    <a:pt x="116" y="34"/>
                  </a:lnTo>
                  <a:lnTo>
                    <a:pt x="117" y="29"/>
                  </a:lnTo>
                  <a:lnTo>
                    <a:pt x="123" y="20"/>
                  </a:lnTo>
                  <a:lnTo>
                    <a:pt x="132" y="13"/>
                  </a:lnTo>
                  <a:lnTo>
                    <a:pt x="141" y="7"/>
                  </a:lnTo>
                  <a:lnTo>
                    <a:pt x="141" y="7"/>
                  </a:lnTo>
                  <a:lnTo>
                    <a:pt x="159" y="0"/>
                  </a:lnTo>
                  <a:lnTo>
                    <a:pt x="168" y="0"/>
                  </a:lnTo>
                  <a:lnTo>
                    <a:pt x="177" y="0"/>
                  </a:lnTo>
                  <a:lnTo>
                    <a:pt x="186" y="0"/>
                  </a:lnTo>
                  <a:lnTo>
                    <a:pt x="193" y="4"/>
                  </a:lnTo>
                  <a:lnTo>
                    <a:pt x="202" y="7"/>
                  </a:lnTo>
                  <a:lnTo>
                    <a:pt x="209" y="13"/>
                  </a:lnTo>
                  <a:lnTo>
                    <a:pt x="209" y="13"/>
                  </a:lnTo>
                  <a:lnTo>
                    <a:pt x="213" y="16"/>
                  </a:lnTo>
                  <a:lnTo>
                    <a:pt x="215" y="22"/>
                  </a:lnTo>
                  <a:lnTo>
                    <a:pt x="218" y="31"/>
                  </a:lnTo>
                  <a:lnTo>
                    <a:pt x="218" y="31"/>
                  </a:lnTo>
                  <a:lnTo>
                    <a:pt x="218" y="38"/>
                  </a:lnTo>
                  <a:lnTo>
                    <a:pt x="216" y="43"/>
                  </a:lnTo>
                  <a:lnTo>
                    <a:pt x="215" y="49"/>
                  </a:lnTo>
                  <a:lnTo>
                    <a:pt x="216" y="54"/>
                  </a:lnTo>
                  <a:lnTo>
                    <a:pt x="216" y="54"/>
                  </a:lnTo>
                  <a:lnTo>
                    <a:pt x="218" y="58"/>
                  </a:lnTo>
                  <a:lnTo>
                    <a:pt x="220" y="58"/>
                  </a:lnTo>
                  <a:lnTo>
                    <a:pt x="220" y="58"/>
                  </a:lnTo>
                  <a:lnTo>
                    <a:pt x="222" y="61"/>
                  </a:lnTo>
                  <a:lnTo>
                    <a:pt x="222" y="67"/>
                  </a:lnTo>
                  <a:lnTo>
                    <a:pt x="220" y="74"/>
                  </a:lnTo>
                  <a:lnTo>
                    <a:pt x="220" y="74"/>
                  </a:lnTo>
                  <a:lnTo>
                    <a:pt x="216" y="85"/>
                  </a:lnTo>
                  <a:lnTo>
                    <a:pt x="215" y="88"/>
                  </a:lnTo>
                  <a:lnTo>
                    <a:pt x="213" y="90"/>
                  </a:lnTo>
                  <a:lnTo>
                    <a:pt x="213" y="90"/>
                  </a:lnTo>
                  <a:lnTo>
                    <a:pt x="209" y="114"/>
                  </a:lnTo>
                  <a:lnTo>
                    <a:pt x="209" y="114"/>
                  </a:lnTo>
                  <a:lnTo>
                    <a:pt x="209" y="121"/>
                  </a:lnTo>
                  <a:lnTo>
                    <a:pt x="213" y="124"/>
                  </a:lnTo>
                  <a:lnTo>
                    <a:pt x="216" y="128"/>
                  </a:lnTo>
                  <a:lnTo>
                    <a:pt x="224" y="132"/>
                  </a:lnTo>
                  <a:lnTo>
                    <a:pt x="224" y="132"/>
                  </a:lnTo>
                  <a:lnTo>
                    <a:pt x="260" y="150"/>
                  </a:lnTo>
                  <a:lnTo>
                    <a:pt x="260" y="150"/>
                  </a:lnTo>
                  <a:lnTo>
                    <a:pt x="270" y="155"/>
                  </a:lnTo>
                  <a:lnTo>
                    <a:pt x="283" y="162"/>
                  </a:lnTo>
                  <a:lnTo>
                    <a:pt x="292" y="171"/>
                  </a:lnTo>
                  <a:lnTo>
                    <a:pt x="301" y="182"/>
                  </a:lnTo>
                  <a:lnTo>
                    <a:pt x="308" y="193"/>
                  </a:lnTo>
                  <a:lnTo>
                    <a:pt x="314" y="204"/>
                  </a:lnTo>
                  <a:lnTo>
                    <a:pt x="317" y="218"/>
                  </a:lnTo>
                  <a:lnTo>
                    <a:pt x="317" y="231"/>
                  </a:lnTo>
                  <a:lnTo>
                    <a:pt x="317" y="231"/>
                  </a:lnTo>
                  <a:lnTo>
                    <a:pt x="317" y="241"/>
                  </a:lnTo>
                  <a:lnTo>
                    <a:pt x="319" y="252"/>
                  </a:lnTo>
                  <a:lnTo>
                    <a:pt x="319" y="252"/>
                  </a:lnTo>
                  <a:lnTo>
                    <a:pt x="321" y="261"/>
                  </a:lnTo>
                  <a:lnTo>
                    <a:pt x="323" y="268"/>
                  </a:lnTo>
                  <a:lnTo>
                    <a:pt x="323" y="268"/>
                  </a:lnTo>
                  <a:lnTo>
                    <a:pt x="326" y="274"/>
                  </a:lnTo>
                  <a:lnTo>
                    <a:pt x="328" y="281"/>
                  </a:lnTo>
                  <a:lnTo>
                    <a:pt x="330" y="288"/>
                  </a:lnTo>
                  <a:lnTo>
                    <a:pt x="332" y="293"/>
                  </a:lnTo>
                  <a:lnTo>
                    <a:pt x="332" y="293"/>
                  </a:lnTo>
                  <a:lnTo>
                    <a:pt x="341" y="302"/>
                  </a:lnTo>
                  <a:lnTo>
                    <a:pt x="341" y="302"/>
                  </a:lnTo>
                  <a:lnTo>
                    <a:pt x="341" y="306"/>
                  </a:lnTo>
                  <a:lnTo>
                    <a:pt x="341" y="311"/>
                  </a:lnTo>
                  <a:lnTo>
                    <a:pt x="339" y="315"/>
                  </a:lnTo>
                  <a:lnTo>
                    <a:pt x="341" y="319"/>
                  </a:lnTo>
                  <a:lnTo>
                    <a:pt x="341" y="319"/>
                  </a:lnTo>
                  <a:lnTo>
                    <a:pt x="344" y="329"/>
                  </a:lnTo>
                  <a:lnTo>
                    <a:pt x="344" y="329"/>
                  </a:lnTo>
                  <a:lnTo>
                    <a:pt x="344" y="335"/>
                  </a:lnTo>
                  <a:lnTo>
                    <a:pt x="344" y="338"/>
                  </a:lnTo>
                  <a:lnTo>
                    <a:pt x="341" y="347"/>
                  </a:lnTo>
                  <a:lnTo>
                    <a:pt x="341" y="347"/>
                  </a:lnTo>
                  <a:lnTo>
                    <a:pt x="332" y="362"/>
                  </a:lnTo>
                  <a:lnTo>
                    <a:pt x="324" y="374"/>
                  </a:lnTo>
                  <a:lnTo>
                    <a:pt x="324" y="374"/>
                  </a:lnTo>
                  <a:lnTo>
                    <a:pt x="319" y="389"/>
                  </a:lnTo>
                  <a:lnTo>
                    <a:pt x="315" y="398"/>
                  </a:lnTo>
                  <a:lnTo>
                    <a:pt x="312" y="405"/>
                  </a:lnTo>
                  <a:lnTo>
                    <a:pt x="312" y="405"/>
                  </a:lnTo>
                  <a:lnTo>
                    <a:pt x="308" y="410"/>
                  </a:lnTo>
                  <a:lnTo>
                    <a:pt x="303" y="412"/>
                  </a:lnTo>
                  <a:lnTo>
                    <a:pt x="303" y="412"/>
                  </a:lnTo>
                  <a:lnTo>
                    <a:pt x="297" y="414"/>
                  </a:lnTo>
                  <a:lnTo>
                    <a:pt x="296" y="414"/>
                  </a:lnTo>
                  <a:lnTo>
                    <a:pt x="296" y="416"/>
                  </a:lnTo>
                  <a:lnTo>
                    <a:pt x="296" y="416"/>
                  </a:lnTo>
                  <a:lnTo>
                    <a:pt x="296" y="423"/>
                  </a:lnTo>
                  <a:lnTo>
                    <a:pt x="294" y="430"/>
                  </a:lnTo>
                  <a:lnTo>
                    <a:pt x="292" y="434"/>
                  </a:lnTo>
                  <a:lnTo>
                    <a:pt x="290" y="436"/>
                  </a:lnTo>
                  <a:lnTo>
                    <a:pt x="287" y="436"/>
                  </a:lnTo>
                  <a:lnTo>
                    <a:pt x="283" y="432"/>
                  </a:lnTo>
                  <a:lnTo>
                    <a:pt x="283" y="432"/>
                  </a:lnTo>
                  <a:lnTo>
                    <a:pt x="278" y="454"/>
                  </a:lnTo>
                  <a:lnTo>
                    <a:pt x="272" y="473"/>
                  </a:lnTo>
                  <a:lnTo>
                    <a:pt x="272" y="473"/>
                  </a:lnTo>
                  <a:lnTo>
                    <a:pt x="267" y="491"/>
                  </a:lnTo>
                  <a:lnTo>
                    <a:pt x="265" y="500"/>
                  </a:lnTo>
                  <a:lnTo>
                    <a:pt x="263" y="509"/>
                  </a:lnTo>
                  <a:lnTo>
                    <a:pt x="263" y="509"/>
                  </a:lnTo>
                  <a:lnTo>
                    <a:pt x="263" y="549"/>
                  </a:lnTo>
                  <a:lnTo>
                    <a:pt x="258" y="589"/>
                  </a:lnTo>
                  <a:lnTo>
                    <a:pt x="258" y="589"/>
                  </a:lnTo>
                  <a:lnTo>
                    <a:pt x="252" y="634"/>
                  </a:lnTo>
                  <a:lnTo>
                    <a:pt x="247" y="679"/>
                  </a:lnTo>
                  <a:lnTo>
                    <a:pt x="247" y="679"/>
                  </a:lnTo>
                  <a:lnTo>
                    <a:pt x="242" y="720"/>
                  </a:lnTo>
                  <a:lnTo>
                    <a:pt x="240" y="741"/>
                  </a:lnTo>
                  <a:lnTo>
                    <a:pt x="240" y="761"/>
                  </a:lnTo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3" name="Freeform 53"/>
            <p:cNvSpPr>
              <a:spLocks/>
            </p:cNvSpPr>
            <p:nvPr/>
          </p:nvSpPr>
          <p:spPr bwMode="auto">
            <a:xfrm>
              <a:off x="3189127" y="2334340"/>
              <a:ext cx="438994" cy="1279115"/>
            </a:xfrm>
            <a:custGeom>
              <a:avLst/>
              <a:gdLst/>
              <a:ahLst/>
              <a:cxnLst>
                <a:cxn ang="0">
                  <a:pos x="162" y="1"/>
                </a:cxn>
                <a:cxn ang="0">
                  <a:pos x="178" y="0"/>
                </a:cxn>
                <a:cxn ang="0">
                  <a:pos x="205" y="10"/>
                </a:cxn>
                <a:cxn ang="0">
                  <a:pos x="221" y="30"/>
                </a:cxn>
                <a:cxn ang="0">
                  <a:pos x="230" y="46"/>
                </a:cxn>
                <a:cxn ang="0">
                  <a:pos x="230" y="81"/>
                </a:cxn>
                <a:cxn ang="0">
                  <a:pos x="223" y="108"/>
                </a:cxn>
                <a:cxn ang="0">
                  <a:pos x="214" y="113"/>
                </a:cxn>
                <a:cxn ang="0">
                  <a:pos x="205" y="135"/>
                </a:cxn>
                <a:cxn ang="0">
                  <a:pos x="202" y="154"/>
                </a:cxn>
                <a:cxn ang="0">
                  <a:pos x="202" y="172"/>
                </a:cxn>
                <a:cxn ang="0">
                  <a:pos x="223" y="176"/>
                </a:cxn>
                <a:cxn ang="0">
                  <a:pos x="265" y="187"/>
                </a:cxn>
                <a:cxn ang="0">
                  <a:pos x="283" y="217"/>
                </a:cxn>
                <a:cxn ang="0">
                  <a:pos x="313" y="327"/>
                </a:cxn>
                <a:cxn ang="0">
                  <a:pos x="292" y="408"/>
                </a:cxn>
                <a:cxn ang="0">
                  <a:pos x="279" y="428"/>
                </a:cxn>
                <a:cxn ang="0">
                  <a:pos x="279" y="469"/>
                </a:cxn>
                <a:cxn ang="0">
                  <a:pos x="304" y="674"/>
                </a:cxn>
                <a:cxn ang="0">
                  <a:pos x="284" y="689"/>
                </a:cxn>
                <a:cxn ang="0">
                  <a:pos x="257" y="694"/>
                </a:cxn>
                <a:cxn ang="0">
                  <a:pos x="243" y="705"/>
                </a:cxn>
                <a:cxn ang="0">
                  <a:pos x="214" y="714"/>
                </a:cxn>
                <a:cxn ang="0">
                  <a:pos x="205" y="811"/>
                </a:cxn>
                <a:cxn ang="0">
                  <a:pos x="211" y="845"/>
                </a:cxn>
                <a:cxn ang="0">
                  <a:pos x="232" y="887"/>
                </a:cxn>
                <a:cxn ang="0">
                  <a:pos x="211" y="906"/>
                </a:cxn>
                <a:cxn ang="0">
                  <a:pos x="177" y="897"/>
                </a:cxn>
                <a:cxn ang="0">
                  <a:pos x="177" y="883"/>
                </a:cxn>
                <a:cxn ang="0">
                  <a:pos x="162" y="858"/>
                </a:cxn>
                <a:cxn ang="0">
                  <a:pos x="160" y="797"/>
                </a:cxn>
                <a:cxn ang="0">
                  <a:pos x="159" y="735"/>
                </a:cxn>
                <a:cxn ang="0">
                  <a:pos x="146" y="707"/>
                </a:cxn>
                <a:cxn ang="0">
                  <a:pos x="135" y="777"/>
                </a:cxn>
                <a:cxn ang="0">
                  <a:pos x="124" y="834"/>
                </a:cxn>
                <a:cxn ang="0">
                  <a:pos x="126" y="852"/>
                </a:cxn>
                <a:cxn ang="0">
                  <a:pos x="124" y="870"/>
                </a:cxn>
                <a:cxn ang="0">
                  <a:pos x="110" y="888"/>
                </a:cxn>
                <a:cxn ang="0">
                  <a:pos x="97" y="908"/>
                </a:cxn>
                <a:cxn ang="0">
                  <a:pos x="52" y="897"/>
                </a:cxn>
                <a:cxn ang="0">
                  <a:pos x="69" y="860"/>
                </a:cxn>
                <a:cxn ang="0">
                  <a:pos x="88" y="825"/>
                </a:cxn>
                <a:cxn ang="0">
                  <a:pos x="81" y="698"/>
                </a:cxn>
                <a:cxn ang="0">
                  <a:pos x="61" y="683"/>
                </a:cxn>
                <a:cxn ang="0">
                  <a:pos x="54" y="680"/>
                </a:cxn>
                <a:cxn ang="0">
                  <a:pos x="20" y="673"/>
                </a:cxn>
                <a:cxn ang="0">
                  <a:pos x="24" y="588"/>
                </a:cxn>
                <a:cxn ang="0">
                  <a:pos x="29" y="484"/>
                </a:cxn>
                <a:cxn ang="0">
                  <a:pos x="13" y="471"/>
                </a:cxn>
                <a:cxn ang="0">
                  <a:pos x="33" y="410"/>
                </a:cxn>
                <a:cxn ang="0">
                  <a:pos x="20" y="381"/>
                </a:cxn>
                <a:cxn ang="0">
                  <a:pos x="0" y="336"/>
                </a:cxn>
                <a:cxn ang="0">
                  <a:pos x="18" y="255"/>
                </a:cxn>
                <a:cxn ang="0">
                  <a:pos x="45" y="190"/>
                </a:cxn>
                <a:cxn ang="0">
                  <a:pos x="87" y="171"/>
                </a:cxn>
                <a:cxn ang="0">
                  <a:pos x="119" y="154"/>
                </a:cxn>
                <a:cxn ang="0">
                  <a:pos x="135" y="144"/>
                </a:cxn>
                <a:cxn ang="0">
                  <a:pos x="115" y="127"/>
                </a:cxn>
                <a:cxn ang="0">
                  <a:pos x="115" y="109"/>
                </a:cxn>
                <a:cxn ang="0">
                  <a:pos x="114" y="81"/>
                </a:cxn>
                <a:cxn ang="0">
                  <a:pos x="114" y="45"/>
                </a:cxn>
                <a:cxn ang="0">
                  <a:pos x="126" y="18"/>
                </a:cxn>
              </a:cxnLst>
              <a:rect l="0" t="0" r="r" b="b"/>
              <a:pathLst>
                <a:path w="313" h="912">
                  <a:moveTo>
                    <a:pt x="135" y="12"/>
                  </a:moveTo>
                  <a:lnTo>
                    <a:pt x="135" y="12"/>
                  </a:lnTo>
                  <a:lnTo>
                    <a:pt x="141" y="7"/>
                  </a:lnTo>
                  <a:lnTo>
                    <a:pt x="146" y="3"/>
                  </a:lnTo>
                  <a:lnTo>
                    <a:pt x="162" y="1"/>
                  </a:lnTo>
                  <a:lnTo>
                    <a:pt x="162" y="1"/>
                  </a:lnTo>
                  <a:lnTo>
                    <a:pt x="168" y="1"/>
                  </a:lnTo>
                  <a:lnTo>
                    <a:pt x="171" y="1"/>
                  </a:lnTo>
                  <a:lnTo>
                    <a:pt x="173" y="0"/>
                  </a:lnTo>
                  <a:lnTo>
                    <a:pt x="173" y="0"/>
                  </a:lnTo>
                  <a:lnTo>
                    <a:pt x="177" y="0"/>
                  </a:lnTo>
                  <a:lnTo>
                    <a:pt x="178" y="0"/>
                  </a:lnTo>
                  <a:lnTo>
                    <a:pt x="186" y="1"/>
                  </a:lnTo>
                  <a:lnTo>
                    <a:pt x="186" y="1"/>
                  </a:lnTo>
                  <a:lnTo>
                    <a:pt x="196" y="3"/>
                  </a:lnTo>
                  <a:lnTo>
                    <a:pt x="202" y="7"/>
                  </a:lnTo>
                  <a:lnTo>
                    <a:pt x="205" y="10"/>
                  </a:lnTo>
                  <a:lnTo>
                    <a:pt x="205" y="10"/>
                  </a:lnTo>
                  <a:lnTo>
                    <a:pt x="209" y="16"/>
                  </a:lnTo>
                  <a:lnTo>
                    <a:pt x="212" y="19"/>
                  </a:lnTo>
                  <a:lnTo>
                    <a:pt x="216" y="21"/>
                  </a:lnTo>
                  <a:lnTo>
                    <a:pt x="220" y="28"/>
                  </a:lnTo>
                  <a:lnTo>
                    <a:pt x="220" y="28"/>
                  </a:lnTo>
                  <a:lnTo>
                    <a:pt x="221" y="30"/>
                  </a:lnTo>
                  <a:lnTo>
                    <a:pt x="223" y="32"/>
                  </a:lnTo>
                  <a:lnTo>
                    <a:pt x="225" y="32"/>
                  </a:lnTo>
                  <a:lnTo>
                    <a:pt x="227" y="36"/>
                  </a:lnTo>
                  <a:lnTo>
                    <a:pt x="227" y="36"/>
                  </a:lnTo>
                  <a:lnTo>
                    <a:pt x="229" y="41"/>
                  </a:lnTo>
                  <a:lnTo>
                    <a:pt x="230" y="46"/>
                  </a:lnTo>
                  <a:lnTo>
                    <a:pt x="230" y="46"/>
                  </a:lnTo>
                  <a:lnTo>
                    <a:pt x="234" y="61"/>
                  </a:lnTo>
                  <a:lnTo>
                    <a:pt x="234" y="68"/>
                  </a:lnTo>
                  <a:lnTo>
                    <a:pt x="232" y="73"/>
                  </a:lnTo>
                  <a:lnTo>
                    <a:pt x="232" y="73"/>
                  </a:lnTo>
                  <a:lnTo>
                    <a:pt x="230" y="81"/>
                  </a:lnTo>
                  <a:lnTo>
                    <a:pt x="229" y="88"/>
                  </a:lnTo>
                  <a:lnTo>
                    <a:pt x="229" y="100"/>
                  </a:lnTo>
                  <a:lnTo>
                    <a:pt x="229" y="100"/>
                  </a:lnTo>
                  <a:lnTo>
                    <a:pt x="229" y="104"/>
                  </a:lnTo>
                  <a:lnTo>
                    <a:pt x="227" y="106"/>
                  </a:lnTo>
                  <a:lnTo>
                    <a:pt x="223" y="108"/>
                  </a:lnTo>
                  <a:lnTo>
                    <a:pt x="221" y="111"/>
                  </a:lnTo>
                  <a:lnTo>
                    <a:pt x="221" y="111"/>
                  </a:lnTo>
                  <a:lnTo>
                    <a:pt x="220" y="115"/>
                  </a:lnTo>
                  <a:lnTo>
                    <a:pt x="218" y="115"/>
                  </a:lnTo>
                  <a:lnTo>
                    <a:pt x="216" y="113"/>
                  </a:lnTo>
                  <a:lnTo>
                    <a:pt x="214" y="113"/>
                  </a:lnTo>
                  <a:lnTo>
                    <a:pt x="214" y="113"/>
                  </a:lnTo>
                  <a:lnTo>
                    <a:pt x="212" y="117"/>
                  </a:lnTo>
                  <a:lnTo>
                    <a:pt x="212" y="120"/>
                  </a:lnTo>
                  <a:lnTo>
                    <a:pt x="211" y="127"/>
                  </a:lnTo>
                  <a:lnTo>
                    <a:pt x="211" y="127"/>
                  </a:lnTo>
                  <a:lnTo>
                    <a:pt x="205" y="135"/>
                  </a:lnTo>
                  <a:lnTo>
                    <a:pt x="205" y="135"/>
                  </a:lnTo>
                  <a:lnTo>
                    <a:pt x="200" y="142"/>
                  </a:lnTo>
                  <a:lnTo>
                    <a:pt x="196" y="149"/>
                  </a:lnTo>
                  <a:lnTo>
                    <a:pt x="196" y="149"/>
                  </a:lnTo>
                  <a:lnTo>
                    <a:pt x="200" y="151"/>
                  </a:lnTo>
                  <a:lnTo>
                    <a:pt x="202" y="154"/>
                  </a:lnTo>
                  <a:lnTo>
                    <a:pt x="202" y="158"/>
                  </a:lnTo>
                  <a:lnTo>
                    <a:pt x="200" y="162"/>
                  </a:lnTo>
                  <a:lnTo>
                    <a:pt x="200" y="162"/>
                  </a:lnTo>
                  <a:lnTo>
                    <a:pt x="200" y="165"/>
                  </a:lnTo>
                  <a:lnTo>
                    <a:pt x="200" y="169"/>
                  </a:lnTo>
                  <a:lnTo>
                    <a:pt x="202" y="172"/>
                  </a:lnTo>
                  <a:lnTo>
                    <a:pt x="205" y="172"/>
                  </a:lnTo>
                  <a:lnTo>
                    <a:pt x="205" y="172"/>
                  </a:lnTo>
                  <a:lnTo>
                    <a:pt x="211" y="172"/>
                  </a:lnTo>
                  <a:lnTo>
                    <a:pt x="214" y="174"/>
                  </a:lnTo>
                  <a:lnTo>
                    <a:pt x="223" y="176"/>
                  </a:lnTo>
                  <a:lnTo>
                    <a:pt x="223" y="176"/>
                  </a:lnTo>
                  <a:lnTo>
                    <a:pt x="236" y="178"/>
                  </a:lnTo>
                  <a:lnTo>
                    <a:pt x="248" y="181"/>
                  </a:lnTo>
                  <a:lnTo>
                    <a:pt x="248" y="181"/>
                  </a:lnTo>
                  <a:lnTo>
                    <a:pt x="257" y="183"/>
                  </a:lnTo>
                  <a:lnTo>
                    <a:pt x="261" y="185"/>
                  </a:lnTo>
                  <a:lnTo>
                    <a:pt x="265" y="187"/>
                  </a:lnTo>
                  <a:lnTo>
                    <a:pt x="265" y="187"/>
                  </a:lnTo>
                  <a:lnTo>
                    <a:pt x="268" y="192"/>
                  </a:lnTo>
                  <a:lnTo>
                    <a:pt x="272" y="199"/>
                  </a:lnTo>
                  <a:lnTo>
                    <a:pt x="272" y="199"/>
                  </a:lnTo>
                  <a:lnTo>
                    <a:pt x="279" y="208"/>
                  </a:lnTo>
                  <a:lnTo>
                    <a:pt x="283" y="217"/>
                  </a:lnTo>
                  <a:lnTo>
                    <a:pt x="290" y="237"/>
                  </a:lnTo>
                  <a:lnTo>
                    <a:pt x="290" y="237"/>
                  </a:lnTo>
                  <a:lnTo>
                    <a:pt x="297" y="259"/>
                  </a:lnTo>
                  <a:lnTo>
                    <a:pt x="304" y="282"/>
                  </a:lnTo>
                  <a:lnTo>
                    <a:pt x="308" y="305"/>
                  </a:lnTo>
                  <a:lnTo>
                    <a:pt x="313" y="327"/>
                  </a:lnTo>
                  <a:lnTo>
                    <a:pt x="313" y="327"/>
                  </a:lnTo>
                  <a:lnTo>
                    <a:pt x="313" y="349"/>
                  </a:lnTo>
                  <a:lnTo>
                    <a:pt x="311" y="359"/>
                  </a:lnTo>
                  <a:lnTo>
                    <a:pt x="310" y="368"/>
                  </a:lnTo>
                  <a:lnTo>
                    <a:pt x="310" y="368"/>
                  </a:lnTo>
                  <a:lnTo>
                    <a:pt x="292" y="408"/>
                  </a:lnTo>
                  <a:lnTo>
                    <a:pt x="292" y="408"/>
                  </a:lnTo>
                  <a:lnTo>
                    <a:pt x="284" y="417"/>
                  </a:lnTo>
                  <a:lnTo>
                    <a:pt x="283" y="422"/>
                  </a:lnTo>
                  <a:lnTo>
                    <a:pt x="283" y="424"/>
                  </a:lnTo>
                  <a:lnTo>
                    <a:pt x="283" y="424"/>
                  </a:lnTo>
                  <a:lnTo>
                    <a:pt x="279" y="428"/>
                  </a:lnTo>
                  <a:lnTo>
                    <a:pt x="275" y="433"/>
                  </a:lnTo>
                  <a:lnTo>
                    <a:pt x="275" y="433"/>
                  </a:lnTo>
                  <a:lnTo>
                    <a:pt x="275" y="440"/>
                  </a:lnTo>
                  <a:lnTo>
                    <a:pt x="275" y="451"/>
                  </a:lnTo>
                  <a:lnTo>
                    <a:pt x="279" y="469"/>
                  </a:lnTo>
                  <a:lnTo>
                    <a:pt x="279" y="469"/>
                  </a:lnTo>
                  <a:lnTo>
                    <a:pt x="284" y="512"/>
                  </a:lnTo>
                  <a:lnTo>
                    <a:pt x="284" y="512"/>
                  </a:lnTo>
                  <a:lnTo>
                    <a:pt x="301" y="640"/>
                  </a:lnTo>
                  <a:lnTo>
                    <a:pt x="301" y="640"/>
                  </a:lnTo>
                  <a:lnTo>
                    <a:pt x="304" y="674"/>
                  </a:lnTo>
                  <a:lnTo>
                    <a:pt x="304" y="674"/>
                  </a:lnTo>
                  <a:lnTo>
                    <a:pt x="306" y="680"/>
                  </a:lnTo>
                  <a:lnTo>
                    <a:pt x="306" y="683"/>
                  </a:lnTo>
                  <a:lnTo>
                    <a:pt x="302" y="685"/>
                  </a:lnTo>
                  <a:lnTo>
                    <a:pt x="302" y="685"/>
                  </a:lnTo>
                  <a:lnTo>
                    <a:pt x="284" y="689"/>
                  </a:lnTo>
                  <a:lnTo>
                    <a:pt x="284" y="689"/>
                  </a:lnTo>
                  <a:lnTo>
                    <a:pt x="268" y="692"/>
                  </a:lnTo>
                  <a:lnTo>
                    <a:pt x="268" y="692"/>
                  </a:lnTo>
                  <a:lnTo>
                    <a:pt x="263" y="692"/>
                  </a:lnTo>
                  <a:lnTo>
                    <a:pt x="259" y="694"/>
                  </a:lnTo>
                  <a:lnTo>
                    <a:pt x="259" y="694"/>
                  </a:lnTo>
                  <a:lnTo>
                    <a:pt x="257" y="694"/>
                  </a:lnTo>
                  <a:lnTo>
                    <a:pt x="257" y="696"/>
                  </a:lnTo>
                  <a:lnTo>
                    <a:pt x="257" y="700"/>
                  </a:lnTo>
                  <a:lnTo>
                    <a:pt x="257" y="700"/>
                  </a:lnTo>
                  <a:lnTo>
                    <a:pt x="256" y="701"/>
                  </a:lnTo>
                  <a:lnTo>
                    <a:pt x="252" y="703"/>
                  </a:lnTo>
                  <a:lnTo>
                    <a:pt x="243" y="705"/>
                  </a:lnTo>
                  <a:lnTo>
                    <a:pt x="225" y="705"/>
                  </a:lnTo>
                  <a:lnTo>
                    <a:pt x="225" y="705"/>
                  </a:lnTo>
                  <a:lnTo>
                    <a:pt x="220" y="705"/>
                  </a:lnTo>
                  <a:lnTo>
                    <a:pt x="216" y="705"/>
                  </a:lnTo>
                  <a:lnTo>
                    <a:pt x="216" y="709"/>
                  </a:lnTo>
                  <a:lnTo>
                    <a:pt x="214" y="714"/>
                  </a:lnTo>
                  <a:lnTo>
                    <a:pt x="214" y="714"/>
                  </a:lnTo>
                  <a:lnTo>
                    <a:pt x="209" y="755"/>
                  </a:lnTo>
                  <a:lnTo>
                    <a:pt x="209" y="755"/>
                  </a:lnTo>
                  <a:lnTo>
                    <a:pt x="205" y="784"/>
                  </a:lnTo>
                  <a:lnTo>
                    <a:pt x="205" y="811"/>
                  </a:lnTo>
                  <a:lnTo>
                    <a:pt x="205" y="811"/>
                  </a:lnTo>
                  <a:lnTo>
                    <a:pt x="203" y="824"/>
                  </a:lnTo>
                  <a:lnTo>
                    <a:pt x="203" y="831"/>
                  </a:lnTo>
                  <a:lnTo>
                    <a:pt x="203" y="836"/>
                  </a:lnTo>
                  <a:lnTo>
                    <a:pt x="203" y="836"/>
                  </a:lnTo>
                  <a:lnTo>
                    <a:pt x="207" y="840"/>
                  </a:lnTo>
                  <a:lnTo>
                    <a:pt x="211" y="845"/>
                  </a:lnTo>
                  <a:lnTo>
                    <a:pt x="211" y="845"/>
                  </a:lnTo>
                  <a:lnTo>
                    <a:pt x="223" y="865"/>
                  </a:lnTo>
                  <a:lnTo>
                    <a:pt x="223" y="865"/>
                  </a:lnTo>
                  <a:lnTo>
                    <a:pt x="227" y="874"/>
                  </a:lnTo>
                  <a:lnTo>
                    <a:pt x="230" y="883"/>
                  </a:lnTo>
                  <a:lnTo>
                    <a:pt x="232" y="887"/>
                  </a:lnTo>
                  <a:lnTo>
                    <a:pt x="232" y="892"/>
                  </a:lnTo>
                  <a:lnTo>
                    <a:pt x="230" y="896"/>
                  </a:lnTo>
                  <a:lnTo>
                    <a:pt x="227" y="899"/>
                  </a:lnTo>
                  <a:lnTo>
                    <a:pt x="227" y="899"/>
                  </a:lnTo>
                  <a:lnTo>
                    <a:pt x="220" y="905"/>
                  </a:lnTo>
                  <a:lnTo>
                    <a:pt x="211" y="906"/>
                  </a:lnTo>
                  <a:lnTo>
                    <a:pt x="202" y="908"/>
                  </a:lnTo>
                  <a:lnTo>
                    <a:pt x="194" y="908"/>
                  </a:lnTo>
                  <a:lnTo>
                    <a:pt x="194" y="908"/>
                  </a:lnTo>
                  <a:lnTo>
                    <a:pt x="184" y="905"/>
                  </a:lnTo>
                  <a:lnTo>
                    <a:pt x="180" y="903"/>
                  </a:lnTo>
                  <a:lnTo>
                    <a:pt x="177" y="897"/>
                  </a:lnTo>
                  <a:lnTo>
                    <a:pt x="177" y="897"/>
                  </a:lnTo>
                  <a:lnTo>
                    <a:pt x="177" y="894"/>
                  </a:lnTo>
                  <a:lnTo>
                    <a:pt x="177" y="890"/>
                  </a:lnTo>
                  <a:lnTo>
                    <a:pt x="177" y="887"/>
                  </a:lnTo>
                  <a:lnTo>
                    <a:pt x="177" y="883"/>
                  </a:lnTo>
                  <a:lnTo>
                    <a:pt x="177" y="883"/>
                  </a:lnTo>
                  <a:lnTo>
                    <a:pt x="173" y="879"/>
                  </a:lnTo>
                  <a:lnTo>
                    <a:pt x="169" y="878"/>
                  </a:lnTo>
                  <a:lnTo>
                    <a:pt x="168" y="874"/>
                  </a:lnTo>
                  <a:lnTo>
                    <a:pt x="164" y="870"/>
                  </a:lnTo>
                  <a:lnTo>
                    <a:pt x="164" y="870"/>
                  </a:lnTo>
                  <a:lnTo>
                    <a:pt x="162" y="858"/>
                  </a:lnTo>
                  <a:lnTo>
                    <a:pt x="162" y="847"/>
                  </a:lnTo>
                  <a:lnTo>
                    <a:pt x="162" y="847"/>
                  </a:lnTo>
                  <a:lnTo>
                    <a:pt x="162" y="831"/>
                  </a:lnTo>
                  <a:lnTo>
                    <a:pt x="160" y="815"/>
                  </a:lnTo>
                  <a:lnTo>
                    <a:pt x="160" y="815"/>
                  </a:lnTo>
                  <a:lnTo>
                    <a:pt x="160" y="797"/>
                  </a:lnTo>
                  <a:lnTo>
                    <a:pt x="160" y="779"/>
                  </a:lnTo>
                  <a:lnTo>
                    <a:pt x="160" y="779"/>
                  </a:lnTo>
                  <a:lnTo>
                    <a:pt x="160" y="757"/>
                  </a:lnTo>
                  <a:lnTo>
                    <a:pt x="159" y="746"/>
                  </a:lnTo>
                  <a:lnTo>
                    <a:pt x="159" y="735"/>
                  </a:lnTo>
                  <a:lnTo>
                    <a:pt x="159" y="735"/>
                  </a:lnTo>
                  <a:lnTo>
                    <a:pt x="155" y="717"/>
                  </a:lnTo>
                  <a:lnTo>
                    <a:pt x="155" y="712"/>
                  </a:lnTo>
                  <a:lnTo>
                    <a:pt x="153" y="709"/>
                  </a:lnTo>
                  <a:lnTo>
                    <a:pt x="150" y="707"/>
                  </a:lnTo>
                  <a:lnTo>
                    <a:pt x="146" y="707"/>
                  </a:lnTo>
                  <a:lnTo>
                    <a:pt x="146" y="707"/>
                  </a:lnTo>
                  <a:lnTo>
                    <a:pt x="144" y="710"/>
                  </a:lnTo>
                  <a:lnTo>
                    <a:pt x="142" y="717"/>
                  </a:lnTo>
                  <a:lnTo>
                    <a:pt x="141" y="732"/>
                  </a:lnTo>
                  <a:lnTo>
                    <a:pt x="141" y="732"/>
                  </a:lnTo>
                  <a:lnTo>
                    <a:pt x="137" y="753"/>
                  </a:lnTo>
                  <a:lnTo>
                    <a:pt x="135" y="777"/>
                  </a:lnTo>
                  <a:lnTo>
                    <a:pt x="135" y="777"/>
                  </a:lnTo>
                  <a:lnTo>
                    <a:pt x="133" y="793"/>
                  </a:lnTo>
                  <a:lnTo>
                    <a:pt x="132" y="809"/>
                  </a:lnTo>
                  <a:lnTo>
                    <a:pt x="132" y="809"/>
                  </a:lnTo>
                  <a:lnTo>
                    <a:pt x="128" y="825"/>
                  </a:lnTo>
                  <a:lnTo>
                    <a:pt x="124" y="834"/>
                  </a:lnTo>
                  <a:lnTo>
                    <a:pt x="124" y="840"/>
                  </a:lnTo>
                  <a:lnTo>
                    <a:pt x="124" y="840"/>
                  </a:lnTo>
                  <a:lnTo>
                    <a:pt x="130" y="845"/>
                  </a:lnTo>
                  <a:lnTo>
                    <a:pt x="132" y="849"/>
                  </a:lnTo>
                  <a:lnTo>
                    <a:pt x="130" y="851"/>
                  </a:lnTo>
                  <a:lnTo>
                    <a:pt x="126" y="852"/>
                  </a:lnTo>
                  <a:lnTo>
                    <a:pt x="126" y="852"/>
                  </a:lnTo>
                  <a:lnTo>
                    <a:pt x="124" y="854"/>
                  </a:lnTo>
                  <a:lnTo>
                    <a:pt x="124" y="856"/>
                  </a:lnTo>
                  <a:lnTo>
                    <a:pt x="124" y="863"/>
                  </a:lnTo>
                  <a:lnTo>
                    <a:pt x="124" y="863"/>
                  </a:lnTo>
                  <a:lnTo>
                    <a:pt x="124" y="870"/>
                  </a:lnTo>
                  <a:lnTo>
                    <a:pt x="123" y="876"/>
                  </a:lnTo>
                  <a:lnTo>
                    <a:pt x="121" y="878"/>
                  </a:lnTo>
                  <a:lnTo>
                    <a:pt x="121" y="878"/>
                  </a:lnTo>
                  <a:lnTo>
                    <a:pt x="115" y="881"/>
                  </a:lnTo>
                  <a:lnTo>
                    <a:pt x="112" y="885"/>
                  </a:lnTo>
                  <a:lnTo>
                    <a:pt x="110" y="888"/>
                  </a:lnTo>
                  <a:lnTo>
                    <a:pt x="108" y="896"/>
                  </a:lnTo>
                  <a:lnTo>
                    <a:pt x="108" y="896"/>
                  </a:lnTo>
                  <a:lnTo>
                    <a:pt x="108" y="899"/>
                  </a:lnTo>
                  <a:lnTo>
                    <a:pt x="105" y="905"/>
                  </a:lnTo>
                  <a:lnTo>
                    <a:pt x="101" y="906"/>
                  </a:lnTo>
                  <a:lnTo>
                    <a:pt x="97" y="908"/>
                  </a:lnTo>
                  <a:lnTo>
                    <a:pt x="87" y="912"/>
                  </a:lnTo>
                  <a:lnTo>
                    <a:pt x="74" y="910"/>
                  </a:lnTo>
                  <a:lnTo>
                    <a:pt x="63" y="906"/>
                  </a:lnTo>
                  <a:lnTo>
                    <a:pt x="60" y="905"/>
                  </a:lnTo>
                  <a:lnTo>
                    <a:pt x="56" y="901"/>
                  </a:lnTo>
                  <a:lnTo>
                    <a:pt x="52" y="897"/>
                  </a:lnTo>
                  <a:lnTo>
                    <a:pt x="52" y="892"/>
                  </a:lnTo>
                  <a:lnTo>
                    <a:pt x="52" y="887"/>
                  </a:lnTo>
                  <a:lnTo>
                    <a:pt x="56" y="881"/>
                  </a:lnTo>
                  <a:lnTo>
                    <a:pt x="56" y="881"/>
                  </a:lnTo>
                  <a:lnTo>
                    <a:pt x="69" y="860"/>
                  </a:lnTo>
                  <a:lnTo>
                    <a:pt x="69" y="860"/>
                  </a:lnTo>
                  <a:lnTo>
                    <a:pt x="74" y="851"/>
                  </a:lnTo>
                  <a:lnTo>
                    <a:pt x="81" y="843"/>
                  </a:lnTo>
                  <a:lnTo>
                    <a:pt x="81" y="843"/>
                  </a:lnTo>
                  <a:lnTo>
                    <a:pt x="85" y="838"/>
                  </a:lnTo>
                  <a:lnTo>
                    <a:pt x="87" y="834"/>
                  </a:lnTo>
                  <a:lnTo>
                    <a:pt x="88" y="825"/>
                  </a:lnTo>
                  <a:lnTo>
                    <a:pt x="87" y="806"/>
                  </a:lnTo>
                  <a:lnTo>
                    <a:pt x="87" y="806"/>
                  </a:lnTo>
                  <a:lnTo>
                    <a:pt x="85" y="755"/>
                  </a:lnTo>
                  <a:lnTo>
                    <a:pt x="81" y="705"/>
                  </a:lnTo>
                  <a:lnTo>
                    <a:pt x="81" y="705"/>
                  </a:lnTo>
                  <a:lnTo>
                    <a:pt x="81" y="698"/>
                  </a:lnTo>
                  <a:lnTo>
                    <a:pt x="81" y="698"/>
                  </a:lnTo>
                  <a:lnTo>
                    <a:pt x="76" y="687"/>
                  </a:lnTo>
                  <a:lnTo>
                    <a:pt x="76" y="687"/>
                  </a:lnTo>
                  <a:lnTo>
                    <a:pt x="67" y="687"/>
                  </a:lnTo>
                  <a:lnTo>
                    <a:pt x="63" y="685"/>
                  </a:lnTo>
                  <a:lnTo>
                    <a:pt x="61" y="683"/>
                  </a:lnTo>
                  <a:lnTo>
                    <a:pt x="61" y="683"/>
                  </a:lnTo>
                  <a:lnTo>
                    <a:pt x="61" y="682"/>
                  </a:lnTo>
                  <a:lnTo>
                    <a:pt x="58" y="680"/>
                  </a:lnTo>
                  <a:lnTo>
                    <a:pt x="56" y="680"/>
                  </a:lnTo>
                  <a:lnTo>
                    <a:pt x="54" y="680"/>
                  </a:lnTo>
                  <a:lnTo>
                    <a:pt x="54" y="680"/>
                  </a:lnTo>
                  <a:lnTo>
                    <a:pt x="52" y="678"/>
                  </a:lnTo>
                  <a:lnTo>
                    <a:pt x="43" y="676"/>
                  </a:lnTo>
                  <a:lnTo>
                    <a:pt x="31" y="676"/>
                  </a:lnTo>
                  <a:lnTo>
                    <a:pt x="31" y="676"/>
                  </a:lnTo>
                  <a:lnTo>
                    <a:pt x="24" y="674"/>
                  </a:lnTo>
                  <a:lnTo>
                    <a:pt x="20" y="673"/>
                  </a:lnTo>
                  <a:lnTo>
                    <a:pt x="18" y="671"/>
                  </a:lnTo>
                  <a:lnTo>
                    <a:pt x="18" y="671"/>
                  </a:lnTo>
                  <a:lnTo>
                    <a:pt x="16" y="664"/>
                  </a:lnTo>
                  <a:lnTo>
                    <a:pt x="16" y="655"/>
                  </a:lnTo>
                  <a:lnTo>
                    <a:pt x="16" y="655"/>
                  </a:lnTo>
                  <a:lnTo>
                    <a:pt x="24" y="588"/>
                  </a:lnTo>
                  <a:lnTo>
                    <a:pt x="29" y="521"/>
                  </a:lnTo>
                  <a:lnTo>
                    <a:pt x="29" y="521"/>
                  </a:lnTo>
                  <a:lnTo>
                    <a:pt x="33" y="487"/>
                  </a:lnTo>
                  <a:lnTo>
                    <a:pt x="33" y="487"/>
                  </a:lnTo>
                  <a:lnTo>
                    <a:pt x="33" y="485"/>
                  </a:lnTo>
                  <a:lnTo>
                    <a:pt x="29" y="484"/>
                  </a:lnTo>
                  <a:lnTo>
                    <a:pt x="24" y="484"/>
                  </a:lnTo>
                  <a:lnTo>
                    <a:pt x="24" y="484"/>
                  </a:lnTo>
                  <a:lnTo>
                    <a:pt x="20" y="482"/>
                  </a:lnTo>
                  <a:lnTo>
                    <a:pt x="16" y="478"/>
                  </a:lnTo>
                  <a:lnTo>
                    <a:pt x="13" y="471"/>
                  </a:lnTo>
                  <a:lnTo>
                    <a:pt x="13" y="471"/>
                  </a:lnTo>
                  <a:lnTo>
                    <a:pt x="11" y="462"/>
                  </a:lnTo>
                  <a:lnTo>
                    <a:pt x="11" y="455"/>
                  </a:lnTo>
                  <a:lnTo>
                    <a:pt x="18" y="440"/>
                  </a:lnTo>
                  <a:lnTo>
                    <a:pt x="18" y="440"/>
                  </a:lnTo>
                  <a:lnTo>
                    <a:pt x="33" y="410"/>
                  </a:lnTo>
                  <a:lnTo>
                    <a:pt x="33" y="410"/>
                  </a:lnTo>
                  <a:lnTo>
                    <a:pt x="36" y="404"/>
                  </a:lnTo>
                  <a:lnTo>
                    <a:pt x="36" y="401"/>
                  </a:lnTo>
                  <a:lnTo>
                    <a:pt x="36" y="399"/>
                  </a:lnTo>
                  <a:lnTo>
                    <a:pt x="36" y="399"/>
                  </a:lnTo>
                  <a:lnTo>
                    <a:pt x="29" y="390"/>
                  </a:lnTo>
                  <a:lnTo>
                    <a:pt x="20" y="381"/>
                  </a:lnTo>
                  <a:lnTo>
                    <a:pt x="20" y="381"/>
                  </a:lnTo>
                  <a:lnTo>
                    <a:pt x="13" y="372"/>
                  </a:lnTo>
                  <a:lnTo>
                    <a:pt x="7" y="361"/>
                  </a:lnTo>
                  <a:lnTo>
                    <a:pt x="2" y="349"/>
                  </a:lnTo>
                  <a:lnTo>
                    <a:pt x="0" y="336"/>
                  </a:lnTo>
                  <a:lnTo>
                    <a:pt x="0" y="336"/>
                  </a:lnTo>
                  <a:lnTo>
                    <a:pt x="0" y="318"/>
                  </a:lnTo>
                  <a:lnTo>
                    <a:pt x="2" y="300"/>
                  </a:lnTo>
                  <a:lnTo>
                    <a:pt x="7" y="284"/>
                  </a:lnTo>
                  <a:lnTo>
                    <a:pt x="13" y="266"/>
                  </a:lnTo>
                  <a:lnTo>
                    <a:pt x="13" y="266"/>
                  </a:lnTo>
                  <a:lnTo>
                    <a:pt x="18" y="255"/>
                  </a:lnTo>
                  <a:lnTo>
                    <a:pt x="22" y="242"/>
                  </a:lnTo>
                  <a:lnTo>
                    <a:pt x="25" y="232"/>
                  </a:lnTo>
                  <a:lnTo>
                    <a:pt x="29" y="219"/>
                  </a:lnTo>
                  <a:lnTo>
                    <a:pt x="29" y="219"/>
                  </a:lnTo>
                  <a:lnTo>
                    <a:pt x="40" y="199"/>
                  </a:lnTo>
                  <a:lnTo>
                    <a:pt x="45" y="190"/>
                  </a:lnTo>
                  <a:lnTo>
                    <a:pt x="54" y="183"/>
                  </a:lnTo>
                  <a:lnTo>
                    <a:pt x="54" y="183"/>
                  </a:lnTo>
                  <a:lnTo>
                    <a:pt x="63" y="176"/>
                  </a:lnTo>
                  <a:lnTo>
                    <a:pt x="74" y="172"/>
                  </a:lnTo>
                  <a:lnTo>
                    <a:pt x="74" y="172"/>
                  </a:lnTo>
                  <a:lnTo>
                    <a:pt x="87" y="171"/>
                  </a:lnTo>
                  <a:lnTo>
                    <a:pt x="94" y="169"/>
                  </a:lnTo>
                  <a:lnTo>
                    <a:pt x="99" y="165"/>
                  </a:lnTo>
                  <a:lnTo>
                    <a:pt x="99" y="165"/>
                  </a:lnTo>
                  <a:lnTo>
                    <a:pt x="105" y="162"/>
                  </a:lnTo>
                  <a:lnTo>
                    <a:pt x="110" y="158"/>
                  </a:lnTo>
                  <a:lnTo>
                    <a:pt x="119" y="154"/>
                  </a:lnTo>
                  <a:lnTo>
                    <a:pt x="119" y="154"/>
                  </a:lnTo>
                  <a:lnTo>
                    <a:pt x="126" y="149"/>
                  </a:lnTo>
                  <a:lnTo>
                    <a:pt x="130" y="149"/>
                  </a:lnTo>
                  <a:lnTo>
                    <a:pt x="135" y="149"/>
                  </a:lnTo>
                  <a:lnTo>
                    <a:pt x="135" y="149"/>
                  </a:lnTo>
                  <a:lnTo>
                    <a:pt x="135" y="144"/>
                  </a:lnTo>
                  <a:lnTo>
                    <a:pt x="133" y="138"/>
                  </a:lnTo>
                  <a:lnTo>
                    <a:pt x="133" y="138"/>
                  </a:lnTo>
                  <a:lnTo>
                    <a:pt x="130" y="135"/>
                  </a:lnTo>
                  <a:lnTo>
                    <a:pt x="124" y="133"/>
                  </a:lnTo>
                  <a:lnTo>
                    <a:pt x="121" y="131"/>
                  </a:lnTo>
                  <a:lnTo>
                    <a:pt x="115" y="127"/>
                  </a:lnTo>
                  <a:lnTo>
                    <a:pt x="115" y="127"/>
                  </a:lnTo>
                  <a:lnTo>
                    <a:pt x="115" y="122"/>
                  </a:lnTo>
                  <a:lnTo>
                    <a:pt x="115" y="118"/>
                  </a:lnTo>
                  <a:lnTo>
                    <a:pt x="117" y="113"/>
                  </a:lnTo>
                  <a:lnTo>
                    <a:pt x="115" y="109"/>
                  </a:lnTo>
                  <a:lnTo>
                    <a:pt x="115" y="109"/>
                  </a:lnTo>
                  <a:lnTo>
                    <a:pt x="112" y="100"/>
                  </a:lnTo>
                  <a:lnTo>
                    <a:pt x="110" y="90"/>
                  </a:lnTo>
                  <a:lnTo>
                    <a:pt x="110" y="90"/>
                  </a:lnTo>
                  <a:lnTo>
                    <a:pt x="110" y="84"/>
                  </a:lnTo>
                  <a:lnTo>
                    <a:pt x="114" y="81"/>
                  </a:lnTo>
                  <a:lnTo>
                    <a:pt x="114" y="81"/>
                  </a:lnTo>
                  <a:lnTo>
                    <a:pt x="114" y="73"/>
                  </a:lnTo>
                  <a:lnTo>
                    <a:pt x="112" y="68"/>
                  </a:lnTo>
                  <a:lnTo>
                    <a:pt x="112" y="68"/>
                  </a:lnTo>
                  <a:lnTo>
                    <a:pt x="110" y="55"/>
                  </a:lnTo>
                  <a:lnTo>
                    <a:pt x="112" y="50"/>
                  </a:lnTo>
                  <a:lnTo>
                    <a:pt x="114" y="45"/>
                  </a:lnTo>
                  <a:lnTo>
                    <a:pt x="114" y="45"/>
                  </a:lnTo>
                  <a:lnTo>
                    <a:pt x="117" y="36"/>
                  </a:lnTo>
                  <a:lnTo>
                    <a:pt x="121" y="27"/>
                  </a:lnTo>
                  <a:lnTo>
                    <a:pt x="121" y="27"/>
                  </a:lnTo>
                  <a:lnTo>
                    <a:pt x="123" y="21"/>
                  </a:lnTo>
                  <a:lnTo>
                    <a:pt x="126" y="18"/>
                  </a:lnTo>
                  <a:lnTo>
                    <a:pt x="135" y="12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4" name="Freeform 12"/>
            <p:cNvSpPr>
              <a:spLocks noEditPoints="1"/>
            </p:cNvSpPr>
            <p:nvPr/>
          </p:nvSpPr>
          <p:spPr bwMode="auto">
            <a:xfrm>
              <a:off x="895927" y="2210917"/>
              <a:ext cx="862995" cy="1303673"/>
            </a:xfrm>
            <a:custGeom>
              <a:avLst/>
              <a:gdLst/>
              <a:ahLst/>
              <a:cxnLst>
                <a:cxn ang="0">
                  <a:pos x="14" y="826"/>
                </a:cxn>
                <a:cxn ang="0">
                  <a:pos x="18" y="736"/>
                </a:cxn>
                <a:cxn ang="0">
                  <a:pos x="68" y="542"/>
                </a:cxn>
                <a:cxn ang="0">
                  <a:pos x="180" y="250"/>
                </a:cxn>
                <a:cxn ang="0">
                  <a:pos x="332" y="70"/>
                </a:cxn>
                <a:cxn ang="0">
                  <a:pos x="472" y="18"/>
                </a:cxn>
                <a:cxn ang="0">
                  <a:pos x="478" y="158"/>
                </a:cxn>
                <a:cxn ang="0">
                  <a:pos x="516" y="258"/>
                </a:cxn>
                <a:cxn ang="0">
                  <a:pos x="618" y="268"/>
                </a:cxn>
                <a:cxn ang="0">
                  <a:pos x="668" y="178"/>
                </a:cxn>
                <a:cxn ang="0">
                  <a:pos x="678" y="44"/>
                </a:cxn>
                <a:cxn ang="0">
                  <a:pos x="802" y="56"/>
                </a:cxn>
                <a:cxn ang="0">
                  <a:pos x="826" y="154"/>
                </a:cxn>
                <a:cxn ang="0">
                  <a:pos x="812" y="224"/>
                </a:cxn>
                <a:cxn ang="0">
                  <a:pos x="946" y="340"/>
                </a:cxn>
                <a:cxn ang="0">
                  <a:pos x="1022" y="680"/>
                </a:cxn>
                <a:cxn ang="0">
                  <a:pos x="1032" y="832"/>
                </a:cxn>
                <a:cxn ang="0">
                  <a:pos x="986" y="806"/>
                </a:cxn>
                <a:cxn ang="0">
                  <a:pos x="970" y="764"/>
                </a:cxn>
                <a:cxn ang="0">
                  <a:pos x="928" y="594"/>
                </a:cxn>
                <a:cxn ang="0">
                  <a:pos x="900" y="652"/>
                </a:cxn>
                <a:cxn ang="0">
                  <a:pos x="912" y="720"/>
                </a:cxn>
                <a:cxn ang="0">
                  <a:pos x="898" y="902"/>
                </a:cxn>
                <a:cxn ang="0">
                  <a:pos x="792" y="1364"/>
                </a:cxn>
                <a:cxn ang="0">
                  <a:pos x="832" y="1534"/>
                </a:cxn>
                <a:cxn ang="0">
                  <a:pos x="730" y="1520"/>
                </a:cxn>
                <a:cxn ang="0">
                  <a:pos x="674" y="1518"/>
                </a:cxn>
                <a:cxn ang="0">
                  <a:pos x="690" y="1384"/>
                </a:cxn>
                <a:cxn ang="0">
                  <a:pos x="658" y="1100"/>
                </a:cxn>
                <a:cxn ang="0">
                  <a:pos x="608" y="892"/>
                </a:cxn>
                <a:cxn ang="0">
                  <a:pos x="536" y="890"/>
                </a:cxn>
                <a:cxn ang="0">
                  <a:pos x="530" y="734"/>
                </a:cxn>
                <a:cxn ang="0">
                  <a:pos x="520" y="504"/>
                </a:cxn>
                <a:cxn ang="0">
                  <a:pos x="458" y="712"/>
                </a:cxn>
                <a:cxn ang="0">
                  <a:pos x="440" y="1014"/>
                </a:cxn>
                <a:cxn ang="0">
                  <a:pos x="338" y="1314"/>
                </a:cxn>
                <a:cxn ang="0">
                  <a:pos x="368" y="1488"/>
                </a:cxn>
                <a:cxn ang="0">
                  <a:pos x="254" y="1534"/>
                </a:cxn>
                <a:cxn ang="0">
                  <a:pos x="238" y="1414"/>
                </a:cxn>
                <a:cxn ang="0">
                  <a:pos x="206" y="1130"/>
                </a:cxn>
                <a:cxn ang="0">
                  <a:pos x="146" y="828"/>
                </a:cxn>
                <a:cxn ang="0">
                  <a:pos x="132" y="714"/>
                </a:cxn>
                <a:cxn ang="0">
                  <a:pos x="122" y="830"/>
                </a:cxn>
                <a:cxn ang="0">
                  <a:pos x="282" y="210"/>
                </a:cxn>
                <a:cxn ang="0">
                  <a:pos x="410" y="258"/>
                </a:cxn>
                <a:cxn ang="0">
                  <a:pos x="446" y="212"/>
                </a:cxn>
                <a:cxn ang="0">
                  <a:pos x="588" y="636"/>
                </a:cxn>
                <a:cxn ang="0">
                  <a:pos x="632" y="542"/>
                </a:cxn>
                <a:cxn ang="0">
                  <a:pos x="162" y="470"/>
                </a:cxn>
                <a:cxn ang="0">
                  <a:pos x="186" y="456"/>
                </a:cxn>
                <a:cxn ang="0">
                  <a:pos x="152" y="512"/>
                </a:cxn>
                <a:cxn ang="0">
                  <a:pos x="94" y="710"/>
                </a:cxn>
                <a:cxn ang="0">
                  <a:pos x="144" y="678"/>
                </a:cxn>
                <a:cxn ang="0">
                  <a:pos x="296" y="872"/>
                </a:cxn>
                <a:cxn ang="0">
                  <a:pos x="282" y="1312"/>
                </a:cxn>
                <a:cxn ang="0">
                  <a:pos x="340" y="1116"/>
                </a:cxn>
                <a:cxn ang="0">
                  <a:pos x="740" y="892"/>
                </a:cxn>
                <a:cxn ang="0">
                  <a:pos x="726" y="1356"/>
                </a:cxn>
                <a:cxn ang="0">
                  <a:pos x="776" y="1134"/>
                </a:cxn>
                <a:cxn ang="0">
                  <a:pos x="740" y="892"/>
                </a:cxn>
                <a:cxn ang="0">
                  <a:pos x="722" y="1492"/>
                </a:cxn>
              </a:cxnLst>
              <a:rect l="0" t="0" r="r" b="b"/>
              <a:pathLst>
                <a:path w="1034" h="1562">
                  <a:moveTo>
                    <a:pt x="136" y="966"/>
                  </a:moveTo>
                  <a:lnTo>
                    <a:pt x="136" y="966"/>
                  </a:lnTo>
                  <a:lnTo>
                    <a:pt x="114" y="962"/>
                  </a:lnTo>
                  <a:lnTo>
                    <a:pt x="96" y="958"/>
                  </a:lnTo>
                  <a:lnTo>
                    <a:pt x="80" y="950"/>
                  </a:lnTo>
                  <a:lnTo>
                    <a:pt x="64" y="942"/>
                  </a:lnTo>
                  <a:lnTo>
                    <a:pt x="64" y="942"/>
                  </a:lnTo>
                  <a:lnTo>
                    <a:pt x="56" y="932"/>
                  </a:lnTo>
                  <a:lnTo>
                    <a:pt x="46" y="916"/>
                  </a:lnTo>
                  <a:lnTo>
                    <a:pt x="36" y="896"/>
                  </a:lnTo>
                  <a:lnTo>
                    <a:pt x="26" y="872"/>
                  </a:lnTo>
                  <a:lnTo>
                    <a:pt x="20" y="850"/>
                  </a:lnTo>
                  <a:lnTo>
                    <a:pt x="14" y="826"/>
                  </a:lnTo>
                  <a:lnTo>
                    <a:pt x="12" y="806"/>
                  </a:lnTo>
                  <a:lnTo>
                    <a:pt x="14" y="798"/>
                  </a:lnTo>
                  <a:lnTo>
                    <a:pt x="16" y="790"/>
                  </a:lnTo>
                  <a:lnTo>
                    <a:pt x="16" y="790"/>
                  </a:lnTo>
                  <a:lnTo>
                    <a:pt x="10" y="784"/>
                  </a:lnTo>
                  <a:lnTo>
                    <a:pt x="4" y="776"/>
                  </a:lnTo>
                  <a:lnTo>
                    <a:pt x="0" y="766"/>
                  </a:lnTo>
                  <a:lnTo>
                    <a:pt x="0" y="756"/>
                  </a:lnTo>
                  <a:lnTo>
                    <a:pt x="0" y="756"/>
                  </a:lnTo>
                  <a:lnTo>
                    <a:pt x="2" y="748"/>
                  </a:lnTo>
                  <a:lnTo>
                    <a:pt x="8" y="744"/>
                  </a:lnTo>
                  <a:lnTo>
                    <a:pt x="12" y="740"/>
                  </a:lnTo>
                  <a:lnTo>
                    <a:pt x="18" y="736"/>
                  </a:lnTo>
                  <a:lnTo>
                    <a:pt x="18" y="736"/>
                  </a:lnTo>
                  <a:lnTo>
                    <a:pt x="22" y="716"/>
                  </a:lnTo>
                  <a:lnTo>
                    <a:pt x="22" y="716"/>
                  </a:lnTo>
                  <a:lnTo>
                    <a:pt x="36" y="684"/>
                  </a:lnTo>
                  <a:lnTo>
                    <a:pt x="44" y="666"/>
                  </a:lnTo>
                  <a:lnTo>
                    <a:pt x="48" y="648"/>
                  </a:lnTo>
                  <a:lnTo>
                    <a:pt x="48" y="648"/>
                  </a:lnTo>
                  <a:lnTo>
                    <a:pt x="46" y="616"/>
                  </a:lnTo>
                  <a:lnTo>
                    <a:pt x="46" y="616"/>
                  </a:lnTo>
                  <a:lnTo>
                    <a:pt x="66" y="568"/>
                  </a:lnTo>
                  <a:lnTo>
                    <a:pt x="66" y="568"/>
                  </a:lnTo>
                  <a:lnTo>
                    <a:pt x="68" y="554"/>
                  </a:lnTo>
                  <a:lnTo>
                    <a:pt x="68" y="542"/>
                  </a:lnTo>
                  <a:lnTo>
                    <a:pt x="68" y="530"/>
                  </a:lnTo>
                  <a:lnTo>
                    <a:pt x="70" y="516"/>
                  </a:lnTo>
                  <a:lnTo>
                    <a:pt x="70" y="516"/>
                  </a:lnTo>
                  <a:lnTo>
                    <a:pt x="80" y="482"/>
                  </a:lnTo>
                  <a:lnTo>
                    <a:pt x="92" y="450"/>
                  </a:lnTo>
                  <a:lnTo>
                    <a:pt x="106" y="418"/>
                  </a:lnTo>
                  <a:lnTo>
                    <a:pt x="122" y="390"/>
                  </a:lnTo>
                  <a:lnTo>
                    <a:pt x="122" y="390"/>
                  </a:lnTo>
                  <a:lnTo>
                    <a:pt x="124" y="370"/>
                  </a:lnTo>
                  <a:lnTo>
                    <a:pt x="124" y="370"/>
                  </a:lnTo>
                  <a:lnTo>
                    <a:pt x="170" y="262"/>
                  </a:lnTo>
                  <a:lnTo>
                    <a:pt x="170" y="262"/>
                  </a:lnTo>
                  <a:lnTo>
                    <a:pt x="180" y="250"/>
                  </a:lnTo>
                  <a:lnTo>
                    <a:pt x="192" y="238"/>
                  </a:lnTo>
                  <a:lnTo>
                    <a:pt x="206" y="228"/>
                  </a:lnTo>
                  <a:lnTo>
                    <a:pt x="214" y="224"/>
                  </a:lnTo>
                  <a:lnTo>
                    <a:pt x="220" y="222"/>
                  </a:lnTo>
                  <a:lnTo>
                    <a:pt x="220" y="222"/>
                  </a:lnTo>
                  <a:lnTo>
                    <a:pt x="260" y="216"/>
                  </a:lnTo>
                  <a:lnTo>
                    <a:pt x="260" y="216"/>
                  </a:lnTo>
                  <a:lnTo>
                    <a:pt x="304" y="162"/>
                  </a:lnTo>
                  <a:lnTo>
                    <a:pt x="304" y="162"/>
                  </a:lnTo>
                  <a:lnTo>
                    <a:pt x="316" y="106"/>
                  </a:lnTo>
                  <a:lnTo>
                    <a:pt x="316" y="106"/>
                  </a:lnTo>
                  <a:lnTo>
                    <a:pt x="324" y="88"/>
                  </a:lnTo>
                  <a:lnTo>
                    <a:pt x="332" y="70"/>
                  </a:lnTo>
                  <a:lnTo>
                    <a:pt x="344" y="50"/>
                  </a:lnTo>
                  <a:lnTo>
                    <a:pt x="358" y="32"/>
                  </a:lnTo>
                  <a:lnTo>
                    <a:pt x="374" y="16"/>
                  </a:lnTo>
                  <a:lnTo>
                    <a:pt x="384" y="10"/>
                  </a:lnTo>
                  <a:lnTo>
                    <a:pt x="394" y="6"/>
                  </a:lnTo>
                  <a:lnTo>
                    <a:pt x="404" y="2"/>
                  </a:lnTo>
                  <a:lnTo>
                    <a:pt x="416" y="0"/>
                  </a:lnTo>
                  <a:lnTo>
                    <a:pt x="428" y="0"/>
                  </a:lnTo>
                  <a:lnTo>
                    <a:pt x="442" y="2"/>
                  </a:lnTo>
                  <a:lnTo>
                    <a:pt x="442" y="2"/>
                  </a:lnTo>
                  <a:lnTo>
                    <a:pt x="454" y="4"/>
                  </a:lnTo>
                  <a:lnTo>
                    <a:pt x="462" y="10"/>
                  </a:lnTo>
                  <a:lnTo>
                    <a:pt x="472" y="18"/>
                  </a:lnTo>
                  <a:lnTo>
                    <a:pt x="478" y="26"/>
                  </a:lnTo>
                  <a:lnTo>
                    <a:pt x="478" y="26"/>
                  </a:lnTo>
                  <a:lnTo>
                    <a:pt x="484" y="36"/>
                  </a:lnTo>
                  <a:lnTo>
                    <a:pt x="490" y="46"/>
                  </a:lnTo>
                  <a:lnTo>
                    <a:pt x="492" y="56"/>
                  </a:lnTo>
                  <a:lnTo>
                    <a:pt x="494" y="64"/>
                  </a:lnTo>
                  <a:lnTo>
                    <a:pt x="492" y="80"/>
                  </a:lnTo>
                  <a:lnTo>
                    <a:pt x="488" y="94"/>
                  </a:lnTo>
                  <a:lnTo>
                    <a:pt x="484" y="110"/>
                  </a:lnTo>
                  <a:lnTo>
                    <a:pt x="478" y="124"/>
                  </a:lnTo>
                  <a:lnTo>
                    <a:pt x="476" y="140"/>
                  </a:lnTo>
                  <a:lnTo>
                    <a:pt x="476" y="150"/>
                  </a:lnTo>
                  <a:lnTo>
                    <a:pt x="478" y="158"/>
                  </a:lnTo>
                  <a:lnTo>
                    <a:pt x="478" y="158"/>
                  </a:lnTo>
                  <a:lnTo>
                    <a:pt x="482" y="164"/>
                  </a:lnTo>
                  <a:lnTo>
                    <a:pt x="486" y="170"/>
                  </a:lnTo>
                  <a:lnTo>
                    <a:pt x="498" y="180"/>
                  </a:lnTo>
                  <a:lnTo>
                    <a:pt x="510" y="188"/>
                  </a:lnTo>
                  <a:lnTo>
                    <a:pt x="522" y="196"/>
                  </a:lnTo>
                  <a:lnTo>
                    <a:pt x="522" y="196"/>
                  </a:lnTo>
                  <a:lnTo>
                    <a:pt x="520" y="212"/>
                  </a:lnTo>
                  <a:lnTo>
                    <a:pt x="516" y="226"/>
                  </a:lnTo>
                  <a:lnTo>
                    <a:pt x="514" y="242"/>
                  </a:lnTo>
                  <a:lnTo>
                    <a:pt x="514" y="250"/>
                  </a:lnTo>
                  <a:lnTo>
                    <a:pt x="516" y="258"/>
                  </a:lnTo>
                  <a:lnTo>
                    <a:pt x="516" y="258"/>
                  </a:lnTo>
                  <a:lnTo>
                    <a:pt x="532" y="322"/>
                  </a:lnTo>
                  <a:lnTo>
                    <a:pt x="542" y="354"/>
                  </a:lnTo>
                  <a:lnTo>
                    <a:pt x="548" y="368"/>
                  </a:lnTo>
                  <a:lnTo>
                    <a:pt x="556" y="380"/>
                  </a:lnTo>
                  <a:lnTo>
                    <a:pt x="556" y="380"/>
                  </a:lnTo>
                  <a:lnTo>
                    <a:pt x="558" y="378"/>
                  </a:lnTo>
                  <a:lnTo>
                    <a:pt x="558" y="378"/>
                  </a:lnTo>
                  <a:lnTo>
                    <a:pt x="564" y="350"/>
                  </a:lnTo>
                  <a:lnTo>
                    <a:pt x="570" y="328"/>
                  </a:lnTo>
                  <a:lnTo>
                    <a:pt x="580" y="308"/>
                  </a:lnTo>
                  <a:lnTo>
                    <a:pt x="590" y="292"/>
                  </a:lnTo>
                  <a:lnTo>
                    <a:pt x="602" y="280"/>
                  </a:lnTo>
                  <a:lnTo>
                    <a:pt x="618" y="268"/>
                  </a:lnTo>
                  <a:lnTo>
                    <a:pt x="636" y="256"/>
                  </a:lnTo>
                  <a:lnTo>
                    <a:pt x="656" y="244"/>
                  </a:lnTo>
                  <a:lnTo>
                    <a:pt x="656" y="244"/>
                  </a:lnTo>
                  <a:lnTo>
                    <a:pt x="676" y="234"/>
                  </a:lnTo>
                  <a:lnTo>
                    <a:pt x="686" y="228"/>
                  </a:lnTo>
                  <a:lnTo>
                    <a:pt x="694" y="222"/>
                  </a:lnTo>
                  <a:lnTo>
                    <a:pt x="694" y="222"/>
                  </a:lnTo>
                  <a:lnTo>
                    <a:pt x="690" y="210"/>
                  </a:lnTo>
                  <a:lnTo>
                    <a:pt x="684" y="198"/>
                  </a:lnTo>
                  <a:lnTo>
                    <a:pt x="676" y="186"/>
                  </a:lnTo>
                  <a:lnTo>
                    <a:pt x="672" y="182"/>
                  </a:lnTo>
                  <a:lnTo>
                    <a:pt x="668" y="178"/>
                  </a:lnTo>
                  <a:lnTo>
                    <a:pt x="668" y="178"/>
                  </a:lnTo>
                  <a:lnTo>
                    <a:pt x="670" y="170"/>
                  </a:lnTo>
                  <a:lnTo>
                    <a:pt x="670" y="166"/>
                  </a:lnTo>
                  <a:lnTo>
                    <a:pt x="668" y="162"/>
                  </a:lnTo>
                  <a:lnTo>
                    <a:pt x="668" y="162"/>
                  </a:lnTo>
                  <a:lnTo>
                    <a:pt x="660" y="160"/>
                  </a:lnTo>
                  <a:lnTo>
                    <a:pt x="660" y="160"/>
                  </a:lnTo>
                  <a:lnTo>
                    <a:pt x="660" y="142"/>
                  </a:lnTo>
                  <a:lnTo>
                    <a:pt x="662" y="122"/>
                  </a:lnTo>
                  <a:lnTo>
                    <a:pt x="662" y="102"/>
                  </a:lnTo>
                  <a:lnTo>
                    <a:pt x="662" y="84"/>
                  </a:lnTo>
                  <a:lnTo>
                    <a:pt x="666" y="66"/>
                  </a:lnTo>
                  <a:lnTo>
                    <a:pt x="672" y="50"/>
                  </a:lnTo>
                  <a:lnTo>
                    <a:pt x="678" y="44"/>
                  </a:lnTo>
                  <a:lnTo>
                    <a:pt x="684" y="38"/>
                  </a:lnTo>
                  <a:lnTo>
                    <a:pt x="690" y="32"/>
                  </a:lnTo>
                  <a:lnTo>
                    <a:pt x="700" y="28"/>
                  </a:lnTo>
                  <a:lnTo>
                    <a:pt x="700" y="28"/>
                  </a:lnTo>
                  <a:lnTo>
                    <a:pt x="714" y="22"/>
                  </a:lnTo>
                  <a:lnTo>
                    <a:pt x="728" y="20"/>
                  </a:lnTo>
                  <a:lnTo>
                    <a:pt x="740" y="18"/>
                  </a:lnTo>
                  <a:lnTo>
                    <a:pt x="750" y="20"/>
                  </a:lnTo>
                  <a:lnTo>
                    <a:pt x="762" y="22"/>
                  </a:lnTo>
                  <a:lnTo>
                    <a:pt x="772" y="28"/>
                  </a:lnTo>
                  <a:lnTo>
                    <a:pt x="780" y="34"/>
                  </a:lnTo>
                  <a:lnTo>
                    <a:pt x="788" y="40"/>
                  </a:lnTo>
                  <a:lnTo>
                    <a:pt x="802" y="56"/>
                  </a:lnTo>
                  <a:lnTo>
                    <a:pt x="812" y="74"/>
                  </a:lnTo>
                  <a:lnTo>
                    <a:pt x="822" y="94"/>
                  </a:lnTo>
                  <a:lnTo>
                    <a:pt x="830" y="114"/>
                  </a:lnTo>
                  <a:lnTo>
                    <a:pt x="830" y="114"/>
                  </a:lnTo>
                  <a:lnTo>
                    <a:pt x="830" y="118"/>
                  </a:lnTo>
                  <a:lnTo>
                    <a:pt x="830" y="122"/>
                  </a:lnTo>
                  <a:lnTo>
                    <a:pt x="828" y="130"/>
                  </a:lnTo>
                  <a:lnTo>
                    <a:pt x="824" y="138"/>
                  </a:lnTo>
                  <a:lnTo>
                    <a:pt x="822" y="144"/>
                  </a:lnTo>
                  <a:lnTo>
                    <a:pt x="822" y="144"/>
                  </a:lnTo>
                  <a:lnTo>
                    <a:pt x="822" y="148"/>
                  </a:lnTo>
                  <a:lnTo>
                    <a:pt x="822" y="150"/>
                  </a:lnTo>
                  <a:lnTo>
                    <a:pt x="826" y="154"/>
                  </a:lnTo>
                  <a:lnTo>
                    <a:pt x="830" y="156"/>
                  </a:lnTo>
                  <a:lnTo>
                    <a:pt x="830" y="158"/>
                  </a:lnTo>
                  <a:lnTo>
                    <a:pt x="828" y="162"/>
                  </a:lnTo>
                  <a:lnTo>
                    <a:pt x="828" y="162"/>
                  </a:lnTo>
                  <a:lnTo>
                    <a:pt x="824" y="174"/>
                  </a:lnTo>
                  <a:lnTo>
                    <a:pt x="824" y="174"/>
                  </a:lnTo>
                  <a:lnTo>
                    <a:pt x="800" y="182"/>
                  </a:lnTo>
                  <a:lnTo>
                    <a:pt x="800" y="182"/>
                  </a:lnTo>
                  <a:lnTo>
                    <a:pt x="796" y="196"/>
                  </a:lnTo>
                  <a:lnTo>
                    <a:pt x="794" y="204"/>
                  </a:lnTo>
                  <a:lnTo>
                    <a:pt x="796" y="212"/>
                  </a:lnTo>
                  <a:lnTo>
                    <a:pt x="796" y="212"/>
                  </a:lnTo>
                  <a:lnTo>
                    <a:pt x="812" y="224"/>
                  </a:lnTo>
                  <a:lnTo>
                    <a:pt x="828" y="234"/>
                  </a:lnTo>
                  <a:lnTo>
                    <a:pt x="866" y="252"/>
                  </a:lnTo>
                  <a:lnTo>
                    <a:pt x="866" y="252"/>
                  </a:lnTo>
                  <a:lnTo>
                    <a:pt x="882" y="258"/>
                  </a:lnTo>
                  <a:lnTo>
                    <a:pt x="898" y="264"/>
                  </a:lnTo>
                  <a:lnTo>
                    <a:pt x="910" y="270"/>
                  </a:lnTo>
                  <a:lnTo>
                    <a:pt x="918" y="274"/>
                  </a:lnTo>
                  <a:lnTo>
                    <a:pt x="922" y="280"/>
                  </a:lnTo>
                  <a:lnTo>
                    <a:pt x="922" y="280"/>
                  </a:lnTo>
                  <a:lnTo>
                    <a:pt x="930" y="294"/>
                  </a:lnTo>
                  <a:lnTo>
                    <a:pt x="938" y="308"/>
                  </a:lnTo>
                  <a:lnTo>
                    <a:pt x="942" y="324"/>
                  </a:lnTo>
                  <a:lnTo>
                    <a:pt x="946" y="340"/>
                  </a:lnTo>
                  <a:lnTo>
                    <a:pt x="952" y="374"/>
                  </a:lnTo>
                  <a:lnTo>
                    <a:pt x="960" y="408"/>
                  </a:lnTo>
                  <a:lnTo>
                    <a:pt x="960" y="408"/>
                  </a:lnTo>
                  <a:lnTo>
                    <a:pt x="974" y="444"/>
                  </a:lnTo>
                  <a:lnTo>
                    <a:pt x="988" y="478"/>
                  </a:lnTo>
                  <a:lnTo>
                    <a:pt x="1000" y="512"/>
                  </a:lnTo>
                  <a:lnTo>
                    <a:pt x="1012" y="548"/>
                  </a:lnTo>
                  <a:lnTo>
                    <a:pt x="1012" y="548"/>
                  </a:lnTo>
                  <a:lnTo>
                    <a:pt x="1014" y="562"/>
                  </a:lnTo>
                  <a:lnTo>
                    <a:pt x="1016" y="578"/>
                  </a:lnTo>
                  <a:lnTo>
                    <a:pt x="1018" y="612"/>
                  </a:lnTo>
                  <a:lnTo>
                    <a:pt x="1018" y="646"/>
                  </a:lnTo>
                  <a:lnTo>
                    <a:pt x="1022" y="680"/>
                  </a:lnTo>
                  <a:lnTo>
                    <a:pt x="1022" y="680"/>
                  </a:lnTo>
                  <a:lnTo>
                    <a:pt x="1026" y="716"/>
                  </a:lnTo>
                  <a:lnTo>
                    <a:pt x="1026" y="734"/>
                  </a:lnTo>
                  <a:lnTo>
                    <a:pt x="1024" y="750"/>
                  </a:lnTo>
                  <a:lnTo>
                    <a:pt x="1024" y="750"/>
                  </a:lnTo>
                  <a:lnTo>
                    <a:pt x="1024" y="760"/>
                  </a:lnTo>
                  <a:lnTo>
                    <a:pt x="1026" y="770"/>
                  </a:lnTo>
                  <a:lnTo>
                    <a:pt x="1030" y="790"/>
                  </a:lnTo>
                  <a:lnTo>
                    <a:pt x="1032" y="800"/>
                  </a:lnTo>
                  <a:lnTo>
                    <a:pt x="1034" y="810"/>
                  </a:lnTo>
                  <a:lnTo>
                    <a:pt x="1034" y="822"/>
                  </a:lnTo>
                  <a:lnTo>
                    <a:pt x="1032" y="832"/>
                  </a:lnTo>
                  <a:lnTo>
                    <a:pt x="1032" y="832"/>
                  </a:lnTo>
                  <a:lnTo>
                    <a:pt x="1028" y="840"/>
                  </a:lnTo>
                  <a:lnTo>
                    <a:pt x="1022" y="846"/>
                  </a:lnTo>
                  <a:lnTo>
                    <a:pt x="1012" y="858"/>
                  </a:lnTo>
                  <a:lnTo>
                    <a:pt x="984" y="876"/>
                  </a:lnTo>
                  <a:lnTo>
                    <a:pt x="984" y="876"/>
                  </a:lnTo>
                  <a:lnTo>
                    <a:pt x="972" y="872"/>
                  </a:lnTo>
                  <a:lnTo>
                    <a:pt x="972" y="872"/>
                  </a:lnTo>
                  <a:lnTo>
                    <a:pt x="978" y="858"/>
                  </a:lnTo>
                  <a:lnTo>
                    <a:pt x="984" y="840"/>
                  </a:lnTo>
                  <a:lnTo>
                    <a:pt x="988" y="822"/>
                  </a:lnTo>
                  <a:lnTo>
                    <a:pt x="988" y="814"/>
                  </a:lnTo>
                  <a:lnTo>
                    <a:pt x="986" y="806"/>
                  </a:lnTo>
                  <a:lnTo>
                    <a:pt x="986" y="806"/>
                  </a:lnTo>
                  <a:lnTo>
                    <a:pt x="982" y="808"/>
                  </a:lnTo>
                  <a:lnTo>
                    <a:pt x="982" y="808"/>
                  </a:lnTo>
                  <a:lnTo>
                    <a:pt x="978" y="828"/>
                  </a:lnTo>
                  <a:lnTo>
                    <a:pt x="976" y="836"/>
                  </a:lnTo>
                  <a:lnTo>
                    <a:pt x="972" y="844"/>
                  </a:lnTo>
                  <a:lnTo>
                    <a:pt x="972" y="844"/>
                  </a:lnTo>
                  <a:lnTo>
                    <a:pt x="968" y="844"/>
                  </a:lnTo>
                  <a:lnTo>
                    <a:pt x="968" y="844"/>
                  </a:lnTo>
                  <a:lnTo>
                    <a:pt x="966" y="826"/>
                  </a:lnTo>
                  <a:lnTo>
                    <a:pt x="964" y="804"/>
                  </a:lnTo>
                  <a:lnTo>
                    <a:pt x="966" y="782"/>
                  </a:lnTo>
                  <a:lnTo>
                    <a:pt x="970" y="764"/>
                  </a:lnTo>
                  <a:lnTo>
                    <a:pt x="970" y="764"/>
                  </a:lnTo>
                  <a:lnTo>
                    <a:pt x="990" y="730"/>
                  </a:lnTo>
                  <a:lnTo>
                    <a:pt x="990" y="730"/>
                  </a:lnTo>
                  <a:lnTo>
                    <a:pt x="990" y="716"/>
                  </a:lnTo>
                  <a:lnTo>
                    <a:pt x="988" y="696"/>
                  </a:lnTo>
                  <a:lnTo>
                    <a:pt x="976" y="640"/>
                  </a:lnTo>
                  <a:lnTo>
                    <a:pt x="962" y="586"/>
                  </a:lnTo>
                  <a:lnTo>
                    <a:pt x="952" y="554"/>
                  </a:lnTo>
                  <a:lnTo>
                    <a:pt x="952" y="554"/>
                  </a:lnTo>
                  <a:lnTo>
                    <a:pt x="948" y="556"/>
                  </a:lnTo>
                  <a:lnTo>
                    <a:pt x="948" y="556"/>
                  </a:lnTo>
                  <a:lnTo>
                    <a:pt x="942" y="574"/>
                  </a:lnTo>
                  <a:lnTo>
                    <a:pt x="934" y="588"/>
                  </a:lnTo>
                  <a:lnTo>
                    <a:pt x="928" y="594"/>
                  </a:lnTo>
                  <a:lnTo>
                    <a:pt x="922" y="598"/>
                  </a:lnTo>
                  <a:lnTo>
                    <a:pt x="914" y="602"/>
                  </a:lnTo>
                  <a:lnTo>
                    <a:pt x="906" y="606"/>
                  </a:lnTo>
                  <a:lnTo>
                    <a:pt x="906" y="606"/>
                  </a:lnTo>
                  <a:lnTo>
                    <a:pt x="898" y="606"/>
                  </a:lnTo>
                  <a:lnTo>
                    <a:pt x="892" y="606"/>
                  </a:lnTo>
                  <a:lnTo>
                    <a:pt x="886" y="606"/>
                  </a:lnTo>
                  <a:lnTo>
                    <a:pt x="880" y="606"/>
                  </a:lnTo>
                  <a:lnTo>
                    <a:pt x="880" y="606"/>
                  </a:lnTo>
                  <a:lnTo>
                    <a:pt x="884" y="622"/>
                  </a:lnTo>
                  <a:lnTo>
                    <a:pt x="890" y="638"/>
                  </a:lnTo>
                  <a:lnTo>
                    <a:pt x="890" y="638"/>
                  </a:lnTo>
                  <a:lnTo>
                    <a:pt x="900" y="652"/>
                  </a:lnTo>
                  <a:lnTo>
                    <a:pt x="900" y="652"/>
                  </a:lnTo>
                  <a:lnTo>
                    <a:pt x="900" y="656"/>
                  </a:lnTo>
                  <a:lnTo>
                    <a:pt x="898" y="660"/>
                  </a:lnTo>
                  <a:lnTo>
                    <a:pt x="896" y="662"/>
                  </a:lnTo>
                  <a:lnTo>
                    <a:pt x="896" y="664"/>
                  </a:lnTo>
                  <a:lnTo>
                    <a:pt x="896" y="664"/>
                  </a:lnTo>
                  <a:lnTo>
                    <a:pt x="898" y="672"/>
                  </a:lnTo>
                  <a:lnTo>
                    <a:pt x="904" y="680"/>
                  </a:lnTo>
                  <a:lnTo>
                    <a:pt x="908" y="688"/>
                  </a:lnTo>
                  <a:lnTo>
                    <a:pt x="912" y="698"/>
                  </a:lnTo>
                  <a:lnTo>
                    <a:pt x="912" y="698"/>
                  </a:lnTo>
                  <a:lnTo>
                    <a:pt x="912" y="710"/>
                  </a:lnTo>
                  <a:lnTo>
                    <a:pt x="912" y="720"/>
                  </a:lnTo>
                  <a:lnTo>
                    <a:pt x="908" y="738"/>
                  </a:lnTo>
                  <a:lnTo>
                    <a:pt x="908" y="738"/>
                  </a:lnTo>
                  <a:lnTo>
                    <a:pt x="906" y="760"/>
                  </a:lnTo>
                  <a:lnTo>
                    <a:pt x="906" y="782"/>
                  </a:lnTo>
                  <a:lnTo>
                    <a:pt x="910" y="804"/>
                  </a:lnTo>
                  <a:lnTo>
                    <a:pt x="914" y="824"/>
                  </a:lnTo>
                  <a:lnTo>
                    <a:pt x="914" y="824"/>
                  </a:lnTo>
                  <a:lnTo>
                    <a:pt x="918" y="864"/>
                  </a:lnTo>
                  <a:lnTo>
                    <a:pt x="918" y="886"/>
                  </a:lnTo>
                  <a:lnTo>
                    <a:pt x="918" y="894"/>
                  </a:lnTo>
                  <a:lnTo>
                    <a:pt x="918" y="898"/>
                  </a:lnTo>
                  <a:lnTo>
                    <a:pt x="918" y="898"/>
                  </a:lnTo>
                  <a:lnTo>
                    <a:pt x="898" y="902"/>
                  </a:lnTo>
                  <a:lnTo>
                    <a:pt x="898" y="902"/>
                  </a:lnTo>
                  <a:lnTo>
                    <a:pt x="870" y="1104"/>
                  </a:lnTo>
                  <a:lnTo>
                    <a:pt x="870" y="1104"/>
                  </a:lnTo>
                  <a:lnTo>
                    <a:pt x="866" y="1126"/>
                  </a:lnTo>
                  <a:lnTo>
                    <a:pt x="866" y="1148"/>
                  </a:lnTo>
                  <a:lnTo>
                    <a:pt x="864" y="1170"/>
                  </a:lnTo>
                  <a:lnTo>
                    <a:pt x="860" y="1190"/>
                  </a:lnTo>
                  <a:lnTo>
                    <a:pt x="860" y="1190"/>
                  </a:lnTo>
                  <a:lnTo>
                    <a:pt x="852" y="1216"/>
                  </a:lnTo>
                  <a:lnTo>
                    <a:pt x="842" y="1242"/>
                  </a:lnTo>
                  <a:lnTo>
                    <a:pt x="820" y="1290"/>
                  </a:lnTo>
                  <a:lnTo>
                    <a:pt x="802" y="1338"/>
                  </a:lnTo>
                  <a:lnTo>
                    <a:pt x="792" y="1364"/>
                  </a:lnTo>
                  <a:lnTo>
                    <a:pt x="786" y="1392"/>
                  </a:lnTo>
                  <a:lnTo>
                    <a:pt x="786" y="1392"/>
                  </a:lnTo>
                  <a:lnTo>
                    <a:pt x="786" y="1402"/>
                  </a:lnTo>
                  <a:lnTo>
                    <a:pt x="788" y="1412"/>
                  </a:lnTo>
                  <a:lnTo>
                    <a:pt x="796" y="1428"/>
                  </a:lnTo>
                  <a:lnTo>
                    <a:pt x="796" y="1428"/>
                  </a:lnTo>
                  <a:lnTo>
                    <a:pt x="806" y="1466"/>
                  </a:lnTo>
                  <a:lnTo>
                    <a:pt x="806" y="1466"/>
                  </a:lnTo>
                  <a:lnTo>
                    <a:pt x="816" y="1484"/>
                  </a:lnTo>
                  <a:lnTo>
                    <a:pt x="826" y="1502"/>
                  </a:lnTo>
                  <a:lnTo>
                    <a:pt x="830" y="1512"/>
                  </a:lnTo>
                  <a:lnTo>
                    <a:pt x="832" y="1522"/>
                  </a:lnTo>
                  <a:lnTo>
                    <a:pt x="832" y="1534"/>
                  </a:lnTo>
                  <a:lnTo>
                    <a:pt x="832" y="1548"/>
                  </a:lnTo>
                  <a:lnTo>
                    <a:pt x="832" y="1548"/>
                  </a:lnTo>
                  <a:lnTo>
                    <a:pt x="826" y="1554"/>
                  </a:lnTo>
                  <a:lnTo>
                    <a:pt x="818" y="1558"/>
                  </a:lnTo>
                  <a:lnTo>
                    <a:pt x="812" y="1562"/>
                  </a:lnTo>
                  <a:lnTo>
                    <a:pt x="804" y="1562"/>
                  </a:lnTo>
                  <a:lnTo>
                    <a:pt x="798" y="1562"/>
                  </a:lnTo>
                  <a:lnTo>
                    <a:pt x="790" y="1562"/>
                  </a:lnTo>
                  <a:lnTo>
                    <a:pt x="776" y="1556"/>
                  </a:lnTo>
                  <a:lnTo>
                    <a:pt x="762" y="1548"/>
                  </a:lnTo>
                  <a:lnTo>
                    <a:pt x="748" y="1538"/>
                  </a:lnTo>
                  <a:lnTo>
                    <a:pt x="738" y="1528"/>
                  </a:lnTo>
                  <a:lnTo>
                    <a:pt x="730" y="1520"/>
                  </a:lnTo>
                  <a:lnTo>
                    <a:pt x="730" y="1520"/>
                  </a:lnTo>
                  <a:lnTo>
                    <a:pt x="728" y="1520"/>
                  </a:lnTo>
                  <a:lnTo>
                    <a:pt x="728" y="1520"/>
                  </a:lnTo>
                  <a:lnTo>
                    <a:pt x="726" y="1546"/>
                  </a:lnTo>
                  <a:lnTo>
                    <a:pt x="726" y="1546"/>
                  </a:lnTo>
                  <a:lnTo>
                    <a:pt x="704" y="1546"/>
                  </a:lnTo>
                  <a:lnTo>
                    <a:pt x="692" y="1546"/>
                  </a:lnTo>
                  <a:lnTo>
                    <a:pt x="680" y="1544"/>
                  </a:lnTo>
                  <a:lnTo>
                    <a:pt x="680" y="1544"/>
                  </a:lnTo>
                  <a:lnTo>
                    <a:pt x="678" y="1540"/>
                  </a:lnTo>
                  <a:lnTo>
                    <a:pt x="678" y="1540"/>
                  </a:lnTo>
                  <a:lnTo>
                    <a:pt x="676" y="1528"/>
                  </a:lnTo>
                  <a:lnTo>
                    <a:pt x="674" y="1518"/>
                  </a:lnTo>
                  <a:lnTo>
                    <a:pt x="674" y="1518"/>
                  </a:lnTo>
                  <a:lnTo>
                    <a:pt x="668" y="1518"/>
                  </a:lnTo>
                  <a:lnTo>
                    <a:pt x="664" y="1516"/>
                  </a:lnTo>
                  <a:lnTo>
                    <a:pt x="664" y="1516"/>
                  </a:lnTo>
                  <a:lnTo>
                    <a:pt x="666" y="1498"/>
                  </a:lnTo>
                  <a:lnTo>
                    <a:pt x="668" y="1490"/>
                  </a:lnTo>
                  <a:lnTo>
                    <a:pt x="674" y="1482"/>
                  </a:lnTo>
                  <a:lnTo>
                    <a:pt x="680" y="1474"/>
                  </a:lnTo>
                  <a:lnTo>
                    <a:pt x="680" y="1474"/>
                  </a:lnTo>
                  <a:lnTo>
                    <a:pt x="684" y="1458"/>
                  </a:lnTo>
                  <a:lnTo>
                    <a:pt x="688" y="1432"/>
                  </a:lnTo>
                  <a:lnTo>
                    <a:pt x="690" y="1406"/>
                  </a:lnTo>
                  <a:lnTo>
                    <a:pt x="690" y="1384"/>
                  </a:lnTo>
                  <a:lnTo>
                    <a:pt x="690" y="1384"/>
                  </a:lnTo>
                  <a:lnTo>
                    <a:pt x="684" y="1360"/>
                  </a:lnTo>
                  <a:lnTo>
                    <a:pt x="678" y="1338"/>
                  </a:lnTo>
                  <a:lnTo>
                    <a:pt x="664" y="1294"/>
                  </a:lnTo>
                  <a:lnTo>
                    <a:pt x="652" y="1248"/>
                  </a:lnTo>
                  <a:lnTo>
                    <a:pt x="646" y="1222"/>
                  </a:lnTo>
                  <a:lnTo>
                    <a:pt x="644" y="1196"/>
                  </a:lnTo>
                  <a:lnTo>
                    <a:pt x="644" y="1196"/>
                  </a:lnTo>
                  <a:lnTo>
                    <a:pt x="644" y="1182"/>
                  </a:lnTo>
                  <a:lnTo>
                    <a:pt x="644" y="1170"/>
                  </a:lnTo>
                  <a:lnTo>
                    <a:pt x="648" y="1146"/>
                  </a:lnTo>
                  <a:lnTo>
                    <a:pt x="654" y="1122"/>
                  </a:lnTo>
                  <a:lnTo>
                    <a:pt x="658" y="1100"/>
                  </a:lnTo>
                  <a:lnTo>
                    <a:pt x="658" y="1100"/>
                  </a:lnTo>
                  <a:lnTo>
                    <a:pt x="660" y="1078"/>
                  </a:lnTo>
                  <a:lnTo>
                    <a:pt x="660" y="1058"/>
                  </a:lnTo>
                  <a:lnTo>
                    <a:pt x="656" y="1038"/>
                  </a:lnTo>
                  <a:lnTo>
                    <a:pt x="652" y="1018"/>
                  </a:lnTo>
                  <a:lnTo>
                    <a:pt x="640" y="984"/>
                  </a:lnTo>
                  <a:lnTo>
                    <a:pt x="628" y="952"/>
                  </a:lnTo>
                  <a:lnTo>
                    <a:pt x="628" y="952"/>
                  </a:lnTo>
                  <a:lnTo>
                    <a:pt x="620" y="920"/>
                  </a:lnTo>
                  <a:lnTo>
                    <a:pt x="616" y="904"/>
                  </a:lnTo>
                  <a:lnTo>
                    <a:pt x="612" y="896"/>
                  </a:lnTo>
                  <a:lnTo>
                    <a:pt x="608" y="892"/>
                  </a:lnTo>
                  <a:lnTo>
                    <a:pt x="608" y="892"/>
                  </a:lnTo>
                  <a:lnTo>
                    <a:pt x="588" y="886"/>
                  </a:lnTo>
                  <a:lnTo>
                    <a:pt x="578" y="884"/>
                  </a:lnTo>
                  <a:lnTo>
                    <a:pt x="570" y="886"/>
                  </a:lnTo>
                  <a:lnTo>
                    <a:pt x="570" y="886"/>
                  </a:lnTo>
                  <a:lnTo>
                    <a:pt x="566" y="890"/>
                  </a:lnTo>
                  <a:lnTo>
                    <a:pt x="560" y="894"/>
                  </a:lnTo>
                  <a:lnTo>
                    <a:pt x="560" y="894"/>
                  </a:lnTo>
                  <a:lnTo>
                    <a:pt x="562" y="904"/>
                  </a:lnTo>
                  <a:lnTo>
                    <a:pt x="562" y="904"/>
                  </a:lnTo>
                  <a:lnTo>
                    <a:pt x="558" y="904"/>
                  </a:lnTo>
                  <a:lnTo>
                    <a:pt x="558" y="904"/>
                  </a:lnTo>
                  <a:lnTo>
                    <a:pt x="548" y="898"/>
                  </a:lnTo>
                  <a:lnTo>
                    <a:pt x="536" y="890"/>
                  </a:lnTo>
                  <a:lnTo>
                    <a:pt x="526" y="882"/>
                  </a:lnTo>
                  <a:lnTo>
                    <a:pt x="522" y="876"/>
                  </a:lnTo>
                  <a:lnTo>
                    <a:pt x="520" y="872"/>
                  </a:lnTo>
                  <a:lnTo>
                    <a:pt x="520" y="872"/>
                  </a:lnTo>
                  <a:lnTo>
                    <a:pt x="516" y="858"/>
                  </a:lnTo>
                  <a:lnTo>
                    <a:pt x="516" y="846"/>
                  </a:lnTo>
                  <a:lnTo>
                    <a:pt x="518" y="836"/>
                  </a:lnTo>
                  <a:lnTo>
                    <a:pt x="520" y="824"/>
                  </a:lnTo>
                  <a:lnTo>
                    <a:pt x="528" y="804"/>
                  </a:lnTo>
                  <a:lnTo>
                    <a:pt x="530" y="792"/>
                  </a:lnTo>
                  <a:lnTo>
                    <a:pt x="532" y="780"/>
                  </a:lnTo>
                  <a:lnTo>
                    <a:pt x="532" y="780"/>
                  </a:lnTo>
                  <a:lnTo>
                    <a:pt x="530" y="734"/>
                  </a:lnTo>
                  <a:lnTo>
                    <a:pt x="528" y="682"/>
                  </a:lnTo>
                  <a:lnTo>
                    <a:pt x="528" y="628"/>
                  </a:lnTo>
                  <a:lnTo>
                    <a:pt x="530" y="604"/>
                  </a:lnTo>
                  <a:lnTo>
                    <a:pt x="532" y="580"/>
                  </a:lnTo>
                  <a:lnTo>
                    <a:pt x="532" y="580"/>
                  </a:lnTo>
                  <a:lnTo>
                    <a:pt x="538" y="562"/>
                  </a:lnTo>
                  <a:lnTo>
                    <a:pt x="544" y="544"/>
                  </a:lnTo>
                  <a:lnTo>
                    <a:pt x="548" y="526"/>
                  </a:lnTo>
                  <a:lnTo>
                    <a:pt x="548" y="518"/>
                  </a:lnTo>
                  <a:lnTo>
                    <a:pt x="548" y="508"/>
                  </a:lnTo>
                  <a:lnTo>
                    <a:pt x="548" y="508"/>
                  </a:lnTo>
                  <a:lnTo>
                    <a:pt x="532" y="508"/>
                  </a:lnTo>
                  <a:lnTo>
                    <a:pt x="520" y="504"/>
                  </a:lnTo>
                  <a:lnTo>
                    <a:pt x="510" y="496"/>
                  </a:lnTo>
                  <a:lnTo>
                    <a:pt x="500" y="486"/>
                  </a:lnTo>
                  <a:lnTo>
                    <a:pt x="492" y="476"/>
                  </a:lnTo>
                  <a:lnTo>
                    <a:pt x="486" y="464"/>
                  </a:lnTo>
                  <a:lnTo>
                    <a:pt x="474" y="440"/>
                  </a:lnTo>
                  <a:lnTo>
                    <a:pt x="474" y="440"/>
                  </a:lnTo>
                  <a:lnTo>
                    <a:pt x="472" y="442"/>
                  </a:lnTo>
                  <a:lnTo>
                    <a:pt x="472" y="442"/>
                  </a:lnTo>
                  <a:lnTo>
                    <a:pt x="472" y="592"/>
                  </a:lnTo>
                  <a:lnTo>
                    <a:pt x="472" y="592"/>
                  </a:lnTo>
                  <a:lnTo>
                    <a:pt x="460" y="708"/>
                  </a:lnTo>
                  <a:lnTo>
                    <a:pt x="460" y="708"/>
                  </a:lnTo>
                  <a:lnTo>
                    <a:pt x="458" y="712"/>
                  </a:lnTo>
                  <a:lnTo>
                    <a:pt x="456" y="716"/>
                  </a:lnTo>
                  <a:lnTo>
                    <a:pt x="452" y="720"/>
                  </a:lnTo>
                  <a:lnTo>
                    <a:pt x="454" y="728"/>
                  </a:lnTo>
                  <a:lnTo>
                    <a:pt x="454" y="728"/>
                  </a:lnTo>
                  <a:lnTo>
                    <a:pt x="458" y="762"/>
                  </a:lnTo>
                  <a:lnTo>
                    <a:pt x="460" y="796"/>
                  </a:lnTo>
                  <a:lnTo>
                    <a:pt x="460" y="826"/>
                  </a:lnTo>
                  <a:lnTo>
                    <a:pt x="458" y="840"/>
                  </a:lnTo>
                  <a:lnTo>
                    <a:pt x="456" y="852"/>
                  </a:lnTo>
                  <a:lnTo>
                    <a:pt x="456" y="852"/>
                  </a:lnTo>
                  <a:lnTo>
                    <a:pt x="454" y="936"/>
                  </a:lnTo>
                  <a:lnTo>
                    <a:pt x="454" y="936"/>
                  </a:lnTo>
                  <a:lnTo>
                    <a:pt x="440" y="1014"/>
                  </a:lnTo>
                  <a:lnTo>
                    <a:pt x="426" y="1090"/>
                  </a:lnTo>
                  <a:lnTo>
                    <a:pt x="426" y="1090"/>
                  </a:lnTo>
                  <a:lnTo>
                    <a:pt x="422" y="1114"/>
                  </a:lnTo>
                  <a:lnTo>
                    <a:pt x="420" y="1138"/>
                  </a:lnTo>
                  <a:lnTo>
                    <a:pt x="418" y="1162"/>
                  </a:lnTo>
                  <a:lnTo>
                    <a:pt x="416" y="1172"/>
                  </a:lnTo>
                  <a:lnTo>
                    <a:pt x="412" y="1182"/>
                  </a:lnTo>
                  <a:lnTo>
                    <a:pt x="412" y="1182"/>
                  </a:lnTo>
                  <a:lnTo>
                    <a:pt x="402" y="1204"/>
                  </a:lnTo>
                  <a:lnTo>
                    <a:pt x="390" y="1226"/>
                  </a:lnTo>
                  <a:lnTo>
                    <a:pt x="364" y="1270"/>
                  </a:lnTo>
                  <a:lnTo>
                    <a:pt x="350" y="1290"/>
                  </a:lnTo>
                  <a:lnTo>
                    <a:pt x="338" y="1314"/>
                  </a:lnTo>
                  <a:lnTo>
                    <a:pt x="330" y="1336"/>
                  </a:lnTo>
                  <a:lnTo>
                    <a:pt x="322" y="1360"/>
                  </a:lnTo>
                  <a:lnTo>
                    <a:pt x="322" y="1360"/>
                  </a:lnTo>
                  <a:lnTo>
                    <a:pt x="322" y="1368"/>
                  </a:lnTo>
                  <a:lnTo>
                    <a:pt x="322" y="1374"/>
                  </a:lnTo>
                  <a:lnTo>
                    <a:pt x="326" y="1384"/>
                  </a:lnTo>
                  <a:lnTo>
                    <a:pt x="336" y="1404"/>
                  </a:lnTo>
                  <a:lnTo>
                    <a:pt x="336" y="1404"/>
                  </a:lnTo>
                  <a:lnTo>
                    <a:pt x="344" y="1434"/>
                  </a:lnTo>
                  <a:lnTo>
                    <a:pt x="344" y="1434"/>
                  </a:lnTo>
                  <a:lnTo>
                    <a:pt x="354" y="1454"/>
                  </a:lnTo>
                  <a:lnTo>
                    <a:pt x="364" y="1476"/>
                  </a:lnTo>
                  <a:lnTo>
                    <a:pt x="368" y="1488"/>
                  </a:lnTo>
                  <a:lnTo>
                    <a:pt x="370" y="1500"/>
                  </a:lnTo>
                  <a:lnTo>
                    <a:pt x="368" y="1512"/>
                  </a:lnTo>
                  <a:lnTo>
                    <a:pt x="362" y="1524"/>
                  </a:lnTo>
                  <a:lnTo>
                    <a:pt x="362" y="1524"/>
                  </a:lnTo>
                  <a:lnTo>
                    <a:pt x="344" y="1526"/>
                  </a:lnTo>
                  <a:lnTo>
                    <a:pt x="326" y="1528"/>
                  </a:lnTo>
                  <a:lnTo>
                    <a:pt x="308" y="1526"/>
                  </a:lnTo>
                  <a:lnTo>
                    <a:pt x="290" y="1522"/>
                  </a:lnTo>
                  <a:lnTo>
                    <a:pt x="290" y="1522"/>
                  </a:lnTo>
                  <a:lnTo>
                    <a:pt x="280" y="1528"/>
                  </a:lnTo>
                  <a:lnTo>
                    <a:pt x="268" y="1534"/>
                  </a:lnTo>
                  <a:lnTo>
                    <a:pt x="260" y="1534"/>
                  </a:lnTo>
                  <a:lnTo>
                    <a:pt x="254" y="1534"/>
                  </a:lnTo>
                  <a:lnTo>
                    <a:pt x="248" y="1532"/>
                  </a:lnTo>
                  <a:lnTo>
                    <a:pt x="242" y="1528"/>
                  </a:lnTo>
                  <a:lnTo>
                    <a:pt x="242" y="1528"/>
                  </a:lnTo>
                  <a:lnTo>
                    <a:pt x="240" y="1518"/>
                  </a:lnTo>
                  <a:lnTo>
                    <a:pt x="240" y="1508"/>
                  </a:lnTo>
                  <a:lnTo>
                    <a:pt x="242" y="1482"/>
                  </a:lnTo>
                  <a:lnTo>
                    <a:pt x="246" y="1456"/>
                  </a:lnTo>
                  <a:lnTo>
                    <a:pt x="246" y="1440"/>
                  </a:lnTo>
                  <a:lnTo>
                    <a:pt x="246" y="1440"/>
                  </a:lnTo>
                  <a:lnTo>
                    <a:pt x="240" y="1430"/>
                  </a:lnTo>
                  <a:lnTo>
                    <a:pt x="238" y="1422"/>
                  </a:lnTo>
                  <a:lnTo>
                    <a:pt x="238" y="1414"/>
                  </a:lnTo>
                  <a:lnTo>
                    <a:pt x="238" y="1414"/>
                  </a:lnTo>
                  <a:lnTo>
                    <a:pt x="244" y="1394"/>
                  </a:lnTo>
                  <a:lnTo>
                    <a:pt x="246" y="1384"/>
                  </a:lnTo>
                  <a:lnTo>
                    <a:pt x="246" y="1372"/>
                  </a:lnTo>
                  <a:lnTo>
                    <a:pt x="246" y="1372"/>
                  </a:lnTo>
                  <a:lnTo>
                    <a:pt x="234" y="1326"/>
                  </a:lnTo>
                  <a:lnTo>
                    <a:pt x="220" y="1280"/>
                  </a:lnTo>
                  <a:lnTo>
                    <a:pt x="208" y="1236"/>
                  </a:lnTo>
                  <a:lnTo>
                    <a:pt x="202" y="1212"/>
                  </a:lnTo>
                  <a:lnTo>
                    <a:pt x="200" y="1190"/>
                  </a:lnTo>
                  <a:lnTo>
                    <a:pt x="200" y="1190"/>
                  </a:lnTo>
                  <a:lnTo>
                    <a:pt x="198" y="1168"/>
                  </a:lnTo>
                  <a:lnTo>
                    <a:pt x="200" y="1150"/>
                  </a:lnTo>
                  <a:lnTo>
                    <a:pt x="206" y="1130"/>
                  </a:lnTo>
                  <a:lnTo>
                    <a:pt x="212" y="1112"/>
                  </a:lnTo>
                  <a:lnTo>
                    <a:pt x="218" y="1094"/>
                  </a:lnTo>
                  <a:lnTo>
                    <a:pt x="222" y="1076"/>
                  </a:lnTo>
                  <a:lnTo>
                    <a:pt x="222" y="1056"/>
                  </a:lnTo>
                  <a:lnTo>
                    <a:pt x="220" y="1036"/>
                  </a:lnTo>
                  <a:lnTo>
                    <a:pt x="220" y="1036"/>
                  </a:lnTo>
                  <a:lnTo>
                    <a:pt x="192" y="958"/>
                  </a:lnTo>
                  <a:lnTo>
                    <a:pt x="192" y="958"/>
                  </a:lnTo>
                  <a:lnTo>
                    <a:pt x="164" y="852"/>
                  </a:lnTo>
                  <a:lnTo>
                    <a:pt x="164" y="852"/>
                  </a:lnTo>
                  <a:lnTo>
                    <a:pt x="158" y="844"/>
                  </a:lnTo>
                  <a:lnTo>
                    <a:pt x="152" y="836"/>
                  </a:lnTo>
                  <a:lnTo>
                    <a:pt x="146" y="828"/>
                  </a:lnTo>
                  <a:lnTo>
                    <a:pt x="142" y="824"/>
                  </a:lnTo>
                  <a:lnTo>
                    <a:pt x="140" y="818"/>
                  </a:lnTo>
                  <a:lnTo>
                    <a:pt x="140" y="818"/>
                  </a:lnTo>
                  <a:lnTo>
                    <a:pt x="140" y="804"/>
                  </a:lnTo>
                  <a:lnTo>
                    <a:pt x="144" y="792"/>
                  </a:lnTo>
                  <a:lnTo>
                    <a:pt x="150" y="770"/>
                  </a:lnTo>
                  <a:lnTo>
                    <a:pt x="150" y="770"/>
                  </a:lnTo>
                  <a:lnTo>
                    <a:pt x="146" y="696"/>
                  </a:lnTo>
                  <a:lnTo>
                    <a:pt x="146" y="696"/>
                  </a:lnTo>
                  <a:lnTo>
                    <a:pt x="140" y="700"/>
                  </a:lnTo>
                  <a:lnTo>
                    <a:pt x="140" y="700"/>
                  </a:lnTo>
                  <a:lnTo>
                    <a:pt x="138" y="708"/>
                  </a:lnTo>
                  <a:lnTo>
                    <a:pt x="132" y="714"/>
                  </a:lnTo>
                  <a:lnTo>
                    <a:pt x="128" y="718"/>
                  </a:lnTo>
                  <a:lnTo>
                    <a:pt x="122" y="722"/>
                  </a:lnTo>
                  <a:lnTo>
                    <a:pt x="108" y="728"/>
                  </a:lnTo>
                  <a:lnTo>
                    <a:pt x="92" y="736"/>
                  </a:lnTo>
                  <a:lnTo>
                    <a:pt x="92" y="736"/>
                  </a:lnTo>
                  <a:lnTo>
                    <a:pt x="88" y="754"/>
                  </a:lnTo>
                  <a:lnTo>
                    <a:pt x="88" y="754"/>
                  </a:lnTo>
                  <a:lnTo>
                    <a:pt x="94" y="762"/>
                  </a:lnTo>
                  <a:lnTo>
                    <a:pt x="98" y="772"/>
                  </a:lnTo>
                  <a:lnTo>
                    <a:pt x="106" y="790"/>
                  </a:lnTo>
                  <a:lnTo>
                    <a:pt x="106" y="790"/>
                  </a:lnTo>
                  <a:lnTo>
                    <a:pt x="116" y="810"/>
                  </a:lnTo>
                  <a:lnTo>
                    <a:pt x="122" y="830"/>
                  </a:lnTo>
                  <a:lnTo>
                    <a:pt x="128" y="850"/>
                  </a:lnTo>
                  <a:lnTo>
                    <a:pt x="132" y="870"/>
                  </a:lnTo>
                  <a:lnTo>
                    <a:pt x="134" y="892"/>
                  </a:lnTo>
                  <a:lnTo>
                    <a:pt x="136" y="914"/>
                  </a:lnTo>
                  <a:lnTo>
                    <a:pt x="136" y="966"/>
                  </a:lnTo>
                  <a:lnTo>
                    <a:pt x="136" y="966"/>
                  </a:lnTo>
                  <a:close/>
                  <a:moveTo>
                    <a:pt x="284" y="200"/>
                  </a:moveTo>
                  <a:lnTo>
                    <a:pt x="284" y="200"/>
                  </a:lnTo>
                  <a:lnTo>
                    <a:pt x="276" y="212"/>
                  </a:lnTo>
                  <a:lnTo>
                    <a:pt x="276" y="212"/>
                  </a:lnTo>
                  <a:lnTo>
                    <a:pt x="278" y="214"/>
                  </a:lnTo>
                  <a:lnTo>
                    <a:pt x="278" y="214"/>
                  </a:lnTo>
                  <a:lnTo>
                    <a:pt x="282" y="210"/>
                  </a:lnTo>
                  <a:lnTo>
                    <a:pt x="282" y="210"/>
                  </a:lnTo>
                  <a:lnTo>
                    <a:pt x="288" y="200"/>
                  </a:lnTo>
                  <a:lnTo>
                    <a:pt x="288" y="200"/>
                  </a:lnTo>
                  <a:lnTo>
                    <a:pt x="284" y="200"/>
                  </a:lnTo>
                  <a:lnTo>
                    <a:pt x="284" y="200"/>
                  </a:lnTo>
                  <a:close/>
                  <a:moveTo>
                    <a:pt x="446" y="212"/>
                  </a:moveTo>
                  <a:lnTo>
                    <a:pt x="446" y="212"/>
                  </a:lnTo>
                  <a:lnTo>
                    <a:pt x="438" y="222"/>
                  </a:lnTo>
                  <a:lnTo>
                    <a:pt x="428" y="230"/>
                  </a:lnTo>
                  <a:lnTo>
                    <a:pt x="410" y="248"/>
                  </a:lnTo>
                  <a:lnTo>
                    <a:pt x="410" y="248"/>
                  </a:lnTo>
                  <a:lnTo>
                    <a:pt x="410" y="258"/>
                  </a:lnTo>
                  <a:lnTo>
                    <a:pt x="410" y="258"/>
                  </a:lnTo>
                  <a:lnTo>
                    <a:pt x="428" y="268"/>
                  </a:lnTo>
                  <a:lnTo>
                    <a:pt x="446" y="274"/>
                  </a:lnTo>
                  <a:lnTo>
                    <a:pt x="466" y="282"/>
                  </a:lnTo>
                  <a:lnTo>
                    <a:pt x="484" y="292"/>
                  </a:lnTo>
                  <a:lnTo>
                    <a:pt x="484" y="292"/>
                  </a:lnTo>
                  <a:lnTo>
                    <a:pt x="482" y="282"/>
                  </a:lnTo>
                  <a:lnTo>
                    <a:pt x="478" y="270"/>
                  </a:lnTo>
                  <a:lnTo>
                    <a:pt x="468" y="252"/>
                  </a:lnTo>
                  <a:lnTo>
                    <a:pt x="458" y="232"/>
                  </a:lnTo>
                  <a:lnTo>
                    <a:pt x="450" y="212"/>
                  </a:lnTo>
                  <a:lnTo>
                    <a:pt x="450" y="212"/>
                  </a:lnTo>
                  <a:lnTo>
                    <a:pt x="446" y="212"/>
                  </a:lnTo>
                  <a:lnTo>
                    <a:pt x="446" y="212"/>
                  </a:lnTo>
                  <a:close/>
                  <a:moveTo>
                    <a:pt x="622" y="434"/>
                  </a:moveTo>
                  <a:lnTo>
                    <a:pt x="622" y="434"/>
                  </a:lnTo>
                  <a:lnTo>
                    <a:pt x="618" y="444"/>
                  </a:lnTo>
                  <a:lnTo>
                    <a:pt x="616" y="454"/>
                  </a:lnTo>
                  <a:lnTo>
                    <a:pt x="612" y="478"/>
                  </a:lnTo>
                  <a:lnTo>
                    <a:pt x="610" y="502"/>
                  </a:lnTo>
                  <a:lnTo>
                    <a:pt x="608" y="524"/>
                  </a:lnTo>
                  <a:lnTo>
                    <a:pt x="608" y="524"/>
                  </a:lnTo>
                  <a:lnTo>
                    <a:pt x="590" y="590"/>
                  </a:lnTo>
                  <a:lnTo>
                    <a:pt x="590" y="590"/>
                  </a:lnTo>
                  <a:lnTo>
                    <a:pt x="586" y="612"/>
                  </a:lnTo>
                  <a:lnTo>
                    <a:pt x="586" y="626"/>
                  </a:lnTo>
                  <a:lnTo>
                    <a:pt x="588" y="636"/>
                  </a:lnTo>
                  <a:lnTo>
                    <a:pt x="588" y="636"/>
                  </a:lnTo>
                  <a:lnTo>
                    <a:pt x="590" y="634"/>
                  </a:lnTo>
                  <a:lnTo>
                    <a:pt x="590" y="634"/>
                  </a:lnTo>
                  <a:lnTo>
                    <a:pt x="606" y="602"/>
                  </a:lnTo>
                  <a:lnTo>
                    <a:pt x="606" y="602"/>
                  </a:lnTo>
                  <a:lnTo>
                    <a:pt x="616" y="594"/>
                  </a:lnTo>
                  <a:lnTo>
                    <a:pt x="616" y="594"/>
                  </a:lnTo>
                  <a:lnTo>
                    <a:pt x="620" y="572"/>
                  </a:lnTo>
                  <a:lnTo>
                    <a:pt x="620" y="572"/>
                  </a:lnTo>
                  <a:lnTo>
                    <a:pt x="630" y="564"/>
                  </a:lnTo>
                  <a:lnTo>
                    <a:pt x="630" y="564"/>
                  </a:lnTo>
                  <a:lnTo>
                    <a:pt x="632" y="542"/>
                  </a:lnTo>
                  <a:lnTo>
                    <a:pt x="632" y="542"/>
                  </a:lnTo>
                  <a:lnTo>
                    <a:pt x="644" y="528"/>
                  </a:lnTo>
                  <a:lnTo>
                    <a:pt x="644" y="528"/>
                  </a:lnTo>
                  <a:lnTo>
                    <a:pt x="636" y="486"/>
                  </a:lnTo>
                  <a:lnTo>
                    <a:pt x="636" y="486"/>
                  </a:lnTo>
                  <a:lnTo>
                    <a:pt x="632" y="458"/>
                  </a:lnTo>
                  <a:lnTo>
                    <a:pt x="628" y="446"/>
                  </a:lnTo>
                  <a:lnTo>
                    <a:pt x="626" y="440"/>
                  </a:lnTo>
                  <a:lnTo>
                    <a:pt x="622" y="434"/>
                  </a:lnTo>
                  <a:lnTo>
                    <a:pt x="622" y="434"/>
                  </a:lnTo>
                  <a:close/>
                  <a:moveTo>
                    <a:pt x="180" y="436"/>
                  </a:moveTo>
                  <a:lnTo>
                    <a:pt x="180" y="436"/>
                  </a:lnTo>
                  <a:lnTo>
                    <a:pt x="170" y="450"/>
                  </a:lnTo>
                  <a:lnTo>
                    <a:pt x="162" y="470"/>
                  </a:lnTo>
                  <a:lnTo>
                    <a:pt x="158" y="480"/>
                  </a:lnTo>
                  <a:lnTo>
                    <a:pt x="156" y="490"/>
                  </a:lnTo>
                  <a:lnTo>
                    <a:pt x="156" y="500"/>
                  </a:lnTo>
                  <a:lnTo>
                    <a:pt x="158" y="512"/>
                  </a:lnTo>
                  <a:lnTo>
                    <a:pt x="158" y="512"/>
                  </a:lnTo>
                  <a:lnTo>
                    <a:pt x="160" y="512"/>
                  </a:lnTo>
                  <a:lnTo>
                    <a:pt x="160" y="512"/>
                  </a:lnTo>
                  <a:lnTo>
                    <a:pt x="168" y="508"/>
                  </a:lnTo>
                  <a:lnTo>
                    <a:pt x="174" y="500"/>
                  </a:lnTo>
                  <a:lnTo>
                    <a:pt x="180" y="490"/>
                  </a:lnTo>
                  <a:lnTo>
                    <a:pt x="184" y="480"/>
                  </a:lnTo>
                  <a:lnTo>
                    <a:pt x="186" y="468"/>
                  </a:lnTo>
                  <a:lnTo>
                    <a:pt x="186" y="456"/>
                  </a:lnTo>
                  <a:lnTo>
                    <a:pt x="186" y="446"/>
                  </a:lnTo>
                  <a:lnTo>
                    <a:pt x="184" y="436"/>
                  </a:lnTo>
                  <a:lnTo>
                    <a:pt x="184" y="436"/>
                  </a:lnTo>
                  <a:lnTo>
                    <a:pt x="180" y="436"/>
                  </a:lnTo>
                  <a:lnTo>
                    <a:pt x="180" y="436"/>
                  </a:lnTo>
                  <a:close/>
                  <a:moveTo>
                    <a:pt x="150" y="496"/>
                  </a:moveTo>
                  <a:lnTo>
                    <a:pt x="150" y="496"/>
                  </a:lnTo>
                  <a:lnTo>
                    <a:pt x="136" y="508"/>
                  </a:lnTo>
                  <a:lnTo>
                    <a:pt x="136" y="508"/>
                  </a:lnTo>
                  <a:lnTo>
                    <a:pt x="136" y="516"/>
                  </a:lnTo>
                  <a:lnTo>
                    <a:pt x="136" y="516"/>
                  </a:lnTo>
                  <a:lnTo>
                    <a:pt x="152" y="512"/>
                  </a:lnTo>
                  <a:lnTo>
                    <a:pt x="152" y="512"/>
                  </a:lnTo>
                  <a:lnTo>
                    <a:pt x="152" y="502"/>
                  </a:lnTo>
                  <a:lnTo>
                    <a:pt x="152" y="500"/>
                  </a:lnTo>
                  <a:lnTo>
                    <a:pt x="150" y="496"/>
                  </a:lnTo>
                  <a:lnTo>
                    <a:pt x="150" y="496"/>
                  </a:lnTo>
                  <a:close/>
                  <a:moveTo>
                    <a:pt x="882" y="600"/>
                  </a:moveTo>
                  <a:lnTo>
                    <a:pt x="882" y="600"/>
                  </a:lnTo>
                  <a:lnTo>
                    <a:pt x="882" y="602"/>
                  </a:lnTo>
                  <a:lnTo>
                    <a:pt x="882" y="602"/>
                  </a:lnTo>
                  <a:lnTo>
                    <a:pt x="882" y="600"/>
                  </a:lnTo>
                  <a:lnTo>
                    <a:pt x="882" y="600"/>
                  </a:lnTo>
                  <a:close/>
                  <a:moveTo>
                    <a:pt x="94" y="688"/>
                  </a:moveTo>
                  <a:lnTo>
                    <a:pt x="94" y="688"/>
                  </a:lnTo>
                  <a:lnTo>
                    <a:pt x="94" y="710"/>
                  </a:lnTo>
                  <a:lnTo>
                    <a:pt x="96" y="720"/>
                  </a:lnTo>
                  <a:lnTo>
                    <a:pt x="98" y="726"/>
                  </a:lnTo>
                  <a:lnTo>
                    <a:pt x="98" y="726"/>
                  </a:lnTo>
                  <a:lnTo>
                    <a:pt x="106" y="726"/>
                  </a:lnTo>
                  <a:lnTo>
                    <a:pt x="114" y="724"/>
                  </a:lnTo>
                  <a:lnTo>
                    <a:pt x="122" y="720"/>
                  </a:lnTo>
                  <a:lnTo>
                    <a:pt x="130" y="714"/>
                  </a:lnTo>
                  <a:lnTo>
                    <a:pt x="136" y="706"/>
                  </a:lnTo>
                  <a:lnTo>
                    <a:pt x="140" y="698"/>
                  </a:lnTo>
                  <a:lnTo>
                    <a:pt x="144" y="688"/>
                  </a:lnTo>
                  <a:lnTo>
                    <a:pt x="144" y="680"/>
                  </a:lnTo>
                  <a:lnTo>
                    <a:pt x="144" y="680"/>
                  </a:lnTo>
                  <a:lnTo>
                    <a:pt x="144" y="678"/>
                  </a:lnTo>
                  <a:lnTo>
                    <a:pt x="144" y="678"/>
                  </a:lnTo>
                  <a:lnTo>
                    <a:pt x="120" y="686"/>
                  </a:lnTo>
                  <a:lnTo>
                    <a:pt x="108" y="688"/>
                  </a:lnTo>
                  <a:lnTo>
                    <a:pt x="94" y="688"/>
                  </a:lnTo>
                  <a:lnTo>
                    <a:pt x="94" y="688"/>
                  </a:lnTo>
                  <a:close/>
                  <a:moveTo>
                    <a:pt x="20" y="792"/>
                  </a:moveTo>
                  <a:lnTo>
                    <a:pt x="20" y="792"/>
                  </a:lnTo>
                  <a:lnTo>
                    <a:pt x="20" y="794"/>
                  </a:lnTo>
                  <a:lnTo>
                    <a:pt x="20" y="794"/>
                  </a:lnTo>
                  <a:lnTo>
                    <a:pt x="20" y="794"/>
                  </a:lnTo>
                  <a:lnTo>
                    <a:pt x="20" y="792"/>
                  </a:lnTo>
                  <a:lnTo>
                    <a:pt x="20" y="792"/>
                  </a:lnTo>
                  <a:close/>
                  <a:moveTo>
                    <a:pt x="296" y="872"/>
                  </a:moveTo>
                  <a:lnTo>
                    <a:pt x="296" y="872"/>
                  </a:lnTo>
                  <a:lnTo>
                    <a:pt x="298" y="916"/>
                  </a:lnTo>
                  <a:lnTo>
                    <a:pt x="300" y="958"/>
                  </a:lnTo>
                  <a:lnTo>
                    <a:pt x="304" y="996"/>
                  </a:lnTo>
                  <a:lnTo>
                    <a:pt x="306" y="1032"/>
                  </a:lnTo>
                  <a:lnTo>
                    <a:pt x="306" y="1032"/>
                  </a:lnTo>
                  <a:lnTo>
                    <a:pt x="306" y="1046"/>
                  </a:lnTo>
                  <a:lnTo>
                    <a:pt x="304" y="1060"/>
                  </a:lnTo>
                  <a:lnTo>
                    <a:pt x="298" y="1086"/>
                  </a:lnTo>
                  <a:lnTo>
                    <a:pt x="292" y="1112"/>
                  </a:lnTo>
                  <a:lnTo>
                    <a:pt x="286" y="1138"/>
                  </a:lnTo>
                  <a:lnTo>
                    <a:pt x="286" y="1138"/>
                  </a:lnTo>
                  <a:lnTo>
                    <a:pt x="282" y="1312"/>
                  </a:lnTo>
                  <a:lnTo>
                    <a:pt x="282" y="1312"/>
                  </a:lnTo>
                  <a:lnTo>
                    <a:pt x="288" y="1306"/>
                  </a:lnTo>
                  <a:lnTo>
                    <a:pt x="294" y="1300"/>
                  </a:lnTo>
                  <a:lnTo>
                    <a:pt x="300" y="1286"/>
                  </a:lnTo>
                  <a:lnTo>
                    <a:pt x="306" y="1270"/>
                  </a:lnTo>
                  <a:lnTo>
                    <a:pt x="308" y="1250"/>
                  </a:lnTo>
                  <a:lnTo>
                    <a:pt x="310" y="1212"/>
                  </a:lnTo>
                  <a:lnTo>
                    <a:pt x="312" y="1192"/>
                  </a:lnTo>
                  <a:lnTo>
                    <a:pt x="316" y="1172"/>
                  </a:lnTo>
                  <a:lnTo>
                    <a:pt x="316" y="1172"/>
                  </a:lnTo>
                  <a:lnTo>
                    <a:pt x="322" y="1152"/>
                  </a:lnTo>
                  <a:lnTo>
                    <a:pt x="330" y="1134"/>
                  </a:lnTo>
                  <a:lnTo>
                    <a:pt x="340" y="1116"/>
                  </a:lnTo>
                  <a:lnTo>
                    <a:pt x="346" y="1098"/>
                  </a:lnTo>
                  <a:lnTo>
                    <a:pt x="346" y="1098"/>
                  </a:lnTo>
                  <a:lnTo>
                    <a:pt x="348" y="1082"/>
                  </a:lnTo>
                  <a:lnTo>
                    <a:pt x="346" y="1064"/>
                  </a:lnTo>
                  <a:lnTo>
                    <a:pt x="340" y="1032"/>
                  </a:lnTo>
                  <a:lnTo>
                    <a:pt x="340" y="1032"/>
                  </a:lnTo>
                  <a:lnTo>
                    <a:pt x="344" y="986"/>
                  </a:lnTo>
                  <a:lnTo>
                    <a:pt x="344" y="986"/>
                  </a:lnTo>
                  <a:lnTo>
                    <a:pt x="314" y="874"/>
                  </a:lnTo>
                  <a:lnTo>
                    <a:pt x="314" y="874"/>
                  </a:lnTo>
                  <a:lnTo>
                    <a:pt x="296" y="872"/>
                  </a:lnTo>
                  <a:lnTo>
                    <a:pt x="296" y="872"/>
                  </a:lnTo>
                  <a:close/>
                  <a:moveTo>
                    <a:pt x="740" y="892"/>
                  </a:moveTo>
                  <a:lnTo>
                    <a:pt x="740" y="892"/>
                  </a:lnTo>
                  <a:lnTo>
                    <a:pt x="746" y="992"/>
                  </a:lnTo>
                  <a:lnTo>
                    <a:pt x="746" y="992"/>
                  </a:lnTo>
                  <a:lnTo>
                    <a:pt x="750" y="1030"/>
                  </a:lnTo>
                  <a:lnTo>
                    <a:pt x="752" y="1052"/>
                  </a:lnTo>
                  <a:lnTo>
                    <a:pt x="750" y="1074"/>
                  </a:lnTo>
                  <a:lnTo>
                    <a:pt x="750" y="1074"/>
                  </a:lnTo>
                  <a:lnTo>
                    <a:pt x="730" y="1152"/>
                  </a:lnTo>
                  <a:lnTo>
                    <a:pt x="730" y="1152"/>
                  </a:lnTo>
                  <a:lnTo>
                    <a:pt x="734" y="1248"/>
                  </a:lnTo>
                  <a:lnTo>
                    <a:pt x="734" y="1248"/>
                  </a:lnTo>
                  <a:lnTo>
                    <a:pt x="726" y="1356"/>
                  </a:lnTo>
                  <a:lnTo>
                    <a:pt x="726" y="1356"/>
                  </a:lnTo>
                  <a:lnTo>
                    <a:pt x="732" y="1352"/>
                  </a:lnTo>
                  <a:lnTo>
                    <a:pt x="740" y="1346"/>
                  </a:lnTo>
                  <a:lnTo>
                    <a:pt x="744" y="1340"/>
                  </a:lnTo>
                  <a:lnTo>
                    <a:pt x="748" y="1330"/>
                  </a:lnTo>
                  <a:lnTo>
                    <a:pt x="752" y="1310"/>
                  </a:lnTo>
                  <a:lnTo>
                    <a:pt x="754" y="1288"/>
                  </a:lnTo>
                  <a:lnTo>
                    <a:pt x="754" y="1236"/>
                  </a:lnTo>
                  <a:lnTo>
                    <a:pt x="756" y="1212"/>
                  </a:lnTo>
                  <a:lnTo>
                    <a:pt x="758" y="1190"/>
                  </a:lnTo>
                  <a:lnTo>
                    <a:pt x="758" y="1190"/>
                  </a:lnTo>
                  <a:lnTo>
                    <a:pt x="762" y="1170"/>
                  </a:lnTo>
                  <a:lnTo>
                    <a:pt x="770" y="1150"/>
                  </a:lnTo>
                  <a:lnTo>
                    <a:pt x="776" y="1134"/>
                  </a:lnTo>
                  <a:lnTo>
                    <a:pt x="782" y="1116"/>
                  </a:lnTo>
                  <a:lnTo>
                    <a:pt x="782" y="1116"/>
                  </a:lnTo>
                  <a:lnTo>
                    <a:pt x="784" y="1104"/>
                  </a:lnTo>
                  <a:lnTo>
                    <a:pt x="780" y="1092"/>
                  </a:lnTo>
                  <a:lnTo>
                    <a:pt x="778" y="1080"/>
                  </a:lnTo>
                  <a:lnTo>
                    <a:pt x="774" y="1070"/>
                  </a:lnTo>
                  <a:lnTo>
                    <a:pt x="774" y="1070"/>
                  </a:lnTo>
                  <a:lnTo>
                    <a:pt x="774" y="1016"/>
                  </a:lnTo>
                  <a:lnTo>
                    <a:pt x="774" y="1016"/>
                  </a:lnTo>
                  <a:lnTo>
                    <a:pt x="752" y="898"/>
                  </a:lnTo>
                  <a:lnTo>
                    <a:pt x="752" y="898"/>
                  </a:lnTo>
                  <a:lnTo>
                    <a:pt x="740" y="892"/>
                  </a:lnTo>
                  <a:lnTo>
                    <a:pt x="740" y="892"/>
                  </a:lnTo>
                  <a:close/>
                  <a:moveTo>
                    <a:pt x="718" y="1486"/>
                  </a:moveTo>
                  <a:lnTo>
                    <a:pt x="718" y="1486"/>
                  </a:lnTo>
                  <a:lnTo>
                    <a:pt x="718" y="1490"/>
                  </a:lnTo>
                  <a:lnTo>
                    <a:pt x="718" y="1490"/>
                  </a:lnTo>
                  <a:lnTo>
                    <a:pt x="718" y="1486"/>
                  </a:lnTo>
                  <a:lnTo>
                    <a:pt x="718" y="1486"/>
                  </a:lnTo>
                  <a:close/>
                  <a:moveTo>
                    <a:pt x="722" y="1492"/>
                  </a:moveTo>
                  <a:lnTo>
                    <a:pt x="722" y="1492"/>
                  </a:lnTo>
                  <a:lnTo>
                    <a:pt x="722" y="1494"/>
                  </a:lnTo>
                  <a:lnTo>
                    <a:pt x="722" y="1494"/>
                  </a:lnTo>
                  <a:lnTo>
                    <a:pt x="726" y="1492"/>
                  </a:lnTo>
                  <a:lnTo>
                    <a:pt x="726" y="1492"/>
                  </a:lnTo>
                  <a:lnTo>
                    <a:pt x="722" y="1492"/>
                  </a:lnTo>
                  <a:lnTo>
                    <a:pt x="722" y="1492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5" name="Freeform 13"/>
            <p:cNvSpPr>
              <a:spLocks noEditPoints="1"/>
            </p:cNvSpPr>
            <p:nvPr/>
          </p:nvSpPr>
          <p:spPr bwMode="auto">
            <a:xfrm>
              <a:off x="1596641" y="2232544"/>
              <a:ext cx="652671" cy="1373781"/>
            </a:xfrm>
            <a:custGeom>
              <a:avLst/>
              <a:gdLst/>
              <a:ahLst/>
              <a:cxnLst>
                <a:cxn ang="0">
                  <a:pos x="464" y="1616"/>
                </a:cxn>
                <a:cxn ang="0">
                  <a:pos x="354" y="1624"/>
                </a:cxn>
                <a:cxn ang="0">
                  <a:pos x="354" y="1486"/>
                </a:cxn>
                <a:cxn ang="0">
                  <a:pos x="328" y="1196"/>
                </a:cxn>
                <a:cxn ang="0">
                  <a:pos x="262" y="930"/>
                </a:cxn>
                <a:cxn ang="0">
                  <a:pos x="266" y="1182"/>
                </a:cxn>
                <a:cxn ang="0">
                  <a:pos x="294" y="1500"/>
                </a:cxn>
                <a:cxn ang="0">
                  <a:pos x="294" y="1634"/>
                </a:cxn>
                <a:cxn ang="0">
                  <a:pos x="194" y="1616"/>
                </a:cxn>
                <a:cxn ang="0">
                  <a:pos x="168" y="1562"/>
                </a:cxn>
                <a:cxn ang="0">
                  <a:pos x="198" y="1492"/>
                </a:cxn>
                <a:cxn ang="0">
                  <a:pos x="134" y="1200"/>
                </a:cxn>
                <a:cxn ang="0">
                  <a:pos x="98" y="910"/>
                </a:cxn>
                <a:cxn ang="0">
                  <a:pos x="56" y="662"/>
                </a:cxn>
                <a:cxn ang="0">
                  <a:pos x="2" y="572"/>
                </a:cxn>
                <a:cxn ang="0">
                  <a:pos x="46" y="338"/>
                </a:cxn>
                <a:cxn ang="0">
                  <a:pos x="180" y="250"/>
                </a:cxn>
                <a:cxn ang="0">
                  <a:pos x="150" y="116"/>
                </a:cxn>
                <a:cxn ang="0">
                  <a:pos x="242" y="0"/>
                </a:cxn>
                <a:cxn ang="0">
                  <a:pos x="312" y="116"/>
                </a:cxn>
                <a:cxn ang="0">
                  <a:pos x="290" y="238"/>
                </a:cxn>
                <a:cxn ang="0">
                  <a:pos x="468" y="360"/>
                </a:cxn>
                <a:cxn ang="0">
                  <a:pos x="534" y="540"/>
                </a:cxn>
                <a:cxn ang="0">
                  <a:pos x="536" y="424"/>
                </a:cxn>
                <a:cxn ang="0">
                  <a:pos x="516" y="314"/>
                </a:cxn>
                <a:cxn ang="0">
                  <a:pos x="512" y="292"/>
                </a:cxn>
                <a:cxn ang="0">
                  <a:pos x="506" y="212"/>
                </a:cxn>
                <a:cxn ang="0">
                  <a:pos x="540" y="120"/>
                </a:cxn>
                <a:cxn ang="0">
                  <a:pos x="650" y="102"/>
                </a:cxn>
                <a:cxn ang="0">
                  <a:pos x="726" y="256"/>
                </a:cxn>
                <a:cxn ang="0">
                  <a:pos x="756" y="354"/>
                </a:cxn>
                <a:cxn ang="0">
                  <a:pos x="772" y="452"/>
                </a:cxn>
                <a:cxn ang="0">
                  <a:pos x="778" y="562"/>
                </a:cxn>
                <a:cxn ang="0">
                  <a:pos x="774" y="630"/>
                </a:cxn>
                <a:cxn ang="0">
                  <a:pos x="760" y="626"/>
                </a:cxn>
                <a:cxn ang="0">
                  <a:pos x="732" y="614"/>
                </a:cxn>
                <a:cxn ang="0">
                  <a:pos x="710" y="602"/>
                </a:cxn>
                <a:cxn ang="0">
                  <a:pos x="724" y="722"/>
                </a:cxn>
                <a:cxn ang="0">
                  <a:pos x="696" y="878"/>
                </a:cxn>
                <a:cxn ang="0">
                  <a:pos x="652" y="952"/>
                </a:cxn>
                <a:cxn ang="0">
                  <a:pos x="632" y="1082"/>
                </a:cxn>
                <a:cxn ang="0">
                  <a:pos x="668" y="1346"/>
                </a:cxn>
                <a:cxn ang="0">
                  <a:pos x="674" y="1536"/>
                </a:cxn>
                <a:cxn ang="0">
                  <a:pos x="634" y="1584"/>
                </a:cxn>
                <a:cxn ang="0">
                  <a:pos x="510" y="254"/>
                </a:cxn>
                <a:cxn ang="0">
                  <a:pos x="738" y="288"/>
                </a:cxn>
                <a:cxn ang="0">
                  <a:pos x="412" y="536"/>
                </a:cxn>
                <a:cxn ang="0">
                  <a:pos x="412" y="536"/>
                </a:cxn>
                <a:cxn ang="0">
                  <a:pos x="102" y="598"/>
                </a:cxn>
                <a:cxn ang="0">
                  <a:pos x="720" y="604"/>
                </a:cxn>
                <a:cxn ang="0">
                  <a:pos x="458" y="636"/>
                </a:cxn>
                <a:cxn ang="0">
                  <a:pos x="530" y="610"/>
                </a:cxn>
                <a:cxn ang="0">
                  <a:pos x="752" y="616"/>
                </a:cxn>
                <a:cxn ang="0">
                  <a:pos x="422" y="840"/>
                </a:cxn>
                <a:cxn ang="0">
                  <a:pos x="450" y="1094"/>
                </a:cxn>
                <a:cxn ang="0">
                  <a:pos x="440" y="1190"/>
                </a:cxn>
                <a:cxn ang="0">
                  <a:pos x="452" y="1426"/>
                </a:cxn>
                <a:cxn ang="0">
                  <a:pos x="534" y="1540"/>
                </a:cxn>
                <a:cxn ang="0">
                  <a:pos x="486" y="1164"/>
                </a:cxn>
                <a:cxn ang="0">
                  <a:pos x="470" y="986"/>
                </a:cxn>
                <a:cxn ang="0">
                  <a:pos x="458" y="848"/>
                </a:cxn>
                <a:cxn ang="0">
                  <a:pos x="412" y="674"/>
                </a:cxn>
              </a:cxnLst>
              <a:rect l="0" t="0" r="r" b="b"/>
              <a:pathLst>
                <a:path w="782" h="1646">
                  <a:moveTo>
                    <a:pt x="570" y="1564"/>
                  </a:moveTo>
                  <a:lnTo>
                    <a:pt x="570" y="1564"/>
                  </a:lnTo>
                  <a:lnTo>
                    <a:pt x="568" y="1576"/>
                  </a:lnTo>
                  <a:lnTo>
                    <a:pt x="564" y="1586"/>
                  </a:lnTo>
                  <a:lnTo>
                    <a:pt x="556" y="1596"/>
                  </a:lnTo>
                  <a:lnTo>
                    <a:pt x="546" y="1602"/>
                  </a:lnTo>
                  <a:lnTo>
                    <a:pt x="536" y="1608"/>
                  </a:lnTo>
                  <a:lnTo>
                    <a:pt x="526" y="1612"/>
                  </a:lnTo>
                  <a:lnTo>
                    <a:pt x="500" y="1616"/>
                  </a:lnTo>
                  <a:lnTo>
                    <a:pt x="500" y="1616"/>
                  </a:lnTo>
                  <a:lnTo>
                    <a:pt x="464" y="1616"/>
                  </a:lnTo>
                  <a:lnTo>
                    <a:pt x="464" y="1616"/>
                  </a:lnTo>
                  <a:lnTo>
                    <a:pt x="460" y="1618"/>
                  </a:lnTo>
                  <a:lnTo>
                    <a:pt x="458" y="1620"/>
                  </a:lnTo>
                  <a:lnTo>
                    <a:pt x="454" y="1626"/>
                  </a:lnTo>
                  <a:lnTo>
                    <a:pt x="454" y="1626"/>
                  </a:lnTo>
                  <a:lnTo>
                    <a:pt x="422" y="1636"/>
                  </a:lnTo>
                  <a:lnTo>
                    <a:pt x="422" y="1636"/>
                  </a:lnTo>
                  <a:lnTo>
                    <a:pt x="404" y="1636"/>
                  </a:lnTo>
                  <a:lnTo>
                    <a:pt x="382" y="1636"/>
                  </a:lnTo>
                  <a:lnTo>
                    <a:pt x="364" y="1630"/>
                  </a:lnTo>
                  <a:lnTo>
                    <a:pt x="358" y="1628"/>
                  </a:lnTo>
                  <a:lnTo>
                    <a:pt x="354" y="1624"/>
                  </a:lnTo>
                  <a:lnTo>
                    <a:pt x="354" y="1624"/>
                  </a:lnTo>
                  <a:lnTo>
                    <a:pt x="352" y="1618"/>
                  </a:lnTo>
                  <a:lnTo>
                    <a:pt x="352" y="1612"/>
                  </a:lnTo>
                  <a:lnTo>
                    <a:pt x="354" y="1600"/>
                  </a:lnTo>
                  <a:lnTo>
                    <a:pt x="356" y="1588"/>
                  </a:lnTo>
                  <a:lnTo>
                    <a:pt x="356" y="1576"/>
                  </a:lnTo>
                  <a:lnTo>
                    <a:pt x="356" y="1576"/>
                  </a:lnTo>
                  <a:lnTo>
                    <a:pt x="354" y="1562"/>
                  </a:lnTo>
                  <a:lnTo>
                    <a:pt x="356" y="1546"/>
                  </a:lnTo>
                  <a:lnTo>
                    <a:pt x="356" y="1528"/>
                  </a:lnTo>
                  <a:lnTo>
                    <a:pt x="356" y="1510"/>
                  </a:lnTo>
                  <a:lnTo>
                    <a:pt x="356" y="1510"/>
                  </a:lnTo>
                  <a:lnTo>
                    <a:pt x="354" y="1486"/>
                  </a:lnTo>
                  <a:lnTo>
                    <a:pt x="352" y="1458"/>
                  </a:lnTo>
                  <a:lnTo>
                    <a:pt x="352" y="1430"/>
                  </a:lnTo>
                  <a:lnTo>
                    <a:pt x="348" y="1402"/>
                  </a:lnTo>
                  <a:lnTo>
                    <a:pt x="348" y="1402"/>
                  </a:lnTo>
                  <a:lnTo>
                    <a:pt x="338" y="1332"/>
                  </a:lnTo>
                  <a:lnTo>
                    <a:pt x="330" y="1262"/>
                  </a:lnTo>
                  <a:lnTo>
                    <a:pt x="330" y="1262"/>
                  </a:lnTo>
                  <a:lnTo>
                    <a:pt x="328" y="1240"/>
                  </a:lnTo>
                  <a:lnTo>
                    <a:pt x="326" y="1220"/>
                  </a:lnTo>
                  <a:lnTo>
                    <a:pt x="326" y="1220"/>
                  </a:lnTo>
                  <a:lnTo>
                    <a:pt x="328" y="1196"/>
                  </a:lnTo>
                  <a:lnTo>
                    <a:pt x="328" y="1196"/>
                  </a:lnTo>
                  <a:lnTo>
                    <a:pt x="300" y="1146"/>
                  </a:lnTo>
                  <a:lnTo>
                    <a:pt x="300" y="1146"/>
                  </a:lnTo>
                  <a:lnTo>
                    <a:pt x="300" y="1138"/>
                  </a:lnTo>
                  <a:lnTo>
                    <a:pt x="302" y="1132"/>
                  </a:lnTo>
                  <a:lnTo>
                    <a:pt x="304" y="1120"/>
                  </a:lnTo>
                  <a:lnTo>
                    <a:pt x="304" y="1120"/>
                  </a:lnTo>
                  <a:lnTo>
                    <a:pt x="306" y="1104"/>
                  </a:lnTo>
                  <a:lnTo>
                    <a:pt x="306" y="1090"/>
                  </a:lnTo>
                  <a:lnTo>
                    <a:pt x="306" y="1074"/>
                  </a:lnTo>
                  <a:lnTo>
                    <a:pt x="302" y="1062"/>
                  </a:lnTo>
                  <a:lnTo>
                    <a:pt x="302" y="1062"/>
                  </a:lnTo>
                  <a:lnTo>
                    <a:pt x="262" y="930"/>
                  </a:lnTo>
                  <a:lnTo>
                    <a:pt x="262" y="930"/>
                  </a:lnTo>
                  <a:lnTo>
                    <a:pt x="258" y="932"/>
                  </a:lnTo>
                  <a:lnTo>
                    <a:pt x="258" y="932"/>
                  </a:lnTo>
                  <a:lnTo>
                    <a:pt x="254" y="994"/>
                  </a:lnTo>
                  <a:lnTo>
                    <a:pt x="254" y="994"/>
                  </a:lnTo>
                  <a:lnTo>
                    <a:pt x="252" y="1018"/>
                  </a:lnTo>
                  <a:lnTo>
                    <a:pt x="252" y="1042"/>
                  </a:lnTo>
                  <a:lnTo>
                    <a:pt x="256" y="1088"/>
                  </a:lnTo>
                  <a:lnTo>
                    <a:pt x="256" y="1088"/>
                  </a:lnTo>
                  <a:lnTo>
                    <a:pt x="254" y="1118"/>
                  </a:lnTo>
                  <a:lnTo>
                    <a:pt x="254" y="1118"/>
                  </a:lnTo>
                  <a:lnTo>
                    <a:pt x="266" y="1182"/>
                  </a:lnTo>
                  <a:lnTo>
                    <a:pt x="266" y="1182"/>
                  </a:lnTo>
                  <a:lnTo>
                    <a:pt x="264" y="1214"/>
                  </a:lnTo>
                  <a:lnTo>
                    <a:pt x="264" y="1214"/>
                  </a:lnTo>
                  <a:lnTo>
                    <a:pt x="274" y="1246"/>
                  </a:lnTo>
                  <a:lnTo>
                    <a:pt x="274" y="1246"/>
                  </a:lnTo>
                  <a:lnTo>
                    <a:pt x="274" y="1330"/>
                  </a:lnTo>
                  <a:lnTo>
                    <a:pt x="274" y="1330"/>
                  </a:lnTo>
                  <a:lnTo>
                    <a:pt x="290" y="1440"/>
                  </a:lnTo>
                  <a:lnTo>
                    <a:pt x="290" y="1440"/>
                  </a:lnTo>
                  <a:lnTo>
                    <a:pt x="290" y="1470"/>
                  </a:lnTo>
                  <a:lnTo>
                    <a:pt x="290" y="1470"/>
                  </a:lnTo>
                  <a:lnTo>
                    <a:pt x="294" y="1500"/>
                  </a:lnTo>
                  <a:lnTo>
                    <a:pt x="296" y="1532"/>
                  </a:lnTo>
                  <a:lnTo>
                    <a:pt x="296" y="1566"/>
                  </a:lnTo>
                  <a:lnTo>
                    <a:pt x="294" y="1582"/>
                  </a:lnTo>
                  <a:lnTo>
                    <a:pt x="290" y="1598"/>
                  </a:lnTo>
                  <a:lnTo>
                    <a:pt x="290" y="1598"/>
                  </a:lnTo>
                  <a:lnTo>
                    <a:pt x="294" y="1606"/>
                  </a:lnTo>
                  <a:lnTo>
                    <a:pt x="294" y="1606"/>
                  </a:lnTo>
                  <a:lnTo>
                    <a:pt x="290" y="1616"/>
                  </a:lnTo>
                  <a:lnTo>
                    <a:pt x="290" y="1616"/>
                  </a:lnTo>
                  <a:lnTo>
                    <a:pt x="290" y="1622"/>
                  </a:lnTo>
                  <a:lnTo>
                    <a:pt x="292" y="1628"/>
                  </a:lnTo>
                  <a:lnTo>
                    <a:pt x="294" y="1634"/>
                  </a:lnTo>
                  <a:lnTo>
                    <a:pt x="290" y="1640"/>
                  </a:lnTo>
                  <a:lnTo>
                    <a:pt x="290" y="1640"/>
                  </a:lnTo>
                  <a:lnTo>
                    <a:pt x="272" y="1644"/>
                  </a:lnTo>
                  <a:lnTo>
                    <a:pt x="248" y="1646"/>
                  </a:lnTo>
                  <a:lnTo>
                    <a:pt x="236" y="1644"/>
                  </a:lnTo>
                  <a:lnTo>
                    <a:pt x="224" y="1644"/>
                  </a:lnTo>
                  <a:lnTo>
                    <a:pt x="214" y="1640"/>
                  </a:lnTo>
                  <a:lnTo>
                    <a:pt x="208" y="1636"/>
                  </a:lnTo>
                  <a:lnTo>
                    <a:pt x="208" y="1636"/>
                  </a:lnTo>
                  <a:lnTo>
                    <a:pt x="204" y="1632"/>
                  </a:lnTo>
                  <a:lnTo>
                    <a:pt x="200" y="1626"/>
                  </a:lnTo>
                  <a:lnTo>
                    <a:pt x="194" y="1616"/>
                  </a:lnTo>
                  <a:lnTo>
                    <a:pt x="194" y="1616"/>
                  </a:lnTo>
                  <a:lnTo>
                    <a:pt x="176" y="1614"/>
                  </a:lnTo>
                  <a:lnTo>
                    <a:pt x="170" y="1612"/>
                  </a:lnTo>
                  <a:lnTo>
                    <a:pt x="164" y="1608"/>
                  </a:lnTo>
                  <a:lnTo>
                    <a:pt x="160" y="1604"/>
                  </a:lnTo>
                  <a:lnTo>
                    <a:pt x="158" y="1600"/>
                  </a:lnTo>
                  <a:lnTo>
                    <a:pt x="156" y="1592"/>
                  </a:lnTo>
                  <a:lnTo>
                    <a:pt x="158" y="1584"/>
                  </a:lnTo>
                  <a:lnTo>
                    <a:pt x="158" y="1584"/>
                  </a:lnTo>
                  <a:lnTo>
                    <a:pt x="162" y="1568"/>
                  </a:lnTo>
                  <a:lnTo>
                    <a:pt x="162" y="1568"/>
                  </a:lnTo>
                  <a:lnTo>
                    <a:pt x="168" y="1562"/>
                  </a:lnTo>
                  <a:lnTo>
                    <a:pt x="172" y="1558"/>
                  </a:lnTo>
                  <a:lnTo>
                    <a:pt x="174" y="1554"/>
                  </a:lnTo>
                  <a:lnTo>
                    <a:pt x="174" y="1554"/>
                  </a:lnTo>
                  <a:lnTo>
                    <a:pt x="176" y="1548"/>
                  </a:lnTo>
                  <a:lnTo>
                    <a:pt x="174" y="1540"/>
                  </a:lnTo>
                  <a:lnTo>
                    <a:pt x="174" y="1534"/>
                  </a:lnTo>
                  <a:lnTo>
                    <a:pt x="176" y="1526"/>
                  </a:lnTo>
                  <a:lnTo>
                    <a:pt x="176" y="1526"/>
                  </a:lnTo>
                  <a:lnTo>
                    <a:pt x="182" y="1518"/>
                  </a:lnTo>
                  <a:lnTo>
                    <a:pt x="188" y="1510"/>
                  </a:lnTo>
                  <a:lnTo>
                    <a:pt x="194" y="1502"/>
                  </a:lnTo>
                  <a:lnTo>
                    <a:pt x="198" y="1492"/>
                  </a:lnTo>
                  <a:lnTo>
                    <a:pt x="198" y="1492"/>
                  </a:lnTo>
                  <a:lnTo>
                    <a:pt x="192" y="1484"/>
                  </a:lnTo>
                  <a:lnTo>
                    <a:pt x="186" y="1472"/>
                  </a:lnTo>
                  <a:lnTo>
                    <a:pt x="176" y="1444"/>
                  </a:lnTo>
                  <a:lnTo>
                    <a:pt x="166" y="1410"/>
                  </a:lnTo>
                  <a:lnTo>
                    <a:pt x="156" y="1372"/>
                  </a:lnTo>
                  <a:lnTo>
                    <a:pt x="148" y="1332"/>
                  </a:lnTo>
                  <a:lnTo>
                    <a:pt x="144" y="1294"/>
                  </a:lnTo>
                  <a:lnTo>
                    <a:pt x="142" y="1260"/>
                  </a:lnTo>
                  <a:lnTo>
                    <a:pt x="142" y="1230"/>
                  </a:lnTo>
                  <a:lnTo>
                    <a:pt x="142" y="1230"/>
                  </a:lnTo>
                  <a:lnTo>
                    <a:pt x="134" y="1200"/>
                  </a:lnTo>
                  <a:lnTo>
                    <a:pt x="134" y="1200"/>
                  </a:lnTo>
                  <a:lnTo>
                    <a:pt x="124" y="1126"/>
                  </a:lnTo>
                  <a:lnTo>
                    <a:pt x="114" y="1052"/>
                  </a:lnTo>
                  <a:lnTo>
                    <a:pt x="114" y="1052"/>
                  </a:lnTo>
                  <a:lnTo>
                    <a:pt x="106" y="1000"/>
                  </a:lnTo>
                  <a:lnTo>
                    <a:pt x="98" y="946"/>
                  </a:lnTo>
                  <a:lnTo>
                    <a:pt x="98" y="946"/>
                  </a:lnTo>
                  <a:lnTo>
                    <a:pt x="98" y="936"/>
                  </a:lnTo>
                  <a:lnTo>
                    <a:pt x="98" y="928"/>
                  </a:lnTo>
                  <a:lnTo>
                    <a:pt x="100" y="920"/>
                  </a:lnTo>
                  <a:lnTo>
                    <a:pt x="98" y="910"/>
                  </a:lnTo>
                  <a:lnTo>
                    <a:pt x="98" y="910"/>
                  </a:lnTo>
                  <a:lnTo>
                    <a:pt x="90" y="876"/>
                  </a:lnTo>
                  <a:lnTo>
                    <a:pt x="82" y="844"/>
                  </a:lnTo>
                  <a:lnTo>
                    <a:pt x="82" y="844"/>
                  </a:lnTo>
                  <a:lnTo>
                    <a:pt x="84" y="792"/>
                  </a:lnTo>
                  <a:lnTo>
                    <a:pt x="84" y="792"/>
                  </a:lnTo>
                  <a:lnTo>
                    <a:pt x="82" y="776"/>
                  </a:lnTo>
                  <a:lnTo>
                    <a:pt x="82" y="758"/>
                  </a:lnTo>
                  <a:lnTo>
                    <a:pt x="84" y="724"/>
                  </a:lnTo>
                  <a:lnTo>
                    <a:pt x="86" y="690"/>
                  </a:lnTo>
                  <a:lnTo>
                    <a:pt x="88" y="656"/>
                  </a:lnTo>
                  <a:lnTo>
                    <a:pt x="88" y="656"/>
                  </a:lnTo>
                  <a:lnTo>
                    <a:pt x="56" y="662"/>
                  </a:lnTo>
                  <a:lnTo>
                    <a:pt x="38" y="666"/>
                  </a:lnTo>
                  <a:lnTo>
                    <a:pt x="28" y="666"/>
                  </a:lnTo>
                  <a:lnTo>
                    <a:pt x="28" y="666"/>
                  </a:lnTo>
                  <a:lnTo>
                    <a:pt x="22" y="660"/>
                  </a:lnTo>
                  <a:lnTo>
                    <a:pt x="18" y="652"/>
                  </a:lnTo>
                  <a:lnTo>
                    <a:pt x="18" y="652"/>
                  </a:lnTo>
                  <a:lnTo>
                    <a:pt x="10" y="634"/>
                  </a:lnTo>
                  <a:lnTo>
                    <a:pt x="4" y="612"/>
                  </a:lnTo>
                  <a:lnTo>
                    <a:pt x="4" y="612"/>
                  </a:lnTo>
                  <a:lnTo>
                    <a:pt x="4" y="584"/>
                  </a:lnTo>
                  <a:lnTo>
                    <a:pt x="4" y="584"/>
                  </a:lnTo>
                  <a:lnTo>
                    <a:pt x="2" y="572"/>
                  </a:lnTo>
                  <a:lnTo>
                    <a:pt x="0" y="560"/>
                  </a:lnTo>
                  <a:lnTo>
                    <a:pt x="2" y="534"/>
                  </a:lnTo>
                  <a:lnTo>
                    <a:pt x="6" y="506"/>
                  </a:lnTo>
                  <a:lnTo>
                    <a:pt x="10" y="480"/>
                  </a:lnTo>
                  <a:lnTo>
                    <a:pt x="10" y="480"/>
                  </a:lnTo>
                  <a:lnTo>
                    <a:pt x="18" y="440"/>
                  </a:lnTo>
                  <a:lnTo>
                    <a:pt x="24" y="402"/>
                  </a:lnTo>
                  <a:lnTo>
                    <a:pt x="26" y="386"/>
                  </a:lnTo>
                  <a:lnTo>
                    <a:pt x="32" y="368"/>
                  </a:lnTo>
                  <a:lnTo>
                    <a:pt x="38" y="352"/>
                  </a:lnTo>
                  <a:lnTo>
                    <a:pt x="46" y="338"/>
                  </a:lnTo>
                  <a:lnTo>
                    <a:pt x="46" y="338"/>
                  </a:lnTo>
                  <a:lnTo>
                    <a:pt x="56" y="326"/>
                  </a:lnTo>
                  <a:lnTo>
                    <a:pt x="68" y="314"/>
                  </a:lnTo>
                  <a:lnTo>
                    <a:pt x="82" y="304"/>
                  </a:lnTo>
                  <a:lnTo>
                    <a:pt x="96" y="296"/>
                  </a:lnTo>
                  <a:lnTo>
                    <a:pt x="126" y="278"/>
                  </a:lnTo>
                  <a:lnTo>
                    <a:pt x="154" y="262"/>
                  </a:lnTo>
                  <a:lnTo>
                    <a:pt x="154" y="262"/>
                  </a:lnTo>
                  <a:lnTo>
                    <a:pt x="160" y="258"/>
                  </a:lnTo>
                  <a:lnTo>
                    <a:pt x="166" y="256"/>
                  </a:lnTo>
                  <a:lnTo>
                    <a:pt x="174" y="254"/>
                  </a:lnTo>
                  <a:lnTo>
                    <a:pt x="180" y="250"/>
                  </a:lnTo>
                  <a:lnTo>
                    <a:pt x="180" y="250"/>
                  </a:lnTo>
                  <a:lnTo>
                    <a:pt x="182" y="244"/>
                  </a:lnTo>
                  <a:lnTo>
                    <a:pt x="184" y="234"/>
                  </a:lnTo>
                  <a:lnTo>
                    <a:pt x="184" y="220"/>
                  </a:lnTo>
                  <a:lnTo>
                    <a:pt x="182" y="208"/>
                  </a:lnTo>
                  <a:lnTo>
                    <a:pt x="178" y="182"/>
                  </a:lnTo>
                  <a:lnTo>
                    <a:pt x="172" y="166"/>
                  </a:lnTo>
                  <a:lnTo>
                    <a:pt x="172" y="166"/>
                  </a:lnTo>
                  <a:lnTo>
                    <a:pt x="166" y="164"/>
                  </a:lnTo>
                  <a:lnTo>
                    <a:pt x="162" y="162"/>
                  </a:lnTo>
                  <a:lnTo>
                    <a:pt x="162" y="162"/>
                  </a:lnTo>
                  <a:lnTo>
                    <a:pt x="154" y="140"/>
                  </a:lnTo>
                  <a:lnTo>
                    <a:pt x="150" y="116"/>
                  </a:lnTo>
                  <a:lnTo>
                    <a:pt x="150" y="92"/>
                  </a:lnTo>
                  <a:lnTo>
                    <a:pt x="152" y="70"/>
                  </a:lnTo>
                  <a:lnTo>
                    <a:pt x="160" y="48"/>
                  </a:lnTo>
                  <a:lnTo>
                    <a:pt x="164" y="38"/>
                  </a:lnTo>
                  <a:lnTo>
                    <a:pt x="170" y="30"/>
                  </a:lnTo>
                  <a:lnTo>
                    <a:pt x="178" y="22"/>
                  </a:lnTo>
                  <a:lnTo>
                    <a:pt x="186" y="14"/>
                  </a:lnTo>
                  <a:lnTo>
                    <a:pt x="196" y="8"/>
                  </a:lnTo>
                  <a:lnTo>
                    <a:pt x="206" y="4"/>
                  </a:lnTo>
                  <a:lnTo>
                    <a:pt x="206" y="4"/>
                  </a:lnTo>
                  <a:lnTo>
                    <a:pt x="224" y="0"/>
                  </a:lnTo>
                  <a:lnTo>
                    <a:pt x="242" y="0"/>
                  </a:lnTo>
                  <a:lnTo>
                    <a:pt x="260" y="4"/>
                  </a:lnTo>
                  <a:lnTo>
                    <a:pt x="278" y="10"/>
                  </a:lnTo>
                  <a:lnTo>
                    <a:pt x="294" y="18"/>
                  </a:lnTo>
                  <a:lnTo>
                    <a:pt x="308" y="30"/>
                  </a:lnTo>
                  <a:lnTo>
                    <a:pt x="318" y="42"/>
                  </a:lnTo>
                  <a:lnTo>
                    <a:pt x="324" y="54"/>
                  </a:lnTo>
                  <a:lnTo>
                    <a:pt x="324" y="54"/>
                  </a:lnTo>
                  <a:lnTo>
                    <a:pt x="326" y="62"/>
                  </a:lnTo>
                  <a:lnTo>
                    <a:pt x="326" y="72"/>
                  </a:lnTo>
                  <a:lnTo>
                    <a:pt x="322" y="88"/>
                  </a:lnTo>
                  <a:lnTo>
                    <a:pt x="312" y="116"/>
                  </a:lnTo>
                  <a:lnTo>
                    <a:pt x="312" y="116"/>
                  </a:lnTo>
                  <a:lnTo>
                    <a:pt x="314" y="122"/>
                  </a:lnTo>
                  <a:lnTo>
                    <a:pt x="316" y="130"/>
                  </a:lnTo>
                  <a:lnTo>
                    <a:pt x="314" y="140"/>
                  </a:lnTo>
                  <a:lnTo>
                    <a:pt x="314" y="148"/>
                  </a:lnTo>
                  <a:lnTo>
                    <a:pt x="314" y="148"/>
                  </a:lnTo>
                  <a:lnTo>
                    <a:pt x="314" y="160"/>
                  </a:lnTo>
                  <a:lnTo>
                    <a:pt x="312" y="172"/>
                  </a:lnTo>
                  <a:lnTo>
                    <a:pt x="302" y="194"/>
                  </a:lnTo>
                  <a:lnTo>
                    <a:pt x="296" y="204"/>
                  </a:lnTo>
                  <a:lnTo>
                    <a:pt x="292" y="216"/>
                  </a:lnTo>
                  <a:lnTo>
                    <a:pt x="290" y="226"/>
                  </a:lnTo>
                  <a:lnTo>
                    <a:pt x="290" y="238"/>
                  </a:lnTo>
                  <a:lnTo>
                    <a:pt x="290" y="238"/>
                  </a:lnTo>
                  <a:lnTo>
                    <a:pt x="308" y="250"/>
                  </a:lnTo>
                  <a:lnTo>
                    <a:pt x="328" y="258"/>
                  </a:lnTo>
                  <a:lnTo>
                    <a:pt x="368" y="276"/>
                  </a:lnTo>
                  <a:lnTo>
                    <a:pt x="408" y="292"/>
                  </a:lnTo>
                  <a:lnTo>
                    <a:pt x="428" y="302"/>
                  </a:lnTo>
                  <a:lnTo>
                    <a:pt x="444" y="314"/>
                  </a:lnTo>
                  <a:lnTo>
                    <a:pt x="444" y="314"/>
                  </a:lnTo>
                  <a:lnTo>
                    <a:pt x="450" y="320"/>
                  </a:lnTo>
                  <a:lnTo>
                    <a:pt x="456" y="328"/>
                  </a:lnTo>
                  <a:lnTo>
                    <a:pt x="462" y="344"/>
                  </a:lnTo>
                  <a:lnTo>
                    <a:pt x="468" y="360"/>
                  </a:lnTo>
                  <a:lnTo>
                    <a:pt x="474" y="378"/>
                  </a:lnTo>
                  <a:lnTo>
                    <a:pt x="474" y="378"/>
                  </a:lnTo>
                  <a:lnTo>
                    <a:pt x="500" y="474"/>
                  </a:lnTo>
                  <a:lnTo>
                    <a:pt x="500" y="474"/>
                  </a:lnTo>
                  <a:lnTo>
                    <a:pt x="516" y="554"/>
                  </a:lnTo>
                  <a:lnTo>
                    <a:pt x="516" y="554"/>
                  </a:lnTo>
                  <a:lnTo>
                    <a:pt x="542" y="558"/>
                  </a:lnTo>
                  <a:lnTo>
                    <a:pt x="542" y="558"/>
                  </a:lnTo>
                  <a:lnTo>
                    <a:pt x="542" y="552"/>
                  </a:lnTo>
                  <a:lnTo>
                    <a:pt x="542" y="546"/>
                  </a:lnTo>
                  <a:lnTo>
                    <a:pt x="542" y="546"/>
                  </a:lnTo>
                  <a:lnTo>
                    <a:pt x="534" y="540"/>
                  </a:lnTo>
                  <a:lnTo>
                    <a:pt x="526" y="534"/>
                  </a:lnTo>
                  <a:lnTo>
                    <a:pt x="518" y="524"/>
                  </a:lnTo>
                  <a:lnTo>
                    <a:pt x="512" y="514"/>
                  </a:lnTo>
                  <a:lnTo>
                    <a:pt x="508" y="502"/>
                  </a:lnTo>
                  <a:lnTo>
                    <a:pt x="506" y="488"/>
                  </a:lnTo>
                  <a:lnTo>
                    <a:pt x="506" y="476"/>
                  </a:lnTo>
                  <a:lnTo>
                    <a:pt x="510" y="464"/>
                  </a:lnTo>
                  <a:lnTo>
                    <a:pt x="510" y="464"/>
                  </a:lnTo>
                  <a:lnTo>
                    <a:pt x="516" y="454"/>
                  </a:lnTo>
                  <a:lnTo>
                    <a:pt x="524" y="444"/>
                  </a:lnTo>
                  <a:lnTo>
                    <a:pt x="530" y="434"/>
                  </a:lnTo>
                  <a:lnTo>
                    <a:pt x="536" y="424"/>
                  </a:lnTo>
                  <a:lnTo>
                    <a:pt x="536" y="424"/>
                  </a:lnTo>
                  <a:lnTo>
                    <a:pt x="536" y="416"/>
                  </a:lnTo>
                  <a:lnTo>
                    <a:pt x="536" y="406"/>
                  </a:lnTo>
                  <a:lnTo>
                    <a:pt x="532" y="384"/>
                  </a:lnTo>
                  <a:lnTo>
                    <a:pt x="522" y="350"/>
                  </a:lnTo>
                  <a:lnTo>
                    <a:pt x="522" y="350"/>
                  </a:lnTo>
                  <a:lnTo>
                    <a:pt x="524" y="330"/>
                  </a:lnTo>
                  <a:lnTo>
                    <a:pt x="524" y="330"/>
                  </a:lnTo>
                  <a:lnTo>
                    <a:pt x="516" y="322"/>
                  </a:lnTo>
                  <a:lnTo>
                    <a:pt x="516" y="322"/>
                  </a:lnTo>
                  <a:lnTo>
                    <a:pt x="516" y="318"/>
                  </a:lnTo>
                  <a:lnTo>
                    <a:pt x="516" y="314"/>
                  </a:lnTo>
                  <a:lnTo>
                    <a:pt x="518" y="310"/>
                  </a:lnTo>
                  <a:lnTo>
                    <a:pt x="518" y="308"/>
                  </a:lnTo>
                  <a:lnTo>
                    <a:pt x="518" y="308"/>
                  </a:lnTo>
                  <a:lnTo>
                    <a:pt x="514" y="308"/>
                  </a:lnTo>
                  <a:lnTo>
                    <a:pt x="514" y="308"/>
                  </a:lnTo>
                  <a:lnTo>
                    <a:pt x="510" y="316"/>
                  </a:lnTo>
                  <a:lnTo>
                    <a:pt x="502" y="318"/>
                  </a:lnTo>
                  <a:lnTo>
                    <a:pt x="502" y="318"/>
                  </a:lnTo>
                  <a:lnTo>
                    <a:pt x="508" y="310"/>
                  </a:lnTo>
                  <a:lnTo>
                    <a:pt x="510" y="304"/>
                  </a:lnTo>
                  <a:lnTo>
                    <a:pt x="512" y="298"/>
                  </a:lnTo>
                  <a:lnTo>
                    <a:pt x="512" y="292"/>
                  </a:lnTo>
                  <a:lnTo>
                    <a:pt x="510" y="280"/>
                  </a:lnTo>
                  <a:lnTo>
                    <a:pt x="506" y="262"/>
                  </a:lnTo>
                  <a:lnTo>
                    <a:pt x="506" y="262"/>
                  </a:lnTo>
                  <a:lnTo>
                    <a:pt x="506" y="250"/>
                  </a:lnTo>
                  <a:lnTo>
                    <a:pt x="506" y="250"/>
                  </a:lnTo>
                  <a:lnTo>
                    <a:pt x="514" y="238"/>
                  </a:lnTo>
                  <a:lnTo>
                    <a:pt x="514" y="238"/>
                  </a:lnTo>
                  <a:lnTo>
                    <a:pt x="514" y="234"/>
                  </a:lnTo>
                  <a:lnTo>
                    <a:pt x="512" y="232"/>
                  </a:lnTo>
                  <a:lnTo>
                    <a:pt x="508" y="226"/>
                  </a:lnTo>
                  <a:lnTo>
                    <a:pt x="508" y="226"/>
                  </a:lnTo>
                  <a:lnTo>
                    <a:pt x="506" y="212"/>
                  </a:lnTo>
                  <a:lnTo>
                    <a:pt x="506" y="198"/>
                  </a:lnTo>
                  <a:lnTo>
                    <a:pt x="506" y="198"/>
                  </a:lnTo>
                  <a:lnTo>
                    <a:pt x="506" y="192"/>
                  </a:lnTo>
                  <a:lnTo>
                    <a:pt x="508" y="188"/>
                  </a:lnTo>
                  <a:lnTo>
                    <a:pt x="512" y="180"/>
                  </a:lnTo>
                  <a:lnTo>
                    <a:pt x="512" y="180"/>
                  </a:lnTo>
                  <a:lnTo>
                    <a:pt x="510" y="166"/>
                  </a:lnTo>
                  <a:lnTo>
                    <a:pt x="510" y="166"/>
                  </a:lnTo>
                  <a:lnTo>
                    <a:pt x="516" y="154"/>
                  </a:lnTo>
                  <a:lnTo>
                    <a:pt x="524" y="140"/>
                  </a:lnTo>
                  <a:lnTo>
                    <a:pt x="532" y="128"/>
                  </a:lnTo>
                  <a:lnTo>
                    <a:pt x="540" y="120"/>
                  </a:lnTo>
                  <a:lnTo>
                    <a:pt x="540" y="120"/>
                  </a:lnTo>
                  <a:lnTo>
                    <a:pt x="548" y="116"/>
                  </a:lnTo>
                  <a:lnTo>
                    <a:pt x="558" y="112"/>
                  </a:lnTo>
                  <a:lnTo>
                    <a:pt x="568" y="110"/>
                  </a:lnTo>
                  <a:lnTo>
                    <a:pt x="576" y="106"/>
                  </a:lnTo>
                  <a:lnTo>
                    <a:pt x="576" y="106"/>
                  </a:lnTo>
                  <a:lnTo>
                    <a:pt x="586" y="102"/>
                  </a:lnTo>
                  <a:lnTo>
                    <a:pt x="596" y="100"/>
                  </a:lnTo>
                  <a:lnTo>
                    <a:pt x="620" y="98"/>
                  </a:lnTo>
                  <a:lnTo>
                    <a:pt x="620" y="98"/>
                  </a:lnTo>
                  <a:lnTo>
                    <a:pt x="636" y="98"/>
                  </a:lnTo>
                  <a:lnTo>
                    <a:pt x="650" y="102"/>
                  </a:lnTo>
                  <a:lnTo>
                    <a:pt x="664" y="110"/>
                  </a:lnTo>
                  <a:lnTo>
                    <a:pt x="674" y="120"/>
                  </a:lnTo>
                  <a:lnTo>
                    <a:pt x="686" y="132"/>
                  </a:lnTo>
                  <a:lnTo>
                    <a:pt x="694" y="144"/>
                  </a:lnTo>
                  <a:lnTo>
                    <a:pt x="700" y="156"/>
                  </a:lnTo>
                  <a:lnTo>
                    <a:pt x="706" y="168"/>
                  </a:lnTo>
                  <a:lnTo>
                    <a:pt x="706" y="168"/>
                  </a:lnTo>
                  <a:lnTo>
                    <a:pt x="716" y="218"/>
                  </a:lnTo>
                  <a:lnTo>
                    <a:pt x="716" y="218"/>
                  </a:lnTo>
                  <a:lnTo>
                    <a:pt x="726" y="236"/>
                  </a:lnTo>
                  <a:lnTo>
                    <a:pt x="726" y="236"/>
                  </a:lnTo>
                  <a:lnTo>
                    <a:pt x="726" y="256"/>
                  </a:lnTo>
                  <a:lnTo>
                    <a:pt x="726" y="256"/>
                  </a:lnTo>
                  <a:lnTo>
                    <a:pt x="732" y="268"/>
                  </a:lnTo>
                  <a:lnTo>
                    <a:pt x="736" y="282"/>
                  </a:lnTo>
                  <a:lnTo>
                    <a:pt x="736" y="282"/>
                  </a:lnTo>
                  <a:lnTo>
                    <a:pt x="740" y="286"/>
                  </a:lnTo>
                  <a:lnTo>
                    <a:pt x="744" y="290"/>
                  </a:lnTo>
                  <a:lnTo>
                    <a:pt x="748" y="294"/>
                  </a:lnTo>
                  <a:lnTo>
                    <a:pt x="750" y="298"/>
                  </a:lnTo>
                  <a:lnTo>
                    <a:pt x="750" y="298"/>
                  </a:lnTo>
                  <a:lnTo>
                    <a:pt x="750" y="334"/>
                  </a:lnTo>
                  <a:lnTo>
                    <a:pt x="750" y="334"/>
                  </a:lnTo>
                  <a:lnTo>
                    <a:pt x="756" y="354"/>
                  </a:lnTo>
                  <a:lnTo>
                    <a:pt x="762" y="376"/>
                  </a:lnTo>
                  <a:lnTo>
                    <a:pt x="762" y="376"/>
                  </a:lnTo>
                  <a:lnTo>
                    <a:pt x="766" y="382"/>
                  </a:lnTo>
                  <a:lnTo>
                    <a:pt x="772" y="390"/>
                  </a:lnTo>
                  <a:lnTo>
                    <a:pt x="778" y="398"/>
                  </a:lnTo>
                  <a:lnTo>
                    <a:pt x="780" y="408"/>
                  </a:lnTo>
                  <a:lnTo>
                    <a:pt x="780" y="408"/>
                  </a:lnTo>
                  <a:lnTo>
                    <a:pt x="780" y="418"/>
                  </a:lnTo>
                  <a:lnTo>
                    <a:pt x="776" y="430"/>
                  </a:lnTo>
                  <a:lnTo>
                    <a:pt x="774" y="440"/>
                  </a:lnTo>
                  <a:lnTo>
                    <a:pt x="772" y="452"/>
                  </a:lnTo>
                  <a:lnTo>
                    <a:pt x="772" y="452"/>
                  </a:lnTo>
                  <a:lnTo>
                    <a:pt x="778" y="482"/>
                  </a:lnTo>
                  <a:lnTo>
                    <a:pt x="782" y="502"/>
                  </a:lnTo>
                  <a:lnTo>
                    <a:pt x="782" y="516"/>
                  </a:lnTo>
                  <a:lnTo>
                    <a:pt x="782" y="516"/>
                  </a:lnTo>
                  <a:lnTo>
                    <a:pt x="780" y="520"/>
                  </a:lnTo>
                  <a:lnTo>
                    <a:pt x="776" y="524"/>
                  </a:lnTo>
                  <a:lnTo>
                    <a:pt x="774" y="530"/>
                  </a:lnTo>
                  <a:lnTo>
                    <a:pt x="772" y="536"/>
                  </a:lnTo>
                  <a:lnTo>
                    <a:pt x="772" y="536"/>
                  </a:lnTo>
                  <a:lnTo>
                    <a:pt x="778" y="544"/>
                  </a:lnTo>
                  <a:lnTo>
                    <a:pt x="780" y="552"/>
                  </a:lnTo>
                  <a:lnTo>
                    <a:pt x="778" y="562"/>
                  </a:lnTo>
                  <a:lnTo>
                    <a:pt x="776" y="572"/>
                  </a:lnTo>
                  <a:lnTo>
                    <a:pt x="770" y="596"/>
                  </a:lnTo>
                  <a:lnTo>
                    <a:pt x="768" y="606"/>
                  </a:lnTo>
                  <a:lnTo>
                    <a:pt x="770" y="618"/>
                  </a:lnTo>
                  <a:lnTo>
                    <a:pt x="770" y="618"/>
                  </a:lnTo>
                  <a:lnTo>
                    <a:pt x="772" y="624"/>
                  </a:lnTo>
                  <a:lnTo>
                    <a:pt x="776" y="632"/>
                  </a:lnTo>
                  <a:lnTo>
                    <a:pt x="776" y="632"/>
                  </a:lnTo>
                  <a:lnTo>
                    <a:pt x="774" y="632"/>
                  </a:lnTo>
                  <a:lnTo>
                    <a:pt x="774" y="632"/>
                  </a:lnTo>
                  <a:lnTo>
                    <a:pt x="774" y="630"/>
                  </a:lnTo>
                  <a:lnTo>
                    <a:pt x="774" y="630"/>
                  </a:lnTo>
                  <a:lnTo>
                    <a:pt x="772" y="626"/>
                  </a:lnTo>
                  <a:lnTo>
                    <a:pt x="768" y="624"/>
                  </a:lnTo>
                  <a:lnTo>
                    <a:pt x="768" y="624"/>
                  </a:lnTo>
                  <a:lnTo>
                    <a:pt x="766" y="634"/>
                  </a:lnTo>
                  <a:lnTo>
                    <a:pt x="764" y="638"/>
                  </a:lnTo>
                  <a:lnTo>
                    <a:pt x="760" y="640"/>
                  </a:lnTo>
                  <a:lnTo>
                    <a:pt x="760" y="640"/>
                  </a:lnTo>
                  <a:lnTo>
                    <a:pt x="764" y="628"/>
                  </a:lnTo>
                  <a:lnTo>
                    <a:pt x="764" y="624"/>
                  </a:lnTo>
                  <a:lnTo>
                    <a:pt x="760" y="620"/>
                  </a:lnTo>
                  <a:lnTo>
                    <a:pt x="760" y="620"/>
                  </a:lnTo>
                  <a:lnTo>
                    <a:pt x="760" y="626"/>
                  </a:lnTo>
                  <a:lnTo>
                    <a:pt x="756" y="634"/>
                  </a:lnTo>
                  <a:lnTo>
                    <a:pt x="752" y="638"/>
                  </a:lnTo>
                  <a:lnTo>
                    <a:pt x="746" y="642"/>
                  </a:lnTo>
                  <a:lnTo>
                    <a:pt x="746" y="642"/>
                  </a:lnTo>
                  <a:lnTo>
                    <a:pt x="748" y="634"/>
                  </a:lnTo>
                  <a:lnTo>
                    <a:pt x="748" y="634"/>
                  </a:lnTo>
                  <a:lnTo>
                    <a:pt x="742" y="632"/>
                  </a:lnTo>
                  <a:lnTo>
                    <a:pt x="738" y="626"/>
                  </a:lnTo>
                  <a:lnTo>
                    <a:pt x="734" y="614"/>
                  </a:lnTo>
                  <a:lnTo>
                    <a:pt x="734" y="614"/>
                  </a:lnTo>
                  <a:lnTo>
                    <a:pt x="732" y="614"/>
                  </a:lnTo>
                  <a:lnTo>
                    <a:pt x="732" y="614"/>
                  </a:lnTo>
                  <a:lnTo>
                    <a:pt x="726" y="622"/>
                  </a:lnTo>
                  <a:lnTo>
                    <a:pt x="724" y="628"/>
                  </a:lnTo>
                  <a:lnTo>
                    <a:pt x="726" y="638"/>
                  </a:lnTo>
                  <a:lnTo>
                    <a:pt x="728" y="646"/>
                  </a:lnTo>
                  <a:lnTo>
                    <a:pt x="728" y="646"/>
                  </a:lnTo>
                  <a:lnTo>
                    <a:pt x="724" y="644"/>
                  </a:lnTo>
                  <a:lnTo>
                    <a:pt x="724" y="644"/>
                  </a:lnTo>
                  <a:lnTo>
                    <a:pt x="722" y="630"/>
                  </a:lnTo>
                  <a:lnTo>
                    <a:pt x="720" y="612"/>
                  </a:lnTo>
                  <a:lnTo>
                    <a:pt x="720" y="612"/>
                  </a:lnTo>
                  <a:lnTo>
                    <a:pt x="710" y="602"/>
                  </a:lnTo>
                  <a:lnTo>
                    <a:pt x="710" y="602"/>
                  </a:lnTo>
                  <a:lnTo>
                    <a:pt x="708" y="606"/>
                  </a:lnTo>
                  <a:lnTo>
                    <a:pt x="708" y="606"/>
                  </a:lnTo>
                  <a:lnTo>
                    <a:pt x="712" y="618"/>
                  </a:lnTo>
                  <a:lnTo>
                    <a:pt x="714" y="632"/>
                  </a:lnTo>
                  <a:lnTo>
                    <a:pt x="716" y="654"/>
                  </a:lnTo>
                  <a:lnTo>
                    <a:pt x="716" y="654"/>
                  </a:lnTo>
                  <a:lnTo>
                    <a:pt x="722" y="674"/>
                  </a:lnTo>
                  <a:lnTo>
                    <a:pt x="730" y="694"/>
                  </a:lnTo>
                  <a:lnTo>
                    <a:pt x="730" y="694"/>
                  </a:lnTo>
                  <a:lnTo>
                    <a:pt x="728" y="702"/>
                  </a:lnTo>
                  <a:lnTo>
                    <a:pt x="726" y="712"/>
                  </a:lnTo>
                  <a:lnTo>
                    <a:pt x="724" y="722"/>
                  </a:lnTo>
                  <a:lnTo>
                    <a:pt x="724" y="732"/>
                  </a:lnTo>
                  <a:lnTo>
                    <a:pt x="724" y="732"/>
                  </a:lnTo>
                  <a:lnTo>
                    <a:pt x="728" y="760"/>
                  </a:lnTo>
                  <a:lnTo>
                    <a:pt x="728" y="760"/>
                  </a:lnTo>
                  <a:lnTo>
                    <a:pt x="722" y="798"/>
                  </a:lnTo>
                  <a:lnTo>
                    <a:pt x="716" y="816"/>
                  </a:lnTo>
                  <a:lnTo>
                    <a:pt x="710" y="832"/>
                  </a:lnTo>
                  <a:lnTo>
                    <a:pt x="710" y="832"/>
                  </a:lnTo>
                  <a:lnTo>
                    <a:pt x="698" y="856"/>
                  </a:lnTo>
                  <a:lnTo>
                    <a:pt x="698" y="856"/>
                  </a:lnTo>
                  <a:lnTo>
                    <a:pt x="696" y="866"/>
                  </a:lnTo>
                  <a:lnTo>
                    <a:pt x="696" y="878"/>
                  </a:lnTo>
                  <a:lnTo>
                    <a:pt x="700" y="906"/>
                  </a:lnTo>
                  <a:lnTo>
                    <a:pt x="708" y="930"/>
                  </a:lnTo>
                  <a:lnTo>
                    <a:pt x="714" y="948"/>
                  </a:lnTo>
                  <a:lnTo>
                    <a:pt x="714" y="948"/>
                  </a:lnTo>
                  <a:lnTo>
                    <a:pt x="710" y="950"/>
                  </a:lnTo>
                  <a:lnTo>
                    <a:pt x="710" y="950"/>
                  </a:lnTo>
                  <a:lnTo>
                    <a:pt x="704" y="952"/>
                  </a:lnTo>
                  <a:lnTo>
                    <a:pt x="698" y="952"/>
                  </a:lnTo>
                  <a:lnTo>
                    <a:pt x="682" y="954"/>
                  </a:lnTo>
                  <a:lnTo>
                    <a:pt x="666" y="952"/>
                  </a:lnTo>
                  <a:lnTo>
                    <a:pt x="652" y="952"/>
                  </a:lnTo>
                  <a:lnTo>
                    <a:pt x="652" y="952"/>
                  </a:lnTo>
                  <a:lnTo>
                    <a:pt x="626" y="1030"/>
                  </a:lnTo>
                  <a:lnTo>
                    <a:pt x="626" y="1030"/>
                  </a:lnTo>
                  <a:lnTo>
                    <a:pt x="626" y="1046"/>
                  </a:lnTo>
                  <a:lnTo>
                    <a:pt x="626" y="1046"/>
                  </a:lnTo>
                  <a:lnTo>
                    <a:pt x="622" y="1056"/>
                  </a:lnTo>
                  <a:lnTo>
                    <a:pt x="618" y="1060"/>
                  </a:lnTo>
                  <a:lnTo>
                    <a:pt x="618" y="1066"/>
                  </a:lnTo>
                  <a:lnTo>
                    <a:pt x="618" y="1066"/>
                  </a:lnTo>
                  <a:lnTo>
                    <a:pt x="626" y="1074"/>
                  </a:lnTo>
                  <a:lnTo>
                    <a:pt x="628" y="1076"/>
                  </a:lnTo>
                  <a:lnTo>
                    <a:pt x="632" y="1082"/>
                  </a:lnTo>
                  <a:lnTo>
                    <a:pt x="632" y="1082"/>
                  </a:lnTo>
                  <a:lnTo>
                    <a:pt x="630" y="1090"/>
                  </a:lnTo>
                  <a:lnTo>
                    <a:pt x="630" y="1096"/>
                  </a:lnTo>
                  <a:lnTo>
                    <a:pt x="632" y="1106"/>
                  </a:lnTo>
                  <a:lnTo>
                    <a:pt x="638" y="1118"/>
                  </a:lnTo>
                  <a:lnTo>
                    <a:pt x="642" y="1128"/>
                  </a:lnTo>
                  <a:lnTo>
                    <a:pt x="642" y="1128"/>
                  </a:lnTo>
                  <a:lnTo>
                    <a:pt x="646" y="1168"/>
                  </a:lnTo>
                  <a:lnTo>
                    <a:pt x="646" y="1168"/>
                  </a:lnTo>
                  <a:lnTo>
                    <a:pt x="650" y="1222"/>
                  </a:lnTo>
                  <a:lnTo>
                    <a:pt x="650" y="1222"/>
                  </a:lnTo>
                  <a:lnTo>
                    <a:pt x="668" y="1346"/>
                  </a:lnTo>
                  <a:lnTo>
                    <a:pt x="668" y="1346"/>
                  </a:lnTo>
                  <a:lnTo>
                    <a:pt x="672" y="1406"/>
                  </a:lnTo>
                  <a:lnTo>
                    <a:pt x="672" y="1406"/>
                  </a:lnTo>
                  <a:lnTo>
                    <a:pt x="682" y="1454"/>
                  </a:lnTo>
                  <a:lnTo>
                    <a:pt x="686" y="1484"/>
                  </a:lnTo>
                  <a:lnTo>
                    <a:pt x="686" y="1496"/>
                  </a:lnTo>
                  <a:lnTo>
                    <a:pt x="684" y="1504"/>
                  </a:lnTo>
                  <a:lnTo>
                    <a:pt x="684" y="1504"/>
                  </a:lnTo>
                  <a:lnTo>
                    <a:pt x="674" y="1508"/>
                  </a:lnTo>
                  <a:lnTo>
                    <a:pt x="674" y="1508"/>
                  </a:lnTo>
                  <a:lnTo>
                    <a:pt x="674" y="1524"/>
                  </a:lnTo>
                  <a:lnTo>
                    <a:pt x="674" y="1530"/>
                  </a:lnTo>
                  <a:lnTo>
                    <a:pt x="674" y="1536"/>
                  </a:lnTo>
                  <a:lnTo>
                    <a:pt x="674" y="1536"/>
                  </a:lnTo>
                  <a:lnTo>
                    <a:pt x="666" y="1538"/>
                  </a:lnTo>
                  <a:lnTo>
                    <a:pt x="660" y="1540"/>
                  </a:lnTo>
                  <a:lnTo>
                    <a:pt x="652" y="1540"/>
                  </a:lnTo>
                  <a:lnTo>
                    <a:pt x="646" y="1544"/>
                  </a:lnTo>
                  <a:lnTo>
                    <a:pt x="646" y="1544"/>
                  </a:lnTo>
                  <a:lnTo>
                    <a:pt x="648" y="1582"/>
                  </a:lnTo>
                  <a:lnTo>
                    <a:pt x="648" y="1582"/>
                  </a:lnTo>
                  <a:lnTo>
                    <a:pt x="648" y="1582"/>
                  </a:lnTo>
                  <a:lnTo>
                    <a:pt x="648" y="1582"/>
                  </a:lnTo>
                  <a:lnTo>
                    <a:pt x="634" y="1584"/>
                  </a:lnTo>
                  <a:lnTo>
                    <a:pt x="634" y="1584"/>
                  </a:lnTo>
                  <a:lnTo>
                    <a:pt x="632" y="1582"/>
                  </a:lnTo>
                  <a:lnTo>
                    <a:pt x="632" y="1582"/>
                  </a:lnTo>
                  <a:lnTo>
                    <a:pt x="630" y="1548"/>
                  </a:lnTo>
                  <a:lnTo>
                    <a:pt x="630" y="1548"/>
                  </a:lnTo>
                  <a:lnTo>
                    <a:pt x="602" y="1558"/>
                  </a:lnTo>
                  <a:lnTo>
                    <a:pt x="586" y="1562"/>
                  </a:lnTo>
                  <a:lnTo>
                    <a:pt x="570" y="1564"/>
                  </a:lnTo>
                  <a:lnTo>
                    <a:pt x="570" y="1564"/>
                  </a:lnTo>
                  <a:close/>
                  <a:moveTo>
                    <a:pt x="516" y="242"/>
                  </a:moveTo>
                  <a:lnTo>
                    <a:pt x="516" y="242"/>
                  </a:lnTo>
                  <a:lnTo>
                    <a:pt x="512" y="248"/>
                  </a:lnTo>
                  <a:lnTo>
                    <a:pt x="510" y="254"/>
                  </a:lnTo>
                  <a:lnTo>
                    <a:pt x="510" y="260"/>
                  </a:lnTo>
                  <a:lnTo>
                    <a:pt x="510" y="260"/>
                  </a:lnTo>
                  <a:lnTo>
                    <a:pt x="516" y="258"/>
                  </a:lnTo>
                  <a:lnTo>
                    <a:pt x="516" y="258"/>
                  </a:lnTo>
                  <a:lnTo>
                    <a:pt x="522" y="250"/>
                  </a:lnTo>
                  <a:lnTo>
                    <a:pt x="522" y="250"/>
                  </a:lnTo>
                  <a:lnTo>
                    <a:pt x="520" y="242"/>
                  </a:lnTo>
                  <a:lnTo>
                    <a:pt x="520" y="242"/>
                  </a:lnTo>
                  <a:lnTo>
                    <a:pt x="516" y="242"/>
                  </a:lnTo>
                  <a:lnTo>
                    <a:pt x="516" y="242"/>
                  </a:lnTo>
                  <a:close/>
                  <a:moveTo>
                    <a:pt x="738" y="288"/>
                  </a:moveTo>
                  <a:lnTo>
                    <a:pt x="738" y="288"/>
                  </a:lnTo>
                  <a:lnTo>
                    <a:pt x="746" y="308"/>
                  </a:lnTo>
                  <a:lnTo>
                    <a:pt x="746" y="308"/>
                  </a:lnTo>
                  <a:lnTo>
                    <a:pt x="748" y="308"/>
                  </a:lnTo>
                  <a:lnTo>
                    <a:pt x="748" y="308"/>
                  </a:lnTo>
                  <a:lnTo>
                    <a:pt x="748" y="302"/>
                  </a:lnTo>
                  <a:lnTo>
                    <a:pt x="746" y="296"/>
                  </a:lnTo>
                  <a:lnTo>
                    <a:pt x="744" y="292"/>
                  </a:lnTo>
                  <a:lnTo>
                    <a:pt x="740" y="290"/>
                  </a:lnTo>
                  <a:lnTo>
                    <a:pt x="740" y="290"/>
                  </a:lnTo>
                  <a:lnTo>
                    <a:pt x="738" y="288"/>
                  </a:lnTo>
                  <a:lnTo>
                    <a:pt x="738" y="288"/>
                  </a:lnTo>
                  <a:close/>
                  <a:moveTo>
                    <a:pt x="412" y="536"/>
                  </a:moveTo>
                  <a:lnTo>
                    <a:pt x="412" y="536"/>
                  </a:lnTo>
                  <a:lnTo>
                    <a:pt x="412" y="550"/>
                  </a:lnTo>
                  <a:lnTo>
                    <a:pt x="414" y="554"/>
                  </a:lnTo>
                  <a:lnTo>
                    <a:pt x="416" y="560"/>
                  </a:lnTo>
                  <a:lnTo>
                    <a:pt x="416" y="560"/>
                  </a:lnTo>
                  <a:lnTo>
                    <a:pt x="424" y="560"/>
                  </a:lnTo>
                  <a:lnTo>
                    <a:pt x="424" y="560"/>
                  </a:lnTo>
                  <a:lnTo>
                    <a:pt x="424" y="558"/>
                  </a:lnTo>
                  <a:lnTo>
                    <a:pt x="424" y="558"/>
                  </a:lnTo>
                  <a:lnTo>
                    <a:pt x="420" y="546"/>
                  </a:lnTo>
                  <a:lnTo>
                    <a:pt x="412" y="536"/>
                  </a:lnTo>
                  <a:lnTo>
                    <a:pt x="412" y="536"/>
                  </a:lnTo>
                  <a:close/>
                  <a:moveTo>
                    <a:pt x="102" y="562"/>
                  </a:moveTo>
                  <a:lnTo>
                    <a:pt x="102" y="562"/>
                  </a:lnTo>
                  <a:lnTo>
                    <a:pt x="102" y="572"/>
                  </a:lnTo>
                  <a:lnTo>
                    <a:pt x="98" y="580"/>
                  </a:lnTo>
                  <a:lnTo>
                    <a:pt x="94" y="586"/>
                  </a:lnTo>
                  <a:lnTo>
                    <a:pt x="92" y="594"/>
                  </a:lnTo>
                  <a:lnTo>
                    <a:pt x="92" y="594"/>
                  </a:lnTo>
                  <a:lnTo>
                    <a:pt x="94" y="598"/>
                  </a:lnTo>
                  <a:lnTo>
                    <a:pt x="96" y="600"/>
                  </a:lnTo>
                  <a:lnTo>
                    <a:pt x="98" y="600"/>
                  </a:lnTo>
                  <a:lnTo>
                    <a:pt x="102" y="598"/>
                  </a:lnTo>
                  <a:lnTo>
                    <a:pt x="102" y="598"/>
                  </a:lnTo>
                  <a:lnTo>
                    <a:pt x="106" y="578"/>
                  </a:lnTo>
                  <a:lnTo>
                    <a:pt x="106" y="568"/>
                  </a:lnTo>
                  <a:lnTo>
                    <a:pt x="104" y="564"/>
                  </a:lnTo>
                  <a:lnTo>
                    <a:pt x="102" y="562"/>
                  </a:lnTo>
                  <a:lnTo>
                    <a:pt x="102" y="562"/>
                  </a:lnTo>
                  <a:close/>
                  <a:moveTo>
                    <a:pt x="710" y="590"/>
                  </a:moveTo>
                  <a:lnTo>
                    <a:pt x="710" y="590"/>
                  </a:lnTo>
                  <a:lnTo>
                    <a:pt x="710" y="598"/>
                  </a:lnTo>
                  <a:lnTo>
                    <a:pt x="710" y="598"/>
                  </a:lnTo>
                  <a:lnTo>
                    <a:pt x="714" y="604"/>
                  </a:lnTo>
                  <a:lnTo>
                    <a:pt x="716" y="604"/>
                  </a:lnTo>
                  <a:lnTo>
                    <a:pt x="720" y="604"/>
                  </a:lnTo>
                  <a:lnTo>
                    <a:pt x="720" y="604"/>
                  </a:lnTo>
                  <a:lnTo>
                    <a:pt x="716" y="596"/>
                  </a:lnTo>
                  <a:lnTo>
                    <a:pt x="714" y="592"/>
                  </a:lnTo>
                  <a:lnTo>
                    <a:pt x="710" y="590"/>
                  </a:lnTo>
                  <a:lnTo>
                    <a:pt x="710" y="590"/>
                  </a:lnTo>
                  <a:close/>
                  <a:moveTo>
                    <a:pt x="516" y="606"/>
                  </a:moveTo>
                  <a:lnTo>
                    <a:pt x="516" y="606"/>
                  </a:lnTo>
                  <a:lnTo>
                    <a:pt x="510" y="618"/>
                  </a:lnTo>
                  <a:lnTo>
                    <a:pt x="502" y="626"/>
                  </a:lnTo>
                  <a:lnTo>
                    <a:pt x="492" y="630"/>
                  </a:lnTo>
                  <a:lnTo>
                    <a:pt x="482" y="634"/>
                  </a:lnTo>
                  <a:lnTo>
                    <a:pt x="458" y="636"/>
                  </a:lnTo>
                  <a:lnTo>
                    <a:pt x="430" y="640"/>
                  </a:lnTo>
                  <a:lnTo>
                    <a:pt x="430" y="640"/>
                  </a:lnTo>
                  <a:lnTo>
                    <a:pt x="434" y="644"/>
                  </a:lnTo>
                  <a:lnTo>
                    <a:pt x="434" y="644"/>
                  </a:lnTo>
                  <a:lnTo>
                    <a:pt x="452" y="646"/>
                  </a:lnTo>
                  <a:lnTo>
                    <a:pt x="482" y="648"/>
                  </a:lnTo>
                  <a:lnTo>
                    <a:pt x="512" y="646"/>
                  </a:lnTo>
                  <a:lnTo>
                    <a:pt x="520" y="644"/>
                  </a:lnTo>
                  <a:lnTo>
                    <a:pt x="526" y="640"/>
                  </a:lnTo>
                  <a:lnTo>
                    <a:pt x="526" y="640"/>
                  </a:lnTo>
                  <a:lnTo>
                    <a:pt x="528" y="626"/>
                  </a:lnTo>
                  <a:lnTo>
                    <a:pt x="530" y="610"/>
                  </a:lnTo>
                  <a:lnTo>
                    <a:pt x="530" y="610"/>
                  </a:lnTo>
                  <a:lnTo>
                    <a:pt x="516" y="606"/>
                  </a:lnTo>
                  <a:lnTo>
                    <a:pt x="516" y="606"/>
                  </a:lnTo>
                  <a:close/>
                  <a:moveTo>
                    <a:pt x="752" y="616"/>
                  </a:moveTo>
                  <a:lnTo>
                    <a:pt x="752" y="616"/>
                  </a:lnTo>
                  <a:lnTo>
                    <a:pt x="752" y="630"/>
                  </a:lnTo>
                  <a:lnTo>
                    <a:pt x="752" y="630"/>
                  </a:lnTo>
                  <a:lnTo>
                    <a:pt x="754" y="630"/>
                  </a:lnTo>
                  <a:lnTo>
                    <a:pt x="754" y="630"/>
                  </a:lnTo>
                  <a:lnTo>
                    <a:pt x="756" y="622"/>
                  </a:lnTo>
                  <a:lnTo>
                    <a:pt x="756" y="618"/>
                  </a:lnTo>
                  <a:lnTo>
                    <a:pt x="752" y="616"/>
                  </a:lnTo>
                  <a:lnTo>
                    <a:pt x="752" y="616"/>
                  </a:lnTo>
                  <a:close/>
                  <a:moveTo>
                    <a:pt x="412" y="674"/>
                  </a:moveTo>
                  <a:lnTo>
                    <a:pt x="412" y="674"/>
                  </a:lnTo>
                  <a:lnTo>
                    <a:pt x="414" y="700"/>
                  </a:lnTo>
                  <a:lnTo>
                    <a:pt x="416" y="722"/>
                  </a:lnTo>
                  <a:lnTo>
                    <a:pt x="422" y="768"/>
                  </a:lnTo>
                  <a:lnTo>
                    <a:pt x="422" y="768"/>
                  </a:lnTo>
                  <a:lnTo>
                    <a:pt x="420" y="804"/>
                  </a:lnTo>
                  <a:lnTo>
                    <a:pt x="420" y="804"/>
                  </a:lnTo>
                  <a:lnTo>
                    <a:pt x="422" y="822"/>
                  </a:lnTo>
                  <a:lnTo>
                    <a:pt x="424" y="830"/>
                  </a:lnTo>
                  <a:lnTo>
                    <a:pt x="422" y="840"/>
                  </a:lnTo>
                  <a:lnTo>
                    <a:pt x="422" y="840"/>
                  </a:lnTo>
                  <a:lnTo>
                    <a:pt x="410" y="848"/>
                  </a:lnTo>
                  <a:lnTo>
                    <a:pt x="410" y="848"/>
                  </a:lnTo>
                  <a:lnTo>
                    <a:pt x="420" y="898"/>
                  </a:lnTo>
                  <a:lnTo>
                    <a:pt x="426" y="952"/>
                  </a:lnTo>
                  <a:lnTo>
                    <a:pt x="432" y="1008"/>
                  </a:lnTo>
                  <a:lnTo>
                    <a:pt x="440" y="1060"/>
                  </a:lnTo>
                  <a:lnTo>
                    <a:pt x="440" y="1060"/>
                  </a:lnTo>
                  <a:lnTo>
                    <a:pt x="446" y="1074"/>
                  </a:lnTo>
                  <a:lnTo>
                    <a:pt x="450" y="1088"/>
                  </a:lnTo>
                  <a:lnTo>
                    <a:pt x="450" y="1088"/>
                  </a:lnTo>
                  <a:lnTo>
                    <a:pt x="450" y="1094"/>
                  </a:lnTo>
                  <a:lnTo>
                    <a:pt x="448" y="1102"/>
                  </a:lnTo>
                  <a:lnTo>
                    <a:pt x="442" y="1114"/>
                  </a:lnTo>
                  <a:lnTo>
                    <a:pt x="434" y="1128"/>
                  </a:lnTo>
                  <a:lnTo>
                    <a:pt x="434" y="1134"/>
                  </a:lnTo>
                  <a:lnTo>
                    <a:pt x="434" y="1142"/>
                  </a:lnTo>
                  <a:lnTo>
                    <a:pt x="434" y="1142"/>
                  </a:lnTo>
                  <a:lnTo>
                    <a:pt x="436" y="1146"/>
                  </a:lnTo>
                  <a:lnTo>
                    <a:pt x="440" y="1152"/>
                  </a:lnTo>
                  <a:lnTo>
                    <a:pt x="444" y="1158"/>
                  </a:lnTo>
                  <a:lnTo>
                    <a:pt x="446" y="1164"/>
                  </a:lnTo>
                  <a:lnTo>
                    <a:pt x="446" y="1164"/>
                  </a:lnTo>
                  <a:lnTo>
                    <a:pt x="440" y="1190"/>
                  </a:lnTo>
                  <a:lnTo>
                    <a:pt x="440" y="1190"/>
                  </a:lnTo>
                  <a:lnTo>
                    <a:pt x="440" y="1198"/>
                  </a:lnTo>
                  <a:lnTo>
                    <a:pt x="442" y="1206"/>
                  </a:lnTo>
                  <a:lnTo>
                    <a:pt x="446" y="1218"/>
                  </a:lnTo>
                  <a:lnTo>
                    <a:pt x="446" y="1218"/>
                  </a:lnTo>
                  <a:lnTo>
                    <a:pt x="442" y="1258"/>
                  </a:lnTo>
                  <a:lnTo>
                    <a:pt x="442" y="1258"/>
                  </a:lnTo>
                  <a:lnTo>
                    <a:pt x="446" y="1322"/>
                  </a:lnTo>
                  <a:lnTo>
                    <a:pt x="448" y="1356"/>
                  </a:lnTo>
                  <a:lnTo>
                    <a:pt x="452" y="1386"/>
                  </a:lnTo>
                  <a:lnTo>
                    <a:pt x="452" y="1386"/>
                  </a:lnTo>
                  <a:lnTo>
                    <a:pt x="452" y="1426"/>
                  </a:lnTo>
                  <a:lnTo>
                    <a:pt x="452" y="1426"/>
                  </a:lnTo>
                  <a:lnTo>
                    <a:pt x="482" y="1508"/>
                  </a:lnTo>
                  <a:lnTo>
                    <a:pt x="482" y="1508"/>
                  </a:lnTo>
                  <a:lnTo>
                    <a:pt x="482" y="1516"/>
                  </a:lnTo>
                  <a:lnTo>
                    <a:pt x="480" y="1522"/>
                  </a:lnTo>
                  <a:lnTo>
                    <a:pt x="476" y="1528"/>
                  </a:lnTo>
                  <a:lnTo>
                    <a:pt x="474" y="1536"/>
                  </a:lnTo>
                  <a:lnTo>
                    <a:pt x="474" y="1536"/>
                  </a:lnTo>
                  <a:lnTo>
                    <a:pt x="492" y="1546"/>
                  </a:lnTo>
                  <a:lnTo>
                    <a:pt x="492" y="1546"/>
                  </a:lnTo>
                  <a:lnTo>
                    <a:pt x="514" y="1544"/>
                  </a:lnTo>
                  <a:lnTo>
                    <a:pt x="534" y="1540"/>
                  </a:lnTo>
                  <a:lnTo>
                    <a:pt x="534" y="1540"/>
                  </a:lnTo>
                  <a:lnTo>
                    <a:pt x="532" y="1524"/>
                  </a:lnTo>
                  <a:lnTo>
                    <a:pt x="528" y="1510"/>
                  </a:lnTo>
                  <a:lnTo>
                    <a:pt x="522" y="1496"/>
                  </a:lnTo>
                  <a:lnTo>
                    <a:pt x="518" y="1482"/>
                  </a:lnTo>
                  <a:lnTo>
                    <a:pt x="518" y="1482"/>
                  </a:lnTo>
                  <a:lnTo>
                    <a:pt x="516" y="1398"/>
                  </a:lnTo>
                  <a:lnTo>
                    <a:pt x="516" y="1398"/>
                  </a:lnTo>
                  <a:lnTo>
                    <a:pt x="500" y="1286"/>
                  </a:lnTo>
                  <a:lnTo>
                    <a:pt x="486" y="1170"/>
                  </a:lnTo>
                  <a:lnTo>
                    <a:pt x="486" y="1170"/>
                  </a:lnTo>
                  <a:lnTo>
                    <a:pt x="486" y="1164"/>
                  </a:lnTo>
                  <a:lnTo>
                    <a:pt x="488" y="1158"/>
                  </a:lnTo>
                  <a:lnTo>
                    <a:pt x="490" y="1148"/>
                  </a:lnTo>
                  <a:lnTo>
                    <a:pt x="494" y="1136"/>
                  </a:lnTo>
                  <a:lnTo>
                    <a:pt x="496" y="1132"/>
                  </a:lnTo>
                  <a:lnTo>
                    <a:pt x="496" y="1124"/>
                  </a:lnTo>
                  <a:lnTo>
                    <a:pt x="496" y="1124"/>
                  </a:lnTo>
                  <a:lnTo>
                    <a:pt x="490" y="1092"/>
                  </a:lnTo>
                  <a:lnTo>
                    <a:pt x="486" y="1058"/>
                  </a:lnTo>
                  <a:lnTo>
                    <a:pt x="484" y="1020"/>
                  </a:lnTo>
                  <a:lnTo>
                    <a:pt x="484" y="984"/>
                  </a:lnTo>
                  <a:lnTo>
                    <a:pt x="484" y="984"/>
                  </a:lnTo>
                  <a:lnTo>
                    <a:pt x="470" y="986"/>
                  </a:lnTo>
                  <a:lnTo>
                    <a:pt x="464" y="986"/>
                  </a:lnTo>
                  <a:lnTo>
                    <a:pt x="458" y="984"/>
                  </a:lnTo>
                  <a:lnTo>
                    <a:pt x="458" y="984"/>
                  </a:lnTo>
                  <a:lnTo>
                    <a:pt x="462" y="948"/>
                  </a:lnTo>
                  <a:lnTo>
                    <a:pt x="462" y="930"/>
                  </a:lnTo>
                  <a:lnTo>
                    <a:pt x="460" y="912"/>
                  </a:lnTo>
                  <a:lnTo>
                    <a:pt x="460" y="912"/>
                  </a:lnTo>
                  <a:lnTo>
                    <a:pt x="452" y="882"/>
                  </a:lnTo>
                  <a:lnTo>
                    <a:pt x="450" y="866"/>
                  </a:lnTo>
                  <a:lnTo>
                    <a:pt x="450" y="850"/>
                  </a:lnTo>
                  <a:lnTo>
                    <a:pt x="450" y="850"/>
                  </a:lnTo>
                  <a:lnTo>
                    <a:pt x="458" y="848"/>
                  </a:lnTo>
                  <a:lnTo>
                    <a:pt x="468" y="844"/>
                  </a:lnTo>
                  <a:lnTo>
                    <a:pt x="476" y="838"/>
                  </a:lnTo>
                  <a:lnTo>
                    <a:pt x="482" y="832"/>
                  </a:lnTo>
                  <a:lnTo>
                    <a:pt x="482" y="832"/>
                  </a:lnTo>
                  <a:lnTo>
                    <a:pt x="488" y="778"/>
                  </a:lnTo>
                  <a:lnTo>
                    <a:pt x="488" y="778"/>
                  </a:lnTo>
                  <a:lnTo>
                    <a:pt x="498" y="728"/>
                  </a:lnTo>
                  <a:lnTo>
                    <a:pt x="506" y="704"/>
                  </a:lnTo>
                  <a:lnTo>
                    <a:pt x="514" y="682"/>
                  </a:lnTo>
                  <a:lnTo>
                    <a:pt x="514" y="682"/>
                  </a:lnTo>
                  <a:lnTo>
                    <a:pt x="412" y="674"/>
                  </a:lnTo>
                  <a:lnTo>
                    <a:pt x="412" y="674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6" name="Freeform 13"/>
            <p:cNvSpPr>
              <a:spLocks noEditPoints="1"/>
            </p:cNvSpPr>
            <p:nvPr/>
          </p:nvSpPr>
          <p:spPr bwMode="auto">
            <a:xfrm>
              <a:off x="1233204" y="2446189"/>
              <a:ext cx="652671" cy="1373781"/>
            </a:xfrm>
            <a:custGeom>
              <a:avLst/>
              <a:gdLst/>
              <a:ahLst/>
              <a:cxnLst>
                <a:cxn ang="0">
                  <a:pos x="464" y="1616"/>
                </a:cxn>
                <a:cxn ang="0">
                  <a:pos x="354" y="1624"/>
                </a:cxn>
                <a:cxn ang="0">
                  <a:pos x="354" y="1486"/>
                </a:cxn>
                <a:cxn ang="0">
                  <a:pos x="328" y="1196"/>
                </a:cxn>
                <a:cxn ang="0">
                  <a:pos x="262" y="930"/>
                </a:cxn>
                <a:cxn ang="0">
                  <a:pos x="266" y="1182"/>
                </a:cxn>
                <a:cxn ang="0">
                  <a:pos x="294" y="1500"/>
                </a:cxn>
                <a:cxn ang="0">
                  <a:pos x="294" y="1634"/>
                </a:cxn>
                <a:cxn ang="0">
                  <a:pos x="194" y="1616"/>
                </a:cxn>
                <a:cxn ang="0">
                  <a:pos x="168" y="1562"/>
                </a:cxn>
                <a:cxn ang="0">
                  <a:pos x="198" y="1492"/>
                </a:cxn>
                <a:cxn ang="0">
                  <a:pos x="134" y="1200"/>
                </a:cxn>
                <a:cxn ang="0">
                  <a:pos x="98" y="910"/>
                </a:cxn>
                <a:cxn ang="0">
                  <a:pos x="56" y="662"/>
                </a:cxn>
                <a:cxn ang="0">
                  <a:pos x="2" y="572"/>
                </a:cxn>
                <a:cxn ang="0">
                  <a:pos x="46" y="338"/>
                </a:cxn>
                <a:cxn ang="0">
                  <a:pos x="180" y="250"/>
                </a:cxn>
                <a:cxn ang="0">
                  <a:pos x="150" y="116"/>
                </a:cxn>
                <a:cxn ang="0">
                  <a:pos x="242" y="0"/>
                </a:cxn>
                <a:cxn ang="0">
                  <a:pos x="312" y="116"/>
                </a:cxn>
                <a:cxn ang="0">
                  <a:pos x="290" y="238"/>
                </a:cxn>
                <a:cxn ang="0">
                  <a:pos x="468" y="360"/>
                </a:cxn>
                <a:cxn ang="0">
                  <a:pos x="534" y="540"/>
                </a:cxn>
                <a:cxn ang="0">
                  <a:pos x="536" y="424"/>
                </a:cxn>
                <a:cxn ang="0">
                  <a:pos x="516" y="314"/>
                </a:cxn>
                <a:cxn ang="0">
                  <a:pos x="512" y="292"/>
                </a:cxn>
                <a:cxn ang="0">
                  <a:pos x="506" y="212"/>
                </a:cxn>
                <a:cxn ang="0">
                  <a:pos x="540" y="120"/>
                </a:cxn>
                <a:cxn ang="0">
                  <a:pos x="650" y="102"/>
                </a:cxn>
                <a:cxn ang="0">
                  <a:pos x="726" y="256"/>
                </a:cxn>
                <a:cxn ang="0">
                  <a:pos x="756" y="354"/>
                </a:cxn>
                <a:cxn ang="0">
                  <a:pos x="772" y="452"/>
                </a:cxn>
                <a:cxn ang="0">
                  <a:pos x="778" y="562"/>
                </a:cxn>
                <a:cxn ang="0">
                  <a:pos x="774" y="630"/>
                </a:cxn>
                <a:cxn ang="0">
                  <a:pos x="760" y="626"/>
                </a:cxn>
                <a:cxn ang="0">
                  <a:pos x="732" y="614"/>
                </a:cxn>
                <a:cxn ang="0">
                  <a:pos x="710" y="602"/>
                </a:cxn>
                <a:cxn ang="0">
                  <a:pos x="724" y="722"/>
                </a:cxn>
                <a:cxn ang="0">
                  <a:pos x="696" y="878"/>
                </a:cxn>
                <a:cxn ang="0">
                  <a:pos x="652" y="952"/>
                </a:cxn>
                <a:cxn ang="0">
                  <a:pos x="632" y="1082"/>
                </a:cxn>
                <a:cxn ang="0">
                  <a:pos x="668" y="1346"/>
                </a:cxn>
                <a:cxn ang="0">
                  <a:pos x="674" y="1536"/>
                </a:cxn>
                <a:cxn ang="0">
                  <a:pos x="634" y="1584"/>
                </a:cxn>
                <a:cxn ang="0">
                  <a:pos x="510" y="254"/>
                </a:cxn>
                <a:cxn ang="0">
                  <a:pos x="738" y="288"/>
                </a:cxn>
                <a:cxn ang="0">
                  <a:pos x="412" y="536"/>
                </a:cxn>
                <a:cxn ang="0">
                  <a:pos x="412" y="536"/>
                </a:cxn>
                <a:cxn ang="0">
                  <a:pos x="102" y="598"/>
                </a:cxn>
                <a:cxn ang="0">
                  <a:pos x="720" y="604"/>
                </a:cxn>
                <a:cxn ang="0">
                  <a:pos x="458" y="636"/>
                </a:cxn>
                <a:cxn ang="0">
                  <a:pos x="530" y="610"/>
                </a:cxn>
                <a:cxn ang="0">
                  <a:pos x="752" y="616"/>
                </a:cxn>
                <a:cxn ang="0">
                  <a:pos x="422" y="840"/>
                </a:cxn>
                <a:cxn ang="0">
                  <a:pos x="450" y="1094"/>
                </a:cxn>
                <a:cxn ang="0">
                  <a:pos x="440" y="1190"/>
                </a:cxn>
                <a:cxn ang="0">
                  <a:pos x="452" y="1426"/>
                </a:cxn>
                <a:cxn ang="0">
                  <a:pos x="534" y="1540"/>
                </a:cxn>
                <a:cxn ang="0">
                  <a:pos x="486" y="1164"/>
                </a:cxn>
                <a:cxn ang="0">
                  <a:pos x="470" y="986"/>
                </a:cxn>
                <a:cxn ang="0">
                  <a:pos x="458" y="848"/>
                </a:cxn>
                <a:cxn ang="0">
                  <a:pos x="412" y="674"/>
                </a:cxn>
              </a:cxnLst>
              <a:rect l="0" t="0" r="r" b="b"/>
              <a:pathLst>
                <a:path w="782" h="1646">
                  <a:moveTo>
                    <a:pt x="570" y="1564"/>
                  </a:moveTo>
                  <a:lnTo>
                    <a:pt x="570" y="1564"/>
                  </a:lnTo>
                  <a:lnTo>
                    <a:pt x="568" y="1576"/>
                  </a:lnTo>
                  <a:lnTo>
                    <a:pt x="564" y="1586"/>
                  </a:lnTo>
                  <a:lnTo>
                    <a:pt x="556" y="1596"/>
                  </a:lnTo>
                  <a:lnTo>
                    <a:pt x="546" y="1602"/>
                  </a:lnTo>
                  <a:lnTo>
                    <a:pt x="536" y="1608"/>
                  </a:lnTo>
                  <a:lnTo>
                    <a:pt x="526" y="1612"/>
                  </a:lnTo>
                  <a:lnTo>
                    <a:pt x="500" y="1616"/>
                  </a:lnTo>
                  <a:lnTo>
                    <a:pt x="500" y="1616"/>
                  </a:lnTo>
                  <a:lnTo>
                    <a:pt x="464" y="1616"/>
                  </a:lnTo>
                  <a:lnTo>
                    <a:pt x="464" y="1616"/>
                  </a:lnTo>
                  <a:lnTo>
                    <a:pt x="460" y="1618"/>
                  </a:lnTo>
                  <a:lnTo>
                    <a:pt x="458" y="1620"/>
                  </a:lnTo>
                  <a:lnTo>
                    <a:pt x="454" y="1626"/>
                  </a:lnTo>
                  <a:lnTo>
                    <a:pt x="454" y="1626"/>
                  </a:lnTo>
                  <a:lnTo>
                    <a:pt x="422" y="1636"/>
                  </a:lnTo>
                  <a:lnTo>
                    <a:pt x="422" y="1636"/>
                  </a:lnTo>
                  <a:lnTo>
                    <a:pt x="404" y="1636"/>
                  </a:lnTo>
                  <a:lnTo>
                    <a:pt x="382" y="1636"/>
                  </a:lnTo>
                  <a:lnTo>
                    <a:pt x="364" y="1630"/>
                  </a:lnTo>
                  <a:lnTo>
                    <a:pt x="358" y="1628"/>
                  </a:lnTo>
                  <a:lnTo>
                    <a:pt x="354" y="1624"/>
                  </a:lnTo>
                  <a:lnTo>
                    <a:pt x="354" y="1624"/>
                  </a:lnTo>
                  <a:lnTo>
                    <a:pt x="352" y="1618"/>
                  </a:lnTo>
                  <a:lnTo>
                    <a:pt x="352" y="1612"/>
                  </a:lnTo>
                  <a:lnTo>
                    <a:pt x="354" y="1600"/>
                  </a:lnTo>
                  <a:lnTo>
                    <a:pt x="356" y="1588"/>
                  </a:lnTo>
                  <a:lnTo>
                    <a:pt x="356" y="1576"/>
                  </a:lnTo>
                  <a:lnTo>
                    <a:pt x="356" y="1576"/>
                  </a:lnTo>
                  <a:lnTo>
                    <a:pt x="354" y="1562"/>
                  </a:lnTo>
                  <a:lnTo>
                    <a:pt x="356" y="1546"/>
                  </a:lnTo>
                  <a:lnTo>
                    <a:pt x="356" y="1528"/>
                  </a:lnTo>
                  <a:lnTo>
                    <a:pt x="356" y="1510"/>
                  </a:lnTo>
                  <a:lnTo>
                    <a:pt x="356" y="1510"/>
                  </a:lnTo>
                  <a:lnTo>
                    <a:pt x="354" y="1486"/>
                  </a:lnTo>
                  <a:lnTo>
                    <a:pt x="352" y="1458"/>
                  </a:lnTo>
                  <a:lnTo>
                    <a:pt x="352" y="1430"/>
                  </a:lnTo>
                  <a:lnTo>
                    <a:pt x="348" y="1402"/>
                  </a:lnTo>
                  <a:lnTo>
                    <a:pt x="348" y="1402"/>
                  </a:lnTo>
                  <a:lnTo>
                    <a:pt x="338" y="1332"/>
                  </a:lnTo>
                  <a:lnTo>
                    <a:pt x="330" y="1262"/>
                  </a:lnTo>
                  <a:lnTo>
                    <a:pt x="330" y="1262"/>
                  </a:lnTo>
                  <a:lnTo>
                    <a:pt x="328" y="1240"/>
                  </a:lnTo>
                  <a:lnTo>
                    <a:pt x="326" y="1220"/>
                  </a:lnTo>
                  <a:lnTo>
                    <a:pt x="326" y="1220"/>
                  </a:lnTo>
                  <a:lnTo>
                    <a:pt x="328" y="1196"/>
                  </a:lnTo>
                  <a:lnTo>
                    <a:pt x="328" y="1196"/>
                  </a:lnTo>
                  <a:lnTo>
                    <a:pt x="300" y="1146"/>
                  </a:lnTo>
                  <a:lnTo>
                    <a:pt x="300" y="1146"/>
                  </a:lnTo>
                  <a:lnTo>
                    <a:pt x="300" y="1138"/>
                  </a:lnTo>
                  <a:lnTo>
                    <a:pt x="302" y="1132"/>
                  </a:lnTo>
                  <a:lnTo>
                    <a:pt x="304" y="1120"/>
                  </a:lnTo>
                  <a:lnTo>
                    <a:pt x="304" y="1120"/>
                  </a:lnTo>
                  <a:lnTo>
                    <a:pt x="306" y="1104"/>
                  </a:lnTo>
                  <a:lnTo>
                    <a:pt x="306" y="1090"/>
                  </a:lnTo>
                  <a:lnTo>
                    <a:pt x="306" y="1074"/>
                  </a:lnTo>
                  <a:lnTo>
                    <a:pt x="302" y="1062"/>
                  </a:lnTo>
                  <a:lnTo>
                    <a:pt x="302" y="1062"/>
                  </a:lnTo>
                  <a:lnTo>
                    <a:pt x="262" y="930"/>
                  </a:lnTo>
                  <a:lnTo>
                    <a:pt x="262" y="930"/>
                  </a:lnTo>
                  <a:lnTo>
                    <a:pt x="258" y="932"/>
                  </a:lnTo>
                  <a:lnTo>
                    <a:pt x="258" y="932"/>
                  </a:lnTo>
                  <a:lnTo>
                    <a:pt x="254" y="994"/>
                  </a:lnTo>
                  <a:lnTo>
                    <a:pt x="254" y="994"/>
                  </a:lnTo>
                  <a:lnTo>
                    <a:pt x="252" y="1018"/>
                  </a:lnTo>
                  <a:lnTo>
                    <a:pt x="252" y="1042"/>
                  </a:lnTo>
                  <a:lnTo>
                    <a:pt x="256" y="1088"/>
                  </a:lnTo>
                  <a:lnTo>
                    <a:pt x="256" y="1088"/>
                  </a:lnTo>
                  <a:lnTo>
                    <a:pt x="254" y="1118"/>
                  </a:lnTo>
                  <a:lnTo>
                    <a:pt x="254" y="1118"/>
                  </a:lnTo>
                  <a:lnTo>
                    <a:pt x="266" y="1182"/>
                  </a:lnTo>
                  <a:lnTo>
                    <a:pt x="266" y="1182"/>
                  </a:lnTo>
                  <a:lnTo>
                    <a:pt x="264" y="1214"/>
                  </a:lnTo>
                  <a:lnTo>
                    <a:pt x="264" y="1214"/>
                  </a:lnTo>
                  <a:lnTo>
                    <a:pt x="274" y="1246"/>
                  </a:lnTo>
                  <a:lnTo>
                    <a:pt x="274" y="1246"/>
                  </a:lnTo>
                  <a:lnTo>
                    <a:pt x="274" y="1330"/>
                  </a:lnTo>
                  <a:lnTo>
                    <a:pt x="274" y="1330"/>
                  </a:lnTo>
                  <a:lnTo>
                    <a:pt x="290" y="1440"/>
                  </a:lnTo>
                  <a:lnTo>
                    <a:pt x="290" y="1440"/>
                  </a:lnTo>
                  <a:lnTo>
                    <a:pt x="290" y="1470"/>
                  </a:lnTo>
                  <a:lnTo>
                    <a:pt x="290" y="1470"/>
                  </a:lnTo>
                  <a:lnTo>
                    <a:pt x="294" y="1500"/>
                  </a:lnTo>
                  <a:lnTo>
                    <a:pt x="296" y="1532"/>
                  </a:lnTo>
                  <a:lnTo>
                    <a:pt x="296" y="1566"/>
                  </a:lnTo>
                  <a:lnTo>
                    <a:pt x="294" y="1582"/>
                  </a:lnTo>
                  <a:lnTo>
                    <a:pt x="290" y="1598"/>
                  </a:lnTo>
                  <a:lnTo>
                    <a:pt x="290" y="1598"/>
                  </a:lnTo>
                  <a:lnTo>
                    <a:pt x="294" y="1606"/>
                  </a:lnTo>
                  <a:lnTo>
                    <a:pt x="294" y="1606"/>
                  </a:lnTo>
                  <a:lnTo>
                    <a:pt x="290" y="1616"/>
                  </a:lnTo>
                  <a:lnTo>
                    <a:pt x="290" y="1616"/>
                  </a:lnTo>
                  <a:lnTo>
                    <a:pt x="290" y="1622"/>
                  </a:lnTo>
                  <a:lnTo>
                    <a:pt x="292" y="1628"/>
                  </a:lnTo>
                  <a:lnTo>
                    <a:pt x="294" y="1634"/>
                  </a:lnTo>
                  <a:lnTo>
                    <a:pt x="290" y="1640"/>
                  </a:lnTo>
                  <a:lnTo>
                    <a:pt x="290" y="1640"/>
                  </a:lnTo>
                  <a:lnTo>
                    <a:pt x="272" y="1644"/>
                  </a:lnTo>
                  <a:lnTo>
                    <a:pt x="248" y="1646"/>
                  </a:lnTo>
                  <a:lnTo>
                    <a:pt x="236" y="1644"/>
                  </a:lnTo>
                  <a:lnTo>
                    <a:pt x="224" y="1644"/>
                  </a:lnTo>
                  <a:lnTo>
                    <a:pt x="214" y="1640"/>
                  </a:lnTo>
                  <a:lnTo>
                    <a:pt x="208" y="1636"/>
                  </a:lnTo>
                  <a:lnTo>
                    <a:pt x="208" y="1636"/>
                  </a:lnTo>
                  <a:lnTo>
                    <a:pt x="204" y="1632"/>
                  </a:lnTo>
                  <a:lnTo>
                    <a:pt x="200" y="1626"/>
                  </a:lnTo>
                  <a:lnTo>
                    <a:pt x="194" y="1616"/>
                  </a:lnTo>
                  <a:lnTo>
                    <a:pt x="194" y="1616"/>
                  </a:lnTo>
                  <a:lnTo>
                    <a:pt x="176" y="1614"/>
                  </a:lnTo>
                  <a:lnTo>
                    <a:pt x="170" y="1612"/>
                  </a:lnTo>
                  <a:lnTo>
                    <a:pt x="164" y="1608"/>
                  </a:lnTo>
                  <a:lnTo>
                    <a:pt x="160" y="1604"/>
                  </a:lnTo>
                  <a:lnTo>
                    <a:pt x="158" y="1600"/>
                  </a:lnTo>
                  <a:lnTo>
                    <a:pt x="156" y="1592"/>
                  </a:lnTo>
                  <a:lnTo>
                    <a:pt x="158" y="1584"/>
                  </a:lnTo>
                  <a:lnTo>
                    <a:pt x="158" y="1584"/>
                  </a:lnTo>
                  <a:lnTo>
                    <a:pt x="162" y="1568"/>
                  </a:lnTo>
                  <a:lnTo>
                    <a:pt x="162" y="1568"/>
                  </a:lnTo>
                  <a:lnTo>
                    <a:pt x="168" y="1562"/>
                  </a:lnTo>
                  <a:lnTo>
                    <a:pt x="172" y="1558"/>
                  </a:lnTo>
                  <a:lnTo>
                    <a:pt x="174" y="1554"/>
                  </a:lnTo>
                  <a:lnTo>
                    <a:pt x="174" y="1554"/>
                  </a:lnTo>
                  <a:lnTo>
                    <a:pt x="176" y="1548"/>
                  </a:lnTo>
                  <a:lnTo>
                    <a:pt x="174" y="1540"/>
                  </a:lnTo>
                  <a:lnTo>
                    <a:pt x="174" y="1534"/>
                  </a:lnTo>
                  <a:lnTo>
                    <a:pt x="176" y="1526"/>
                  </a:lnTo>
                  <a:lnTo>
                    <a:pt x="176" y="1526"/>
                  </a:lnTo>
                  <a:lnTo>
                    <a:pt x="182" y="1518"/>
                  </a:lnTo>
                  <a:lnTo>
                    <a:pt x="188" y="1510"/>
                  </a:lnTo>
                  <a:lnTo>
                    <a:pt x="194" y="1502"/>
                  </a:lnTo>
                  <a:lnTo>
                    <a:pt x="198" y="1492"/>
                  </a:lnTo>
                  <a:lnTo>
                    <a:pt x="198" y="1492"/>
                  </a:lnTo>
                  <a:lnTo>
                    <a:pt x="192" y="1484"/>
                  </a:lnTo>
                  <a:lnTo>
                    <a:pt x="186" y="1472"/>
                  </a:lnTo>
                  <a:lnTo>
                    <a:pt x="176" y="1444"/>
                  </a:lnTo>
                  <a:lnTo>
                    <a:pt x="166" y="1410"/>
                  </a:lnTo>
                  <a:lnTo>
                    <a:pt x="156" y="1372"/>
                  </a:lnTo>
                  <a:lnTo>
                    <a:pt x="148" y="1332"/>
                  </a:lnTo>
                  <a:lnTo>
                    <a:pt x="144" y="1294"/>
                  </a:lnTo>
                  <a:lnTo>
                    <a:pt x="142" y="1260"/>
                  </a:lnTo>
                  <a:lnTo>
                    <a:pt x="142" y="1230"/>
                  </a:lnTo>
                  <a:lnTo>
                    <a:pt x="142" y="1230"/>
                  </a:lnTo>
                  <a:lnTo>
                    <a:pt x="134" y="1200"/>
                  </a:lnTo>
                  <a:lnTo>
                    <a:pt x="134" y="1200"/>
                  </a:lnTo>
                  <a:lnTo>
                    <a:pt x="124" y="1126"/>
                  </a:lnTo>
                  <a:lnTo>
                    <a:pt x="114" y="1052"/>
                  </a:lnTo>
                  <a:lnTo>
                    <a:pt x="114" y="1052"/>
                  </a:lnTo>
                  <a:lnTo>
                    <a:pt x="106" y="1000"/>
                  </a:lnTo>
                  <a:lnTo>
                    <a:pt x="98" y="946"/>
                  </a:lnTo>
                  <a:lnTo>
                    <a:pt x="98" y="946"/>
                  </a:lnTo>
                  <a:lnTo>
                    <a:pt x="98" y="936"/>
                  </a:lnTo>
                  <a:lnTo>
                    <a:pt x="98" y="928"/>
                  </a:lnTo>
                  <a:lnTo>
                    <a:pt x="100" y="920"/>
                  </a:lnTo>
                  <a:lnTo>
                    <a:pt x="98" y="910"/>
                  </a:lnTo>
                  <a:lnTo>
                    <a:pt x="98" y="910"/>
                  </a:lnTo>
                  <a:lnTo>
                    <a:pt x="90" y="876"/>
                  </a:lnTo>
                  <a:lnTo>
                    <a:pt x="82" y="844"/>
                  </a:lnTo>
                  <a:lnTo>
                    <a:pt x="82" y="844"/>
                  </a:lnTo>
                  <a:lnTo>
                    <a:pt x="84" y="792"/>
                  </a:lnTo>
                  <a:lnTo>
                    <a:pt x="84" y="792"/>
                  </a:lnTo>
                  <a:lnTo>
                    <a:pt x="82" y="776"/>
                  </a:lnTo>
                  <a:lnTo>
                    <a:pt x="82" y="758"/>
                  </a:lnTo>
                  <a:lnTo>
                    <a:pt x="84" y="724"/>
                  </a:lnTo>
                  <a:lnTo>
                    <a:pt x="86" y="690"/>
                  </a:lnTo>
                  <a:lnTo>
                    <a:pt x="88" y="656"/>
                  </a:lnTo>
                  <a:lnTo>
                    <a:pt x="88" y="656"/>
                  </a:lnTo>
                  <a:lnTo>
                    <a:pt x="56" y="662"/>
                  </a:lnTo>
                  <a:lnTo>
                    <a:pt x="38" y="666"/>
                  </a:lnTo>
                  <a:lnTo>
                    <a:pt x="28" y="666"/>
                  </a:lnTo>
                  <a:lnTo>
                    <a:pt x="28" y="666"/>
                  </a:lnTo>
                  <a:lnTo>
                    <a:pt x="22" y="660"/>
                  </a:lnTo>
                  <a:lnTo>
                    <a:pt x="18" y="652"/>
                  </a:lnTo>
                  <a:lnTo>
                    <a:pt x="18" y="652"/>
                  </a:lnTo>
                  <a:lnTo>
                    <a:pt x="10" y="634"/>
                  </a:lnTo>
                  <a:lnTo>
                    <a:pt x="4" y="612"/>
                  </a:lnTo>
                  <a:lnTo>
                    <a:pt x="4" y="612"/>
                  </a:lnTo>
                  <a:lnTo>
                    <a:pt x="4" y="584"/>
                  </a:lnTo>
                  <a:lnTo>
                    <a:pt x="4" y="584"/>
                  </a:lnTo>
                  <a:lnTo>
                    <a:pt x="2" y="572"/>
                  </a:lnTo>
                  <a:lnTo>
                    <a:pt x="0" y="560"/>
                  </a:lnTo>
                  <a:lnTo>
                    <a:pt x="2" y="534"/>
                  </a:lnTo>
                  <a:lnTo>
                    <a:pt x="6" y="506"/>
                  </a:lnTo>
                  <a:lnTo>
                    <a:pt x="10" y="480"/>
                  </a:lnTo>
                  <a:lnTo>
                    <a:pt x="10" y="480"/>
                  </a:lnTo>
                  <a:lnTo>
                    <a:pt x="18" y="440"/>
                  </a:lnTo>
                  <a:lnTo>
                    <a:pt x="24" y="402"/>
                  </a:lnTo>
                  <a:lnTo>
                    <a:pt x="26" y="386"/>
                  </a:lnTo>
                  <a:lnTo>
                    <a:pt x="32" y="368"/>
                  </a:lnTo>
                  <a:lnTo>
                    <a:pt x="38" y="352"/>
                  </a:lnTo>
                  <a:lnTo>
                    <a:pt x="46" y="338"/>
                  </a:lnTo>
                  <a:lnTo>
                    <a:pt x="46" y="338"/>
                  </a:lnTo>
                  <a:lnTo>
                    <a:pt x="56" y="326"/>
                  </a:lnTo>
                  <a:lnTo>
                    <a:pt x="68" y="314"/>
                  </a:lnTo>
                  <a:lnTo>
                    <a:pt x="82" y="304"/>
                  </a:lnTo>
                  <a:lnTo>
                    <a:pt x="96" y="296"/>
                  </a:lnTo>
                  <a:lnTo>
                    <a:pt x="126" y="278"/>
                  </a:lnTo>
                  <a:lnTo>
                    <a:pt x="154" y="262"/>
                  </a:lnTo>
                  <a:lnTo>
                    <a:pt x="154" y="262"/>
                  </a:lnTo>
                  <a:lnTo>
                    <a:pt x="160" y="258"/>
                  </a:lnTo>
                  <a:lnTo>
                    <a:pt x="166" y="256"/>
                  </a:lnTo>
                  <a:lnTo>
                    <a:pt x="174" y="254"/>
                  </a:lnTo>
                  <a:lnTo>
                    <a:pt x="180" y="250"/>
                  </a:lnTo>
                  <a:lnTo>
                    <a:pt x="180" y="250"/>
                  </a:lnTo>
                  <a:lnTo>
                    <a:pt x="182" y="244"/>
                  </a:lnTo>
                  <a:lnTo>
                    <a:pt x="184" y="234"/>
                  </a:lnTo>
                  <a:lnTo>
                    <a:pt x="184" y="220"/>
                  </a:lnTo>
                  <a:lnTo>
                    <a:pt x="182" y="208"/>
                  </a:lnTo>
                  <a:lnTo>
                    <a:pt x="178" y="182"/>
                  </a:lnTo>
                  <a:lnTo>
                    <a:pt x="172" y="166"/>
                  </a:lnTo>
                  <a:lnTo>
                    <a:pt x="172" y="166"/>
                  </a:lnTo>
                  <a:lnTo>
                    <a:pt x="166" y="164"/>
                  </a:lnTo>
                  <a:lnTo>
                    <a:pt x="162" y="162"/>
                  </a:lnTo>
                  <a:lnTo>
                    <a:pt x="162" y="162"/>
                  </a:lnTo>
                  <a:lnTo>
                    <a:pt x="154" y="140"/>
                  </a:lnTo>
                  <a:lnTo>
                    <a:pt x="150" y="116"/>
                  </a:lnTo>
                  <a:lnTo>
                    <a:pt x="150" y="92"/>
                  </a:lnTo>
                  <a:lnTo>
                    <a:pt x="152" y="70"/>
                  </a:lnTo>
                  <a:lnTo>
                    <a:pt x="160" y="48"/>
                  </a:lnTo>
                  <a:lnTo>
                    <a:pt x="164" y="38"/>
                  </a:lnTo>
                  <a:lnTo>
                    <a:pt x="170" y="30"/>
                  </a:lnTo>
                  <a:lnTo>
                    <a:pt x="178" y="22"/>
                  </a:lnTo>
                  <a:lnTo>
                    <a:pt x="186" y="14"/>
                  </a:lnTo>
                  <a:lnTo>
                    <a:pt x="196" y="8"/>
                  </a:lnTo>
                  <a:lnTo>
                    <a:pt x="206" y="4"/>
                  </a:lnTo>
                  <a:lnTo>
                    <a:pt x="206" y="4"/>
                  </a:lnTo>
                  <a:lnTo>
                    <a:pt x="224" y="0"/>
                  </a:lnTo>
                  <a:lnTo>
                    <a:pt x="242" y="0"/>
                  </a:lnTo>
                  <a:lnTo>
                    <a:pt x="260" y="4"/>
                  </a:lnTo>
                  <a:lnTo>
                    <a:pt x="278" y="10"/>
                  </a:lnTo>
                  <a:lnTo>
                    <a:pt x="294" y="18"/>
                  </a:lnTo>
                  <a:lnTo>
                    <a:pt x="308" y="30"/>
                  </a:lnTo>
                  <a:lnTo>
                    <a:pt x="318" y="42"/>
                  </a:lnTo>
                  <a:lnTo>
                    <a:pt x="324" y="54"/>
                  </a:lnTo>
                  <a:lnTo>
                    <a:pt x="324" y="54"/>
                  </a:lnTo>
                  <a:lnTo>
                    <a:pt x="326" y="62"/>
                  </a:lnTo>
                  <a:lnTo>
                    <a:pt x="326" y="72"/>
                  </a:lnTo>
                  <a:lnTo>
                    <a:pt x="322" y="88"/>
                  </a:lnTo>
                  <a:lnTo>
                    <a:pt x="312" y="116"/>
                  </a:lnTo>
                  <a:lnTo>
                    <a:pt x="312" y="116"/>
                  </a:lnTo>
                  <a:lnTo>
                    <a:pt x="314" y="122"/>
                  </a:lnTo>
                  <a:lnTo>
                    <a:pt x="316" y="130"/>
                  </a:lnTo>
                  <a:lnTo>
                    <a:pt x="314" y="140"/>
                  </a:lnTo>
                  <a:lnTo>
                    <a:pt x="314" y="148"/>
                  </a:lnTo>
                  <a:lnTo>
                    <a:pt x="314" y="148"/>
                  </a:lnTo>
                  <a:lnTo>
                    <a:pt x="314" y="160"/>
                  </a:lnTo>
                  <a:lnTo>
                    <a:pt x="312" y="172"/>
                  </a:lnTo>
                  <a:lnTo>
                    <a:pt x="302" y="194"/>
                  </a:lnTo>
                  <a:lnTo>
                    <a:pt x="296" y="204"/>
                  </a:lnTo>
                  <a:lnTo>
                    <a:pt x="292" y="216"/>
                  </a:lnTo>
                  <a:lnTo>
                    <a:pt x="290" y="226"/>
                  </a:lnTo>
                  <a:lnTo>
                    <a:pt x="290" y="238"/>
                  </a:lnTo>
                  <a:lnTo>
                    <a:pt x="290" y="238"/>
                  </a:lnTo>
                  <a:lnTo>
                    <a:pt x="308" y="250"/>
                  </a:lnTo>
                  <a:lnTo>
                    <a:pt x="328" y="258"/>
                  </a:lnTo>
                  <a:lnTo>
                    <a:pt x="368" y="276"/>
                  </a:lnTo>
                  <a:lnTo>
                    <a:pt x="408" y="292"/>
                  </a:lnTo>
                  <a:lnTo>
                    <a:pt x="428" y="302"/>
                  </a:lnTo>
                  <a:lnTo>
                    <a:pt x="444" y="314"/>
                  </a:lnTo>
                  <a:lnTo>
                    <a:pt x="444" y="314"/>
                  </a:lnTo>
                  <a:lnTo>
                    <a:pt x="450" y="320"/>
                  </a:lnTo>
                  <a:lnTo>
                    <a:pt x="456" y="328"/>
                  </a:lnTo>
                  <a:lnTo>
                    <a:pt x="462" y="344"/>
                  </a:lnTo>
                  <a:lnTo>
                    <a:pt x="468" y="360"/>
                  </a:lnTo>
                  <a:lnTo>
                    <a:pt x="474" y="378"/>
                  </a:lnTo>
                  <a:lnTo>
                    <a:pt x="474" y="378"/>
                  </a:lnTo>
                  <a:lnTo>
                    <a:pt x="500" y="474"/>
                  </a:lnTo>
                  <a:lnTo>
                    <a:pt x="500" y="474"/>
                  </a:lnTo>
                  <a:lnTo>
                    <a:pt x="516" y="554"/>
                  </a:lnTo>
                  <a:lnTo>
                    <a:pt x="516" y="554"/>
                  </a:lnTo>
                  <a:lnTo>
                    <a:pt x="542" y="558"/>
                  </a:lnTo>
                  <a:lnTo>
                    <a:pt x="542" y="558"/>
                  </a:lnTo>
                  <a:lnTo>
                    <a:pt x="542" y="552"/>
                  </a:lnTo>
                  <a:lnTo>
                    <a:pt x="542" y="546"/>
                  </a:lnTo>
                  <a:lnTo>
                    <a:pt x="542" y="546"/>
                  </a:lnTo>
                  <a:lnTo>
                    <a:pt x="534" y="540"/>
                  </a:lnTo>
                  <a:lnTo>
                    <a:pt x="526" y="534"/>
                  </a:lnTo>
                  <a:lnTo>
                    <a:pt x="518" y="524"/>
                  </a:lnTo>
                  <a:lnTo>
                    <a:pt x="512" y="514"/>
                  </a:lnTo>
                  <a:lnTo>
                    <a:pt x="508" y="502"/>
                  </a:lnTo>
                  <a:lnTo>
                    <a:pt x="506" y="488"/>
                  </a:lnTo>
                  <a:lnTo>
                    <a:pt x="506" y="476"/>
                  </a:lnTo>
                  <a:lnTo>
                    <a:pt x="510" y="464"/>
                  </a:lnTo>
                  <a:lnTo>
                    <a:pt x="510" y="464"/>
                  </a:lnTo>
                  <a:lnTo>
                    <a:pt x="516" y="454"/>
                  </a:lnTo>
                  <a:lnTo>
                    <a:pt x="524" y="444"/>
                  </a:lnTo>
                  <a:lnTo>
                    <a:pt x="530" y="434"/>
                  </a:lnTo>
                  <a:lnTo>
                    <a:pt x="536" y="424"/>
                  </a:lnTo>
                  <a:lnTo>
                    <a:pt x="536" y="424"/>
                  </a:lnTo>
                  <a:lnTo>
                    <a:pt x="536" y="416"/>
                  </a:lnTo>
                  <a:lnTo>
                    <a:pt x="536" y="406"/>
                  </a:lnTo>
                  <a:lnTo>
                    <a:pt x="532" y="384"/>
                  </a:lnTo>
                  <a:lnTo>
                    <a:pt x="522" y="350"/>
                  </a:lnTo>
                  <a:lnTo>
                    <a:pt x="522" y="350"/>
                  </a:lnTo>
                  <a:lnTo>
                    <a:pt x="524" y="330"/>
                  </a:lnTo>
                  <a:lnTo>
                    <a:pt x="524" y="330"/>
                  </a:lnTo>
                  <a:lnTo>
                    <a:pt x="516" y="322"/>
                  </a:lnTo>
                  <a:lnTo>
                    <a:pt x="516" y="322"/>
                  </a:lnTo>
                  <a:lnTo>
                    <a:pt x="516" y="318"/>
                  </a:lnTo>
                  <a:lnTo>
                    <a:pt x="516" y="314"/>
                  </a:lnTo>
                  <a:lnTo>
                    <a:pt x="518" y="310"/>
                  </a:lnTo>
                  <a:lnTo>
                    <a:pt x="518" y="308"/>
                  </a:lnTo>
                  <a:lnTo>
                    <a:pt x="518" y="308"/>
                  </a:lnTo>
                  <a:lnTo>
                    <a:pt x="514" y="308"/>
                  </a:lnTo>
                  <a:lnTo>
                    <a:pt x="514" y="308"/>
                  </a:lnTo>
                  <a:lnTo>
                    <a:pt x="510" y="316"/>
                  </a:lnTo>
                  <a:lnTo>
                    <a:pt x="502" y="318"/>
                  </a:lnTo>
                  <a:lnTo>
                    <a:pt x="502" y="318"/>
                  </a:lnTo>
                  <a:lnTo>
                    <a:pt x="508" y="310"/>
                  </a:lnTo>
                  <a:lnTo>
                    <a:pt x="510" y="304"/>
                  </a:lnTo>
                  <a:lnTo>
                    <a:pt x="512" y="298"/>
                  </a:lnTo>
                  <a:lnTo>
                    <a:pt x="512" y="292"/>
                  </a:lnTo>
                  <a:lnTo>
                    <a:pt x="510" y="280"/>
                  </a:lnTo>
                  <a:lnTo>
                    <a:pt x="506" y="262"/>
                  </a:lnTo>
                  <a:lnTo>
                    <a:pt x="506" y="262"/>
                  </a:lnTo>
                  <a:lnTo>
                    <a:pt x="506" y="250"/>
                  </a:lnTo>
                  <a:lnTo>
                    <a:pt x="506" y="250"/>
                  </a:lnTo>
                  <a:lnTo>
                    <a:pt x="514" y="238"/>
                  </a:lnTo>
                  <a:lnTo>
                    <a:pt x="514" y="238"/>
                  </a:lnTo>
                  <a:lnTo>
                    <a:pt x="514" y="234"/>
                  </a:lnTo>
                  <a:lnTo>
                    <a:pt x="512" y="232"/>
                  </a:lnTo>
                  <a:lnTo>
                    <a:pt x="508" y="226"/>
                  </a:lnTo>
                  <a:lnTo>
                    <a:pt x="508" y="226"/>
                  </a:lnTo>
                  <a:lnTo>
                    <a:pt x="506" y="212"/>
                  </a:lnTo>
                  <a:lnTo>
                    <a:pt x="506" y="198"/>
                  </a:lnTo>
                  <a:lnTo>
                    <a:pt x="506" y="198"/>
                  </a:lnTo>
                  <a:lnTo>
                    <a:pt x="506" y="192"/>
                  </a:lnTo>
                  <a:lnTo>
                    <a:pt x="508" y="188"/>
                  </a:lnTo>
                  <a:lnTo>
                    <a:pt x="512" y="180"/>
                  </a:lnTo>
                  <a:lnTo>
                    <a:pt x="512" y="180"/>
                  </a:lnTo>
                  <a:lnTo>
                    <a:pt x="510" y="166"/>
                  </a:lnTo>
                  <a:lnTo>
                    <a:pt x="510" y="166"/>
                  </a:lnTo>
                  <a:lnTo>
                    <a:pt x="516" y="154"/>
                  </a:lnTo>
                  <a:lnTo>
                    <a:pt x="524" y="140"/>
                  </a:lnTo>
                  <a:lnTo>
                    <a:pt x="532" y="128"/>
                  </a:lnTo>
                  <a:lnTo>
                    <a:pt x="540" y="120"/>
                  </a:lnTo>
                  <a:lnTo>
                    <a:pt x="540" y="120"/>
                  </a:lnTo>
                  <a:lnTo>
                    <a:pt x="548" y="116"/>
                  </a:lnTo>
                  <a:lnTo>
                    <a:pt x="558" y="112"/>
                  </a:lnTo>
                  <a:lnTo>
                    <a:pt x="568" y="110"/>
                  </a:lnTo>
                  <a:lnTo>
                    <a:pt x="576" y="106"/>
                  </a:lnTo>
                  <a:lnTo>
                    <a:pt x="576" y="106"/>
                  </a:lnTo>
                  <a:lnTo>
                    <a:pt x="586" y="102"/>
                  </a:lnTo>
                  <a:lnTo>
                    <a:pt x="596" y="100"/>
                  </a:lnTo>
                  <a:lnTo>
                    <a:pt x="620" y="98"/>
                  </a:lnTo>
                  <a:lnTo>
                    <a:pt x="620" y="98"/>
                  </a:lnTo>
                  <a:lnTo>
                    <a:pt x="636" y="98"/>
                  </a:lnTo>
                  <a:lnTo>
                    <a:pt x="650" y="102"/>
                  </a:lnTo>
                  <a:lnTo>
                    <a:pt x="664" y="110"/>
                  </a:lnTo>
                  <a:lnTo>
                    <a:pt x="674" y="120"/>
                  </a:lnTo>
                  <a:lnTo>
                    <a:pt x="686" y="132"/>
                  </a:lnTo>
                  <a:lnTo>
                    <a:pt x="694" y="144"/>
                  </a:lnTo>
                  <a:lnTo>
                    <a:pt x="700" y="156"/>
                  </a:lnTo>
                  <a:lnTo>
                    <a:pt x="706" y="168"/>
                  </a:lnTo>
                  <a:lnTo>
                    <a:pt x="706" y="168"/>
                  </a:lnTo>
                  <a:lnTo>
                    <a:pt x="716" y="218"/>
                  </a:lnTo>
                  <a:lnTo>
                    <a:pt x="716" y="218"/>
                  </a:lnTo>
                  <a:lnTo>
                    <a:pt x="726" y="236"/>
                  </a:lnTo>
                  <a:lnTo>
                    <a:pt x="726" y="236"/>
                  </a:lnTo>
                  <a:lnTo>
                    <a:pt x="726" y="256"/>
                  </a:lnTo>
                  <a:lnTo>
                    <a:pt x="726" y="256"/>
                  </a:lnTo>
                  <a:lnTo>
                    <a:pt x="732" y="268"/>
                  </a:lnTo>
                  <a:lnTo>
                    <a:pt x="736" y="282"/>
                  </a:lnTo>
                  <a:lnTo>
                    <a:pt x="736" y="282"/>
                  </a:lnTo>
                  <a:lnTo>
                    <a:pt x="740" y="286"/>
                  </a:lnTo>
                  <a:lnTo>
                    <a:pt x="744" y="290"/>
                  </a:lnTo>
                  <a:lnTo>
                    <a:pt x="748" y="294"/>
                  </a:lnTo>
                  <a:lnTo>
                    <a:pt x="750" y="298"/>
                  </a:lnTo>
                  <a:lnTo>
                    <a:pt x="750" y="298"/>
                  </a:lnTo>
                  <a:lnTo>
                    <a:pt x="750" y="334"/>
                  </a:lnTo>
                  <a:lnTo>
                    <a:pt x="750" y="334"/>
                  </a:lnTo>
                  <a:lnTo>
                    <a:pt x="756" y="354"/>
                  </a:lnTo>
                  <a:lnTo>
                    <a:pt x="762" y="376"/>
                  </a:lnTo>
                  <a:lnTo>
                    <a:pt x="762" y="376"/>
                  </a:lnTo>
                  <a:lnTo>
                    <a:pt x="766" y="382"/>
                  </a:lnTo>
                  <a:lnTo>
                    <a:pt x="772" y="390"/>
                  </a:lnTo>
                  <a:lnTo>
                    <a:pt x="778" y="398"/>
                  </a:lnTo>
                  <a:lnTo>
                    <a:pt x="780" y="408"/>
                  </a:lnTo>
                  <a:lnTo>
                    <a:pt x="780" y="408"/>
                  </a:lnTo>
                  <a:lnTo>
                    <a:pt x="780" y="418"/>
                  </a:lnTo>
                  <a:lnTo>
                    <a:pt x="776" y="430"/>
                  </a:lnTo>
                  <a:lnTo>
                    <a:pt x="774" y="440"/>
                  </a:lnTo>
                  <a:lnTo>
                    <a:pt x="772" y="452"/>
                  </a:lnTo>
                  <a:lnTo>
                    <a:pt x="772" y="452"/>
                  </a:lnTo>
                  <a:lnTo>
                    <a:pt x="778" y="482"/>
                  </a:lnTo>
                  <a:lnTo>
                    <a:pt x="782" y="502"/>
                  </a:lnTo>
                  <a:lnTo>
                    <a:pt x="782" y="516"/>
                  </a:lnTo>
                  <a:lnTo>
                    <a:pt x="782" y="516"/>
                  </a:lnTo>
                  <a:lnTo>
                    <a:pt x="780" y="520"/>
                  </a:lnTo>
                  <a:lnTo>
                    <a:pt x="776" y="524"/>
                  </a:lnTo>
                  <a:lnTo>
                    <a:pt x="774" y="530"/>
                  </a:lnTo>
                  <a:lnTo>
                    <a:pt x="772" y="536"/>
                  </a:lnTo>
                  <a:lnTo>
                    <a:pt x="772" y="536"/>
                  </a:lnTo>
                  <a:lnTo>
                    <a:pt x="778" y="544"/>
                  </a:lnTo>
                  <a:lnTo>
                    <a:pt x="780" y="552"/>
                  </a:lnTo>
                  <a:lnTo>
                    <a:pt x="778" y="562"/>
                  </a:lnTo>
                  <a:lnTo>
                    <a:pt x="776" y="572"/>
                  </a:lnTo>
                  <a:lnTo>
                    <a:pt x="770" y="596"/>
                  </a:lnTo>
                  <a:lnTo>
                    <a:pt x="768" y="606"/>
                  </a:lnTo>
                  <a:lnTo>
                    <a:pt x="770" y="618"/>
                  </a:lnTo>
                  <a:lnTo>
                    <a:pt x="770" y="618"/>
                  </a:lnTo>
                  <a:lnTo>
                    <a:pt x="772" y="624"/>
                  </a:lnTo>
                  <a:lnTo>
                    <a:pt x="776" y="632"/>
                  </a:lnTo>
                  <a:lnTo>
                    <a:pt x="776" y="632"/>
                  </a:lnTo>
                  <a:lnTo>
                    <a:pt x="774" y="632"/>
                  </a:lnTo>
                  <a:lnTo>
                    <a:pt x="774" y="632"/>
                  </a:lnTo>
                  <a:lnTo>
                    <a:pt x="774" y="630"/>
                  </a:lnTo>
                  <a:lnTo>
                    <a:pt x="774" y="630"/>
                  </a:lnTo>
                  <a:lnTo>
                    <a:pt x="772" y="626"/>
                  </a:lnTo>
                  <a:lnTo>
                    <a:pt x="768" y="624"/>
                  </a:lnTo>
                  <a:lnTo>
                    <a:pt x="768" y="624"/>
                  </a:lnTo>
                  <a:lnTo>
                    <a:pt x="766" y="634"/>
                  </a:lnTo>
                  <a:lnTo>
                    <a:pt x="764" y="638"/>
                  </a:lnTo>
                  <a:lnTo>
                    <a:pt x="760" y="640"/>
                  </a:lnTo>
                  <a:lnTo>
                    <a:pt x="760" y="640"/>
                  </a:lnTo>
                  <a:lnTo>
                    <a:pt x="764" y="628"/>
                  </a:lnTo>
                  <a:lnTo>
                    <a:pt x="764" y="624"/>
                  </a:lnTo>
                  <a:lnTo>
                    <a:pt x="760" y="620"/>
                  </a:lnTo>
                  <a:lnTo>
                    <a:pt x="760" y="620"/>
                  </a:lnTo>
                  <a:lnTo>
                    <a:pt x="760" y="626"/>
                  </a:lnTo>
                  <a:lnTo>
                    <a:pt x="756" y="634"/>
                  </a:lnTo>
                  <a:lnTo>
                    <a:pt x="752" y="638"/>
                  </a:lnTo>
                  <a:lnTo>
                    <a:pt x="746" y="642"/>
                  </a:lnTo>
                  <a:lnTo>
                    <a:pt x="746" y="642"/>
                  </a:lnTo>
                  <a:lnTo>
                    <a:pt x="748" y="634"/>
                  </a:lnTo>
                  <a:lnTo>
                    <a:pt x="748" y="634"/>
                  </a:lnTo>
                  <a:lnTo>
                    <a:pt x="742" y="632"/>
                  </a:lnTo>
                  <a:lnTo>
                    <a:pt x="738" y="626"/>
                  </a:lnTo>
                  <a:lnTo>
                    <a:pt x="734" y="614"/>
                  </a:lnTo>
                  <a:lnTo>
                    <a:pt x="734" y="614"/>
                  </a:lnTo>
                  <a:lnTo>
                    <a:pt x="732" y="614"/>
                  </a:lnTo>
                  <a:lnTo>
                    <a:pt x="732" y="614"/>
                  </a:lnTo>
                  <a:lnTo>
                    <a:pt x="726" y="622"/>
                  </a:lnTo>
                  <a:lnTo>
                    <a:pt x="724" y="628"/>
                  </a:lnTo>
                  <a:lnTo>
                    <a:pt x="726" y="638"/>
                  </a:lnTo>
                  <a:lnTo>
                    <a:pt x="728" y="646"/>
                  </a:lnTo>
                  <a:lnTo>
                    <a:pt x="728" y="646"/>
                  </a:lnTo>
                  <a:lnTo>
                    <a:pt x="724" y="644"/>
                  </a:lnTo>
                  <a:lnTo>
                    <a:pt x="724" y="644"/>
                  </a:lnTo>
                  <a:lnTo>
                    <a:pt x="722" y="630"/>
                  </a:lnTo>
                  <a:lnTo>
                    <a:pt x="720" y="612"/>
                  </a:lnTo>
                  <a:lnTo>
                    <a:pt x="720" y="612"/>
                  </a:lnTo>
                  <a:lnTo>
                    <a:pt x="710" y="602"/>
                  </a:lnTo>
                  <a:lnTo>
                    <a:pt x="710" y="602"/>
                  </a:lnTo>
                  <a:lnTo>
                    <a:pt x="708" y="606"/>
                  </a:lnTo>
                  <a:lnTo>
                    <a:pt x="708" y="606"/>
                  </a:lnTo>
                  <a:lnTo>
                    <a:pt x="712" y="618"/>
                  </a:lnTo>
                  <a:lnTo>
                    <a:pt x="714" y="632"/>
                  </a:lnTo>
                  <a:lnTo>
                    <a:pt x="716" y="654"/>
                  </a:lnTo>
                  <a:lnTo>
                    <a:pt x="716" y="654"/>
                  </a:lnTo>
                  <a:lnTo>
                    <a:pt x="722" y="674"/>
                  </a:lnTo>
                  <a:lnTo>
                    <a:pt x="730" y="694"/>
                  </a:lnTo>
                  <a:lnTo>
                    <a:pt x="730" y="694"/>
                  </a:lnTo>
                  <a:lnTo>
                    <a:pt x="728" y="702"/>
                  </a:lnTo>
                  <a:lnTo>
                    <a:pt x="726" y="712"/>
                  </a:lnTo>
                  <a:lnTo>
                    <a:pt x="724" y="722"/>
                  </a:lnTo>
                  <a:lnTo>
                    <a:pt x="724" y="732"/>
                  </a:lnTo>
                  <a:lnTo>
                    <a:pt x="724" y="732"/>
                  </a:lnTo>
                  <a:lnTo>
                    <a:pt x="728" y="760"/>
                  </a:lnTo>
                  <a:lnTo>
                    <a:pt x="728" y="760"/>
                  </a:lnTo>
                  <a:lnTo>
                    <a:pt x="722" y="798"/>
                  </a:lnTo>
                  <a:lnTo>
                    <a:pt x="716" y="816"/>
                  </a:lnTo>
                  <a:lnTo>
                    <a:pt x="710" y="832"/>
                  </a:lnTo>
                  <a:lnTo>
                    <a:pt x="710" y="832"/>
                  </a:lnTo>
                  <a:lnTo>
                    <a:pt x="698" y="856"/>
                  </a:lnTo>
                  <a:lnTo>
                    <a:pt x="698" y="856"/>
                  </a:lnTo>
                  <a:lnTo>
                    <a:pt x="696" y="866"/>
                  </a:lnTo>
                  <a:lnTo>
                    <a:pt x="696" y="878"/>
                  </a:lnTo>
                  <a:lnTo>
                    <a:pt x="700" y="906"/>
                  </a:lnTo>
                  <a:lnTo>
                    <a:pt x="708" y="930"/>
                  </a:lnTo>
                  <a:lnTo>
                    <a:pt x="714" y="948"/>
                  </a:lnTo>
                  <a:lnTo>
                    <a:pt x="714" y="948"/>
                  </a:lnTo>
                  <a:lnTo>
                    <a:pt x="710" y="950"/>
                  </a:lnTo>
                  <a:lnTo>
                    <a:pt x="710" y="950"/>
                  </a:lnTo>
                  <a:lnTo>
                    <a:pt x="704" y="952"/>
                  </a:lnTo>
                  <a:lnTo>
                    <a:pt x="698" y="952"/>
                  </a:lnTo>
                  <a:lnTo>
                    <a:pt x="682" y="954"/>
                  </a:lnTo>
                  <a:lnTo>
                    <a:pt x="666" y="952"/>
                  </a:lnTo>
                  <a:lnTo>
                    <a:pt x="652" y="952"/>
                  </a:lnTo>
                  <a:lnTo>
                    <a:pt x="652" y="952"/>
                  </a:lnTo>
                  <a:lnTo>
                    <a:pt x="626" y="1030"/>
                  </a:lnTo>
                  <a:lnTo>
                    <a:pt x="626" y="1030"/>
                  </a:lnTo>
                  <a:lnTo>
                    <a:pt x="626" y="1046"/>
                  </a:lnTo>
                  <a:lnTo>
                    <a:pt x="626" y="1046"/>
                  </a:lnTo>
                  <a:lnTo>
                    <a:pt x="622" y="1056"/>
                  </a:lnTo>
                  <a:lnTo>
                    <a:pt x="618" y="1060"/>
                  </a:lnTo>
                  <a:lnTo>
                    <a:pt x="618" y="1066"/>
                  </a:lnTo>
                  <a:lnTo>
                    <a:pt x="618" y="1066"/>
                  </a:lnTo>
                  <a:lnTo>
                    <a:pt x="626" y="1074"/>
                  </a:lnTo>
                  <a:lnTo>
                    <a:pt x="628" y="1076"/>
                  </a:lnTo>
                  <a:lnTo>
                    <a:pt x="632" y="1082"/>
                  </a:lnTo>
                  <a:lnTo>
                    <a:pt x="632" y="1082"/>
                  </a:lnTo>
                  <a:lnTo>
                    <a:pt x="630" y="1090"/>
                  </a:lnTo>
                  <a:lnTo>
                    <a:pt x="630" y="1096"/>
                  </a:lnTo>
                  <a:lnTo>
                    <a:pt x="632" y="1106"/>
                  </a:lnTo>
                  <a:lnTo>
                    <a:pt x="638" y="1118"/>
                  </a:lnTo>
                  <a:lnTo>
                    <a:pt x="642" y="1128"/>
                  </a:lnTo>
                  <a:lnTo>
                    <a:pt x="642" y="1128"/>
                  </a:lnTo>
                  <a:lnTo>
                    <a:pt x="646" y="1168"/>
                  </a:lnTo>
                  <a:lnTo>
                    <a:pt x="646" y="1168"/>
                  </a:lnTo>
                  <a:lnTo>
                    <a:pt x="650" y="1222"/>
                  </a:lnTo>
                  <a:lnTo>
                    <a:pt x="650" y="1222"/>
                  </a:lnTo>
                  <a:lnTo>
                    <a:pt x="668" y="1346"/>
                  </a:lnTo>
                  <a:lnTo>
                    <a:pt x="668" y="1346"/>
                  </a:lnTo>
                  <a:lnTo>
                    <a:pt x="672" y="1406"/>
                  </a:lnTo>
                  <a:lnTo>
                    <a:pt x="672" y="1406"/>
                  </a:lnTo>
                  <a:lnTo>
                    <a:pt x="682" y="1454"/>
                  </a:lnTo>
                  <a:lnTo>
                    <a:pt x="686" y="1484"/>
                  </a:lnTo>
                  <a:lnTo>
                    <a:pt x="686" y="1496"/>
                  </a:lnTo>
                  <a:lnTo>
                    <a:pt x="684" y="1504"/>
                  </a:lnTo>
                  <a:lnTo>
                    <a:pt x="684" y="1504"/>
                  </a:lnTo>
                  <a:lnTo>
                    <a:pt x="674" y="1508"/>
                  </a:lnTo>
                  <a:lnTo>
                    <a:pt x="674" y="1508"/>
                  </a:lnTo>
                  <a:lnTo>
                    <a:pt x="674" y="1524"/>
                  </a:lnTo>
                  <a:lnTo>
                    <a:pt x="674" y="1530"/>
                  </a:lnTo>
                  <a:lnTo>
                    <a:pt x="674" y="1536"/>
                  </a:lnTo>
                  <a:lnTo>
                    <a:pt x="674" y="1536"/>
                  </a:lnTo>
                  <a:lnTo>
                    <a:pt x="666" y="1538"/>
                  </a:lnTo>
                  <a:lnTo>
                    <a:pt x="660" y="1540"/>
                  </a:lnTo>
                  <a:lnTo>
                    <a:pt x="652" y="1540"/>
                  </a:lnTo>
                  <a:lnTo>
                    <a:pt x="646" y="1544"/>
                  </a:lnTo>
                  <a:lnTo>
                    <a:pt x="646" y="1544"/>
                  </a:lnTo>
                  <a:lnTo>
                    <a:pt x="648" y="1582"/>
                  </a:lnTo>
                  <a:lnTo>
                    <a:pt x="648" y="1582"/>
                  </a:lnTo>
                  <a:lnTo>
                    <a:pt x="648" y="1582"/>
                  </a:lnTo>
                  <a:lnTo>
                    <a:pt x="648" y="1582"/>
                  </a:lnTo>
                  <a:lnTo>
                    <a:pt x="634" y="1584"/>
                  </a:lnTo>
                  <a:lnTo>
                    <a:pt x="634" y="1584"/>
                  </a:lnTo>
                  <a:lnTo>
                    <a:pt x="632" y="1582"/>
                  </a:lnTo>
                  <a:lnTo>
                    <a:pt x="632" y="1582"/>
                  </a:lnTo>
                  <a:lnTo>
                    <a:pt x="630" y="1548"/>
                  </a:lnTo>
                  <a:lnTo>
                    <a:pt x="630" y="1548"/>
                  </a:lnTo>
                  <a:lnTo>
                    <a:pt x="602" y="1558"/>
                  </a:lnTo>
                  <a:lnTo>
                    <a:pt x="586" y="1562"/>
                  </a:lnTo>
                  <a:lnTo>
                    <a:pt x="570" y="1564"/>
                  </a:lnTo>
                  <a:lnTo>
                    <a:pt x="570" y="1564"/>
                  </a:lnTo>
                  <a:close/>
                  <a:moveTo>
                    <a:pt x="516" y="242"/>
                  </a:moveTo>
                  <a:lnTo>
                    <a:pt x="516" y="242"/>
                  </a:lnTo>
                  <a:lnTo>
                    <a:pt x="512" y="248"/>
                  </a:lnTo>
                  <a:lnTo>
                    <a:pt x="510" y="254"/>
                  </a:lnTo>
                  <a:lnTo>
                    <a:pt x="510" y="260"/>
                  </a:lnTo>
                  <a:lnTo>
                    <a:pt x="510" y="260"/>
                  </a:lnTo>
                  <a:lnTo>
                    <a:pt x="516" y="258"/>
                  </a:lnTo>
                  <a:lnTo>
                    <a:pt x="516" y="258"/>
                  </a:lnTo>
                  <a:lnTo>
                    <a:pt x="522" y="250"/>
                  </a:lnTo>
                  <a:lnTo>
                    <a:pt x="522" y="250"/>
                  </a:lnTo>
                  <a:lnTo>
                    <a:pt x="520" y="242"/>
                  </a:lnTo>
                  <a:lnTo>
                    <a:pt x="520" y="242"/>
                  </a:lnTo>
                  <a:lnTo>
                    <a:pt x="516" y="242"/>
                  </a:lnTo>
                  <a:lnTo>
                    <a:pt x="516" y="242"/>
                  </a:lnTo>
                  <a:close/>
                  <a:moveTo>
                    <a:pt x="738" y="288"/>
                  </a:moveTo>
                  <a:lnTo>
                    <a:pt x="738" y="288"/>
                  </a:lnTo>
                  <a:lnTo>
                    <a:pt x="746" y="308"/>
                  </a:lnTo>
                  <a:lnTo>
                    <a:pt x="746" y="308"/>
                  </a:lnTo>
                  <a:lnTo>
                    <a:pt x="748" y="308"/>
                  </a:lnTo>
                  <a:lnTo>
                    <a:pt x="748" y="308"/>
                  </a:lnTo>
                  <a:lnTo>
                    <a:pt x="748" y="302"/>
                  </a:lnTo>
                  <a:lnTo>
                    <a:pt x="746" y="296"/>
                  </a:lnTo>
                  <a:lnTo>
                    <a:pt x="744" y="292"/>
                  </a:lnTo>
                  <a:lnTo>
                    <a:pt x="740" y="290"/>
                  </a:lnTo>
                  <a:lnTo>
                    <a:pt x="740" y="290"/>
                  </a:lnTo>
                  <a:lnTo>
                    <a:pt x="738" y="288"/>
                  </a:lnTo>
                  <a:lnTo>
                    <a:pt x="738" y="288"/>
                  </a:lnTo>
                  <a:close/>
                  <a:moveTo>
                    <a:pt x="412" y="536"/>
                  </a:moveTo>
                  <a:lnTo>
                    <a:pt x="412" y="536"/>
                  </a:lnTo>
                  <a:lnTo>
                    <a:pt x="412" y="550"/>
                  </a:lnTo>
                  <a:lnTo>
                    <a:pt x="414" y="554"/>
                  </a:lnTo>
                  <a:lnTo>
                    <a:pt x="416" y="560"/>
                  </a:lnTo>
                  <a:lnTo>
                    <a:pt x="416" y="560"/>
                  </a:lnTo>
                  <a:lnTo>
                    <a:pt x="424" y="560"/>
                  </a:lnTo>
                  <a:lnTo>
                    <a:pt x="424" y="560"/>
                  </a:lnTo>
                  <a:lnTo>
                    <a:pt x="424" y="558"/>
                  </a:lnTo>
                  <a:lnTo>
                    <a:pt x="424" y="558"/>
                  </a:lnTo>
                  <a:lnTo>
                    <a:pt x="420" y="546"/>
                  </a:lnTo>
                  <a:lnTo>
                    <a:pt x="412" y="536"/>
                  </a:lnTo>
                  <a:lnTo>
                    <a:pt x="412" y="536"/>
                  </a:lnTo>
                  <a:close/>
                  <a:moveTo>
                    <a:pt x="102" y="562"/>
                  </a:moveTo>
                  <a:lnTo>
                    <a:pt x="102" y="562"/>
                  </a:lnTo>
                  <a:lnTo>
                    <a:pt x="102" y="572"/>
                  </a:lnTo>
                  <a:lnTo>
                    <a:pt x="98" y="580"/>
                  </a:lnTo>
                  <a:lnTo>
                    <a:pt x="94" y="586"/>
                  </a:lnTo>
                  <a:lnTo>
                    <a:pt x="92" y="594"/>
                  </a:lnTo>
                  <a:lnTo>
                    <a:pt x="92" y="594"/>
                  </a:lnTo>
                  <a:lnTo>
                    <a:pt x="94" y="598"/>
                  </a:lnTo>
                  <a:lnTo>
                    <a:pt x="96" y="600"/>
                  </a:lnTo>
                  <a:lnTo>
                    <a:pt x="98" y="600"/>
                  </a:lnTo>
                  <a:lnTo>
                    <a:pt x="102" y="598"/>
                  </a:lnTo>
                  <a:lnTo>
                    <a:pt x="102" y="598"/>
                  </a:lnTo>
                  <a:lnTo>
                    <a:pt x="106" y="578"/>
                  </a:lnTo>
                  <a:lnTo>
                    <a:pt x="106" y="568"/>
                  </a:lnTo>
                  <a:lnTo>
                    <a:pt x="104" y="564"/>
                  </a:lnTo>
                  <a:lnTo>
                    <a:pt x="102" y="562"/>
                  </a:lnTo>
                  <a:lnTo>
                    <a:pt x="102" y="562"/>
                  </a:lnTo>
                  <a:close/>
                  <a:moveTo>
                    <a:pt x="710" y="590"/>
                  </a:moveTo>
                  <a:lnTo>
                    <a:pt x="710" y="590"/>
                  </a:lnTo>
                  <a:lnTo>
                    <a:pt x="710" y="598"/>
                  </a:lnTo>
                  <a:lnTo>
                    <a:pt x="710" y="598"/>
                  </a:lnTo>
                  <a:lnTo>
                    <a:pt x="714" y="604"/>
                  </a:lnTo>
                  <a:lnTo>
                    <a:pt x="716" y="604"/>
                  </a:lnTo>
                  <a:lnTo>
                    <a:pt x="720" y="604"/>
                  </a:lnTo>
                  <a:lnTo>
                    <a:pt x="720" y="604"/>
                  </a:lnTo>
                  <a:lnTo>
                    <a:pt x="716" y="596"/>
                  </a:lnTo>
                  <a:lnTo>
                    <a:pt x="714" y="592"/>
                  </a:lnTo>
                  <a:lnTo>
                    <a:pt x="710" y="590"/>
                  </a:lnTo>
                  <a:lnTo>
                    <a:pt x="710" y="590"/>
                  </a:lnTo>
                  <a:close/>
                  <a:moveTo>
                    <a:pt x="516" y="606"/>
                  </a:moveTo>
                  <a:lnTo>
                    <a:pt x="516" y="606"/>
                  </a:lnTo>
                  <a:lnTo>
                    <a:pt x="510" y="618"/>
                  </a:lnTo>
                  <a:lnTo>
                    <a:pt x="502" y="626"/>
                  </a:lnTo>
                  <a:lnTo>
                    <a:pt x="492" y="630"/>
                  </a:lnTo>
                  <a:lnTo>
                    <a:pt x="482" y="634"/>
                  </a:lnTo>
                  <a:lnTo>
                    <a:pt x="458" y="636"/>
                  </a:lnTo>
                  <a:lnTo>
                    <a:pt x="430" y="640"/>
                  </a:lnTo>
                  <a:lnTo>
                    <a:pt x="430" y="640"/>
                  </a:lnTo>
                  <a:lnTo>
                    <a:pt x="434" y="644"/>
                  </a:lnTo>
                  <a:lnTo>
                    <a:pt x="434" y="644"/>
                  </a:lnTo>
                  <a:lnTo>
                    <a:pt x="452" y="646"/>
                  </a:lnTo>
                  <a:lnTo>
                    <a:pt x="482" y="648"/>
                  </a:lnTo>
                  <a:lnTo>
                    <a:pt x="512" y="646"/>
                  </a:lnTo>
                  <a:lnTo>
                    <a:pt x="520" y="644"/>
                  </a:lnTo>
                  <a:lnTo>
                    <a:pt x="526" y="640"/>
                  </a:lnTo>
                  <a:lnTo>
                    <a:pt x="526" y="640"/>
                  </a:lnTo>
                  <a:lnTo>
                    <a:pt x="528" y="626"/>
                  </a:lnTo>
                  <a:lnTo>
                    <a:pt x="530" y="610"/>
                  </a:lnTo>
                  <a:lnTo>
                    <a:pt x="530" y="610"/>
                  </a:lnTo>
                  <a:lnTo>
                    <a:pt x="516" y="606"/>
                  </a:lnTo>
                  <a:lnTo>
                    <a:pt x="516" y="606"/>
                  </a:lnTo>
                  <a:close/>
                  <a:moveTo>
                    <a:pt x="752" y="616"/>
                  </a:moveTo>
                  <a:lnTo>
                    <a:pt x="752" y="616"/>
                  </a:lnTo>
                  <a:lnTo>
                    <a:pt x="752" y="630"/>
                  </a:lnTo>
                  <a:lnTo>
                    <a:pt x="752" y="630"/>
                  </a:lnTo>
                  <a:lnTo>
                    <a:pt x="754" y="630"/>
                  </a:lnTo>
                  <a:lnTo>
                    <a:pt x="754" y="630"/>
                  </a:lnTo>
                  <a:lnTo>
                    <a:pt x="756" y="622"/>
                  </a:lnTo>
                  <a:lnTo>
                    <a:pt x="756" y="618"/>
                  </a:lnTo>
                  <a:lnTo>
                    <a:pt x="752" y="616"/>
                  </a:lnTo>
                  <a:lnTo>
                    <a:pt x="752" y="616"/>
                  </a:lnTo>
                  <a:close/>
                  <a:moveTo>
                    <a:pt x="412" y="674"/>
                  </a:moveTo>
                  <a:lnTo>
                    <a:pt x="412" y="674"/>
                  </a:lnTo>
                  <a:lnTo>
                    <a:pt x="414" y="700"/>
                  </a:lnTo>
                  <a:lnTo>
                    <a:pt x="416" y="722"/>
                  </a:lnTo>
                  <a:lnTo>
                    <a:pt x="422" y="768"/>
                  </a:lnTo>
                  <a:lnTo>
                    <a:pt x="422" y="768"/>
                  </a:lnTo>
                  <a:lnTo>
                    <a:pt x="420" y="804"/>
                  </a:lnTo>
                  <a:lnTo>
                    <a:pt x="420" y="804"/>
                  </a:lnTo>
                  <a:lnTo>
                    <a:pt x="422" y="822"/>
                  </a:lnTo>
                  <a:lnTo>
                    <a:pt x="424" y="830"/>
                  </a:lnTo>
                  <a:lnTo>
                    <a:pt x="422" y="840"/>
                  </a:lnTo>
                  <a:lnTo>
                    <a:pt x="422" y="840"/>
                  </a:lnTo>
                  <a:lnTo>
                    <a:pt x="410" y="848"/>
                  </a:lnTo>
                  <a:lnTo>
                    <a:pt x="410" y="848"/>
                  </a:lnTo>
                  <a:lnTo>
                    <a:pt x="420" y="898"/>
                  </a:lnTo>
                  <a:lnTo>
                    <a:pt x="426" y="952"/>
                  </a:lnTo>
                  <a:lnTo>
                    <a:pt x="432" y="1008"/>
                  </a:lnTo>
                  <a:lnTo>
                    <a:pt x="440" y="1060"/>
                  </a:lnTo>
                  <a:lnTo>
                    <a:pt x="440" y="1060"/>
                  </a:lnTo>
                  <a:lnTo>
                    <a:pt x="446" y="1074"/>
                  </a:lnTo>
                  <a:lnTo>
                    <a:pt x="450" y="1088"/>
                  </a:lnTo>
                  <a:lnTo>
                    <a:pt x="450" y="1088"/>
                  </a:lnTo>
                  <a:lnTo>
                    <a:pt x="450" y="1094"/>
                  </a:lnTo>
                  <a:lnTo>
                    <a:pt x="448" y="1102"/>
                  </a:lnTo>
                  <a:lnTo>
                    <a:pt x="442" y="1114"/>
                  </a:lnTo>
                  <a:lnTo>
                    <a:pt x="434" y="1128"/>
                  </a:lnTo>
                  <a:lnTo>
                    <a:pt x="434" y="1134"/>
                  </a:lnTo>
                  <a:lnTo>
                    <a:pt x="434" y="1142"/>
                  </a:lnTo>
                  <a:lnTo>
                    <a:pt x="434" y="1142"/>
                  </a:lnTo>
                  <a:lnTo>
                    <a:pt x="436" y="1146"/>
                  </a:lnTo>
                  <a:lnTo>
                    <a:pt x="440" y="1152"/>
                  </a:lnTo>
                  <a:lnTo>
                    <a:pt x="444" y="1158"/>
                  </a:lnTo>
                  <a:lnTo>
                    <a:pt x="446" y="1164"/>
                  </a:lnTo>
                  <a:lnTo>
                    <a:pt x="446" y="1164"/>
                  </a:lnTo>
                  <a:lnTo>
                    <a:pt x="440" y="1190"/>
                  </a:lnTo>
                  <a:lnTo>
                    <a:pt x="440" y="1190"/>
                  </a:lnTo>
                  <a:lnTo>
                    <a:pt x="440" y="1198"/>
                  </a:lnTo>
                  <a:lnTo>
                    <a:pt x="442" y="1206"/>
                  </a:lnTo>
                  <a:lnTo>
                    <a:pt x="446" y="1218"/>
                  </a:lnTo>
                  <a:lnTo>
                    <a:pt x="446" y="1218"/>
                  </a:lnTo>
                  <a:lnTo>
                    <a:pt x="442" y="1258"/>
                  </a:lnTo>
                  <a:lnTo>
                    <a:pt x="442" y="1258"/>
                  </a:lnTo>
                  <a:lnTo>
                    <a:pt x="446" y="1322"/>
                  </a:lnTo>
                  <a:lnTo>
                    <a:pt x="448" y="1356"/>
                  </a:lnTo>
                  <a:lnTo>
                    <a:pt x="452" y="1386"/>
                  </a:lnTo>
                  <a:lnTo>
                    <a:pt x="452" y="1386"/>
                  </a:lnTo>
                  <a:lnTo>
                    <a:pt x="452" y="1426"/>
                  </a:lnTo>
                  <a:lnTo>
                    <a:pt x="452" y="1426"/>
                  </a:lnTo>
                  <a:lnTo>
                    <a:pt x="482" y="1508"/>
                  </a:lnTo>
                  <a:lnTo>
                    <a:pt x="482" y="1508"/>
                  </a:lnTo>
                  <a:lnTo>
                    <a:pt x="482" y="1516"/>
                  </a:lnTo>
                  <a:lnTo>
                    <a:pt x="480" y="1522"/>
                  </a:lnTo>
                  <a:lnTo>
                    <a:pt x="476" y="1528"/>
                  </a:lnTo>
                  <a:lnTo>
                    <a:pt x="474" y="1536"/>
                  </a:lnTo>
                  <a:lnTo>
                    <a:pt x="474" y="1536"/>
                  </a:lnTo>
                  <a:lnTo>
                    <a:pt x="492" y="1546"/>
                  </a:lnTo>
                  <a:lnTo>
                    <a:pt x="492" y="1546"/>
                  </a:lnTo>
                  <a:lnTo>
                    <a:pt x="514" y="1544"/>
                  </a:lnTo>
                  <a:lnTo>
                    <a:pt x="534" y="1540"/>
                  </a:lnTo>
                  <a:lnTo>
                    <a:pt x="534" y="1540"/>
                  </a:lnTo>
                  <a:lnTo>
                    <a:pt x="532" y="1524"/>
                  </a:lnTo>
                  <a:lnTo>
                    <a:pt x="528" y="1510"/>
                  </a:lnTo>
                  <a:lnTo>
                    <a:pt x="522" y="1496"/>
                  </a:lnTo>
                  <a:lnTo>
                    <a:pt x="518" y="1482"/>
                  </a:lnTo>
                  <a:lnTo>
                    <a:pt x="518" y="1482"/>
                  </a:lnTo>
                  <a:lnTo>
                    <a:pt x="516" y="1398"/>
                  </a:lnTo>
                  <a:lnTo>
                    <a:pt x="516" y="1398"/>
                  </a:lnTo>
                  <a:lnTo>
                    <a:pt x="500" y="1286"/>
                  </a:lnTo>
                  <a:lnTo>
                    <a:pt x="486" y="1170"/>
                  </a:lnTo>
                  <a:lnTo>
                    <a:pt x="486" y="1170"/>
                  </a:lnTo>
                  <a:lnTo>
                    <a:pt x="486" y="1164"/>
                  </a:lnTo>
                  <a:lnTo>
                    <a:pt x="488" y="1158"/>
                  </a:lnTo>
                  <a:lnTo>
                    <a:pt x="490" y="1148"/>
                  </a:lnTo>
                  <a:lnTo>
                    <a:pt x="494" y="1136"/>
                  </a:lnTo>
                  <a:lnTo>
                    <a:pt x="496" y="1132"/>
                  </a:lnTo>
                  <a:lnTo>
                    <a:pt x="496" y="1124"/>
                  </a:lnTo>
                  <a:lnTo>
                    <a:pt x="496" y="1124"/>
                  </a:lnTo>
                  <a:lnTo>
                    <a:pt x="490" y="1092"/>
                  </a:lnTo>
                  <a:lnTo>
                    <a:pt x="486" y="1058"/>
                  </a:lnTo>
                  <a:lnTo>
                    <a:pt x="484" y="1020"/>
                  </a:lnTo>
                  <a:lnTo>
                    <a:pt x="484" y="984"/>
                  </a:lnTo>
                  <a:lnTo>
                    <a:pt x="484" y="984"/>
                  </a:lnTo>
                  <a:lnTo>
                    <a:pt x="470" y="986"/>
                  </a:lnTo>
                  <a:lnTo>
                    <a:pt x="464" y="986"/>
                  </a:lnTo>
                  <a:lnTo>
                    <a:pt x="458" y="984"/>
                  </a:lnTo>
                  <a:lnTo>
                    <a:pt x="458" y="984"/>
                  </a:lnTo>
                  <a:lnTo>
                    <a:pt x="462" y="948"/>
                  </a:lnTo>
                  <a:lnTo>
                    <a:pt x="462" y="930"/>
                  </a:lnTo>
                  <a:lnTo>
                    <a:pt x="460" y="912"/>
                  </a:lnTo>
                  <a:lnTo>
                    <a:pt x="460" y="912"/>
                  </a:lnTo>
                  <a:lnTo>
                    <a:pt x="452" y="882"/>
                  </a:lnTo>
                  <a:lnTo>
                    <a:pt x="450" y="866"/>
                  </a:lnTo>
                  <a:lnTo>
                    <a:pt x="450" y="850"/>
                  </a:lnTo>
                  <a:lnTo>
                    <a:pt x="450" y="850"/>
                  </a:lnTo>
                  <a:lnTo>
                    <a:pt x="458" y="848"/>
                  </a:lnTo>
                  <a:lnTo>
                    <a:pt x="468" y="844"/>
                  </a:lnTo>
                  <a:lnTo>
                    <a:pt x="476" y="838"/>
                  </a:lnTo>
                  <a:lnTo>
                    <a:pt x="482" y="832"/>
                  </a:lnTo>
                  <a:lnTo>
                    <a:pt x="482" y="832"/>
                  </a:lnTo>
                  <a:lnTo>
                    <a:pt x="488" y="778"/>
                  </a:lnTo>
                  <a:lnTo>
                    <a:pt x="488" y="778"/>
                  </a:lnTo>
                  <a:lnTo>
                    <a:pt x="498" y="728"/>
                  </a:lnTo>
                  <a:lnTo>
                    <a:pt x="506" y="704"/>
                  </a:lnTo>
                  <a:lnTo>
                    <a:pt x="514" y="682"/>
                  </a:lnTo>
                  <a:lnTo>
                    <a:pt x="514" y="682"/>
                  </a:lnTo>
                  <a:lnTo>
                    <a:pt x="412" y="674"/>
                  </a:lnTo>
                  <a:lnTo>
                    <a:pt x="412" y="674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7" name="Freeform 16"/>
            <p:cNvSpPr>
              <a:spLocks noEditPoints="1"/>
            </p:cNvSpPr>
            <p:nvPr/>
          </p:nvSpPr>
          <p:spPr bwMode="auto">
            <a:xfrm>
              <a:off x="1790343" y="2478280"/>
              <a:ext cx="474063" cy="1385465"/>
            </a:xfrm>
            <a:custGeom>
              <a:avLst/>
              <a:gdLst/>
              <a:ahLst/>
              <a:cxnLst>
                <a:cxn ang="0">
                  <a:pos x="504" y="832"/>
                </a:cxn>
                <a:cxn ang="0">
                  <a:pos x="512" y="858"/>
                </a:cxn>
                <a:cxn ang="0">
                  <a:pos x="540" y="844"/>
                </a:cxn>
                <a:cxn ang="0">
                  <a:pos x="530" y="850"/>
                </a:cxn>
                <a:cxn ang="0">
                  <a:pos x="520" y="870"/>
                </a:cxn>
                <a:cxn ang="0">
                  <a:pos x="556" y="830"/>
                </a:cxn>
                <a:cxn ang="0">
                  <a:pos x="564" y="678"/>
                </a:cxn>
                <a:cxn ang="0">
                  <a:pos x="544" y="698"/>
                </a:cxn>
                <a:cxn ang="0">
                  <a:pos x="526" y="528"/>
                </a:cxn>
                <a:cxn ang="0">
                  <a:pos x="504" y="448"/>
                </a:cxn>
                <a:cxn ang="0">
                  <a:pos x="468" y="348"/>
                </a:cxn>
                <a:cxn ang="0">
                  <a:pos x="450" y="266"/>
                </a:cxn>
                <a:cxn ang="0">
                  <a:pos x="398" y="208"/>
                </a:cxn>
                <a:cxn ang="0">
                  <a:pos x="300" y="184"/>
                </a:cxn>
                <a:cxn ang="0">
                  <a:pos x="272" y="142"/>
                </a:cxn>
                <a:cxn ang="0">
                  <a:pos x="290" y="102"/>
                </a:cxn>
                <a:cxn ang="0">
                  <a:pos x="270" y="38"/>
                </a:cxn>
                <a:cxn ang="0">
                  <a:pos x="212" y="0"/>
                </a:cxn>
                <a:cxn ang="0">
                  <a:pos x="146" y="48"/>
                </a:cxn>
                <a:cxn ang="0">
                  <a:pos x="140" y="138"/>
                </a:cxn>
                <a:cxn ang="0">
                  <a:pos x="166" y="204"/>
                </a:cxn>
                <a:cxn ang="0">
                  <a:pos x="94" y="252"/>
                </a:cxn>
                <a:cxn ang="0">
                  <a:pos x="70" y="284"/>
                </a:cxn>
                <a:cxn ang="0">
                  <a:pos x="20" y="372"/>
                </a:cxn>
                <a:cxn ang="0">
                  <a:pos x="2" y="606"/>
                </a:cxn>
                <a:cxn ang="0">
                  <a:pos x="22" y="840"/>
                </a:cxn>
                <a:cxn ang="0">
                  <a:pos x="34" y="936"/>
                </a:cxn>
                <a:cxn ang="0">
                  <a:pos x="104" y="980"/>
                </a:cxn>
                <a:cxn ang="0">
                  <a:pos x="94" y="960"/>
                </a:cxn>
                <a:cxn ang="0">
                  <a:pos x="106" y="938"/>
                </a:cxn>
                <a:cxn ang="0">
                  <a:pos x="74" y="856"/>
                </a:cxn>
                <a:cxn ang="0">
                  <a:pos x="72" y="582"/>
                </a:cxn>
                <a:cxn ang="0">
                  <a:pos x="104" y="476"/>
                </a:cxn>
                <a:cxn ang="0">
                  <a:pos x="114" y="620"/>
                </a:cxn>
                <a:cxn ang="0">
                  <a:pos x="110" y="734"/>
                </a:cxn>
                <a:cxn ang="0">
                  <a:pos x="112" y="840"/>
                </a:cxn>
                <a:cxn ang="0">
                  <a:pos x="134" y="998"/>
                </a:cxn>
                <a:cxn ang="0">
                  <a:pos x="154" y="1254"/>
                </a:cxn>
                <a:cxn ang="0">
                  <a:pos x="178" y="1420"/>
                </a:cxn>
                <a:cxn ang="0">
                  <a:pos x="200" y="1486"/>
                </a:cxn>
                <a:cxn ang="0">
                  <a:pos x="192" y="1532"/>
                </a:cxn>
                <a:cxn ang="0">
                  <a:pos x="232" y="1572"/>
                </a:cxn>
                <a:cxn ang="0">
                  <a:pos x="276" y="1604"/>
                </a:cxn>
                <a:cxn ang="0">
                  <a:pos x="284" y="1654"/>
                </a:cxn>
                <a:cxn ang="0">
                  <a:pos x="374" y="1648"/>
                </a:cxn>
                <a:cxn ang="0">
                  <a:pos x="384" y="1486"/>
                </a:cxn>
                <a:cxn ang="0">
                  <a:pos x="404" y="1422"/>
                </a:cxn>
                <a:cxn ang="0">
                  <a:pos x="426" y="1188"/>
                </a:cxn>
                <a:cxn ang="0">
                  <a:pos x="418" y="1108"/>
                </a:cxn>
                <a:cxn ang="0">
                  <a:pos x="444" y="984"/>
                </a:cxn>
                <a:cxn ang="0">
                  <a:pos x="452" y="806"/>
                </a:cxn>
                <a:cxn ang="0">
                  <a:pos x="492" y="684"/>
                </a:cxn>
                <a:cxn ang="0">
                  <a:pos x="514" y="770"/>
                </a:cxn>
                <a:cxn ang="0">
                  <a:pos x="86" y="940"/>
                </a:cxn>
                <a:cxn ang="0">
                  <a:pos x="274" y="1134"/>
                </a:cxn>
                <a:cxn ang="0">
                  <a:pos x="280" y="1218"/>
                </a:cxn>
                <a:cxn ang="0">
                  <a:pos x="266" y="1126"/>
                </a:cxn>
                <a:cxn ang="0">
                  <a:pos x="280" y="1442"/>
                </a:cxn>
                <a:cxn ang="0">
                  <a:pos x="288" y="1450"/>
                </a:cxn>
              </a:cxnLst>
              <a:rect l="0" t="0" r="r" b="b"/>
              <a:pathLst>
                <a:path w="568" h="1660">
                  <a:moveTo>
                    <a:pt x="514" y="770"/>
                  </a:moveTo>
                  <a:lnTo>
                    <a:pt x="514" y="770"/>
                  </a:lnTo>
                  <a:lnTo>
                    <a:pt x="504" y="790"/>
                  </a:lnTo>
                  <a:lnTo>
                    <a:pt x="504" y="790"/>
                  </a:lnTo>
                  <a:lnTo>
                    <a:pt x="502" y="800"/>
                  </a:lnTo>
                  <a:lnTo>
                    <a:pt x="502" y="812"/>
                  </a:lnTo>
                  <a:lnTo>
                    <a:pt x="504" y="832"/>
                  </a:lnTo>
                  <a:lnTo>
                    <a:pt x="504" y="832"/>
                  </a:lnTo>
                  <a:lnTo>
                    <a:pt x="502" y="848"/>
                  </a:lnTo>
                  <a:lnTo>
                    <a:pt x="500" y="862"/>
                  </a:lnTo>
                  <a:lnTo>
                    <a:pt x="500" y="862"/>
                  </a:lnTo>
                  <a:lnTo>
                    <a:pt x="506" y="864"/>
                  </a:lnTo>
                  <a:lnTo>
                    <a:pt x="506" y="864"/>
                  </a:lnTo>
                  <a:lnTo>
                    <a:pt x="512" y="858"/>
                  </a:lnTo>
                  <a:lnTo>
                    <a:pt x="516" y="852"/>
                  </a:lnTo>
                  <a:lnTo>
                    <a:pt x="518" y="842"/>
                  </a:lnTo>
                  <a:lnTo>
                    <a:pt x="518" y="830"/>
                  </a:lnTo>
                  <a:lnTo>
                    <a:pt x="518" y="830"/>
                  </a:lnTo>
                  <a:lnTo>
                    <a:pt x="524" y="832"/>
                  </a:lnTo>
                  <a:lnTo>
                    <a:pt x="530" y="834"/>
                  </a:lnTo>
                  <a:lnTo>
                    <a:pt x="540" y="844"/>
                  </a:lnTo>
                  <a:lnTo>
                    <a:pt x="540" y="844"/>
                  </a:lnTo>
                  <a:lnTo>
                    <a:pt x="538" y="848"/>
                  </a:lnTo>
                  <a:lnTo>
                    <a:pt x="538" y="848"/>
                  </a:lnTo>
                  <a:lnTo>
                    <a:pt x="536" y="850"/>
                  </a:lnTo>
                  <a:lnTo>
                    <a:pt x="534" y="850"/>
                  </a:lnTo>
                  <a:lnTo>
                    <a:pt x="530" y="850"/>
                  </a:lnTo>
                  <a:lnTo>
                    <a:pt x="530" y="850"/>
                  </a:lnTo>
                  <a:lnTo>
                    <a:pt x="526" y="854"/>
                  </a:lnTo>
                  <a:lnTo>
                    <a:pt x="526" y="860"/>
                  </a:lnTo>
                  <a:lnTo>
                    <a:pt x="526" y="860"/>
                  </a:lnTo>
                  <a:lnTo>
                    <a:pt x="522" y="862"/>
                  </a:lnTo>
                  <a:lnTo>
                    <a:pt x="518" y="862"/>
                  </a:lnTo>
                  <a:lnTo>
                    <a:pt x="518" y="862"/>
                  </a:lnTo>
                  <a:lnTo>
                    <a:pt x="520" y="870"/>
                  </a:lnTo>
                  <a:lnTo>
                    <a:pt x="524" y="874"/>
                  </a:lnTo>
                  <a:lnTo>
                    <a:pt x="530" y="876"/>
                  </a:lnTo>
                  <a:lnTo>
                    <a:pt x="536" y="878"/>
                  </a:lnTo>
                  <a:lnTo>
                    <a:pt x="536" y="878"/>
                  </a:lnTo>
                  <a:lnTo>
                    <a:pt x="546" y="854"/>
                  </a:lnTo>
                  <a:lnTo>
                    <a:pt x="556" y="830"/>
                  </a:lnTo>
                  <a:lnTo>
                    <a:pt x="556" y="830"/>
                  </a:lnTo>
                  <a:lnTo>
                    <a:pt x="560" y="810"/>
                  </a:lnTo>
                  <a:lnTo>
                    <a:pt x="564" y="792"/>
                  </a:lnTo>
                  <a:lnTo>
                    <a:pt x="566" y="774"/>
                  </a:lnTo>
                  <a:lnTo>
                    <a:pt x="568" y="754"/>
                  </a:lnTo>
                  <a:lnTo>
                    <a:pt x="568" y="716"/>
                  </a:lnTo>
                  <a:lnTo>
                    <a:pt x="564" y="678"/>
                  </a:lnTo>
                  <a:lnTo>
                    <a:pt x="564" y="678"/>
                  </a:lnTo>
                  <a:lnTo>
                    <a:pt x="556" y="736"/>
                  </a:lnTo>
                  <a:lnTo>
                    <a:pt x="556" y="736"/>
                  </a:lnTo>
                  <a:lnTo>
                    <a:pt x="554" y="736"/>
                  </a:lnTo>
                  <a:lnTo>
                    <a:pt x="554" y="736"/>
                  </a:lnTo>
                  <a:lnTo>
                    <a:pt x="548" y="726"/>
                  </a:lnTo>
                  <a:lnTo>
                    <a:pt x="546" y="712"/>
                  </a:lnTo>
                  <a:lnTo>
                    <a:pt x="544" y="698"/>
                  </a:lnTo>
                  <a:lnTo>
                    <a:pt x="542" y="684"/>
                  </a:lnTo>
                  <a:lnTo>
                    <a:pt x="542" y="652"/>
                  </a:lnTo>
                  <a:lnTo>
                    <a:pt x="542" y="636"/>
                  </a:lnTo>
                  <a:lnTo>
                    <a:pt x="540" y="622"/>
                  </a:lnTo>
                  <a:lnTo>
                    <a:pt x="540" y="622"/>
                  </a:lnTo>
                  <a:lnTo>
                    <a:pt x="526" y="528"/>
                  </a:lnTo>
                  <a:lnTo>
                    <a:pt x="526" y="528"/>
                  </a:lnTo>
                  <a:lnTo>
                    <a:pt x="522" y="512"/>
                  </a:lnTo>
                  <a:lnTo>
                    <a:pt x="516" y="498"/>
                  </a:lnTo>
                  <a:lnTo>
                    <a:pt x="510" y="482"/>
                  </a:lnTo>
                  <a:lnTo>
                    <a:pt x="506" y="466"/>
                  </a:lnTo>
                  <a:lnTo>
                    <a:pt x="506" y="466"/>
                  </a:lnTo>
                  <a:lnTo>
                    <a:pt x="504" y="458"/>
                  </a:lnTo>
                  <a:lnTo>
                    <a:pt x="504" y="448"/>
                  </a:lnTo>
                  <a:lnTo>
                    <a:pt x="508" y="432"/>
                  </a:lnTo>
                  <a:lnTo>
                    <a:pt x="508" y="414"/>
                  </a:lnTo>
                  <a:lnTo>
                    <a:pt x="508" y="406"/>
                  </a:lnTo>
                  <a:lnTo>
                    <a:pt x="506" y="398"/>
                  </a:lnTo>
                  <a:lnTo>
                    <a:pt x="506" y="398"/>
                  </a:lnTo>
                  <a:lnTo>
                    <a:pt x="468" y="348"/>
                  </a:lnTo>
                  <a:lnTo>
                    <a:pt x="468" y="348"/>
                  </a:lnTo>
                  <a:lnTo>
                    <a:pt x="464" y="340"/>
                  </a:lnTo>
                  <a:lnTo>
                    <a:pt x="462" y="332"/>
                  </a:lnTo>
                  <a:lnTo>
                    <a:pt x="460" y="312"/>
                  </a:lnTo>
                  <a:lnTo>
                    <a:pt x="458" y="292"/>
                  </a:lnTo>
                  <a:lnTo>
                    <a:pt x="454" y="276"/>
                  </a:lnTo>
                  <a:lnTo>
                    <a:pt x="454" y="276"/>
                  </a:lnTo>
                  <a:lnTo>
                    <a:pt x="450" y="266"/>
                  </a:lnTo>
                  <a:lnTo>
                    <a:pt x="444" y="256"/>
                  </a:lnTo>
                  <a:lnTo>
                    <a:pt x="430" y="242"/>
                  </a:lnTo>
                  <a:lnTo>
                    <a:pt x="418" y="226"/>
                  </a:lnTo>
                  <a:lnTo>
                    <a:pt x="412" y="218"/>
                  </a:lnTo>
                  <a:lnTo>
                    <a:pt x="406" y="208"/>
                  </a:lnTo>
                  <a:lnTo>
                    <a:pt x="406" y="208"/>
                  </a:lnTo>
                  <a:lnTo>
                    <a:pt x="398" y="208"/>
                  </a:lnTo>
                  <a:lnTo>
                    <a:pt x="388" y="208"/>
                  </a:lnTo>
                  <a:lnTo>
                    <a:pt x="378" y="208"/>
                  </a:lnTo>
                  <a:lnTo>
                    <a:pt x="368" y="208"/>
                  </a:lnTo>
                  <a:lnTo>
                    <a:pt x="368" y="208"/>
                  </a:lnTo>
                  <a:lnTo>
                    <a:pt x="346" y="200"/>
                  </a:lnTo>
                  <a:lnTo>
                    <a:pt x="324" y="192"/>
                  </a:lnTo>
                  <a:lnTo>
                    <a:pt x="300" y="184"/>
                  </a:lnTo>
                  <a:lnTo>
                    <a:pt x="288" y="182"/>
                  </a:lnTo>
                  <a:lnTo>
                    <a:pt x="278" y="182"/>
                  </a:lnTo>
                  <a:lnTo>
                    <a:pt x="278" y="182"/>
                  </a:lnTo>
                  <a:lnTo>
                    <a:pt x="274" y="174"/>
                  </a:lnTo>
                  <a:lnTo>
                    <a:pt x="272" y="164"/>
                  </a:lnTo>
                  <a:lnTo>
                    <a:pt x="272" y="142"/>
                  </a:lnTo>
                  <a:lnTo>
                    <a:pt x="272" y="142"/>
                  </a:lnTo>
                  <a:lnTo>
                    <a:pt x="276" y="140"/>
                  </a:lnTo>
                  <a:lnTo>
                    <a:pt x="282" y="138"/>
                  </a:lnTo>
                  <a:lnTo>
                    <a:pt x="282" y="138"/>
                  </a:lnTo>
                  <a:lnTo>
                    <a:pt x="286" y="134"/>
                  </a:lnTo>
                  <a:lnTo>
                    <a:pt x="288" y="126"/>
                  </a:lnTo>
                  <a:lnTo>
                    <a:pt x="290" y="110"/>
                  </a:lnTo>
                  <a:lnTo>
                    <a:pt x="290" y="102"/>
                  </a:lnTo>
                  <a:lnTo>
                    <a:pt x="288" y="96"/>
                  </a:lnTo>
                  <a:lnTo>
                    <a:pt x="286" y="90"/>
                  </a:lnTo>
                  <a:lnTo>
                    <a:pt x="280" y="88"/>
                  </a:lnTo>
                  <a:lnTo>
                    <a:pt x="280" y="88"/>
                  </a:lnTo>
                  <a:lnTo>
                    <a:pt x="276" y="70"/>
                  </a:lnTo>
                  <a:lnTo>
                    <a:pt x="274" y="54"/>
                  </a:lnTo>
                  <a:lnTo>
                    <a:pt x="270" y="38"/>
                  </a:lnTo>
                  <a:lnTo>
                    <a:pt x="268" y="32"/>
                  </a:lnTo>
                  <a:lnTo>
                    <a:pt x="264" y="24"/>
                  </a:lnTo>
                  <a:lnTo>
                    <a:pt x="264" y="24"/>
                  </a:lnTo>
                  <a:lnTo>
                    <a:pt x="254" y="14"/>
                  </a:lnTo>
                  <a:lnTo>
                    <a:pt x="240" y="6"/>
                  </a:lnTo>
                  <a:lnTo>
                    <a:pt x="226" y="2"/>
                  </a:lnTo>
                  <a:lnTo>
                    <a:pt x="212" y="0"/>
                  </a:lnTo>
                  <a:lnTo>
                    <a:pt x="196" y="2"/>
                  </a:lnTo>
                  <a:lnTo>
                    <a:pt x="182" y="6"/>
                  </a:lnTo>
                  <a:lnTo>
                    <a:pt x="168" y="14"/>
                  </a:lnTo>
                  <a:lnTo>
                    <a:pt x="158" y="24"/>
                  </a:lnTo>
                  <a:lnTo>
                    <a:pt x="158" y="24"/>
                  </a:lnTo>
                  <a:lnTo>
                    <a:pt x="152" y="34"/>
                  </a:lnTo>
                  <a:lnTo>
                    <a:pt x="146" y="48"/>
                  </a:lnTo>
                  <a:lnTo>
                    <a:pt x="140" y="68"/>
                  </a:lnTo>
                  <a:lnTo>
                    <a:pt x="134" y="88"/>
                  </a:lnTo>
                  <a:lnTo>
                    <a:pt x="132" y="108"/>
                  </a:lnTo>
                  <a:lnTo>
                    <a:pt x="132" y="118"/>
                  </a:lnTo>
                  <a:lnTo>
                    <a:pt x="134" y="126"/>
                  </a:lnTo>
                  <a:lnTo>
                    <a:pt x="136" y="134"/>
                  </a:lnTo>
                  <a:lnTo>
                    <a:pt x="140" y="138"/>
                  </a:lnTo>
                  <a:lnTo>
                    <a:pt x="146" y="142"/>
                  </a:lnTo>
                  <a:lnTo>
                    <a:pt x="152" y="144"/>
                  </a:lnTo>
                  <a:lnTo>
                    <a:pt x="152" y="144"/>
                  </a:lnTo>
                  <a:lnTo>
                    <a:pt x="158" y="158"/>
                  </a:lnTo>
                  <a:lnTo>
                    <a:pt x="162" y="172"/>
                  </a:lnTo>
                  <a:lnTo>
                    <a:pt x="164" y="188"/>
                  </a:lnTo>
                  <a:lnTo>
                    <a:pt x="166" y="204"/>
                  </a:lnTo>
                  <a:lnTo>
                    <a:pt x="166" y="204"/>
                  </a:lnTo>
                  <a:lnTo>
                    <a:pt x="154" y="210"/>
                  </a:lnTo>
                  <a:lnTo>
                    <a:pt x="142" y="220"/>
                  </a:lnTo>
                  <a:lnTo>
                    <a:pt x="132" y="230"/>
                  </a:lnTo>
                  <a:lnTo>
                    <a:pt x="120" y="238"/>
                  </a:lnTo>
                  <a:lnTo>
                    <a:pt x="120" y="238"/>
                  </a:lnTo>
                  <a:lnTo>
                    <a:pt x="94" y="252"/>
                  </a:lnTo>
                  <a:lnTo>
                    <a:pt x="94" y="252"/>
                  </a:lnTo>
                  <a:lnTo>
                    <a:pt x="92" y="256"/>
                  </a:lnTo>
                  <a:lnTo>
                    <a:pt x="90" y="262"/>
                  </a:lnTo>
                  <a:lnTo>
                    <a:pt x="88" y="268"/>
                  </a:lnTo>
                  <a:lnTo>
                    <a:pt x="86" y="272"/>
                  </a:lnTo>
                  <a:lnTo>
                    <a:pt x="86" y="272"/>
                  </a:lnTo>
                  <a:lnTo>
                    <a:pt x="70" y="284"/>
                  </a:lnTo>
                  <a:lnTo>
                    <a:pt x="56" y="298"/>
                  </a:lnTo>
                  <a:lnTo>
                    <a:pt x="42" y="312"/>
                  </a:lnTo>
                  <a:lnTo>
                    <a:pt x="38" y="320"/>
                  </a:lnTo>
                  <a:lnTo>
                    <a:pt x="32" y="330"/>
                  </a:lnTo>
                  <a:lnTo>
                    <a:pt x="32" y="330"/>
                  </a:lnTo>
                  <a:lnTo>
                    <a:pt x="20" y="372"/>
                  </a:lnTo>
                  <a:lnTo>
                    <a:pt x="20" y="372"/>
                  </a:lnTo>
                  <a:lnTo>
                    <a:pt x="18" y="450"/>
                  </a:lnTo>
                  <a:lnTo>
                    <a:pt x="18" y="450"/>
                  </a:lnTo>
                  <a:lnTo>
                    <a:pt x="8" y="486"/>
                  </a:lnTo>
                  <a:lnTo>
                    <a:pt x="8" y="486"/>
                  </a:lnTo>
                  <a:lnTo>
                    <a:pt x="4" y="580"/>
                  </a:lnTo>
                  <a:lnTo>
                    <a:pt x="4" y="580"/>
                  </a:lnTo>
                  <a:lnTo>
                    <a:pt x="2" y="606"/>
                  </a:lnTo>
                  <a:lnTo>
                    <a:pt x="0" y="632"/>
                  </a:lnTo>
                  <a:lnTo>
                    <a:pt x="0" y="658"/>
                  </a:lnTo>
                  <a:lnTo>
                    <a:pt x="2" y="684"/>
                  </a:lnTo>
                  <a:lnTo>
                    <a:pt x="8" y="736"/>
                  </a:lnTo>
                  <a:lnTo>
                    <a:pt x="18" y="784"/>
                  </a:lnTo>
                  <a:lnTo>
                    <a:pt x="18" y="784"/>
                  </a:lnTo>
                  <a:lnTo>
                    <a:pt x="22" y="840"/>
                  </a:lnTo>
                  <a:lnTo>
                    <a:pt x="22" y="840"/>
                  </a:lnTo>
                  <a:lnTo>
                    <a:pt x="30" y="862"/>
                  </a:lnTo>
                  <a:lnTo>
                    <a:pt x="30" y="862"/>
                  </a:lnTo>
                  <a:lnTo>
                    <a:pt x="32" y="884"/>
                  </a:lnTo>
                  <a:lnTo>
                    <a:pt x="30" y="906"/>
                  </a:lnTo>
                  <a:lnTo>
                    <a:pt x="32" y="928"/>
                  </a:lnTo>
                  <a:lnTo>
                    <a:pt x="34" y="936"/>
                  </a:lnTo>
                  <a:lnTo>
                    <a:pt x="38" y="944"/>
                  </a:lnTo>
                  <a:lnTo>
                    <a:pt x="38" y="944"/>
                  </a:lnTo>
                  <a:lnTo>
                    <a:pt x="44" y="952"/>
                  </a:lnTo>
                  <a:lnTo>
                    <a:pt x="50" y="958"/>
                  </a:lnTo>
                  <a:lnTo>
                    <a:pt x="66" y="966"/>
                  </a:lnTo>
                  <a:lnTo>
                    <a:pt x="86" y="974"/>
                  </a:lnTo>
                  <a:lnTo>
                    <a:pt x="104" y="980"/>
                  </a:lnTo>
                  <a:lnTo>
                    <a:pt x="104" y="980"/>
                  </a:lnTo>
                  <a:lnTo>
                    <a:pt x="112" y="970"/>
                  </a:lnTo>
                  <a:lnTo>
                    <a:pt x="112" y="970"/>
                  </a:lnTo>
                  <a:lnTo>
                    <a:pt x="108" y="966"/>
                  </a:lnTo>
                  <a:lnTo>
                    <a:pt x="104" y="964"/>
                  </a:lnTo>
                  <a:lnTo>
                    <a:pt x="98" y="962"/>
                  </a:lnTo>
                  <a:lnTo>
                    <a:pt x="94" y="960"/>
                  </a:lnTo>
                  <a:lnTo>
                    <a:pt x="94" y="960"/>
                  </a:lnTo>
                  <a:lnTo>
                    <a:pt x="98" y="956"/>
                  </a:lnTo>
                  <a:lnTo>
                    <a:pt x="100" y="956"/>
                  </a:lnTo>
                  <a:lnTo>
                    <a:pt x="108" y="954"/>
                  </a:lnTo>
                  <a:lnTo>
                    <a:pt x="108" y="954"/>
                  </a:lnTo>
                  <a:lnTo>
                    <a:pt x="108" y="946"/>
                  </a:lnTo>
                  <a:lnTo>
                    <a:pt x="106" y="938"/>
                  </a:lnTo>
                  <a:lnTo>
                    <a:pt x="102" y="922"/>
                  </a:lnTo>
                  <a:lnTo>
                    <a:pt x="102" y="922"/>
                  </a:lnTo>
                  <a:lnTo>
                    <a:pt x="100" y="892"/>
                  </a:lnTo>
                  <a:lnTo>
                    <a:pt x="100" y="892"/>
                  </a:lnTo>
                  <a:lnTo>
                    <a:pt x="92" y="878"/>
                  </a:lnTo>
                  <a:lnTo>
                    <a:pt x="84" y="866"/>
                  </a:lnTo>
                  <a:lnTo>
                    <a:pt x="74" y="856"/>
                  </a:lnTo>
                  <a:lnTo>
                    <a:pt x="68" y="846"/>
                  </a:lnTo>
                  <a:lnTo>
                    <a:pt x="68" y="846"/>
                  </a:lnTo>
                  <a:lnTo>
                    <a:pt x="60" y="804"/>
                  </a:lnTo>
                  <a:lnTo>
                    <a:pt x="60" y="804"/>
                  </a:lnTo>
                  <a:lnTo>
                    <a:pt x="70" y="688"/>
                  </a:lnTo>
                  <a:lnTo>
                    <a:pt x="70" y="688"/>
                  </a:lnTo>
                  <a:lnTo>
                    <a:pt x="72" y="582"/>
                  </a:lnTo>
                  <a:lnTo>
                    <a:pt x="72" y="582"/>
                  </a:lnTo>
                  <a:lnTo>
                    <a:pt x="84" y="526"/>
                  </a:lnTo>
                  <a:lnTo>
                    <a:pt x="96" y="472"/>
                  </a:lnTo>
                  <a:lnTo>
                    <a:pt x="96" y="472"/>
                  </a:lnTo>
                  <a:lnTo>
                    <a:pt x="100" y="470"/>
                  </a:lnTo>
                  <a:lnTo>
                    <a:pt x="100" y="470"/>
                  </a:lnTo>
                  <a:lnTo>
                    <a:pt x="104" y="476"/>
                  </a:lnTo>
                  <a:lnTo>
                    <a:pt x="106" y="486"/>
                  </a:lnTo>
                  <a:lnTo>
                    <a:pt x="106" y="508"/>
                  </a:lnTo>
                  <a:lnTo>
                    <a:pt x="106" y="530"/>
                  </a:lnTo>
                  <a:lnTo>
                    <a:pt x="104" y="552"/>
                  </a:lnTo>
                  <a:lnTo>
                    <a:pt x="104" y="552"/>
                  </a:lnTo>
                  <a:lnTo>
                    <a:pt x="114" y="620"/>
                  </a:lnTo>
                  <a:lnTo>
                    <a:pt x="114" y="620"/>
                  </a:lnTo>
                  <a:lnTo>
                    <a:pt x="110" y="642"/>
                  </a:lnTo>
                  <a:lnTo>
                    <a:pt x="104" y="662"/>
                  </a:lnTo>
                  <a:lnTo>
                    <a:pt x="100" y="684"/>
                  </a:lnTo>
                  <a:lnTo>
                    <a:pt x="100" y="696"/>
                  </a:lnTo>
                  <a:lnTo>
                    <a:pt x="102" y="708"/>
                  </a:lnTo>
                  <a:lnTo>
                    <a:pt x="102" y="708"/>
                  </a:lnTo>
                  <a:lnTo>
                    <a:pt x="110" y="734"/>
                  </a:lnTo>
                  <a:lnTo>
                    <a:pt x="110" y="734"/>
                  </a:lnTo>
                  <a:lnTo>
                    <a:pt x="112" y="752"/>
                  </a:lnTo>
                  <a:lnTo>
                    <a:pt x="110" y="770"/>
                  </a:lnTo>
                  <a:lnTo>
                    <a:pt x="110" y="786"/>
                  </a:lnTo>
                  <a:lnTo>
                    <a:pt x="112" y="804"/>
                  </a:lnTo>
                  <a:lnTo>
                    <a:pt x="112" y="840"/>
                  </a:lnTo>
                  <a:lnTo>
                    <a:pt x="112" y="840"/>
                  </a:lnTo>
                  <a:lnTo>
                    <a:pt x="120" y="848"/>
                  </a:lnTo>
                  <a:lnTo>
                    <a:pt x="120" y="848"/>
                  </a:lnTo>
                  <a:lnTo>
                    <a:pt x="120" y="882"/>
                  </a:lnTo>
                  <a:lnTo>
                    <a:pt x="120" y="882"/>
                  </a:lnTo>
                  <a:lnTo>
                    <a:pt x="132" y="930"/>
                  </a:lnTo>
                  <a:lnTo>
                    <a:pt x="132" y="930"/>
                  </a:lnTo>
                  <a:lnTo>
                    <a:pt x="134" y="998"/>
                  </a:lnTo>
                  <a:lnTo>
                    <a:pt x="134" y="998"/>
                  </a:lnTo>
                  <a:lnTo>
                    <a:pt x="136" y="1028"/>
                  </a:lnTo>
                  <a:lnTo>
                    <a:pt x="140" y="1060"/>
                  </a:lnTo>
                  <a:lnTo>
                    <a:pt x="142" y="1124"/>
                  </a:lnTo>
                  <a:lnTo>
                    <a:pt x="146" y="1190"/>
                  </a:lnTo>
                  <a:lnTo>
                    <a:pt x="148" y="1222"/>
                  </a:lnTo>
                  <a:lnTo>
                    <a:pt x="154" y="1254"/>
                  </a:lnTo>
                  <a:lnTo>
                    <a:pt x="154" y="1254"/>
                  </a:lnTo>
                  <a:lnTo>
                    <a:pt x="164" y="1326"/>
                  </a:lnTo>
                  <a:lnTo>
                    <a:pt x="170" y="1362"/>
                  </a:lnTo>
                  <a:lnTo>
                    <a:pt x="176" y="1396"/>
                  </a:lnTo>
                  <a:lnTo>
                    <a:pt x="176" y="1396"/>
                  </a:lnTo>
                  <a:lnTo>
                    <a:pt x="178" y="1420"/>
                  </a:lnTo>
                  <a:lnTo>
                    <a:pt x="178" y="1420"/>
                  </a:lnTo>
                  <a:lnTo>
                    <a:pt x="182" y="1430"/>
                  </a:lnTo>
                  <a:lnTo>
                    <a:pt x="190" y="1438"/>
                  </a:lnTo>
                  <a:lnTo>
                    <a:pt x="196" y="1446"/>
                  </a:lnTo>
                  <a:lnTo>
                    <a:pt x="202" y="1454"/>
                  </a:lnTo>
                  <a:lnTo>
                    <a:pt x="202" y="1454"/>
                  </a:lnTo>
                  <a:lnTo>
                    <a:pt x="200" y="1486"/>
                  </a:lnTo>
                  <a:lnTo>
                    <a:pt x="200" y="1486"/>
                  </a:lnTo>
                  <a:lnTo>
                    <a:pt x="204" y="1494"/>
                  </a:lnTo>
                  <a:lnTo>
                    <a:pt x="204" y="1498"/>
                  </a:lnTo>
                  <a:lnTo>
                    <a:pt x="206" y="1504"/>
                  </a:lnTo>
                  <a:lnTo>
                    <a:pt x="206" y="1504"/>
                  </a:lnTo>
                  <a:lnTo>
                    <a:pt x="198" y="1514"/>
                  </a:lnTo>
                  <a:lnTo>
                    <a:pt x="194" y="1522"/>
                  </a:lnTo>
                  <a:lnTo>
                    <a:pt x="192" y="1532"/>
                  </a:lnTo>
                  <a:lnTo>
                    <a:pt x="192" y="1542"/>
                  </a:lnTo>
                  <a:lnTo>
                    <a:pt x="196" y="1550"/>
                  </a:lnTo>
                  <a:lnTo>
                    <a:pt x="202" y="1558"/>
                  </a:lnTo>
                  <a:lnTo>
                    <a:pt x="208" y="1564"/>
                  </a:lnTo>
                  <a:lnTo>
                    <a:pt x="218" y="1570"/>
                  </a:lnTo>
                  <a:lnTo>
                    <a:pt x="218" y="1570"/>
                  </a:lnTo>
                  <a:lnTo>
                    <a:pt x="232" y="1572"/>
                  </a:lnTo>
                  <a:lnTo>
                    <a:pt x="250" y="1574"/>
                  </a:lnTo>
                  <a:lnTo>
                    <a:pt x="284" y="1572"/>
                  </a:lnTo>
                  <a:lnTo>
                    <a:pt x="284" y="1572"/>
                  </a:lnTo>
                  <a:lnTo>
                    <a:pt x="286" y="1580"/>
                  </a:lnTo>
                  <a:lnTo>
                    <a:pt x="286" y="1586"/>
                  </a:lnTo>
                  <a:lnTo>
                    <a:pt x="282" y="1596"/>
                  </a:lnTo>
                  <a:lnTo>
                    <a:pt x="276" y="1604"/>
                  </a:lnTo>
                  <a:lnTo>
                    <a:pt x="272" y="1614"/>
                  </a:lnTo>
                  <a:lnTo>
                    <a:pt x="272" y="1614"/>
                  </a:lnTo>
                  <a:lnTo>
                    <a:pt x="270" y="1620"/>
                  </a:lnTo>
                  <a:lnTo>
                    <a:pt x="270" y="1626"/>
                  </a:lnTo>
                  <a:lnTo>
                    <a:pt x="274" y="1636"/>
                  </a:lnTo>
                  <a:lnTo>
                    <a:pt x="284" y="1654"/>
                  </a:lnTo>
                  <a:lnTo>
                    <a:pt x="284" y="1654"/>
                  </a:lnTo>
                  <a:lnTo>
                    <a:pt x="302" y="1658"/>
                  </a:lnTo>
                  <a:lnTo>
                    <a:pt x="322" y="1660"/>
                  </a:lnTo>
                  <a:lnTo>
                    <a:pt x="346" y="1660"/>
                  </a:lnTo>
                  <a:lnTo>
                    <a:pt x="366" y="1658"/>
                  </a:lnTo>
                  <a:lnTo>
                    <a:pt x="366" y="1658"/>
                  </a:lnTo>
                  <a:lnTo>
                    <a:pt x="370" y="1654"/>
                  </a:lnTo>
                  <a:lnTo>
                    <a:pt x="374" y="1648"/>
                  </a:lnTo>
                  <a:lnTo>
                    <a:pt x="378" y="1640"/>
                  </a:lnTo>
                  <a:lnTo>
                    <a:pt x="380" y="1630"/>
                  </a:lnTo>
                  <a:lnTo>
                    <a:pt x="380" y="1606"/>
                  </a:lnTo>
                  <a:lnTo>
                    <a:pt x="380" y="1578"/>
                  </a:lnTo>
                  <a:lnTo>
                    <a:pt x="380" y="1524"/>
                  </a:lnTo>
                  <a:lnTo>
                    <a:pt x="380" y="1502"/>
                  </a:lnTo>
                  <a:lnTo>
                    <a:pt x="384" y="1486"/>
                  </a:lnTo>
                  <a:lnTo>
                    <a:pt x="384" y="1486"/>
                  </a:lnTo>
                  <a:lnTo>
                    <a:pt x="396" y="1470"/>
                  </a:lnTo>
                  <a:lnTo>
                    <a:pt x="396" y="1470"/>
                  </a:lnTo>
                  <a:lnTo>
                    <a:pt x="400" y="1458"/>
                  </a:lnTo>
                  <a:lnTo>
                    <a:pt x="400" y="1446"/>
                  </a:lnTo>
                  <a:lnTo>
                    <a:pt x="402" y="1434"/>
                  </a:lnTo>
                  <a:lnTo>
                    <a:pt x="404" y="1422"/>
                  </a:lnTo>
                  <a:lnTo>
                    <a:pt x="404" y="1422"/>
                  </a:lnTo>
                  <a:lnTo>
                    <a:pt x="412" y="1400"/>
                  </a:lnTo>
                  <a:lnTo>
                    <a:pt x="412" y="1400"/>
                  </a:lnTo>
                  <a:lnTo>
                    <a:pt x="426" y="1212"/>
                  </a:lnTo>
                  <a:lnTo>
                    <a:pt x="426" y="1212"/>
                  </a:lnTo>
                  <a:lnTo>
                    <a:pt x="428" y="1198"/>
                  </a:lnTo>
                  <a:lnTo>
                    <a:pt x="426" y="1188"/>
                  </a:lnTo>
                  <a:lnTo>
                    <a:pt x="422" y="1168"/>
                  </a:lnTo>
                  <a:lnTo>
                    <a:pt x="422" y="1168"/>
                  </a:lnTo>
                  <a:lnTo>
                    <a:pt x="424" y="1144"/>
                  </a:lnTo>
                  <a:lnTo>
                    <a:pt x="424" y="1144"/>
                  </a:lnTo>
                  <a:lnTo>
                    <a:pt x="418" y="1128"/>
                  </a:lnTo>
                  <a:lnTo>
                    <a:pt x="416" y="1118"/>
                  </a:lnTo>
                  <a:lnTo>
                    <a:pt x="418" y="1108"/>
                  </a:lnTo>
                  <a:lnTo>
                    <a:pt x="418" y="1108"/>
                  </a:lnTo>
                  <a:lnTo>
                    <a:pt x="424" y="1086"/>
                  </a:lnTo>
                  <a:lnTo>
                    <a:pt x="424" y="1086"/>
                  </a:lnTo>
                  <a:lnTo>
                    <a:pt x="428" y="1032"/>
                  </a:lnTo>
                  <a:lnTo>
                    <a:pt x="428" y="1032"/>
                  </a:lnTo>
                  <a:lnTo>
                    <a:pt x="444" y="984"/>
                  </a:lnTo>
                  <a:lnTo>
                    <a:pt x="444" y="984"/>
                  </a:lnTo>
                  <a:lnTo>
                    <a:pt x="448" y="964"/>
                  </a:lnTo>
                  <a:lnTo>
                    <a:pt x="448" y="944"/>
                  </a:lnTo>
                  <a:lnTo>
                    <a:pt x="446" y="900"/>
                  </a:lnTo>
                  <a:lnTo>
                    <a:pt x="444" y="856"/>
                  </a:lnTo>
                  <a:lnTo>
                    <a:pt x="442" y="816"/>
                  </a:lnTo>
                  <a:lnTo>
                    <a:pt x="442" y="816"/>
                  </a:lnTo>
                  <a:lnTo>
                    <a:pt x="452" y="806"/>
                  </a:lnTo>
                  <a:lnTo>
                    <a:pt x="452" y="806"/>
                  </a:lnTo>
                  <a:lnTo>
                    <a:pt x="438" y="716"/>
                  </a:lnTo>
                  <a:lnTo>
                    <a:pt x="438" y="716"/>
                  </a:lnTo>
                  <a:lnTo>
                    <a:pt x="448" y="706"/>
                  </a:lnTo>
                  <a:lnTo>
                    <a:pt x="462" y="696"/>
                  </a:lnTo>
                  <a:lnTo>
                    <a:pt x="478" y="690"/>
                  </a:lnTo>
                  <a:lnTo>
                    <a:pt x="492" y="684"/>
                  </a:lnTo>
                  <a:lnTo>
                    <a:pt x="492" y="684"/>
                  </a:lnTo>
                  <a:lnTo>
                    <a:pt x="498" y="698"/>
                  </a:lnTo>
                  <a:lnTo>
                    <a:pt x="508" y="724"/>
                  </a:lnTo>
                  <a:lnTo>
                    <a:pt x="514" y="750"/>
                  </a:lnTo>
                  <a:lnTo>
                    <a:pt x="516" y="762"/>
                  </a:lnTo>
                  <a:lnTo>
                    <a:pt x="514" y="770"/>
                  </a:lnTo>
                  <a:lnTo>
                    <a:pt x="514" y="770"/>
                  </a:lnTo>
                  <a:close/>
                  <a:moveTo>
                    <a:pt x="84" y="914"/>
                  </a:moveTo>
                  <a:lnTo>
                    <a:pt x="84" y="914"/>
                  </a:lnTo>
                  <a:lnTo>
                    <a:pt x="94" y="946"/>
                  </a:lnTo>
                  <a:lnTo>
                    <a:pt x="94" y="946"/>
                  </a:lnTo>
                  <a:lnTo>
                    <a:pt x="90" y="946"/>
                  </a:lnTo>
                  <a:lnTo>
                    <a:pt x="90" y="946"/>
                  </a:lnTo>
                  <a:lnTo>
                    <a:pt x="86" y="940"/>
                  </a:lnTo>
                  <a:lnTo>
                    <a:pt x="82" y="932"/>
                  </a:lnTo>
                  <a:lnTo>
                    <a:pt x="82" y="922"/>
                  </a:lnTo>
                  <a:lnTo>
                    <a:pt x="84" y="914"/>
                  </a:lnTo>
                  <a:lnTo>
                    <a:pt x="84" y="914"/>
                  </a:lnTo>
                  <a:close/>
                  <a:moveTo>
                    <a:pt x="266" y="1126"/>
                  </a:moveTo>
                  <a:lnTo>
                    <a:pt x="266" y="1126"/>
                  </a:lnTo>
                  <a:lnTo>
                    <a:pt x="274" y="1134"/>
                  </a:lnTo>
                  <a:lnTo>
                    <a:pt x="280" y="1144"/>
                  </a:lnTo>
                  <a:lnTo>
                    <a:pt x="284" y="1154"/>
                  </a:lnTo>
                  <a:lnTo>
                    <a:pt x="286" y="1166"/>
                  </a:lnTo>
                  <a:lnTo>
                    <a:pt x="286" y="1180"/>
                  </a:lnTo>
                  <a:lnTo>
                    <a:pt x="286" y="1194"/>
                  </a:lnTo>
                  <a:lnTo>
                    <a:pt x="280" y="1218"/>
                  </a:lnTo>
                  <a:lnTo>
                    <a:pt x="280" y="1218"/>
                  </a:lnTo>
                  <a:lnTo>
                    <a:pt x="278" y="1220"/>
                  </a:lnTo>
                  <a:lnTo>
                    <a:pt x="278" y="1220"/>
                  </a:lnTo>
                  <a:lnTo>
                    <a:pt x="274" y="1212"/>
                  </a:lnTo>
                  <a:lnTo>
                    <a:pt x="270" y="1202"/>
                  </a:lnTo>
                  <a:lnTo>
                    <a:pt x="268" y="1176"/>
                  </a:lnTo>
                  <a:lnTo>
                    <a:pt x="266" y="1148"/>
                  </a:lnTo>
                  <a:lnTo>
                    <a:pt x="266" y="1126"/>
                  </a:lnTo>
                  <a:lnTo>
                    <a:pt x="266" y="1126"/>
                  </a:lnTo>
                  <a:close/>
                  <a:moveTo>
                    <a:pt x="288" y="1450"/>
                  </a:moveTo>
                  <a:lnTo>
                    <a:pt x="288" y="1450"/>
                  </a:lnTo>
                  <a:lnTo>
                    <a:pt x="286" y="1452"/>
                  </a:lnTo>
                  <a:lnTo>
                    <a:pt x="286" y="1452"/>
                  </a:lnTo>
                  <a:lnTo>
                    <a:pt x="280" y="1442"/>
                  </a:lnTo>
                  <a:lnTo>
                    <a:pt x="280" y="1442"/>
                  </a:lnTo>
                  <a:lnTo>
                    <a:pt x="284" y="1432"/>
                  </a:lnTo>
                  <a:lnTo>
                    <a:pt x="286" y="1432"/>
                  </a:lnTo>
                  <a:lnTo>
                    <a:pt x="286" y="1432"/>
                  </a:lnTo>
                  <a:lnTo>
                    <a:pt x="290" y="1436"/>
                  </a:lnTo>
                  <a:lnTo>
                    <a:pt x="290" y="1436"/>
                  </a:lnTo>
                  <a:lnTo>
                    <a:pt x="288" y="1450"/>
                  </a:lnTo>
                  <a:lnTo>
                    <a:pt x="288" y="1450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8" name="Freeform 42"/>
            <p:cNvSpPr>
              <a:spLocks noEditPoints="1"/>
            </p:cNvSpPr>
            <p:nvPr/>
          </p:nvSpPr>
          <p:spPr bwMode="auto">
            <a:xfrm>
              <a:off x="1608994" y="2758565"/>
              <a:ext cx="478266" cy="1265089"/>
            </a:xfrm>
            <a:custGeom>
              <a:avLst/>
              <a:gdLst/>
              <a:ahLst/>
              <a:cxnLst>
                <a:cxn ang="0">
                  <a:pos x="117" y="887"/>
                </a:cxn>
                <a:cxn ang="0">
                  <a:pos x="133" y="873"/>
                </a:cxn>
                <a:cxn ang="0">
                  <a:pos x="165" y="853"/>
                </a:cxn>
                <a:cxn ang="0">
                  <a:pos x="163" y="806"/>
                </a:cxn>
                <a:cxn ang="0">
                  <a:pos x="165" y="695"/>
                </a:cxn>
                <a:cxn ang="0">
                  <a:pos x="165" y="627"/>
                </a:cxn>
                <a:cxn ang="0">
                  <a:pos x="176" y="625"/>
                </a:cxn>
                <a:cxn ang="0">
                  <a:pos x="205" y="688"/>
                </a:cxn>
                <a:cxn ang="0">
                  <a:pos x="199" y="743"/>
                </a:cxn>
                <a:cxn ang="0">
                  <a:pos x="201" y="814"/>
                </a:cxn>
                <a:cxn ang="0">
                  <a:pos x="210" y="855"/>
                </a:cxn>
                <a:cxn ang="0">
                  <a:pos x="228" y="875"/>
                </a:cxn>
                <a:cxn ang="0">
                  <a:pos x="253" y="902"/>
                </a:cxn>
                <a:cxn ang="0">
                  <a:pos x="293" y="891"/>
                </a:cxn>
                <a:cxn ang="0">
                  <a:pos x="284" y="859"/>
                </a:cxn>
                <a:cxn ang="0">
                  <a:pos x="273" y="839"/>
                </a:cxn>
                <a:cxn ang="0">
                  <a:pos x="286" y="823"/>
                </a:cxn>
                <a:cxn ang="0">
                  <a:pos x="279" y="686"/>
                </a:cxn>
                <a:cxn ang="0">
                  <a:pos x="286" y="535"/>
                </a:cxn>
                <a:cxn ang="0">
                  <a:pos x="282" y="479"/>
                </a:cxn>
                <a:cxn ang="0">
                  <a:pos x="325" y="466"/>
                </a:cxn>
                <a:cxn ang="0">
                  <a:pos x="322" y="439"/>
                </a:cxn>
                <a:cxn ang="0">
                  <a:pos x="334" y="371"/>
                </a:cxn>
                <a:cxn ang="0">
                  <a:pos x="340" y="321"/>
                </a:cxn>
                <a:cxn ang="0">
                  <a:pos x="325" y="268"/>
                </a:cxn>
                <a:cxn ang="0">
                  <a:pos x="304" y="211"/>
                </a:cxn>
                <a:cxn ang="0">
                  <a:pos x="282" y="148"/>
                </a:cxn>
                <a:cxn ang="0">
                  <a:pos x="230" y="135"/>
                </a:cxn>
                <a:cxn ang="0">
                  <a:pos x="201" y="121"/>
                </a:cxn>
                <a:cxn ang="0">
                  <a:pos x="201" y="96"/>
                </a:cxn>
                <a:cxn ang="0">
                  <a:pos x="216" y="81"/>
                </a:cxn>
                <a:cxn ang="0">
                  <a:pos x="214" y="60"/>
                </a:cxn>
                <a:cxn ang="0">
                  <a:pos x="208" y="20"/>
                </a:cxn>
                <a:cxn ang="0">
                  <a:pos x="147" y="4"/>
                </a:cxn>
                <a:cxn ang="0">
                  <a:pos x="109" y="24"/>
                </a:cxn>
                <a:cxn ang="0">
                  <a:pos x="115" y="67"/>
                </a:cxn>
                <a:cxn ang="0">
                  <a:pos x="122" y="94"/>
                </a:cxn>
                <a:cxn ang="0">
                  <a:pos x="120" y="128"/>
                </a:cxn>
                <a:cxn ang="0">
                  <a:pos x="43" y="159"/>
                </a:cxn>
                <a:cxn ang="0">
                  <a:pos x="39" y="191"/>
                </a:cxn>
                <a:cxn ang="0">
                  <a:pos x="19" y="254"/>
                </a:cxn>
                <a:cxn ang="0">
                  <a:pos x="9" y="294"/>
                </a:cxn>
                <a:cxn ang="0">
                  <a:pos x="5" y="328"/>
                </a:cxn>
                <a:cxn ang="0">
                  <a:pos x="1" y="339"/>
                </a:cxn>
                <a:cxn ang="0">
                  <a:pos x="1" y="373"/>
                </a:cxn>
                <a:cxn ang="0">
                  <a:pos x="3" y="439"/>
                </a:cxn>
                <a:cxn ang="0">
                  <a:pos x="23" y="454"/>
                </a:cxn>
                <a:cxn ang="0">
                  <a:pos x="37" y="495"/>
                </a:cxn>
                <a:cxn ang="0">
                  <a:pos x="45" y="555"/>
                </a:cxn>
                <a:cxn ang="0">
                  <a:pos x="73" y="704"/>
                </a:cxn>
                <a:cxn ang="0">
                  <a:pos x="73" y="824"/>
                </a:cxn>
                <a:cxn ang="0">
                  <a:pos x="84" y="837"/>
                </a:cxn>
                <a:cxn ang="0">
                  <a:pos x="73" y="853"/>
                </a:cxn>
                <a:cxn ang="0">
                  <a:pos x="52" y="882"/>
                </a:cxn>
                <a:cxn ang="0">
                  <a:pos x="279" y="342"/>
                </a:cxn>
                <a:cxn ang="0">
                  <a:pos x="282" y="362"/>
                </a:cxn>
                <a:cxn ang="0">
                  <a:pos x="73" y="850"/>
                </a:cxn>
                <a:cxn ang="0">
                  <a:pos x="91" y="837"/>
                </a:cxn>
                <a:cxn ang="0">
                  <a:pos x="90" y="842"/>
                </a:cxn>
                <a:cxn ang="0">
                  <a:pos x="93" y="841"/>
                </a:cxn>
                <a:cxn ang="0">
                  <a:pos x="284" y="857"/>
                </a:cxn>
                <a:cxn ang="0">
                  <a:pos x="266" y="835"/>
                </a:cxn>
              </a:cxnLst>
              <a:rect l="0" t="0" r="r" b="b"/>
              <a:pathLst>
                <a:path w="341" h="902">
                  <a:moveTo>
                    <a:pt x="64" y="893"/>
                  </a:moveTo>
                  <a:lnTo>
                    <a:pt x="64" y="893"/>
                  </a:lnTo>
                  <a:lnTo>
                    <a:pt x="77" y="895"/>
                  </a:lnTo>
                  <a:lnTo>
                    <a:pt x="91" y="895"/>
                  </a:lnTo>
                  <a:lnTo>
                    <a:pt x="104" y="893"/>
                  </a:lnTo>
                  <a:lnTo>
                    <a:pt x="117" y="887"/>
                  </a:lnTo>
                  <a:lnTo>
                    <a:pt x="117" y="887"/>
                  </a:lnTo>
                  <a:lnTo>
                    <a:pt x="120" y="884"/>
                  </a:lnTo>
                  <a:lnTo>
                    <a:pt x="124" y="880"/>
                  </a:lnTo>
                  <a:lnTo>
                    <a:pt x="124" y="880"/>
                  </a:lnTo>
                  <a:lnTo>
                    <a:pt x="126" y="877"/>
                  </a:lnTo>
                  <a:lnTo>
                    <a:pt x="127" y="875"/>
                  </a:lnTo>
                  <a:lnTo>
                    <a:pt x="133" y="873"/>
                  </a:lnTo>
                  <a:lnTo>
                    <a:pt x="133" y="873"/>
                  </a:lnTo>
                  <a:lnTo>
                    <a:pt x="142" y="869"/>
                  </a:lnTo>
                  <a:lnTo>
                    <a:pt x="151" y="868"/>
                  </a:lnTo>
                  <a:lnTo>
                    <a:pt x="151" y="868"/>
                  </a:lnTo>
                  <a:lnTo>
                    <a:pt x="156" y="866"/>
                  </a:lnTo>
                  <a:lnTo>
                    <a:pt x="160" y="862"/>
                  </a:lnTo>
                  <a:lnTo>
                    <a:pt x="163" y="859"/>
                  </a:lnTo>
                  <a:lnTo>
                    <a:pt x="165" y="853"/>
                  </a:lnTo>
                  <a:lnTo>
                    <a:pt x="165" y="853"/>
                  </a:lnTo>
                  <a:lnTo>
                    <a:pt x="162" y="837"/>
                  </a:lnTo>
                  <a:lnTo>
                    <a:pt x="162" y="837"/>
                  </a:lnTo>
                  <a:lnTo>
                    <a:pt x="160" y="828"/>
                  </a:lnTo>
                  <a:lnTo>
                    <a:pt x="162" y="821"/>
                  </a:lnTo>
                  <a:lnTo>
                    <a:pt x="162" y="821"/>
                  </a:lnTo>
                  <a:lnTo>
                    <a:pt x="163" y="806"/>
                  </a:lnTo>
                  <a:lnTo>
                    <a:pt x="163" y="792"/>
                  </a:lnTo>
                  <a:lnTo>
                    <a:pt x="163" y="792"/>
                  </a:lnTo>
                  <a:lnTo>
                    <a:pt x="162" y="767"/>
                  </a:lnTo>
                  <a:lnTo>
                    <a:pt x="160" y="743"/>
                  </a:lnTo>
                  <a:lnTo>
                    <a:pt x="160" y="720"/>
                  </a:lnTo>
                  <a:lnTo>
                    <a:pt x="162" y="707"/>
                  </a:lnTo>
                  <a:lnTo>
                    <a:pt x="165" y="695"/>
                  </a:lnTo>
                  <a:lnTo>
                    <a:pt x="165" y="695"/>
                  </a:lnTo>
                  <a:lnTo>
                    <a:pt x="167" y="684"/>
                  </a:lnTo>
                  <a:lnTo>
                    <a:pt x="169" y="673"/>
                  </a:lnTo>
                  <a:lnTo>
                    <a:pt x="169" y="648"/>
                  </a:lnTo>
                  <a:lnTo>
                    <a:pt x="169" y="648"/>
                  </a:lnTo>
                  <a:lnTo>
                    <a:pt x="165" y="627"/>
                  </a:lnTo>
                  <a:lnTo>
                    <a:pt x="165" y="627"/>
                  </a:lnTo>
                  <a:lnTo>
                    <a:pt x="162" y="614"/>
                  </a:lnTo>
                  <a:lnTo>
                    <a:pt x="162" y="607"/>
                  </a:lnTo>
                  <a:lnTo>
                    <a:pt x="163" y="603"/>
                  </a:lnTo>
                  <a:lnTo>
                    <a:pt x="165" y="601"/>
                  </a:lnTo>
                  <a:lnTo>
                    <a:pt x="165" y="601"/>
                  </a:lnTo>
                  <a:lnTo>
                    <a:pt x="167" y="609"/>
                  </a:lnTo>
                  <a:lnTo>
                    <a:pt x="176" y="625"/>
                  </a:lnTo>
                  <a:lnTo>
                    <a:pt x="190" y="652"/>
                  </a:lnTo>
                  <a:lnTo>
                    <a:pt x="190" y="652"/>
                  </a:lnTo>
                  <a:lnTo>
                    <a:pt x="198" y="661"/>
                  </a:lnTo>
                  <a:lnTo>
                    <a:pt x="199" y="666"/>
                  </a:lnTo>
                  <a:lnTo>
                    <a:pt x="201" y="672"/>
                  </a:lnTo>
                  <a:lnTo>
                    <a:pt x="201" y="672"/>
                  </a:lnTo>
                  <a:lnTo>
                    <a:pt x="205" y="688"/>
                  </a:lnTo>
                  <a:lnTo>
                    <a:pt x="205" y="688"/>
                  </a:lnTo>
                  <a:lnTo>
                    <a:pt x="207" y="695"/>
                  </a:lnTo>
                  <a:lnTo>
                    <a:pt x="208" y="699"/>
                  </a:lnTo>
                  <a:lnTo>
                    <a:pt x="208" y="702"/>
                  </a:lnTo>
                  <a:lnTo>
                    <a:pt x="208" y="702"/>
                  </a:lnTo>
                  <a:lnTo>
                    <a:pt x="201" y="729"/>
                  </a:lnTo>
                  <a:lnTo>
                    <a:pt x="199" y="743"/>
                  </a:lnTo>
                  <a:lnTo>
                    <a:pt x="198" y="758"/>
                  </a:lnTo>
                  <a:lnTo>
                    <a:pt x="198" y="758"/>
                  </a:lnTo>
                  <a:lnTo>
                    <a:pt x="201" y="787"/>
                  </a:lnTo>
                  <a:lnTo>
                    <a:pt x="201" y="787"/>
                  </a:lnTo>
                  <a:lnTo>
                    <a:pt x="201" y="801"/>
                  </a:lnTo>
                  <a:lnTo>
                    <a:pt x="201" y="806"/>
                  </a:lnTo>
                  <a:lnTo>
                    <a:pt x="201" y="814"/>
                  </a:lnTo>
                  <a:lnTo>
                    <a:pt x="201" y="814"/>
                  </a:lnTo>
                  <a:lnTo>
                    <a:pt x="207" y="826"/>
                  </a:lnTo>
                  <a:lnTo>
                    <a:pt x="212" y="839"/>
                  </a:lnTo>
                  <a:lnTo>
                    <a:pt x="212" y="839"/>
                  </a:lnTo>
                  <a:lnTo>
                    <a:pt x="212" y="842"/>
                  </a:lnTo>
                  <a:lnTo>
                    <a:pt x="212" y="846"/>
                  </a:lnTo>
                  <a:lnTo>
                    <a:pt x="210" y="855"/>
                  </a:lnTo>
                  <a:lnTo>
                    <a:pt x="210" y="855"/>
                  </a:lnTo>
                  <a:lnTo>
                    <a:pt x="210" y="860"/>
                  </a:lnTo>
                  <a:lnTo>
                    <a:pt x="214" y="868"/>
                  </a:lnTo>
                  <a:lnTo>
                    <a:pt x="217" y="871"/>
                  </a:lnTo>
                  <a:lnTo>
                    <a:pt x="225" y="873"/>
                  </a:lnTo>
                  <a:lnTo>
                    <a:pt x="225" y="873"/>
                  </a:lnTo>
                  <a:lnTo>
                    <a:pt x="228" y="875"/>
                  </a:lnTo>
                  <a:lnTo>
                    <a:pt x="230" y="878"/>
                  </a:lnTo>
                  <a:lnTo>
                    <a:pt x="230" y="889"/>
                  </a:lnTo>
                  <a:lnTo>
                    <a:pt x="230" y="889"/>
                  </a:lnTo>
                  <a:lnTo>
                    <a:pt x="232" y="895"/>
                  </a:lnTo>
                  <a:lnTo>
                    <a:pt x="237" y="898"/>
                  </a:lnTo>
                  <a:lnTo>
                    <a:pt x="244" y="900"/>
                  </a:lnTo>
                  <a:lnTo>
                    <a:pt x="253" y="902"/>
                  </a:lnTo>
                  <a:lnTo>
                    <a:pt x="271" y="900"/>
                  </a:lnTo>
                  <a:lnTo>
                    <a:pt x="282" y="900"/>
                  </a:lnTo>
                  <a:lnTo>
                    <a:pt x="282" y="900"/>
                  </a:lnTo>
                  <a:lnTo>
                    <a:pt x="288" y="898"/>
                  </a:lnTo>
                  <a:lnTo>
                    <a:pt x="291" y="896"/>
                  </a:lnTo>
                  <a:lnTo>
                    <a:pt x="293" y="895"/>
                  </a:lnTo>
                  <a:lnTo>
                    <a:pt x="293" y="891"/>
                  </a:lnTo>
                  <a:lnTo>
                    <a:pt x="293" y="884"/>
                  </a:lnTo>
                  <a:lnTo>
                    <a:pt x="289" y="877"/>
                  </a:lnTo>
                  <a:lnTo>
                    <a:pt x="282" y="862"/>
                  </a:lnTo>
                  <a:lnTo>
                    <a:pt x="277" y="855"/>
                  </a:lnTo>
                  <a:lnTo>
                    <a:pt x="277" y="855"/>
                  </a:lnTo>
                  <a:lnTo>
                    <a:pt x="279" y="857"/>
                  </a:lnTo>
                  <a:lnTo>
                    <a:pt x="284" y="859"/>
                  </a:lnTo>
                  <a:lnTo>
                    <a:pt x="286" y="859"/>
                  </a:lnTo>
                  <a:lnTo>
                    <a:pt x="286" y="859"/>
                  </a:lnTo>
                  <a:lnTo>
                    <a:pt x="286" y="853"/>
                  </a:lnTo>
                  <a:lnTo>
                    <a:pt x="286" y="853"/>
                  </a:lnTo>
                  <a:lnTo>
                    <a:pt x="282" y="848"/>
                  </a:lnTo>
                  <a:lnTo>
                    <a:pt x="279" y="844"/>
                  </a:lnTo>
                  <a:lnTo>
                    <a:pt x="273" y="839"/>
                  </a:lnTo>
                  <a:lnTo>
                    <a:pt x="270" y="835"/>
                  </a:lnTo>
                  <a:lnTo>
                    <a:pt x="270" y="835"/>
                  </a:lnTo>
                  <a:lnTo>
                    <a:pt x="275" y="832"/>
                  </a:lnTo>
                  <a:lnTo>
                    <a:pt x="282" y="828"/>
                  </a:lnTo>
                  <a:lnTo>
                    <a:pt x="282" y="828"/>
                  </a:lnTo>
                  <a:lnTo>
                    <a:pt x="284" y="826"/>
                  </a:lnTo>
                  <a:lnTo>
                    <a:pt x="286" y="823"/>
                  </a:lnTo>
                  <a:lnTo>
                    <a:pt x="284" y="815"/>
                  </a:lnTo>
                  <a:lnTo>
                    <a:pt x="284" y="815"/>
                  </a:lnTo>
                  <a:lnTo>
                    <a:pt x="284" y="767"/>
                  </a:lnTo>
                  <a:lnTo>
                    <a:pt x="284" y="767"/>
                  </a:lnTo>
                  <a:lnTo>
                    <a:pt x="280" y="727"/>
                  </a:lnTo>
                  <a:lnTo>
                    <a:pt x="279" y="686"/>
                  </a:lnTo>
                  <a:lnTo>
                    <a:pt x="279" y="686"/>
                  </a:lnTo>
                  <a:lnTo>
                    <a:pt x="280" y="666"/>
                  </a:lnTo>
                  <a:lnTo>
                    <a:pt x="282" y="646"/>
                  </a:lnTo>
                  <a:lnTo>
                    <a:pt x="282" y="646"/>
                  </a:lnTo>
                  <a:lnTo>
                    <a:pt x="282" y="607"/>
                  </a:lnTo>
                  <a:lnTo>
                    <a:pt x="282" y="607"/>
                  </a:lnTo>
                  <a:lnTo>
                    <a:pt x="284" y="571"/>
                  </a:lnTo>
                  <a:lnTo>
                    <a:pt x="286" y="535"/>
                  </a:lnTo>
                  <a:lnTo>
                    <a:pt x="286" y="535"/>
                  </a:lnTo>
                  <a:lnTo>
                    <a:pt x="286" y="513"/>
                  </a:lnTo>
                  <a:lnTo>
                    <a:pt x="284" y="501"/>
                  </a:lnTo>
                  <a:lnTo>
                    <a:pt x="282" y="490"/>
                  </a:lnTo>
                  <a:lnTo>
                    <a:pt x="282" y="490"/>
                  </a:lnTo>
                  <a:lnTo>
                    <a:pt x="282" y="484"/>
                  </a:lnTo>
                  <a:lnTo>
                    <a:pt x="282" y="479"/>
                  </a:lnTo>
                  <a:lnTo>
                    <a:pt x="286" y="475"/>
                  </a:lnTo>
                  <a:lnTo>
                    <a:pt x="293" y="475"/>
                  </a:lnTo>
                  <a:lnTo>
                    <a:pt x="293" y="475"/>
                  </a:lnTo>
                  <a:lnTo>
                    <a:pt x="300" y="475"/>
                  </a:lnTo>
                  <a:lnTo>
                    <a:pt x="311" y="474"/>
                  </a:lnTo>
                  <a:lnTo>
                    <a:pt x="320" y="470"/>
                  </a:lnTo>
                  <a:lnTo>
                    <a:pt x="325" y="466"/>
                  </a:lnTo>
                  <a:lnTo>
                    <a:pt x="325" y="466"/>
                  </a:lnTo>
                  <a:lnTo>
                    <a:pt x="327" y="463"/>
                  </a:lnTo>
                  <a:lnTo>
                    <a:pt x="325" y="457"/>
                  </a:lnTo>
                  <a:lnTo>
                    <a:pt x="322" y="448"/>
                  </a:lnTo>
                  <a:lnTo>
                    <a:pt x="322" y="448"/>
                  </a:lnTo>
                  <a:lnTo>
                    <a:pt x="322" y="445"/>
                  </a:lnTo>
                  <a:lnTo>
                    <a:pt x="322" y="439"/>
                  </a:lnTo>
                  <a:lnTo>
                    <a:pt x="324" y="430"/>
                  </a:lnTo>
                  <a:lnTo>
                    <a:pt x="324" y="430"/>
                  </a:lnTo>
                  <a:lnTo>
                    <a:pt x="327" y="411"/>
                  </a:lnTo>
                  <a:lnTo>
                    <a:pt x="327" y="411"/>
                  </a:lnTo>
                  <a:lnTo>
                    <a:pt x="331" y="393"/>
                  </a:lnTo>
                  <a:lnTo>
                    <a:pt x="331" y="393"/>
                  </a:lnTo>
                  <a:lnTo>
                    <a:pt x="334" y="371"/>
                  </a:lnTo>
                  <a:lnTo>
                    <a:pt x="338" y="360"/>
                  </a:lnTo>
                  <a:lnTo>
                    <a:pt x="338" y="349"/>
                  </a:lnTo>
                  <a:lnTo>
                    <a:pt x="338" y="349"/>
                  </a:lnTo>
                  <a:lnTo>
                    <a:pt x="340" y="339"/>
                  </a:lnTo>
                  <a:lnTo>
                    <a:pt x="341" y="330"/>
                  </a:lnTo>
                  <a:lnTo>
                    <a:pt x="341" y="330"/>
                  </a:lnTo>
                  <a:lnTo>
                    <a:pt x="340" y="321"/>
                  </a:lnTo>
                  <a:lnTo>
                    <a:pt x="338" y="312"/>
                  </a:lnTo>
                  <a:lnTo>
                    <a:pt x="338" y="312"/>
                  </a:lnTo>
                  <a:lnTo>
                    <a:pt x="334" y="294"/>
                  </a:lnTo>
                  <a:lnTo>
                    <a:pt x="332" y="285"/>
                  </a:lnTo>
                  <a:lnTo>
                    <a:pt x="329" y="276"/>
                  </a:lnTo>
                  <a:lnTo>
                    <a:pt x="329" y="276"/>
                  </a:lnTo>
                  <a:lnTo>
                    <a:pt x="325" y="268"/>
                  </a:lnTo>
                  <a:lnTo>
                    <a:pt x="322" y="261"/>
                  </a:lnTo>
                  <a:lnTo>
                    <a:pt x="316" y="243"/>
                  </a:lnTo>
                  <a:lnTo>
                    <a:pt x="316" y="243"/>
                  </a:lnTo>
                  <a:lnTo>
                    <a:pt x="311" y="227"/>
                  </a:lnTo>
                  <a:lnTo>
                    <a:pt x="307" y="218"/>
                  </a:lnTo>
                  <a:lnTo>
                    <a:pt x="304" y="211"/>
                  </a:lnTo>
                  <a:lnTo>
                    <a:pt x="304" y="211"/>
                  </a:lnTo>
                  <a:lnTo>
                    <a:pt x="298" y="204"/>
                  </a:lnTo>
                  <a:lnTo>
                    <a:pt x="297" y="195"/>
                  </a:lnTo>
                  <a:lnTo>
                    <a:pt x="295" y="179"/>
                  </a:lnTo>
                  <a:lnTo>
                    <a:pt x="295" y="179"/>
                  </a:lnTo>
                  <a:lnTo>
                    <a:pt x="291" y="162"/>
                  </a:lnTo>
                  <a:lnTo>
                    <a:pt x="288" y="153"/>
                  </a:lnTo>
                  <a:lnTo>
                    <a:pt x="282" y="148"/>
                  </a:lnTo>
                  <a:lnTo>
                    <a:pt x="282" y="148"/>
                  </a:lnTo>
                  <a:lnTo>
                    <a:pt x="277" y="144"/>
                  </a:lnTo>
                  <a:lnTo>
                    <a:pt x="271" y="143"/>
                  </a:lnTo>
                  <a:lnTo>
                    <a:pt x="257" y="139"/>
                  </a:lnTo>
                  <a:lnTo>
                    <a:pt x="257" y="139"/>
                  </a:lnTo>
                  <a:lnTo>
                    <a:pt x="239" y="137"/>
                  </a:lnTo>
                  <a:lnTo>
                    <a:pt x="230" y="135"/>
                  </a:lnTo>
                  <a:lnTo>
                    <a:pt x="223" y="132"/>
                  </a:lnTo>
                  <a:lnTo>
                    <a:pt x="223" y="132"/>
                  </a:lnTo>
                  <a:lnTo>
                    <a:pt x="214" y="126"/>
                  </a:lnTo>
                  <a:lnTo>
                    <a:pt x="205" y="125"/>
                  </a:lnTo>
                  <a:lnTo>
                    <a:pt x="205" y="125"/>
                  </a:lnTo>
                  <a:lnTo>
                    <a:pt x="203" y="123"/>
                  </a:lnTo>
                  <a:lnTo>
                    <a:pt x="201" y="121"/>
                  </a:lnTo>
                  <a:lnTo>
                    <a:pt x="196" y="116"/>
                  </a:lnTo>
                  <a:lnTo>
                    <a:pt x="196" y="116"/>
                  </a:lnTo>
                  <a:lnTo>
                    <a:pt x="196" y="112"/>
                  </a:lnTo>
                  <a:lnTo>
                    <a:pt x="198" y="105"/>
                  </a:lnTo>
                  <a:lnTo>
                    <a:pt x="199" y="99"/>
                  </a:lnTo>
                  <a:lnTo>
                    <a:pt x="201" y="96"/>
                  </a:lnTo>
                  <a:lnTo>
                    <a:pt x="201" y="96"/>
                  </a:lnTo>
                  <a:lnTo>
                    <a:pt x="203" y="96"/>
                  </a:lnTo>
                  <a:lnTo>
                    <a:pt x="205" y="98"/>
                  </a:lnTo>
                  <a:lnTo>
                    <a:pt x="208" y="98"/>
                  </a:lnTo>
                  <a:lnTo>
                    <a:pt x="210" y="96"/>
                  </a:lnTo>
                  <a:lnTo>
                    <a:pt x="210" y="96"/>
                  </a:lnTo>
                  <a:lnTo>
                    <a:pt x="214" y="89"/>
                  </a:lnTo>
                  <a:lnTo>
                    <a:pt x="216" y="81"/>
                  </a:lnTo>
                  <a:lnTo>
                    <a:pt x="216" y="81"/>
                  </a:lnTo>
                  <a:lnTo>
                    <a:pt x="217" y="72"/>
                  </a:lnTo>
                  <a:lnTo>
                    <a:pt x="217" y="65"/>
                  </a:lnTo>
                  <a:lnTo>
                    <a:pt x="217" y="65"/>
                  </a:lnTo>
                  <a:lnTo>
                    <a:pt x="216" y="63"/>
                  </a:lnTo>
                  <a:lnTo>
                    <a:pt x="214" y="60"/>
                  </a:lnTo>
                  <a:lnTo>
                    <a:pt x="214" y="60"/>
                  </a:lnTo>
                  <a:lnTo>
                    <a:pt x="216" y="56"/>
                  </a:lnTo>
                  <a:lnTo>
                    <a:pt x="219" y="53"/>
                  </a:lnTo>
                  <a:lnTo>
                    <a:pt x="219" y="53"/>
                  </a:lnTo>
                  <a:lnTo>
                    <a:pt x="221" y="44"/>
                  </a:lnTo>
                  <a:lnTo>
                    <a:pt x="219" y="35"/>
                  </a:lnTo>
                  <a:lnTo>
                    <a:pt x="216" y="27"/>
                  </a:lnTo>
                  <a:lnTo>
                    <a:pt x="208" y="20"/>
                  </a:lnTo>
                  <a:lnTo>
                    <a:pt x="201" y="15"/>
                  </a:lnTo>
                  <a:lnTo>
                    <a:pt x="192" y="9"/>
                  </a:lnTo>
                  <a:lnTo>
                    <a:pt x="176" y="2"/>
                  </a:lnTo>
                  <a:lnTo>
                    <a:pt x="176" y="2"/>
                  </a:lnTo>
                  <a:lnTo>
                    <a:pt x="165" y="0"/>
                  </a:lnTo>
                  <a:lnTo>
                    <a:pt x="156" y="2"/>
                  </a:lnTo>
                  <a:lnTo>
                    <a:pt x="147" y="4"/>
                  </a:lnTo>
                  <a:lnTo>
                    <a:pt x="138" y="9"/>
                  </a:lnTo>
                  <a:lnTo>
                    <a:pt x="138" y="9"/>
                  </a:lnTo>
                  <a:lnTo>
                    <a:pt x="126" y="13"/>
                  </a:lnTo>
                  <a:lnTo>
                    <a:pt x="118" y="17"/>
                  </a:lnTo>
                  <a:lnTo>
                    <a:pt x="113" y="20"/>
                  </a:lnTo>
                  <a:lnTo>
                    <a:pt x="113" y="20"/>
                  </a:lnTo>
                  <a:lnTo>
                    <a:pt x="109" y="24"/>
                  </a:lnTo>
                  <a:lnTo>
                    <a:pt x="108" y="27"/>
                  </a:lnTo>
                  <a:lnTo>
                    <a:pt x="106" y="36"/>
                  </a:lnTo>
                  <a:lnTo>
                    <a:pt x="108" y="44"/>
                  </a:lnTo>
                  <a:lnTo>
                    <a:pt x="111" y="53"/>
                  </a:lnTo>
                  <a:lnTo>
                    <a:pt x="111" y="53"/>
                  </a:lnTo>
                  <a:lnTo>
                    <a:pt x="113" y="60"/>
                  </a:lnTo>
                  <a:lnTo>
                    <a:pt x="115" y="67"/>
                  </a:lnTo>
                  <a:lnTo>
                    <a:pt x="115" y="81"/>
                  </a:lnTo>
                  <a:lnTo>
                    <a:pt x="115" y="81"/>
                  </a:lnTo>
                  <a:lnTo>
                    <a:pt x="115" y="87"/>
                  </a:lnTo>
                  <a:lnTo>
                    <a:pt x="117" y="90"/>
                  </a:lnTo>
                  <a:lnTo>
                    <a:pt x="118" y="92"/>
                  </a:lnTo>
                  <a:lnTo>
                    <a:pt x="122" y="94"/>
                  </a:lnTo>
                  <a:lnTo>
                    <a:pt x="122" y="94"/>
                  </a:lnTo>
                  <a:lnTo>
                    <a:pt x="127" y="108"/>
                  </a:lnTo>
                  <a:lnTo>
                    <a:pt x="127" y="108"/>
                  </a:lnTo>
                  <a:lnTo>
                    <a:pt x="129" y="114"/>
                  </a:lnTo>
                  <a:lnTo>
                    <a:pt x="129" y="119"/>
                  </a:lnTo>
                  <a:lnTo>
                    <a:pt x="127" y="125"/>
                  </a:lnTo>
                  <a:lnTo>
                    <a:pt x="120" y="128"/>
                  </a:lnTo>
                  <a:lnTo>
                    <a:pt x="120" y="128"/>
                  </a:lnTo>
                  <a:lnTo>
                    <a:pt x="100" y="137"/>
                  </a:lnTo>
                  <a:lnTo>
                    <a:pt x="81" y="143"/>
                  </a:lnTo>
                  <a:lnTo>
                    <a:pt x="81" y="143"/>
                  </a:lnTo>
                  <a:lnTo>
                    <a:pt x="70" y="146"/>
                  </a:lnTo>
                  <a:lnTo>
                    <a:pt x="61" y="150"/>
                  </a:lnTo>
                  <a:lnTo>
                    <a:pt x="43" y="159"/>
                  </a:lnTo>
                  <a:lnTo>
                    <a:pt x="43" y="159"/>
                  </a:lnTo>
                  <a:lnTo>
                    <a:pt x="39" y="162"/>
                  </a:lnTo>
                  <a:lnTo>
                    <a:pt x="37" y="164"/>
                  </a:lnTo>
                  <a:lnTo>
                    <a:pt x="36" y="173"/>
                  </a:lnTo>
                  <a:lnTo>
                    <a:pt x="36" y="182"/>
                  </a:lnTo>
                  <a:lnTo>
                    <a:pt x="37" y="188"/>
                  </a:lnTo>
                  <a:lnTo>
                    <a:pt x="37" y="188"/>
                  </a:lnTo>
                  <a:lnTo>
                    <a:pt x="39" y="191"/>
                  </a:lnTo>
                  <a:lnTo>
                    <a:pt x="37" y="195"/>
                  </a:lnTo>
                  <a:lnTo>
                    <a:pt x="36" y="206"/>
                  </a:lnTo>
                  <a:lnTo>
                    <a:pt x="28" y="224"/>
                  </a:lnTo>
                  <a:lnTo>
                    <a:pt x="28" y="224"/>
                  </a:lnTo>
                  <a:lnTo>
                    <a:pt x="25" y="238"/>
                  </a:lnTo>
                  <a:lnTo>
                    <a:pt x="19" y="254"/>
                  </a:lnTo>
                  <a:lnTo>
                    <a:pt x="19" y="254"/>
                  </a:lnTo>
                  <a:lnTo>
                    <a:pt x="16" y="270"/>
                  </a:lnTo>
                  <a:lnTo>
                    <a:pt x="16" y="270"/>
                  </a:lnTo>
                  <a:lnTo>
                    <a:pt x="12" y="279"/>
                  </a:lnTo>
                  <a:lnTo>
                    <a:pt x="10" y="285"/>
                  </a:lnTo>
                  <a:lnTo>
                    <a:pt x="9" y="288"/>
                  </a:lnTo>
                  <a:lnTo>
                    <a:pt x="9" y="288"/>
                  </a:lnTo>
                  <a:lnTo>
                    <a:pt x="9" y="294"/>
                  </a:lnTo>
                  <a:lnTo>
                    <a:pt x="9" y="301"/>
                  </a:lnTo>
                  <a:lnTo>
                    <a:pt x="3" y="312"/>
                  </a:lnTo>
                  <a:lnTo>
                    <a:pt x="3" y="312"/>
                  </a:lnTo>
                  <a:lnTo>
                    <a:pt x="1" y="315"/>
                  </a:lnTo>
                  <a:lnTo>
                    <a:pt x="3" y="321"/>
                  </a:lnTo>
                  <a:lnTo>
                    <a:pt x="5" y="328"/>
                  </a:lnTo>
                  <a:lnTo>
                    <a:pt x="5" y="328"/>
                  </a:lnTo>
                  <a:lnTo>
                    <a:pt x="5" y="330"/>
                  </a:lnTo>
                  <a:lnTo>
                    <a:pt x="3" y="331"/>
                  </a:lnTo>
                  <a:lnTo>
                    <a:pt x="3" y="331"/>
                  </a:lnTo>
                  <a:lnTo>
                    <a:pt x="1" y="333"/>
                  </a:lnTo>
                  <a:lnTo>
                    <a:pt x="1" y="335"/>
                  </a:lnTo>
                  <a:lnTo>
                    <a:pt x="1" y="339"/>
                  </a:lnTo>
                  <a:lnTo>
                    <a:pt x="1" y="339"/>
                  </a:lnTo>
                  <a:lnTo>
                    <a:pt x="1" y="348"/>
                  </a:lnTo>
                  <a:lnTo>
                    <a:pt x="0" y="351"/>
                  </a:lnTo>
                  <a:lnTo>
                    <a:pt x="0" y="355"/>
                  </a:lnTo>
                  <a:lnTo>
                    <a:pt x="0" y="355"/>
                  </a:lnTo>
                  <a:lnTo>
                    <a:pt x="1" y="364"/>
                  </a:lnTo>
                  <a:lnTo>
                    <a:pt x="1" y="373"/>
                  </a:lnTo>
                  <a:lnTo>
                    <a:pt x="1" y="373"/>
                  </a:lnTo>
                  <a:lnTo>
                    <a:pt x="3" y="391"/>
                  </a:lnTo>
                  <a:lnTo>
                    <a:pt x="3" y="391"/>
                  </a:lnTo>
                  <a:lnTo>
                    <a:pt x="3" y="402"/>
                  </a:lnTo>
                  <a:lnTo>
                    <a:pt x="3" y="412"/>
                  </a:lnTo>
                  <a:lnTo>
                    <a:pt x="3" y="412"/>
                  </a:lnTo>
                  <a:lnTo>
                    <a:pt x="3" y="430"/>
                  </a:lnTo>
                  <a:lnTo>
                    <a:pt x="3" y="439"/>
                  </a:lnTo>
                  <a:lnTo>
                    <a:pt x="5" y="448"/>
                  </a:lnTo>
                  <a:lnTo>
                    <a:pt x="5" y="448"/>
                  </a:lnTo>
                  <a:lnTo>
                    <a:pt x="9" y="450"/>
                  </a:lnTo>
                  <a:lnTo>
                    <a:pt x="12" y="452"/>
                  </a:lnTo>
                  <a:lnTo>
                    <a:pt x="18" y="452"/>
                  </a:lnTo>
                  <a:lnTo>
                    <a:pt x="23" y="454"/>
                  </a:lnTo>
                  <a:lnTo>
                    <a:pt x="23" y="454"/>
                  </a:lnTo>
                  <a:lnTo>
                    <a:pt x="27" y="461"/>
                  </a:lnTo>
                  <a:lnTo>
                    <a:pt x="30" y="468"/>
                  </a:lnTo>
                  <a:lnTo>
                    <a:pt x="30" y="468"/>
                  </a:lnTo>
                  <a:lnTo>
                    <a:pt x="32" y="484"/>
                  </a:lnTo>
                  <a:lnTo>
                    <a:pt x="34" y="493"/>
                  </a:lnTo>
                  <a:lnTo>
                    <a:pt x="36" y="495"/>
                  </a:lnTo>
                  <a:lnTo>
                    <a:pt x="37" y="495"/>
                  </a:lnTo>
                  <a:lnTo>
                    <a:pt x="37" y="495"/>
                  </a:lnTo>
                  <a:lnTo>
                    <a:pt x="39" y="499"/>
                  </a:lnTo>
                  <a:lnTo>
                    <a:pt x="39" y="506"/>
                  </a:lnTo>
                  <a:lnTo>
                    <a:pt x="41" y="520"/>
                  </a:lnTo>
                  <a:lnTo>
                    <a:pt x="41" y="520"/>
                  </a:lnTo>
                  <a:lnTo>
                    <a:pt x="45" y="555"/>
                  </a:lnTo>
                  <a:lnTo>
                    <a:pt x="45" y="555"/>
                  </a:lnTo>
                  <a:lnTo>
                    <a:pt x="48" y="576"/>
                  </a:lnTo>
                  <a:lnTo>
                    <a:pt x="54" y="600"/>
                  </a:lnTo>
                  <a:lnTo>
                    <a:pt x="54" y="600"/>
                  </a:lnTo>
                  <a:lnTo>
                    <a:pt x="61" y="632"/>
                  </a:lnTo>
                  <a:lnTo>
                    <a:pt x="68" y="666"/>
                  </a:lnTo>
                  <a:lnTo>
                    <a:pt x="68" y="666"/>
                  </a:lnTo>
                  <a:lnTo>
                    <a:pt x="73" y="704"/>
                  </a:lnTo>
                  <a:lnTo>
                    <a:pt x="73" y="722"/>
                  </a:lnTo>
                  <a:lnTo>
                    <a:pt x="73" y="742"/>
                  </a:lnTo>
                  <a:lnTo>
                    <a:pt x="73" y="742"/>
                  </a:lnTo>
                  <a:lnTo>
                    <a:pt x="72" y="772"/>
                  </a:lnTo>
                  <a:lnTo>
                    <a:pt x="72" y="805"/>
                  </a:lnTo>
                  <a:lnTo>
                    <a:pt x="72" y="805"/>
                  </a:lnTo>
                  <a:lnTo>
                    <a:pt x="73" y="824"/>
                  </a:lnTo>
                  <a:lnTo>
                    <a:pt x="73" y="824"/>
                  </a:lnTo>
                  <a:lnTo>
                    <a:pt x="72" y="830"/>
                  </a:lnTo>
                  <a:lnTo>
                    <a:pt x="73" y="833"/>
                  </a:lnTo>
                  <a:lnTo>
                    <a:pt x="75" y="833"/>
                  </a:lnTo>
                  <a:lnTo>
                    <a:pt x="75" y="833"/>
                  </a:lnTo>
                  <a:lnTo>
                    <a:pt x="81" y="835"/>
                  </a:lnTo>
                  <a:lnTo>
                    <a:pt x="84" y="837"/>
                  </a:lnTo>
                  <a:lnTo>
                    <a:pt x="84" y="837"/>
                  </a:lnTo>
                  <a:lnTo>
                    <a:pt x="73" y="842"/>
                  </a:lnTo>
                  <a:lnTo>
                    <a:pt x="70" y="848"/>
                  </a:lnTo>
                  <a:lnTo>
                    <a:pt x="72" y="850"/>
                  </a:lnTo>
                  <a:lnTo>
                    <a:pt x="73" y="851"/>
                  </a:lnTo>
                  <a:lnTo>
                    <a:pt x="73" y="851"/>
                  </a:lnTo>
                  <a:lnTo>
                    <a:pt x="73" y="853"/>
                  </a:lnTo>
                  <a:lnTo>
                    <a:pt x="73" y="855"/>
                  </a:lnTo>
                  <a:lnTo>
                    <a:pt x="70" y="859"/>
                  </a:lnTo>
                  <a:lnTo>
                    <a:pt x="63" y="866"/>
                  </a:lnTo>
                  <a:lnTo>
                    <a:pt x="63" y="866"/>
                  </a:lnTo>
                  <a:lnTo>
                    <a:pt x="55" y="873"/>
                  </a:lnTo>
                  <a:lnTo>
                    <a:pt x="52" y="878"/>
                  </a:lnTo>
                  <a:lnTo>
                    <a:pt x="52" y="882"/>
                  </a:lnTo>
                  <a:lnTo>
                    <a:pt x="52" y="882"/>
                  </a:lnTo>
                  <a:lnTo>
                    <a:pt x="52" y="887"/>
                  </a:lnTo>
                  <a:lnTo>
                    <a:pt x="55" y="889"/>
                  </a:lnTo>
                  <a:lnTo>
                    <a:pt x="64" y="893"/>
                  </a:lnTo>
                  <a:close/>
                  <a:moveTo>
                    <a:pt x="277" y="355"/>
                  </a:moveTo>
                  <a:lnTo>
                    <a:pt x="277" y="355"/>
                  </a:lnTo>
                  <a:lnTo>
                    <a:pt x="279" y="342"/>
                  </a:lnTo>
                  <a:lnTo>
                    <a:pt x="280" y="331"/>
                  </a:lnTo>
                  <a:lnTo>
                    <a:pt x="280" y="331"/>
                  </a:lnTo>
                  <a:lnTo>
                    <a:pt x="282" y="337"/>
                  </a:lnTo>
                  <a:lnTo>
                    <a:pt x="282" y="344"/>
                  </a:lnTo>
                  <a:lnTo>
                    <a:pt x="282" y="357"/>
                  </a:lnTo>
                  <a:lnTo>
                    <a:pt x="282" y="357"/>
                  </a:lnTo>
                  <a:lnTo>
                    <a:pt x="282" y="362"/>
                  </a:lnTo>
                  <a:lnTo>
                    <a:pt x="284" y="364"/>
                  </a:lnTo>
                  <a:lnTo>
                    <a:pt x="282" y="366"/>
                  </a:lnTo>
                  <a:lnTo>
                    <a:pt x="282" y="366"/>
                  </a:lnTo>
                  <a:lnTo>
                    <a:pt x="280" y="366"/>
                  </a:lnTo>
                  <a:lnTo>
                    <a:pt x="279" y="362"/>
                  </a:lnTo>
                  <a:lnTo>
                    <a:pt x="277" y="355"/>
                  </a:lnTo>
                  <a:close/>
                  <a:moveTo>
                    <a:pt x="73" y="850"/>
                  </a:moveTo>
                  <a:lnTo>
                    <a:pt x="73" y="850"/>
                  </a:lnTo>
                  <a:lnTo>
                    <a:pt x="73" y="848"/>
                  </a:lnTo>
                  <a:lnTo>
                    <a:pt x="75" y="844"/>
                  </a:lnTo>
                  <a:lnTo>
                    <a:pt x="81" y="841"/>
                  </a:lnTo>
                  <a:lnTo>
                    <a:pt x="88" y="837"/>
                  </a:lnTo>
                  <a:lnTo>
                    <a:pt x="91" y="837"/>
                  </a:lnTo>
                  <a:lnTo>
                    <a:pt x="91" y="837"/>
                  </a:lnTo>
                  <a:lnTo>
                    <a:pt x="91" y="839"/>
                  </a:lnTo>
                  <a:lnTo>
                    <a:pt x="90" y="841"/>
                  </a:lnTo>
                  <a:lnTo>
                    <a:pt x="84" y="846"/>
                  </a:lnTo>
                  <a:lnTo>
                    <a:pt x="77" y="850"/>
                  </a:lnTo>
                  <a:lnTo>
                    <a:pt x="75" y="850"/>
                  </a:lnTo>
                  <a:lnTo>
                    <a:pt x="73" y="850"/>
                  </a:lnTo>
                  <a:close/>
                  <a:moveTo>
                    <a:pt x="90" y="842"/>
                  </a:moveTo>
                  <a:lnTo>
                    <a:pt x="90" y="842"/>
                  </a:lnTo>
                  <a:lnTo>
                    <a:pt x="91" y="839"/>
                  </a:lnTo>
                  <a:lnTo>
                    <a:pt x="95" y="837"/>
                  </a:lnTo>
                  <a:lnTo>
                    <a:pt x="97" y="837"/>
                  </a:lnTo>
                  <a:lnTo>
                    <a:pt x="97" y="837"/>
                  </a:lnTo>
                  <a:lnTo>
                    <a:pt x="95" y="839"/>
                  </a:lnTo>
                  <a:lnTo>
                    <a:pt x="93" y="841"/>
                  </a:lnTo>
                  <a:lnTo>
                    <a:pt x="90" y="842"/>
                  </a:lnTo>
                  <a:close/>
                  <a:moveTo>
                    <a:pt x="264" y="837"/>
                  </a:moveTo>
                  <a:lnTo>
                    <a:pt x="264" y="837"/>
                  </a:lnTo>
                  <a:lnTo>
                    <a:pt x="275" y="850"/>
                  </a:lnTo>
                  <a:lnTo>
                    <a:pt x="282" y="855"/>
                  </a:lnTo>
                  <a:lnTo>
                    <a:pt x="284" y="857"/>
                  </a:lnTo>
                  <a:lnTo>
                    <a:pt x="284" y="857"/>
                  </a:lnTo>
                  <a:lnTo>
                    <a:pt x="284" y="857"/>
                  </a:lnTo>
                  <a:lnTo>
                    <a:pt x="284" y="851"/>
                  </a:lnTo>
                  <a:lnTo>
                    <a:pt x="282" y="848"/>
                  </a:lnTo>
                  <a:lnTo>
                    <a:pt x="275" y="842"/>
                  </a:lnTo>
                  <a:lnTo>
                    <a:pt x="275" y="842"/>
                  </a:lnTo>
                  <a:lnTo>
                    <a:pt x="270" y="837"/>
                  </a:lnTo>
                  <a:lnTo>
                    <a:pt x="266" y="835"/>
                  </a:lnTo>
                  <a:lnTo>
                    <a:pt x="266" y="835"/>
                  </a:lnTo>
                  <a:lnTo>
                    <a:pt x="264" y="837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" name="Freeform 22"/>
            <p:cNvSpPr>
              <a:spLocks noEditPoints="1"/>
            </p:cNvSpPr>
            <p:nvPr/>
          </p:nvSpPr>
          <p:spPr bwMode="auto">
            <a:xfrm>
              <a:off x="3059063" y="2340081"/>
              <a:ext cx="350635" cy="1288933"/>
            </a:xfrm>
            <a:custGeom>
              <a:avLst/>
              <a:gdLst/>
              <a:ahLst/>
              <a:cxnLst>
                <a:cxn ang="0">
                  <a:pos x="57" y="115"/>
                </a:cxn>
                <a:cxn ang="0">
                  <a:pos x="45" y="138"/>
                </a:cxn>
                <a:cxn ang="0">
                  <a:pos x="21" y="153"/>
                </a:cxn>
                <a:cxn ang="0">
                  <a:pos x="12" y="216"/>
                </a:cxn>
                <a:cxn ang="0">
                  <a:pos x="25" y="293"/>
                </a:cxn>
                <a:cxn ang="0">
                  <a:pos x="14" y="333"/>
                </a:cxn>
                <a:cxn ang="0">
                  <a:pos x="7" y="379"/>
                </a:cxn>
                <a:cxn ang="0">
                  <a:pos x="3" y="502"/>
                </a:cxn>
                <a:cxn ang="0">
                  <a:pos x="7" y="590"/>
                </a:cxn>
                <a:cxn ang="0">
                  <a:pos x="1" y="725"/>
                </a:cxn>
                <a:cxn ang="0">
                  <a:pos x="7" y="750"/>
                </a:cxn>
                <a:cxn ang="0">
                  <a:pos x="21" y="777"/>
                </a:cxn>
                <a:cxn ang="0">
                  <a:pos x="23" y="826"/>
                </a:cxn>
                <a:cxn ang="0">
                  <a:pos x="21" y="872"/>
                </a:cxn>
                <a:cxn ang="0">
                  <a:pos x="23" y="905"/>
                </a:cxn>
                <a:cxn ang="0">
                  <a:pos x="55" y="919"/>
                </a:cxn>
                <a:cxn ang="0">
                  <a:pos x="64" y="872"/>
                </a:cxn>
                <a:cxn ang="0">
                  <a:pos x="72" y="858"/>
                </a:cxn>
                <a:cxn ang="0">
                  <a:pos x="113" y="883"/>
                </a:cxn>
                <a:cxn ang="0">
                  <a:pos x="142" y="876"/>
                </a:cxn>
                <a:cxn ang="0">
                  <a:pos x="106" y="849"/>
                </a:cxn>
                <a:cxn ang="0">
                  <a:pos x="86" y="779"/>
                </a:cxn>
                <a:cxn ang="0">
                  <a:pos x="126" y="764"/>
                </a:cxn>
                <a:cxn ang="0">
                  <a:pos x="142" y="748"/>
                </a:cxn>
                <a:cxn ang="0">
                  <a:pos x="163" y="714"/>
                </a:cxn>
                <a:cxn ang="0">
                  <a:pos x="169" y="748"/>
                </a:cxn>
                <a:cxn ang="0">
                  <a:pos x="178" y="748"/>
                </a:cxn>
                <a:cxn ang="0">
                  <a:pos x="187" y="676"/>
                </a:cxn>
                <a:cxn ang="0">
                  <a:pos x="187" y="450"/>
                </a:cxn>
                <a:cxn ang="0">
                  <a:pos x="194" y="408"/>
                </a:cxn>
                <a:cxn ang="0">
                  <a:pos x="194" y="397"/>
                </a:cxn>
                <a:cxn ang="0">
                  <a:pos x="189" y="360"/>
                </a:cxn>
                <a:cxn ang="0">
                  <a:pos x="190" y="331"/>
                </a:cxn>
                <a:cxn ang="0">
                  <a:pos x="203" y="304"/>
                </a:cxn>
                <a:cxn ang="0">
                  <a:pos x="212" y="302"/>
                </a:cxn>
                <a:cxn ang="0">
                  <a:pos x="237" y="295"/>
                </a:cxn>
                <a:cxn ang="0">
                  <a:pos x="250" y="259"/>
                </a:cxn>
                <a:cxn ang="0">
                  <a:pos x="223" y="237"/>
                </a:cxn>
                <a:cxn ang="0">
                  <a:pos x="199" y="221"/>
                </a:cxn>
                <a:cxn ang="0">
                  <a:pos x="183" y="210"/>
                </a:cxn>
                <a:cxn ang="0">
                  <a:pos x="156" y="155"/>
                </a:cxn>
                <a:cxn ang="0">
                  <a:pos x="138" y="129"/>
                </a:cxn>
                <a:cxn ang="0">
                  <a:pos x="149" y="92"/>
                </a:cxn>
                <a:cxn ang="0">
                  <a:pos x="156" y="63"/>
                </a:cxn>
                <a:cxn ang="0">
                  <a:pos x="158" y="56"/>
                </a:cxn>
                <a:cxn ang="0">
                  <a:pos x="151" y="27"/>
                </a:cxn>
                <a:cxn ang="0">
                  <a:pos x="131" y="2"/>
                </a:cxn>
                <a:cxn ang="0">
                  <a:pos x="102" y="2"/>
                </a:cxn>
                <a:cxn ang="0">
                  <a:pos x="66" y="16"/>
                </a:cxn>
                <a:cxn ang="0">
                  <a:pos x="63" y="27"/>
                </a:cxn>
                <a:cxn ang="0">
                  <a:pos x="48" y="66"/>
                </a:cxn>
                <a:cxn ang="0">
                  <a:pos x="63" y="99"/>
                </a:cxn>
                <a:cxn ang="0">
                  <a:pos x="59" y="34"/>
                </a:cxn>
                <a:cxn ang="0">
                  <a:pos x="145" y="21"/>
                </a:cxn>
              </a:cxnLst>
              <a:rect l="0" t="0" r="r" b="b"/>
              <a:pathLst>
                <a:path w="250" h="919">
                  <a:moveTo>
                    <a:pt x="63" y="99"/>
                  </a:moveTo>
                  <a:lnTo>
                    <a:pt x="63" y="99"/>
                  </a:lnTo>
                  <a:lnTo>
                    <a:pt x="59" y="102"/>
                  </a:lnTo>
                  <a:lnTo>
                    <a:pt x="59" y="106"/>
                  </a:lnTo>
                  <a:lnTo>
                    <a:pt x="59" y="111"/>
                  </a:lnTo>
                  <a:lnTo>
                    <a:pt x="57" y="115"/>
                  </a:lnTo>
                  <a:lnTo>
                    <a:pt x="57" y="115"/>
                  </a:lnTo>
                  <a:lnTo>
                    <a:pt x="55" y="122"/>
                  </a:lnTo>
                  <a:lnTo>
                    <a:pt x="54" y="129"/>
                  </a:lnTo>
                  <a:lnTo>
                    <a:pt x="54" y="129"/>
                  </a:lnTo>
                  <a:lnTo>
                    <a:pt x="50" y="135"/>
                  </a:lnTo>
                  <a:lnTo>
                    <a:pt x="45" y="138"/>
                  </a:lnTo>
                  <a:lnTo>
                    <a:pt x="45" y="138"/>
                  </a:lnTo>
                  <a:lnTo>
                    <a:pt x="36" y="142"/>
                  </a:lnTo>
                  <a:lnTo>
                    <a:pt x="30" y="144"/>
                  </a:lnTo>
                  <a:lnTo>
                    <a:pt x="27" y="147"/>
                  </a:lnTo>
                  <a:lnTo>
                    <a:pt x="27" y="147"/>
                  </a:lnTo>
                  <a:lnTo>
                    <a:pt x="21" y="153"/>
                  </a:lnTo>
                  <a:lnTo>
                    <a:pt x="18" y="162"/>
                  </a:lnTo>
                  <a:lnTo>
                    <a:pt x="16" y="171"/>
                  </a:lnTo>
                  <a:lnTo>
                    <a:pt x="14" y="180"/>
                  </a:lnTo>
                  <a:lnTo>
                    <a:pt x="14" y="200"/>
                  </a:lnTo>
                  <a:lnTo>
                    <a:pt x="12" y="216"/>
                  </a:lnTo>
                  <a:lnTo>
                    <a:pt x="12" y="216"/>
                  </a:lnTo>
                  <a:lnTo>
                    <a:pt x="12" y="234"/>
                  </a:lnTo>
                  <a:lnTo>
                    <a:pt x="14" y="252"/>
                  </a:lnTo>
                  <a:lnTo>
                    <a:pt x="18" y="270"/>
                  </a:lnTo>
                  <a:lnTo>
                    <a:pt x="23" y="288"/>
                  </a:lnTo>
                  <a:lnTo>
                    <a:pt x="23" y="288"/>
                  </a:lnTo>
                  <a:lnTo>
                    <a:pt x="25" y="293"/>
                  </a:lnTo>
                  <a:lnTo>
                    <a:pt x="25" y="298"/>
                  </a:lnTo>
                  <a:lnTo>
                    <a:pt x="25" y="306"/>
                  </a:lnTo>
                  <a:lnTo>
                    <a:pt x="23" y="311"/>
                  </a:lnTo>
                  <a:lnTo>
                    <a:pt x="23" y="311"/>
                  </a:lnTo>
                  <a:lnTo>
                    <a:pt x="18" y="322"/>
                  </a:lnTo>
                  <a:lnTo>
                    <a:pt x="14" y="333"/>
                  </a:lnTo>
                  <a:lnTo>
                    <a:pt x="12" y="343"/>
                  </a:lnTo>
                  <a:lnTo>
                    <a:pt x="12" y="356"/>
                  </a:lnTo>
                  <a:lnTo>
                    <a:pt x="12" y="356"/>
                  </a:lnTo>
                  <a:lnTo>
                    <a:pt x="10" y="363"/>
                  </a:lnTo>
                  <a:lnTo>
                    <a:pt x="9" y="372"/>
                  </a:lnTo>
                  <a:lnTo>
                    <a:pt x="7" y="379"/>
                  </a:lnTo>
                  <a:lnTo>
                    <a:pt x="5" y="387"/>
                  </a:lnTo>
                  <a:lnTo>
                    <a:pt x="5" y="387"/>
                  </a:lnTo>
                  <a:lnTo>
                    <a:pt x="5" y="417"/>
                  </a:lnTo>
                  <a:lnTo>
                    <a:pt x="3" y="446"/>
                  </a:lnTo>
                  <a:lnTo>
                    <a:pt x="3" y="446"/>
                  </a:lnTo>
                  <a:lnTo>
                    <a:pt x="3" y="502"/>
                  </a:lnTo>
                  <a:lnTo>
                    <a:pt x="3" y="502"/>
                  </a:lnTo>
                  <a:lnTo>
                    <a:pt x="3" y="532"/>
                  </a:lnTo>
                  <a:lnTo>
                    <a:pt x="7" y="561"/>
                  </a:lnTo>
                  <a:lnTo>
                    <a:pt x="7" y="561"/>
                  </a:lnTo>
                  <a:lnTo>
                    <a:pt x="7" y="576"/>
                  </a:lnTo>
                  <a:lnTo>
                    <a:pt x="7" y="590"/>
                  </a:lnTo>
                  <a:lnTo>
                    <a:pt x="3" y="617"/>
                  </a:lnTo>
                  <a:lnTo>
                    <a:pt x="3" y="617"/>
                  </a:lnTo>
                  <a:lnTo>
                    <a:pt x="1" y="653"/>
                  </a:lnTo>
                  <a:lnTo>
                    <a:pt x="1" y="689"/>
                  </a:lnTo>
                  <a:lnTo>
                    <a:pt x="1" y="689"/>
                  </a:lnTo>
                  <a:lnTo>
                    <a:pt x="1" y="725"/>
                  </a:lnTo>
                  <a:lnTo>
                    <a:pt x="1" y="725"/>
                  </a:lnTo>
                  <a:lnTo>
                    <a:pt x="0" y="734"/>
                  </a:lnTo>
                  <a:lnTo>
                    <a:pt x="0" y="743"/>
                  </a:lnTo>
                  <a:lnTo>
                    <a:pt x="0" y="743"/>
                  </a:lnTo>
                  <a:lnTo>
                    <a:pt x="1" y="746"/>
                  </a:lnTo>
                  <a:lnTo>
                    <a:pt x="7" y="750"/>
                  </a:lnTo>
                  <a:lnTo>
                    <a:pt x="12" y="752"/>
                  </a:lnTo>
                  <a:lnTo>
                    <a:pt x="16" y="754"/>
                  </a:lnTo>
                  <a:lnTo>
                    <a:pt x="16" y="754"/>
                  </a:lnTo>
                  <a:lnTo>
                    <a:pt x="19" y="757"/>
                  </a:lnTo>
                  <a:lnTo>
                    <a:pt x="19" y="764"/>
                  </a:lnTo>
                  <a:lnTo>
                    <a:pt x="21" y="777"/>
                  </a:lnTo>
                  <a:lnTo>
                    <a:pt x="21" y="777"/>
                  </a:lnTo>
                  <a:lnTo>
                    <a:pt x="23" y="795"/>
                  </a:lnTo>
                  <a:lnTo>
                    <a:pt x="25" y="804"/>
                  </a:lnTo>
                  <a:lnTo>
                    <a:pt x="23" y="811"/>
                  </a:lnTo>
                  <a:lnTo>
                    <a:pt x="23" y="811"/>
                  </a:lnTo>
                  <a:lnTo>
                    <a:pt x="23" y="826"/>
                  </a:lnTo>
                  <a:lnTo>
                    <a:pt x="23" y="826"/>
                  </a:lnTo>
                  <a:lnTo>
                    <a:pt x="21" y="833"/>
                  </a:lnTo>
                  <a:lnTo>
                    <a:pt x="19" y="842"/>
                  </a:lnTo>
                  <a:lnTo>
                    <a:pt x="19" y="842"/>
                  </a:lnTo>
                  <a:lnTo>
                    <a:pt x="19" y="856"/>
                  </a:lnTo>
                  <a:lnTo>
                    <a:pt x="21" y="872"/>
                  </a:lnTo>
                  <a:lnTo>
                    <a:pt x="21" y="872"/>
                  </a:lnTo>
                  <a:lnTo>
                    <a:pt x="19" y="887"/>
                  </a:lnTo>
                  <a:lnTo>
                    <a:pt x="19" y="896"/>
                  </a:lnTo>
                  <a:lnTo>
                    <a:pt x="21" y="901"/>
                  </a:lnTo>
                  <a:lnTo>
                    <a:pt x="21" y="901"/>
                  </a:lnTo>
                  <a:lnTo>
                    <a:pt x="23" y="905"/>
                  </a:lnTo>
                  <a:lnTo>
                    <a:pt x="25" y="908"/>
                  </a:lnTo>
                  <a:lnTo>
                    <a:pt x="34" y="914"/>
                  </a:lnTo>
                  <a:lnTo>
                    <a:pt x="43" y="917"/>
                  </a:lnTo>
                  <a:lnTo>
                    <a:pt x="50" y="919"/>
                  </a:lnTo>
                  <a:lnTo>
                    <a:pt x="50" y="919"/>
                  </a:lnTo>
                  <a:lnTo>
                    <a:pt x="55" y="919"/>
                  </a:lnTo>
                  <a:lnTo>
                    <a:pt x="61" y="919"/>
                  </a:lnTo>
                  <a:lnTo>
                    <a:pt x="64" y="916"/>
                  </a:lnTo>
                  <a:lnTo>
                    <a:pt x="66" y="912"/>
                  </a:lnTo>
                  <a:lnTo>
                    <a:pt x="68" y="905"/>
                  </a:lnTo>
                  <a:lnTo>
                    <a:pt x="68" y="894"/>
                  </a:lnTo>
                  <a:lnTo>
                    <a:pt x="64" y="872"/>
                  </a:lnTo>
                  <a:lnTo>
                    <a:pt x="61" y="854"/>
                  </a:lnTo>
                  <a:lnTo>
                    <a:pt x="61" y="854"/>
                  </a:lnTo>
                  <a:lnTo>
                    <a:pt x="63" y="849"/>
                  </a:lnTo>
                  <a:lnTo>
                    <a:pt x="64" y="851"/>
                  </a:lnTo>
                  <a:lnTo>
                    <a:pt x="72" y="858"/>
                  </a:lnTo>
                  <a:lnTo>
                    <a:pt x="72" y="858"/>
                  </a:lnTo>
                  <a:lnTo>
                    <a:pt x="79" y="871"/>
                  </a:lnTo>
                  <a:lnTo>
                    <a:pt x="82" y="876"/>
                  </a:lnTo>
                  <a:lnTo>
                    <a:pt x="90" y="880"/>
                  </a:lnTo>
                  <a:lnTo>
                    <a:pt x="90" y="880"/>
                  </a:lnTo>
                  <a:lnTo>
                    <a:pt x="100" y="881"/>
                  </a:lnTo>
                  <a:lnTo>
                    <a:pt x="113" y="883"/>
                  </a:lnTo>
                  <a:lnTo>
                    <a:pt x="135" y="881"/>
                  </a:lnTo>
                  <a:lnTo>
                    <a:pt x="135" y="881"/>
                  </a:lnTo>
                  <a:lnTo>
                    <a:pt x="138" y="880"/>
                  </a:lnTo>
                  <a:lnTo>
                    <a:pt x="142" y="880"/>
                  </a:lnTo>
                  <a:lnTo>
                    <a:pt x="142" y="878"/>
                  </a:lnTo>
                  <a:lnTo>
                    <a:pt x="142" y="876"/>
                  </a:lnTo>
                  <a:lnTo>
                    <a:pt x="138" y="871"/>
                  </a:lnTo>
                  <a:lnTo>
                    <a:pt x="131" y="867"/>
                  </a:lnTo>
                  <a:lnTo>
                    <a:pt x="131" y="867"/>
                  </a:lnTo>
                  <a:lnTo>
                    <a:pt x="109" y="854"/>
                  </a:lnTo>
                  <a:lnTo>
                    <a:pt x="109" y="854"/>
                  </a:lnTo>
                  <a:lnTo>
                    <a:pt x="106" y="849"/>
                  </a:lnTo>
                  <a:lnTo>
                    <a:pt x="102" y="844"/>
                  </a:lnTo>
                  <a:lnTo>
                    <a:pt x="99" y="831"/>
                  </a:lnTo>
                  <a:lnTo>
                    <a:pt x="99" y="831"/>
                  </a:lnTo>
                  <a:lnTo>
                    <a:pt x="90" y="806"/>
                  </a:lnTo>
                  <a:lnTo>
                    <a:pt x="88" y="793"/>
                  </a:lnTo>
                  <a:lnTo>
                    <a:pt x="86" y="779"/>
                  </a:lnTo>
                  <a:lnTo>
                    <a:pt x="86" y="779"/>
                  </a:lnTo>
                  <a:lnTo>
                    <a:pt x="86" y="768"/>
                  </a:lnTo>
                  <a:lnTo>
                    <a:pt x="88" y="766"/>
                  </a:lnTo>
                  <a:lnTo>
                    <a:pt x="95" y="766"/>
                  </a:lnTo>
                  <a:lnTo>
                    <a:pt x="95" y="766"/>
                  </a:lnTo>
                  <a:lnTo>
                    <a:pt x="126" y="764"/>
                  </a:lnTo>
                  <a:lnTo>
                    <a:pt x="126" y="764"/>
                  </a:lnTo>
                  <a:lnTo>
                    <a:pt x="135" y="764"/>
                  </a:lnTo>
                  <a:lnTo>
                    <a:pt x="138" y="761"/>
                  </a:lnTo>
                  <a:lnTo>
                    <a:pt x="140" y="755"/>
                  </a:lnTo>
                  <a:lnTo>
                    <a:pt x="142" y="748"/>
                  </a:lnTo>
                  <a:lnTo>
                    <a:pt x="142" y="748"/>
                  </a:lnTo>
                  <a:lnTo>
                    <a:pt x="142" y="734"/>
                  </a:lnTo>
                  <a:lnTo>
                    <a:pt x="144" y="721"/>
                  </a:lnTo>
                  <a:lnTo>
                    <a:pt x="144" y="721"/>
                  </a:lnTo>
                  <a:lnTo>
                    <a:pt x="147" y="716"/>
                  </a:lnTo>
                  <a:lnTo>
                    <a:pt x="153" y="714"/>
                  </a:lnTo>
                  <a:lnTo>
                    <a:pt x="163" y="714"/>
                  </a:lnTo>
                  <a:lnTo>
                    <a:pt x="163" y="714"/>
                  </a:lnTo>
                  <a:lnTo>
                    <a:pt x="165" y="719"/>
                  </a:lnTo>
                  <a:lnTo>
                    <a:pt x="167" y="727"/>
                  </a:lnTo>
                  <a:lnTo>
                    <a:pt x="167" y="743"/>
                  </a:lnTo>
                  <a:lnTo>
                    <a:pt x="167" y="743"/>
                  </a:lnTo>
                  <a:lnTo>
                    <a:pt x="169" y="748"/>
                  </a:lnTo>
                  <a:lnTo>
                    <a:pt x="172" y="752"/>
                  </a:lnTo>
                  <a:lnTo>
                    <a:pt x="174" y="754"/>
                  </a:lnTo>
                  <a:lnTo>
                    <a:pt x="174" y="754"/>
                  </a:lnTo>
                  <a:lnTo>
                    <a:pt x="176" y="752"/>
                  </a:lnTo>
                  <a:lnTo>
                    <a:pt x="176" y="750"/>
                  </a:lnTo>
                  <a:lnTo>
                    <a:pt x="178" y="748"/>
                  </a:lnTo>
                  <a:lnTo>
                    <a:pt x="178" y="748"/>
                  </a:lnTo>
                  <a:lnTo>
                    <a:pt x="185" y="736"/>
                  </a:lnTo>
                  <a:lnTo>
                    <a:pt x="187" y="728"/>
                  </a:lnTo>
                  <a:lnTo>
                    <a:pt x="187" y="723"/>
                  </a:lnTo>
                  <a:lnTo>
                    <a:pt x="187" y="723"/>
                  </a:lnTo>
                  <a:lnTo>
                    <a:pt x="187" y="676"/>
                  </a:lnTo>
                  <a:lnTo>
                    <a:pt x="187" y="628"/>
                  </a:lnTo>
                  <a:lnTo>
                    <a:pt x="187" y="628"/>
                  </a:lnTo>
                  <a:lnTo>
                    <a:pt x="183" y="507"/>
                  </a:lnTo>
                  <a:lnTo>
                    <a:pt x="183" y="507"/>
                  </a:lnTo>
                  <a:lnTo>
                    <a:pt x="183" y="478"/>
                  </a:lnTo>
                  <a:lnTo>
                    <a:pt x="187" y="450"/>
                  </a:lnTo>
                  <a:lnTo>
                    <a:pt x="187" y="450"/>
                  </a:lnTo>
                  <a:lnTo>
                    <a:pt x="190" y="419"/>
                  </a:lnTo>
                  <a:lnTo>
                    <a:pt x="190" y="419"/>
                  </a:lnTo>
                  <a:lnTo>
                    <a:pt x="190" y="412"/>
                  </a:lnTo>
                  <a:lnTo>
                    <a:pt x="194" y="408"/>
                  </a:lnTo>
                  <a:lnTo>
                    <a:pt x="194" y="408"/>
                  </a:lnTo>
                  <a:lnTo>
                    <a:pt x="198" y="403"/>
                  </a:lnTo>
                  <a:lnTo>
                    <a:pt x="198" y="397"/>
                  </a:lnTo>
                  <a:lnTo>
                    <a:pt x="198" y="397"/>
                  </a:lnTo>
                  <a:lnTo>
                    <a:pt x="196" y="396"/>
                  </a:lnTo>
                  <a:lnTo>
                    <a:pt x="196" y="396"/>
                  </a:lnTo>
                  <a:lnTo>
                    <a:pt x="194" y="397"/>
                  </a:lnTo>
                  <a:lnTo>
                    <a:pt x="192" y="399"/>
                  </a:lnTo>
                  <a:lnTo>
                    <a:pt x="192" y="399"/>
                  </a:lnTo>
                  <a:lnTo>
                    <a:pt x="190" y="392"/>
                  </a:lnTo>
                  <a:lnTo>
                    <a:pt x="189" y="379"/>
                  </a:lnTo>
                  <a:lnTo>
                    <a:pt x="189" y="360"/>
                  </a:lnTo>
                  <a:lnTo>
                    <a:pt x="189" y="360"/>
                  </a:lnTo>
                  <a:lnTo>
                    <a:pt x="185" y="347"/>
                  </a:lnTo>
                  <a:lnTo>
                    <a:pt x="185" y="334"/>
                  </a:lnTo>
                  <a:lnTo>
                    <a:pt x="185" y="334"/>
                  </a:lnTo>
                  <a:lnTo>
                    <a:pt x="185" y="333"/>
                  </a:lnTo>
                  <a:lnTo>
                    <a:pt x="187" y="333"/>
                  </a:lnTo>
                  <a:lnTo>
                    <a:pt x="190" y="331"/>
                  </a:lnTo>
                  <a:lnTo>
                    <a:pt x="196" y="329"/>
                  </a:lnTo>
                  <a:lnTo>
                    <a:pt x="199" y="325"/>
                  </a:lnTo>
                  <a:lnTo>
                    <a:pt x="199" y="325"/>
                  </a:lnTo>
                  <a:lnTo>
                    <a:pt x="201" y="320"/>
                  </a:lnTo>
                  <a:lnTo>
                    <a:pt x="201" y="311"/>
                  </a:lnTo>
                  <a:lnTo>
                    <a:pt x="203" y="304"/>
                  </a:lnTo>
                  <a:lnTo>
                    <a:pt x="203" y="302"/>
                  </a:lnTo>
                  <a:lnTo>
                    <a:pt x="205" y="300"/>
                  </a:lnTo>
                  <a:lnTo>
                    <a:pt x="205" y="300"/>
                  </a:lnTo>
                  <a:lnTo>
                    <a:pt x="207" y="300"/>
                  </a:lnTo>
                  <a:lnTo>
                    <a:pt x="210" y="300"/>
                  </a:lnTo>
                  <a:lnTo>
                    <a:pt x="212" y="302"/>
                  </a:lnTo>
                  <a:lnTo>
                    <a:pt x="216" y="302"/>
                  </a:lnTo>
                  <a:lnTo>
                    <a:pt x="216" y="302"/>
                  </a:lnTo>
                  <a:lnTo>
                    <a:pt x="223" y="300"/>
                  </a:lnTo>
                  <a:lnTo>
                    <a:pt x="230" y="298"/>
                  </a:lnTo>
                  <a:lnTo>
                    <a:pt x="230" y="298"/>
                  </a:lnTo>
                  <a:lnTo>
                    <a:pt x="237" y="295"/>
                  </a:lnTo>
                  <a:lnTo>
                    <a:pt x="244" y="289"/>
                  </a:lnTo>
                  <a:lnTo>
                    <a:pt x="248" y="284"/>
                  </a:lnTo>
                  <a:lnTo>
                    <a:pt x="250" y="275"/>
                  </a:lnTo>
                  <a:lnTo>
                    <a:pt x="250" y="275"/>
                  </a:lnTo>
                  <a:lnTo>
                    <a:pt x="250" y="266"/>
                  </a:lnTo>
                  <a:lnTo>
                    <a:pt x="250" y="259"/>
                  </a:lnTo>
                  <a:lnTo>
                    <a:pt x="246" y="252"/>
                  </a:lnTo>
                  <a:lnTo>
                    <a:pt x="243" y="244"/>
                  </a:lnTo>
                  <a:lnTo>
                    <a:pt x="243" y="244"/>
                  </a:lnTo>
                  <a:lnTo>
                    <a:pt x="235" y="241"/>
                  </a:lnTo>
                  <a:lnTo>
                    <a:pt x="230" y="239"/>
                  </a:lnTo>
                  <a:lnTo>
                    <a:pt x="223" y="237"/>
                  </a:lnTo>
                  <a:lnTo>
                    <a:pt x="216" y="234"/>
                  </a:lnTo>
                  <a:lnTo>
                    <a:pt x="216" y="234"/>
                  </a:lnTo>
                  <a:lnTo>
                    <a:pt x="205" y="228"/>
                  </a:lnTo>
                  <a:lnTo>
                    <a:pt x="201" y="225"/>
                  </a:lnTo>
                  <a:lnTo>
                    <a:pt x="199" y="221"/>
                  </a:lnTo>
                  <a:lnTo>
                    <a:pt x="199" y="221"/>
                  </a:lnTo>
                  <a:lnTo>
                    <a:pt x="198" y="219"/>
                  </a:lnTo>
                  <a:lnTo>
                    <a:pt x="196" y="219"/>
                  </a:lnTo>
                  <a:lnTo>
                    <a:pt x="192" y="218"/>
                  </a:lnTo>
                  <a:lnTo>
                    <a:pt x="192" y="218"/>
                  </a:lnTo>
                  <a:lnTo>
                    <a:pt x="185" y="214"/>
                  </a:lnTo>
                  <a:lnTo>
                    <a:pt x="183" y="210"/>
                  </a:lnTo>
                  <a:lnTo>
                    <a:pt x="181" y="209"/>
                  </a:lnTo>
                  <a:lnTo>
                    <a:pt x="181" y="209"/>
                  </a:lnTo>
                  <a:lnTo>
                    <a:pt x="171" y="180"/>
                  </a:lnTo>
                  <a:lnTo>
                    <a:pt x="171" y="180"/>
                  </a:lnTo>
                  <a:lnTo>
                    <a:pt x="163" y="167"/>
                  </a:lnTo>
                  <a:lnTo>
                    <a:pt x="156" y="155"/>
                  </a:lnTo>
                  <a:lnTo>
                    <a:pt x="156" y="155"/>
                  </a:lnTo>
                  <a:lnTo>
                    <a:pt x="147" y="146"/>
                  </a:lnTo>
                  <a:lnTo>
                    <a:pt x="140" y="138"/>
                  </a:lnTo>
                  <a:lnTo>
                    <a:pt x="140" y="138"/>
                  </a:lnTo>
                  <a:lnTo>
                    <a:pt x="138" y="133"/>
                  </a:lnTo>
                  <a:lnTo>
                    <a:pt x="138" y="129"/>
                  </a:lnTo>
                  <a:lnTo>
                    <a:pt x="144" y="120"/>
                  </a:lnTo>
                  <a:lnTo>
                    <a:pt x="144" y="120"/>
                  </a:lnTo>
                  <a:lnTo>
                    <a:pt x="147" y="113"/>
                  </a:lnTo>
                  <a:lnTo>
                    <a:pt x="147" y="106"/>
                  </a:lnTo>
                  <a:lnTo>
                    <a:pt x="149" y="92"/>
                  </a:lnTo>
                  <a:lnTo>
                    <a:pt x="149" y="92"/>
                  </a:lnTo>
                  <a:lnTo>
                    <a:pt x="151" y="93"/>
                  </a:lnTo>
                  <a:lnTo>
                    <a:pt x="151" y="93"/>
                  </a:lnTo>
                  <a:lnTo>
                    <a:pt x="149" y="88"/>
                  </a:lnTo>
                  <a:lnTo>
                    <a:pt x="151" y="79"/>
                  </a:lnTo>
                  <a:lnTo>
                    <a:pt x="153" y="68"/>
                  </a:lnTo>
                  <a:lnTo>
                    <a:pt x="156" y="63"/>
                  </a:lnTo>
                  <a:lnTo>
                    <a:pt x="156" y="63"/>
                  </a:lnTo>
                  <a:lnTo>
                    <a:pt x="156" y="65"/>
                  </a:lnTo>
                  <a:lnTo>
                    <a:pt x="156" y="65"/>
                  </a:lnTo>
                  <a:lnTo>
                    <a:pt x="156" y="65"/>
                  </a:lnTo>
                  <a:lnTo>
                    <a:pt x="158" y="61"/>
                  </a:lnTo>
                  <a:lnTo>
                    <a:pt x="158" y="56"/>
                  </a:lnTo>
                  <a:lnTo>
                    <a:pt x="154" y="47"/>
                  </a:lnTo>
                  <a:lnTo>
                    <a:pt x="154" y="47"/>
                  </a:lnTo>
                  <a:lnTo>
                    <a:pt x="156" y="43"/>
                  </a:lnTo>
                  <a:lnTo>
                    <a:pt x="156" y="38"/>
                  </a:lnTo>
                  <a:lnTo>
                    <a:pt x="156" y="38"/>
                  </a:lnTo>
                  <a:lnTo>
                    <a:pt x="151" y="27"/>
                  </a:lnTo>
                  <a:lnTo>
                    <a:pt x="151" y="27"/>
                  </a:lnTo>
                  <a:lnTo>
                    <a:pt x="144" y="21"/>
                  </a:lnTo>
                  <a:lnTo>
                    <a:pt x="140" y="16"/>
                  </a:lnTo>
                  <a:lnTo>
                    <a:pt x="140" y="16"/>
                  </a:lnTo>
                  <a:lnTo>
                    <a:pt x="135" y="7"/>
                  </a:lnTo>
                  <a:lnTo>
                    <a:pt x="131" y="2"/>
                  </a:lnTo>
                  <a:lnTo>
                    <a:pt x="126" y="0"/>
                  </a:lnTo>
                  <a:lnTo>
                    <a:pt x="126" y="0"/>
                  </a:lnTo>
                  <a:lnTo>
                    <a:pt x="118" y="0"/>
                  </a:lnTo>
                  <a:lnTo>
                    <a:pt x="111" y="2"/>
                  </a:lnTo>
                  <a:lnTo>
                    <a:pt x="111" y="2"/>
                  </a:lnTo>
                  <a:lnTo>
                    <a:pt x="102" y="2"/>
                  </a:lnTo>
                  <a:lnTo>
                    <a:pt x="91" y="2"/>
                  </a:lnTo>
                  <a:lnTo>
                    <a:pt x="91" y="2"/>
                  </a:lnTo>
                  <a:lnTo>
                    <a:pt x="84" y="3"/>
                  </a:lnTo>
                  <a:lnTo>
                    <a:pt x="77" y="5"/>
                  </a:lnTo>
                  <a:lnTo>
                    <a:pt x="72" y="11"/>
                  </a:lnTo>
                  <a:lnTo>
                    <a:pt x="66" y="16"/>
                  </a:lnTo>
                  <a:lnTo>
                    <a:pt x="66" y="16"/>
                  </a:lnTo>
                  <a:lnTo>
                    <a:pt x="73" y="12"/>
                  </a:lnTo>
                  <a:lnTo>
                    <a:pt x="73" y="12"/>
                  </a:lnTo>
                  <a:lnTo>
                    <a:pt x="68" y="20"/>
                  </a:lnTo>
                  <a:lnTo>
                    <a:pt x="63" y="27"/>
                  </a:lnTo>
                  <a:lnTo>
                    <a:pt x="63" y="27"/>
                  </a:lnTo>
                  <a:lnTo>
                    <a:pt x="59" y="32"/>
                  </a:lnTo>
                  <a:lnTo>
                    <a:pt x="55" y="38"/>
                  </a:lnTo>
                  <a:lnTo>
                    <a:pt x="50" y="50"/>
                  </a:lnTo>
                  <a:lnTo>
                    <a:pt x="50" y="50"/>
                  </a:lnTo>
                  <a:lnTo>
                    <a:pt x="48" y="59"/>
                  </a:lnTo>
                  <a:lnTo>
                    <a:pt x="48" y="66"/>
                  </a:lnTo>
                  <a:lnTo>
                    <a:pt x="50" y="72"/>
                  </a:lnTo>
                  <a:lnTo>
                    <a:pt x="54" y="79"/>
                  </a:lnTo>
                  <a:lnTo>
                    <a:pt x="54" y="79"/>
                  </a:lnTo>
                  <a:lnTo>
                    <a:pt x="59" y="88"/>
                  </a:lnTo>
                  <a:lnTo>
                    <a:pt x="61" y="93"/>
                  </a:lnTo>
                  <a:lnTo>
                    <a:pt x="63" y="99"/>
                  </a:lnTo>
                  <a:close/>
                  <a:moveTo>
                    <a:pt x="59" y="34"/>
                  </a:moveTo>
                  <a:lnTo>
                    <a:pt x="59" y="34"/>
                  </a:lnTo>
                  <a:lnTo>
                    <a:pt x="57" y="38"/>
                  </a:lnTo>
                  <a:lnTo>
                    <a:pt x="57" y="38"/>
                  </a:lnTo>
                  <a:lnTo>
                    <a:pt x="59" y="36"/>
                  </a:lnTo>
                  <a:lnTo>
                    <a:pt x="59" y="34"/>
                  </a:lnTo>
                  <a:lnTo>
                    <a:pt x="59" y="34"/>
                  </a:lnTo>
                  <a:lnTo>
                    <a:pt x="59" y="34"/>
                  </a:lnTo>
                  <a:close/>
                  <a:moveTo>
                    <a:pt x="145" y="21"/>
                  </a:moveTo>
                  <a:lnTo>
                    <a:pt x="145" y="21"/>
                  </a:lnTo>
                  <a:lnTo>
                    <a:pt x="145" y="21"/>
                  </a:lnTo>
                  <a:lnTo>
                    <a:pt x="145" y="21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" name="Freeform 29"/>
            <p:cNvSpPr>
              <a:spLocks noEditPoints="1"/>
            </p:cNvSpPr>
            <p:nvPr/>
          </p:nvSpPr>
          <p:spPr bwMode="auto">
            <a:xfrm>
              <a:off x="2210417" y="2174122"/>
              <a:ext cx="403931" cy="1221611"/>
            </a:xfrm>
            <a:custGeom>
              <a:avLst/>
              <a:gdLst/>
              <a:ahLst/>
              <a:cxnLst>
                <a:cxn ang="0">
                  <a:pos x="196" y="804"/>
                </a:cxn>
                <a:cxn ang="0">
                  <a:pos x="186" y="752"/>
                </a:cxn>
                <a:cxn ang="0">
                  <a:pos x="204" y="691"/>
                </a:cxn>
                <a:cxn ang="0">
                  <a:pos x="250" y="675"/>
                </a:cxn>
                <a:cxn ang="0">
                  <a:pos x="245" y="621"/>
                </a:cxn>
                <a:cxn ang="0">
                  <a:pos x="256" y="565"/>
                </a:cxn>
                <a:cxn ang="0">
                  <a:pos x="258" y="477"/>
                </a:cxn>
                <a:cxn ang="0">
                  <a:pos x="245" y="403"/>
                </a:cxn>
                <a:cxn ang="0">
                  <a:pos x="263" y="387"/>
                </a:cxn>
                <a:cxn ang="0">
                  <a:pos x="279" y="345"/>
                </a:cxn>
                <a:cxn ang="0">
                  <a:pos x="283" y="333"/>
                </a:cxn>
                <a:cxn ang="0">
                  <a:pos x="279" y="326"/>
                </a:cxn>
                <a:cxn ang="0">
                  <a:pos x="283" y="302"/>
                </a:cxn>
                <a:cxn ang="0">
                  <a:pos x="281" y="250"/>
                </a:cxn>
                <a:cxn ang="0">
                  <a:pos x="247" y="169"/>
                </a:cxn>
                <a:cxn ang="0">
                  <a:pos x="193" y="139"/>
                </a:cxn>
                <a:cxn ang="0">
                  <a:pos x="204" y="104"/>
                </a:cxn>
                <a:cxn ang="0">
                  <a:pos x="205" y="81"/>
                </a:cxn>
                <a:cxn ang="0">
                  <a:pos x="209" y="54"/>
                </a:cxn>
                <a:cxn ang="0">
                  <a:pos x="209" y="29"/>
                </a:cxn>
                <a:cxn ang="0">
                  <a:pos x="207" y="13"/>
                </a:cxn>
                <a:cxn ang="0">
                  <a:pos x="182" y="11"/>
                </a:cxn>
                <a:cxn ang="0">
                  <a:pos x="151" y="2"/>
                </a:cxn>
                <a:cxn ang="0">
                  <a:pos x="132" y="0"/>
                </a:cxn>
                <a:cxn ang="0">
                  <a:pos x="96" y="2"/>
                </a:cxn>
                <a:cxn ang="0">
                  <a:pos x="94" y="25"/>
                </a:cxn>
                <a:cxn ang="0">
                  <a:pos x="108" y="56"/>
                </a:cxn>
                <a:cxn ang="0">
                  <a:pos x="112" y="67"/>
                </a:cxn>
                <a:cxn ang="0">
                  <a:pos x="117" y="99"/>
                </a:cxn>
                <a:cxn ang="0">
                  <a:pos x="112" y="130"/>
                </a:cxn>
                <a:cxn ang="0">
                  <a:pos x="70" y="151"/>
                </a:cxn>
                <a:cxn ang="0">
                  <a:pos x="31" y="191"/>
                </a:cxn>
                <a:cxn ang="0">
                  <a:pos x="2" y="272"/>
                </a:cxn>
                <a:cxn ang="0">
                  <a:pos x="2" y="326"/>
                </a:cxn>
                <a:cxn ang="0">
                  <a:pos x="25" y="369"/>
                </a:cxn>
                <a:cxn ang="0">
                  <a:pos x="20" y="426"/>
                </a:cxn>
                <a:cxn ang="0">
                  <a:pos x="22" y="572"/>
                </a:cxn>
                <a:cxn ang="0">
                  <a:pos x="16" y="662"/>
                </a:cxn>
                <a:cxn ang="0">
                  <a:pos x="34" y="685"/>
                </a:cxn>
                <a:cxn ang="0">
                  <a:pos x="45" y="693"/>
                </a:cxn>
                <a:cxn ang="0">
                  <a:pos x="63" y="754"/>
                </a:cxn>
                <a:cxn ang="0">
                  <a:pos x="65" y="808"/>
                </a:cxn>
                <a:cxn ang="0">
                  <a:pos x="60" y="862"/>
                </a:cxn>
                <a:cxn ang="0">
                  <a:pos x="105" y="864"/>
                </a:cxn>
                <a:cxn ang="0">
                  <a:pos x="106" y="824"/>
                </a:cxn>
                <a:cxn ang="0">
                  <a:pos x="108" y="779"/>
                </a:cxn>
                <a:cxn ang="0">
                  <a:pos x="112" y="705"/>
                </a:cxn>
                <a:cxn ang="0">
                  <a:pos x="126" y="698"/>
                </a:cxn>
                <a:cxn ang="0">
                  <a:pos x="144" y="709"/>
                </a:cxn>
                <a:cxn ang="0">
                  <a:pos x="146" y="775"/>
                </a:cxn>
                <a:cxn ang="0">
                  <a:pos x="148" y="813"/>
                </a:cxn>
                <a:cxn ang="0">
                  <a:pos x="162" y="829"/>
                </a:cxn>
                <a:cxn ang="0">
                  <a:pos x="198" y="844"/>
                </a:cxn>
                <a:cxn ang="0">
                  <a:pos x="245" y="374"/>
                </a:cxn>
                <a:cxn ang="0">
                  <a:pos x="250" y="363"/>
                </a:cxn>
              </a:cxnLst>
              <a:rect l="0" t="0" r="r" b="b"/>
              <a:pathLst>
                <a:path w="288" h="871">
                  <a:moveTo>
                    <a:pt x="209" y="835"/>
                  </a:moveTo>
                  <a:lnTo>
                    <a:pt x="209" y="835"/>
                  </a:lnTo>
                  <a:lnTo>
                    <a:pt x="209" y="822"/>
                  </a:lnTo>
                  <a:lnTo>
                    <a:pt x="204" y="811"/>
                  </a:lnTo>
                  <a:lnTo>
                    <a:pt x="204" y="811"/>
                  </a:lnTo>
                  <a:lnTo>
                    <a:pt x="200" y="808"/>
                  </a:lnTo>
                  <a:lnTo>
                    <a:pt x="196" y="804"/>
                  </a:lnTo>
                  <a:lnTo>
                    <a:pt x="196" y="804"/>
                  </a:lnTo>
                  <a:lnTo>
                    <a:pt x="191" y="793"/>
                  </a:lnTo>
                  <a:lnTo>
                    <a:pt x="191" y="793"/>
                  </a:lnTo>
                  <a:lnTo>
                    <a:pt x="187" y="786"/>
                  </a:lnTo>
                  <a:lnTo>
                    <a:pt x="186" y="781"/>
                  </a:lnTo>
                  <a:lnTo>
                    <a:pt x="184" y="766"/>
                  </a:lnTo>
                  <a:lnTo>
                    <a:pt x="186" y="752"/>
                  </a:lnTo>
                  <a:lnTo>
                    <a:pt x="187" y="738"/>
                  </a:lnTo>
                  <a:lnTo>
                    <a:pt x="187" y="738"/>
                  </a:lnTo>
                  <a:lnTo>
                    <a:pt x="193" y="712"/>
                  </a:lnTo>
                  <a:lnTo>
                    <a:pt x="196" y="698"/>
                  </a:lnTo>
                  <a:lnTo>
                    <a:pt x="198" y="694"/>
                  </a:lnTo>
                  <a:lnTo>
                    <a:pt x="204" y="691"/>
                  </a:lnTo>
                  <a:lnTo>
                    <a:pt x="204" y="691"/>
                  </a:lnTo>
                  <a:lnTo>
                    <a:pt x="216" y="684"/>
                  </a:lnTo>
                  <a:lnTo>
                    <a:pt x="229" y="682"/>
                  </a:lnTo>
                  <a:lnTo>
                    <a:pt x="229" y="682"/>
                  </a:lnTo>
                  <a:lnTo>
                    <a:pt x="241" y="680"/>
                  </a:lnTo>
                  <a:lnTo>
                    <a:pt x="249" y="678"/>
                  </a:lnTo>
                  <a:lnTo>
                    <a:pt x="250" y="677"/>
                  </a:lnTo>
                  <a:lnTo>
                    <a:pt x="250" y="675"/>
                  </a:lnTo>
                  <a:lnTo>
                    <a:pt x="250" y="675"/>
                  </a:lnTo>
                  <a:lnTo>
                    <a:pt x="252" y="669"/>
                  </a:lnTo>
                  <a:lnTo>
                    <a:pt x="250" y="662"/>
                  </a:lnTo>
                  <a:lnTo>
                    <a:pt x="249" y="650"/>
                  </a:lnTo>
                  <a:lnTo>
                    <a:pt x="249" y="650"/>
                  </a:lnTo>
                  <a:lnTo>
                    <a:pt x="245" y="621"/>
                  </a:lnTo>
                  <a:lnTo>
                    <a:pt x="245" y="621"/>
                  </a:lnTo>
                  <a:lnTo>
                    <a:pt x="241" y="594"/>
                  </a:lnTo>
                  <a:lnTo>
                    <a:pt x="241" y="579"/>
                  </a:lnTo>
                  <a:lnTo>
                    <a:pt x="241" y="574"/>
                  </a:lnTo>
                  <a:lnTo>
                    <a:pt x="243" y="572"/>
                  </a:lnTo>
                  <a:lnTo>
                    <a:pt x="243" y="572"/>
                  </a:lnTo>
                  <a:lnTo>
                    <a:pt x="250" y="569"/>
                  </a:lnTo>
                  <a:lnTo>
                    <a:pt x="256" y="565"/>
                  </a:lnTo>
                  <a:lnTo>
                    <a:pt x="259" y="560"/>
                  </a:lnTo>
                  <a:lnTo>
                    <a:pt x="261" y="552"/>
                  </a:lnTo>
                  <a:lnTo>
                    <a:pt x="261" y="552"/>
                  </a:lnTo>
                  <a:lnTo>
                    <a:pt x="259" y="540"/>
                  </a:lnTo>
                  <a:lnTo>
                    <a:pt x="259" y="527"/>
                  </a:lnTo>
                  <a:lnTo>
                    <a:pt x="259" y="527"/>
                  </a:lnTo>
                  <a:lnTo>
                    <a:pt x="258" y="477"/>
                  </a:lnTo>
                  <a:lnTo>
                    <a:pt x="258" y="477"/>
                  </a:lnTo>
                  <a:lnTo>
                    <a:pt x="256" y="439"/>
                  </a:lnTo>
                  <a:lnTo>
                    <a:pt x="256" y="439"/>
                  </a:lnTo>
                  <a:lnTo>
                    <a:pt x="250" y="419"/>
                  </a:lnTo>
                  <a:lnTo>
                    <a:pt x="250" y="419"/>
                  </a:lnTo>
                  <a:lnTo>
                    <a:pt x="247" y="412"/>
                  </a:lnTo>
                  <a:lnTo>
                    <a:pt x="245" y="403"/>
                  </a:lnTo>
                  <a:lnTo>
                    <a:pt x="245" y="403"/>
                  </a:lnTo>
                  <a:lnTo>
                    <a:pt x="245" y="401"/>
                  </a:lnTo>
                  <a:lnTo>
                    <a:pt x="249" y="399"/>
                  </a:lnTo>
                  <a:lnTo>
                    <a:pt x="254" y="396"/>
                  </a:lnTo>
                  <a:lnTo>
                    <a:pt x="254" y="396"/>
                  </a:lnTo>
                  <a:lnTo>
                    <a:pt x="259" y="392"/>
                  </a:lnTo>
                  <a:lnTo>
                    <a:pt x="263" y="387"/>
                  </a:lnTo>
                  <a:lnTo>
                    <a:pt x="267" y="374"/>
                  </a:lnTo>
                  <a:lnTo>
                    <a:pt x="267" y="374"/>
                  </a:lnTo>
                  <a:lnTo>
                    <a:pt x="270" y="354"/>
                  </a:lnTo>
                  <a:lnTo>
                    <a:pt x="270" y="354"/>
                  </a:lnTo>
                  <a:lnTo>
                    <a:pt x="274" y="349"/>
                  </a:lnTo>
                  <a:lnTo>
                    <a:pt x="279" y="345"/>
                  </a:lnTo>
                  <a:lnTo>
                    <a:pt x="279" y="345"/>
                  </a:lnTo>
                  <a:lnTo>
                    <a:pt x="283" y="342"/>
                  </a:lnTo>
                  <a:lnTo>
                    <a:pt x="288" y="340"/>
                  </a:lnTo>
                  <a:lnTo>
                    <a:pt x="288" y="340"/>
                  </a:lnTo>
                  <a:lnTo>
                    <a:pt x="283" y="338"/>
                  </a:lnTo>
                  <a:lnTo>
                    <a:pt x="283" y="336"/>
                  </a:lnTo>
                  <a:lnTo>
                    <a:pt x="283" y="333"/>
                  </a:lnTo>
                  <a:lnTo>
                    <a:pt x="283" y="333"/>
                  </a:lnTo>
                  <a:lnTo>
                    <a:pt x="281" y="331"/>
                  </a:lnTo>
                  <a:lnTo>
                    <a:pt x="281" y="331"/>
                  </a:lnTo>
                  <a:lnTo>
                    <a:pt x="279" y="331"/>
                  </a:lnTo>
                  <a:lnTo>
                    <a:pt x="277" y="329"/>
                  </a:lnTo>
                  <a:lnTo>
                    <a:pt x="277" y="329"/>
                  </a:lnTo>
                  <a:lnTo>
                    <a:pt x="277" y="327"/>
                  </a:lnTo>
                  <a:lnTo>
                    <a:pt x="279" y="326"/>
                  </a:lnTo>
                  <a:lnTo>
                    <a:pt x="281" y="322"/>
                  </a:lnTo>
                  <a:lnTo>
                    <a:pt x="281" y="322"/>
                  </a:lnTo>
                  <a:lnTo>
                    <a:pt x="281" y="315"/>
                  </a:lnTo>
                  <a:lnTo>
                    <a:pt x="281" y="313"/>
                  </a:lnTo>
                  <a:lnTo>
                    <a:pt x="281" y="309"/>
                  </a:lnTo>
                  <a:lnTo>
                    <a:pt x="281" y="309"/>
                  </a:lnTo>
                  <a:lnTo>
                    <a:pt x="283" y="302"/>
                  </a:lnTo>
                  <a:lnTo>
                    <a:pt x="281" y="295"/>
                  </a:lnTo>
                  <a:lnTo>
                    <a:pt x="281" y="288"/>
                  </a:lnTo>
                  <a:lnTo>
                    <a:pt x="281" y="281"/>
                  </a:lnTo>
                  <a:lnTo>
                    <a:pt x="281" y="281"/>
                  </a:lnTo>
                  <a:lnTo>
                    <a:pt x="283" y="273"/>
                  </a:lnTo>
                  <a:lnTo>
                    <a:pt x="283" y="266"/>
                  </a:lnTo>
                  <a:lnTo>
                    <a:pt x="281" y="250"/>
                  </a:lnTo>
                  <a:lnTo>
                    <a:pt x="281" y="250"/>
                  </a:lnTo>
                  <a:lnTo>
                    <a:pt x="279" y="236"/>
                  </a:lnTo>
                  <a:lnTo>
                    <a:pt x="276" y="221"/>
                  </a:lnTo>
                  <a:lnTo>
                    <a:pt x="265" y="194"/>
                  </a:lnTo>
                  <a:lnTo>
                    <a:pt x="265" y="194"/>
                  </a:lnTo>
                  <a:lnTo>
                    <a:pt x="258" y="180"/>
                  </a:lnTo>
                  <a:lnTo>
                    <a:pt x="247" y="169"/>
                  </a:lnTo>
                  <a:lnTo>
                    <a:pt x="236" y="162"/>
                  </a:lnTo>
                  <a:lnTo>
                    <a:pt x="222" y="155"/>
                  </a:lnTo>
                  <a:lnTo>
                    <a:pt x="222" y="155"/>
                  </a:lnTo>
                  <a:lnTo>
                    <a:pt x="200" y="142"/>
                  </a:lnTo>
                  <a:lnTo>
                    <a:pt x="200" y="142"/>
                  </a:lnTo>
                  <a:lnTo>
                    <a:pt x="195" y="140"/>
                  </a:lnTo>
                  <a:lnTo>
                    <a:pt x="193" y="139"/>
                  </a:lnTo>
                  <a:lnTo>
                    <a:pt x="191" y="137"/>
                  </a:lnTo>
                  <a:lnTo>
                    <a:pt x="191" y="137"/>
                  </a:lnTo>
                  <a:lnTo>
                    <a:pt x="193" y="130"/>
                  </a:lnTo>
                  <a:lnTo>
                    <a:pt x="196" y="124"/>
                  </a:lnTo>
                  <a:lnTo>
                    <a:pt x="196" y="124"/>
                  </a:lnTo>
                  <a:lnTo>
                    <a:pt x="200" y="113"/>
                  </a:lnTo>
                  <a:lnTo>
                    <a:pt x="204" y="104"/>
                  </a:lnTo>
                  <a:lnTo>
                    <a:pt x="204" y="104"/>
                  </a:lnTo>
                  <a:lnTo>
                    <a:pt x="204" y="97"/>
                  </a:lnTo>
                  <a:lnTo>
                    <a:pt x="205" y="90"/>
                  </a:lnTo>
                  <a:lnTo>
                    <a:pt x="205" y="90"/>
                  </a:lnTo>
                  <a:lnTo>
                    <a:pt x="207" y="85"/>
                  </a:lnTo>
                  <a:lnTo>
                    <a:pt x="207" y="83"/>
                  </a:lnTo>
                  <a:lnTo>
                    <a:pt x="205" y="81"/>
                  </a:lnTo>
                  <a:lnTo>
                    <a:pt x="205" y="81"/>
                  </a:lnTo>
                  <a:lnTo>
                    <a:pt x="204" y="79"/>
                  </a:lnTo>
                  <a:lnTo>
                    <a:pt x="205" y="76"/>
                  </a:lnTo>
                  <a:lnTo>
                    <a:pt x="207" y="68"/>
                  </a:lnTo>
                  <a:lnTo>
                    <a:pt x="207" y="68"/>
                  </a:lnTo>
                  <a:lnTo>
                    <a:pt x="209" y="54"/>
                  </a:lnTo>
                  <a:lnTo>
                    <a:pt x="209" y="54"/>
                  </a:lnTo>
                  <a:lnTo>
                    <a:pt x="207" y="49"/>
                  </a:lnTo>
                  <a:lnTo>
                    <a:pt x="207" y="45"/>
                  </a:lnTo>
                  <a:lnTo>
                    <a:pt x="207" y="43"/>
                  </a:lnTo>
                  <a:lnTo>
                    <a:pt x="207" y="43"/>
                  </a:lnTo>
                  <a:lnTo>
                    <a:pt x="209" y="40"/>
                  </a:lnTo>
                  <a:lnTo>
                    <a:pt x="211" y="36"/>
                  </a:lnTo>
                  <a:lnTo>
                    <a:pt x="209" y="29"/>
                  </a:lnTo>
                  <a:lnTo>
                    <a:pt x="209" y="29"/>
                  </a:lnTo>
                  <a:lnTo>
                    <a:pt x="207" y="25"/>
                  </a:lnTo>
                  <a:lnTo>
                    <a:pt x="209" y="22"/>
                  </a:lnTo>
                  <a:lnTo>
                    <a:pt x="209" y="20"/>
                  </a:lnTo>
                  <a:lnTo>
                    <a:pt x="209" y="16"/>
                  </a:lnTo>
                  <a:lnTo>
                    <a:pt x="209" y="16"/>
                  </a:lnTo>
                  <a:lnTo>
                    <a:pt x="207" y="13"/>
                  </a:lnTo>
                  <a:lnTo>
                    <a:pt x="204" y="11"/>
                  </a:lnTo>
                  <a:lnTo>
                    <a:pt x="195" y="7"/>
                  </a:lnTo>
                  <a:lnTo>
                    <a:pt x="195" y="7"/>
                  </a:lnTo>
                  <a:lnTo>
                    <a:pt x="189" y="7"/>
                  </a:lnTo>
                  <a:lnTo>
                    <a:pt x="186" y="9"/>
                  </a:lnTo>
                  <a:lnTo>
                    <a:pt x="186" y="9"/>
                  </a:lnTo>
                  <a:lnTo>
                    <a:pt x="182" y="11"/>
                  </a:lnTo>
                  <a:lnTo>
                    <a:pt x="180" y="9"/>
                  </a:lnTo>
                  <a:lnTo>
                    <a:pt x="177" y="7"/>
                  </a:lnTo>
                  <a:lnTo>
                    <a:pt x="173" y="7"/>
                  </a:lnTo>
                  <a:lnTo>
                    <a:pt x="173" y="7"/>
                  </a:lnTo>
                  <a:lnTo>
                    <a:pt x="157" y="2"/>
                  </a:lnTo>
                  <a:lnTo>
                    <a:pt x="157" y="2"/>
                  </a:lnTo>
                  <a:lnTo>
                    <a:pt x="151" y="2"/>
                  </a:lnTo>
                  <a:lnTo>
                    <a:pt x="150" y="4"/>
                  </a:lnTo>
                  <a:lnTo>
                    <a:pt x="146" y="5"/>
                  </a:lnTo>
                  <a:lnTo>
                    <a:pt x="142" y="5"/>
                  </a:lnTo>
                  <a:lnTo>
                    <a:pt x="142" y="5"/>
                  </a:lnTo>
                  <a:lnTo>
                    <a:pt x="139" y="4"/>
                  </a:lnTo>
                  <a:lnTo>
                    <a:pt x="135" y="2"/>
                  </a:lnTo>
                  <a:lnTo>
                    <a:pt x="132" y="0"/>
                  </a:lnTo>
                  <a:lnTo>
                    <a:pt x="130" y="2"/>
                  </a:lnTo>
                  <a:lnTo>
                    <a:pt x="130" y="5"/>
                  </a:lnTo>
                  <a:lnTo>
                    <a:pt x="130" y="5"/>
                  </a:lnTo>
                  <a:lnTo>
                    <a:pt x="128" y="4"/>
                  </a:lnTo>
                  <a:lnTo>
                    <a:pt x="124" y="2"/>
                  </a:lnTo>
                  <a:lnTo>
                    <a:pt x="110" y="0"/>
                  </a:lnTo>
                  <a:lnTo>
                    <a:pt x="96" y="2"/>
                  </a:lnTo>
                  <a:lnTo>
                    <a:pt x="90" y="2"/>
                  </a:lnTo>
                  <a:lnTo>
                    <a:pt x="88" y="4"/>
                  </a:lnTo>
                  <a:lnTo>
                    <a:pt x="88" y="4"/>
                  </a:lnTo>
                  <a:lnTo>
                    <a:pt x="88" y="9"/>
                  </a:lnTo>
                  <a:lnTo>
                    <a:pt x="88" y="14"/>
                  </a:lnTo>
                  <a:lnTo>
                    <a:pt x="92" y="20"/>
                  </a:lnTo>
                  <a:lnTo>
                    <a:pt x="94" y="25"/>
                  </a:lnTo>
                  <a:lnTo>
                    <a:pt x="94" y="25"/>
                  </a:lnTo>
                  <a:lnTo>
                    <a:pt x="106" y="38"/>
                  </a:lnTo>
                  <a:lnTo>
                    <a:pt x="106" y="38"/>
                  </a:lnTo>
                  <a:lnTo>
                    <a:pt x="108" y="41"/>
                  </a:lnTo>
                  <a:lnTo>
                    <a:pt x="108" y="47"/>
                  </a:lnTo>
                  <a:lnTo>
                    <a:pt x="108" y="56"/>
                  </a:lnTo>
                  <a:lnTo>
                    <a:pt x="108" y="56"/>
                  </a:lnTo>
                  <a:lnTo>
                    <a:pt x="108" y="58"/>
                  </a:lnTo>
                  <a:lnTo>
                    <a:pt x="110" y="58"/>
                  </a:lnTo>
                  <a:lnTo>
                    <a:pt x="112" y="58"/>
                  </a:lnTo>
                  <a:lnTo>
                    <a:pt x="112" y="58"/>
                  </a:lnTo>
                  <a:lnTo>
                    <a:pt x="112" y="58"/>
                  </a:lnTo>
                  <a:lnTo>
                    <a:pt x="112" y="63"/>
                  </a:lnTo>
                  <a:lnTo>
                    <a:pt x="112" y="67"/>
                  </a:lnTo>
                  <a:lnTo>
                    <a:pt x="112" y="67"/>
                  </a:lnTo>
                  <a:lnTo>
                    <a:pt x="112" y="77"/>
                  </a:lnTo>
                  <a:lnTo>
                    <a:pt x="114" y="88"/>
                  </a:lnTo>
                  <a:lnTo>
                    <a:pt x="114" y="88"/>
                  </a:lnTo>
                  <a:lnTo>
                    <a:pt x="115" y="94"/>
                  </a:lnTo>
                  <a:lnTo>
                    <a:pt x="117" y="99"/>
                  </a:lnTo>
                  <a:lnTo>
                    <a:pt x="117" y="99"/>
                  </a:lnTo>
                  <a:lnTo>
                    <a:pt x="119" y="106"/>
                  </a:lnTo>
                  <a:lnTo>
                    <a:pt x="123" y="113"/>
                  </a:lnTo>
                  <a:lnTo>
                    <a:pt x="123" y="113"/>
                  </a:lnTo>
                  <a:lnTo>
                    <a:pt x="123" y="117"/>
                  </a:lnTo>
                  <a:lnTo>
                    <a:pt x="119" y="122"/>
                  </a:lnTo>
                  <a:lnTo>
                    <a:pt x="112" y="130"/>
                  </a:lnTo>
                  <a:lnTo>
                    <a:pt x="112" y="130"/>
                  </a:lnTo>
                  <a:lnTo>
                    <a:pt x="106" y="133"/>
                  </a:lnTo>
                  <a:lnTo>
                    <a:pt x="101" y="137"/>
                  </a:lnTo>
                  <a:lnTo>
                    <a:pt x="94" y="139"/>
                  </a:lnTo>
                  <a:lnTo>
                    <a:pt x="88" y="140"/>
                  </a:lnTo>
                  <a:lnTo>
                    <a:pt x="88" y="140"/>
                  </a:lnTo>
                  <a:lnTo>
                    <a:pt x="79" y="146"/>
                  </a:lnTo>
                  <a:lnTo>
                    <a:pt x="70" y="151"/>
                  </a:lnTo>
                  <a:lnTo>
                    <a:pt x="70" y="151"/>
                  </a:lnTo>
                  <a:lnTo>
                    <a:pt x="60" y="155"/>
                  </a:lnTo>
                  <a:lnTo>
                    <a:pt x="51" y="162"/>
                  </a:lnTo>
                  <a:lnTo>
                    <a:pt x="51" y="162"/>
                  </a:lnTo>
                  <a:lnTo>
                    <a:pt x="43" y="167"/>
                  </a:lnTo>
                  <a:lnTo>
                    <a:pt x="40" y="175"/>
                  </a:lnTo>
                  <a:lnTo>
                    <a:pt x="31" y="191"/>
                  </a:lnTo>
                  <a:lnTo>
                    <a:pt x="31" y="191"/>
                  </a:lnTo>
                  <a:lnTo>
                    <a:pt x="20" y="219"/>
                  </a:lnTo>
                  <a:lnTo>
                    <a:pt x="11" y="248"/>
                  </a:lnTo>
                  <a:lnTo>
                    <a:pt x="11" y="248"/>
                  </a:lnTo>
                  <a:lnTo>
                    <a:pt x="7" y="261"/>
                  </a:lnTo>
                  <a:lnTo>
                    <a:pt x="2" y="272"/>
                  </a:lnTo>
                  <a:lnTo>
                    <a:pt x="2" y="272"/>
                  </a:lnTo>
                  <a:lnTo>
                    <a:pt x="0" y="281"/>
                  </a:lnTo>
                  <a:lnTo>
                    <a:pt x="0" y="288"/>
                  </a:lnTo>
                  <a:lnTo>
                    <a:pt x="0" y="295"/>
                  </a:lnTo>
                  <a:lnTo>
                    <a:pt x="0" y="302"/>
                  </a:lnTo>
                  <a:lnTo>
                    <a:pt x="0" y="302"/>
                  </a:lnTo>
                  <a:lnTo>
                    <a:pt x="0" y="315"/>
                  </a:lnTo>
                  <a:lnTo>
                    <a:pt x="2" y="326"/>
                  </a:lnTo>
                  <a:lnTo>
                    <a:pt x="7" y="336"/>
                  </a:lnTo>
                  <a:lnTo>
                    <a:pt x="13" y="347"/>
                  </a:lnTo>
                  <a:lnTo>
                    <a:pt x="13" y="347"/>
                  </a:lnTo>
                  <a:lnTo>
                    <a:pt x="20" y="362"/>
                  </a:lnTo>
                  <a:lnTo>
                    <a:pt x="20" y="362"/>
                  </a:lnTo>
                  <a:lnTo>
                    <a:pt x="24" y="365"/>
                  </a:lnTo>
                  <a:lnTo>
                    <a:pt x="25" y="369"/>
                  </a:lnTo>
                  <a:lnTo>
                    <a:pt x="25" y="371"/>
                  </a:lnTo>
                  <a:lnTo>
                    <a:pt x="25" y="376"/>
                  </a:lnTo>
                  <a:lnTo>
                    <a:pt x="25" y="376"/>
                  </a:lnTo>
                  <a:lnTo>
                    <a:pt x="24" y="389"/>
                  </a:lnTo>
                  <a:lnTo>
                    <a:pt x="22" y="401"/>
                  </a:lnTo>
                  <a:lnTo>
                    <a:pt x="20" y="426"/>
                  </a:lnTo>
                  <a:lnTo>
                    <a:pt x="20" y="426"/>
                  </a:lnTo>
                  <a:lnTo>
                    <a:pt x="18" y="455"/>
                  </a:lnTo>
                  <a:lnTo>
                    <a:pt x="16" y="484"/>
                  </a:lnTo>
                  <a:lnTo>
                    <a:pt x="16" y="484"/>
                  </a:lnTo>
                  <a:lnTo>
                    <a:pt x="18" y="515"/>
                  </a:lnTo>
                  <a:lnTo>
                    <a:pt x="22" y="545"/>
                  </a:lnTo>
                  <a:lnTo>
                    <a:pt x="22" y="545"/>
                  </a:lnTo>
                  <a:lnTo>
                    <a:pt x="22" y="572"/>
                  </a:lnTo>
                  <a:lnTo>
                    <a:pt x="22" y="572"/>
                  </a:lnTo>
                  <a:lnTo>
                    <a:pt x="20" y="603"/>
                  </a:lnTo>
                  <a:lnTo>
                    <a:pt x="20" y="603"/>
                  </a:lnTo>
                  <a:lnTo>
                    <a:pt x="20" y="626"/>
                  </a:lnTo>
                  <a:lnTo>
                    <a:pt x="18" y="651"/>
                  </a:lnTo>
                  <a:lnTo>
                    <a:pt x="18" y="651"/>
                  </a:lnTo>
                  <a:lnTo>
                    <a:pt x="16" y="662"/>
                  </a:lnTo>
                  <a:lnTo>
                    <a:pt x="16" y="669"/>
                  </a:lnTo>
                  <a:lnTo>
                    <a:pt x="15" y="673"/>
                  </a:lnTo>
                  <a:lnTo>
                    <a:pt x="15" y="673"/>
                  </a:lnTo>
                  <a:lnTo>
                    <a:pt x="15" y="677"/>
                  </a:lnTo>
                  <a:lnTo>
                    <a:pt x="16" y="678"/>
                  </a:lnTo>
                  <a:lnTo>
                    <a:pt x="22" y="682"/>
                  </a:lnTo>
                  <a:lnTo>
                    <a:pt x="34" y="685"/>
                  </a:lnTo>
                  <a:lnTo>
                    <a:pt x="34" y="685"/>
                  </a:lnTo>
                  <a:lnTo>
                    <a:pt x="40" y="687"/>
                  </a:lnTo>
                  <a:lnTo>
                    <a:pt x="45" y="689"/>
                  </a:lnTo>
                  <a:lnTo>
                    <a:pt x="45" y="689"/>
                  </a:lnTo>
                  <a:lnTo>
                    <a:pt x="45" y="691"/>
                  </a:lnTo>
                  <a:lnTo>
                    <a:pt x="45" y="693"/>
                  </a:lnTo>
                  <a:lnTo>
                    <a:pt x="45" y="693"/>
                  </a:lnTo>
                  <a:lnTo>
                    <a:pt x="49" y="698"/>
                  </a:lnTo>
                  <a:lnTo>
                    <a:pt x="49" y="698"/>
                  </a:lnTo>
                  <a:lnTo>
                    <a:pt x="52" y="703"/>
                  </a:lnTo>
                  <a:lnTo>
                    <a:pt x="52" y="711"/>
                  </a:lnTo>
                  <a:lnTo>
                    <a:pt x="56" y="725"/>
                  </a:lnTo>
                  <a:lnTo>
                    <a:pt x="56" y="725"/>
                  </a:lnTo>
                  <a:lnTo>
                    <a:pt x="63" y="754"/>
                  </a:lnTo>
                  <a:lnTo>
                    <a:pt x="65" y="770"/>
                  </a:lnTo>
                  <a:lnTo>
                    <a:pt x="65" y="784"/>
                  </a:lnTo>
                  <a:lnTo>
                    <a:pt x="65" y="784"/>
                  </a:lnTo>
                  <a:lnTo>
                    <a:pt x="65" y="793"/>
                  </a:lnTo>
                  <a:lnTo>
                    <a:pt x="67" y="801"/>
                  </a:lnTo>
                  <a:lnTo>
                    <a:pt x="67" y="801"/>
                  </a:lnTo>
                  <a:lnTo>
                    <a:pt x="65" y="808"/>
                  </a:lnTo>
                  <a:lnTo>
                    <a:pt x="61" y="813"/>
                  </a:lnTo>
                  <a:lnTo>
                    <a:pt x="61" y="813"/>
                  </a:lnTo>
                  <a:lnTo>
                    <a:pt x="58" y="826"/>
                  </a:lnTo>
                  <a:lnTo>
                    <a:pt x="56" y="840"/>
                  </a:lnTo>
                  <a:lnTo>
                    <a:pt x="56" y="840"/>
                  </a:lnTo>
                  <a:lnTo>
                    <a:pt x="58" y="855"/>
                  </a:lnTo>
                  <a:lnTo>
                    <a:pt x="60" y="862"/>
                  </a:lnTo>
                  <a:lnTo>
                    <a:pt x="63" y="865"/>
                  </a:lnTo>
                  <a:lnTo>
                    <a:pt x="63" y="865"/>
                  </a:lnTo>
                  <a:lnTo>
                    <a:pt x="72" y="869"/>
                  </a:lnTo>
                  <a:lnTo>
                    <a:pt x="85" y="871"/>
                  </a:lnTo>
                  <a:lnTo>
                    <a:pt x="97" y="869"/>
                  </a:lnTo>
                  <a:lnTo>
                    <a:pt x="101" y="867"/>
                  </a:lnTo>
                  <a:lnTo>
                    <a:pt x="105" y="864"/>
                  </a:lnTo>
                  <a:lnTo>
                    <a:pt x="105" y="864"/>
                  </a:lnTo>
                  <a:lnTo>
                    <a:pt x="106" y="858"/>
                  </a:lnTo>
                  <a:lnTo>
                    <a:pt x="108" y="851"/>
                  </a:lnTo>
                  <a:lnTo>
                    <a:pt x="108" y="837"/>
                  </a:lnTo>
                  <a:lnTo>
                    <a:pt x="108" y="837"/>
                  </a:lnTo>
                  <a:lnTo>
                    <a:pt x="106" y="831"/>
                  </a:lnTo>
                  <a:lnTo>
                    <a:pt x="106" y="824"/>
                  </a:lnTo>
                  <a:lnTo>
                    <a:pt x="106" y="824"/>
                  </a:lnTo>
                  <a:lnTo>
                    <a:pt x="108" y="817"/>
                  </a:lnTo>
                  <a:lnTo>
                    <a:pt x="108" y="813"/>
                  </a:lnTo>
                  <a:lnTo>
                    <a:pt x="108" y="810"/>
                  </a:lnTo>
                  <a:lnTo>
                    <a:pt x="108" y="810"/>
                  </a:lnTo>
                  <a:lnTo>
                    <a:pt x="108" y="793"/>
                  </a:lnTo>
                  <a:lnTo>
                    <a:pt x="108" y="779"/>
                  </a:lnTo>
                  <a:lnTo>
                    <a:pt x="108" y="747"/>
                  </a:lnTo>
                  <a:lnTo>
                    <a:pt x="108" y="747"/>
                  </a:lnTo>
                  <a:lnTo>
                    <a:pt x="108" y="732"/>
                  </a:lnTo>
                  <a:lnTo>
                    <a:pt x="108" y="718"/>
                  </a:lnTo>
                  <a:lnTo>
                    <a:pt x="108" y="718"/>
                  </a:lnTo>
                  <a:lnTo>
                    <a:pt x="110" y="711"/>
                  </a:lnTo>
                  <a:lnTo>
                    <a:pt x="112" y="705"/>
                  </a:lnTo>
                  <a:lnTo>
                    <a:pt x="115" y="703"/>
                  </a:lnTo>
                  <a:lnTo>
                    <a:pt x="123" y="703"/>
                  </a:lnTo>
                  <a:lnTo>
                    <a:pt x="123" y="703"/>
                  </a:lnTo>
                  <a:lnTo>
                    <a:pt x="126" y="703"/>
                  </a:lnTo>
                  <a:lnTo>
                    <a:pt x="126" y="702"/>
                  </a:lnTo>
                  <a:lnTo>
                    <a:pt x="126" y="700"/>
                  </a:lnTo>
                  <a:lnTo>
                    <a:pt x="126" y="698"/>
                  </a:lnTo>
                  <a:lnTo>
                    <a:pt x="126" y="698"/>
                  </a:lnTo>
                  <a:lnTo>
                    <a:pt x="132" y="696"/>
                  </a:lnTo>
                  <a:lnTo>
                    <a:pt x="137" y="696"/>
                  </a:lnTo>
                  <a:lnTo>
                    <a:pt x="137" y="696"/>
                  </a:lnTo>
                  <a:lnTo>
                    <a:pt x="141" y="696"/>
                  </a:lnTo>
                  <a:lnTo>
                    <a:pt x="142" y="700"/>
                  </a:lnTo>
                  <a:lnTo>
                    <a:pt x="144" y="709"/>
                  </a:lnTo>
                  <a:lnTo>
                    <a:pt x="144" y="727"/>
                  </a:lnTo>
                  <a:lnTo>
                    <a:pt x="144" y="727"/>
                  </a:lnTo>
                  <a:lnTo>
                    <a:pt x="144" y="752"/>
                  </a:lnTo>
                  <a:lnTo>
                    <a:pt x="144" y="752"/>
                  </a:lnTo>
                  <a:lnTo>
                    <a:pt x="144" y="765"/>
                  </a:lnTo>
                  <a:lnTo>
                    <a:pt x="146" y="775"/>
                  </a:lnTo>
                  <a:lnTo>
                    <a:pt x="146" y="775"/>
                  </a:lnTo>
                  <a:lnTo>
                    <a:pt x="146" y="784"/>
                  </a:lnTo>
                  <a:lnTo>
                    <a:pt x="144" y="792"/>
                  </a:lnTo>
                  <a:lnTo>
                    <a:pt x="144" y="792"/>
                  </a:lnTo>
                  <a:lnTo>
                    <a:pt x="142" y="797"/>
                  </a:lnTo>
                  <a:lnTo>
                    <a:pt x="144" y="802"/>
                  </a:lnTo>
                  <a:lnTo>
                    <a:pt x="148" y="813"/>
                  </a:lnTo>
                  <a:lnTo>
                    <a:pt x="148" y="813"/>
                  </a:lnTo>
                  <a:lnTo>
                    <a:pt x="150" y="817"/>
                  </a:lnTo>
                  <a:lnTo>
                    <a:pt x="151" y="819"/>
                  </a:lnTo>
                  <a:lnTo>
                    <a:pt x="155" y="820"/>
                  </a:lnTo>
                  <a:lnTo>
                    <a:pt x="159" y="824"/>
                  </a:lnTo>
                  <a:lnTo>
                    <a:pt x="159" y="824"/>
                  </a:lnTo>
                  <a:lnTo>
                    <a:pt x="160" y="828"/>
                  </a:lnTo>
                  <a:lnTo>
                    <a:pt x="162" y="829"/>
                  </a:lnTo>
                  <a:lnTo>
                    <a:pt x="164" y="837"/>
                  </a:lnTo>
                  <a:lnTo>
                    <a:pt x="164" y="837"/>
                  </a:lnTo>
                  <a:lnTo>
                    <a:pt x="168" y="840"/>
                  </a:lnTo>
                  <a:lnTo>
                    <a:pt x="173" y="844"/>
                  </a:lnTo>
                  <a:lnTo>
                    <a:pt x="182" y="846"/>
                  </a:lnTo>
                  <a:lnTo>
                    <a:pt x="189" y="846"/>
                  </a:lnTo>
                  <a:lnTo>
                    <a:pt x="198" y="844"/>
                  </a:lnTo>
                  <a:lnTo>
                    <a:pt x="205" y="842"/>
                  </a:lnTo>
                  <a:lnTo>
                    <a:pt x="209" y="838"/>
                  </a:lnTo>
                  <a:lnTo>
                    <a:pt x="209" y="835"/>
                  </a:lnTo>
                  <a:close/>
                  <a:moveTo>
                    <a:pt x="247" y="363"/>
                  </a:moveTo>
                  <a:lnTo>
                    <a:pt x="247" y="363"/>
                  </a:lnTo>
                  <a:lnTo>
                    <a:pt x="245" y="371"/>
                  </a:lnTo>
                  <a:lnTo>
                    <a:pt x="245" y="374"/>
                  </a:lnTo>
                  <a:lnTo>
                    <a:pt x="247" y="376"/>
                  </a:lnTo>
                  <a:lnTo>
                    <a:pt x="247" y="376"/>
                  </a:lnTo>
                  <a:lnTo>
                    <a:pt x="250" y="374"/>
                  </a:lnTo>
                  <a:lnTo>
                    <a:pt x="252" y="371"/>
                  </a:lnTo>
                  <a:lnTo>
                    <a:pt x="252" y="367"/>
                  </a:lnTo>
                  <a:lnTo>
                    <a:pt x="252" y="365"/>
                  </a:lnTo>
                  <a:lnTo>
                    <a:pt x="250" y="363"/>
                  </a:lnTo>
                  <a:lnTo>
                    <a:pt x="247" y="363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1" name="Freeform 30"/>
            <p:cNvSpPr>
              <a:spLocks/>
            </p:cNvSpPr>
            <p:nvPr/>
          </p:nvSpPr>
          <p:spPr bwMode="auto">
            <a:xfrm>
              <a:off x="3381191" y="2550137"/>
              <a:ext cx="403931" cy="1221611"/>
            </a:xfrm>
            <a:custGeom>
              <a:avLst/>
              <a:gdLst/>
              <a:ahLst/>
              <a:cxnLst>
                <a:cxn ang="0">
                  <a:pos x="200" y="808"/>
                </a:cxn>
                <a:cxn ang="0">
                  <a:pos x="186" y="781"/>
                </a:cxn>
                <a:cxn ang="0">
                  <a:pos x="196" y="698"/>
                </a:cxn>
                <a:cxn ang="0">
                  <a:pos x="229" y="682"/>
                </a:cxn>
                <a:cxn ang="0">
                  <a:pos x="252" y="669"/>
                </a:cxn>
                <a:cxn ang="0">
                  <a:pos x="241" y="594"/>
                </a:cxn>
                <a:cxn ang="0">
                  <a:pos x="256" y="565"/>
                </a:cxn>
                <a:cxn ang="0">
                  <a:pos x="259" y="527"/>
                </a:cxn>
                <a:cxn ang="0">
                  <a:pos x="250" y="419"/>
                </a:cxn>
                <a:cxn ang="0">
                  <a:pos x="254" y="396"/>
                </a:cxn>
                <a:cxn ang="0">
                  <a:pos x="270" y="354"/>
                </a:cxn>
                <a:cxn ang="0">
                  <a:pos x="288" y="340"/>
                </a:cxn>
                <a:cxn ang="0">
                  <a:pos x="281" y="331"/>
                </a:cxn>
                <a:cxn ang="0">
                  <a:pos x="279" y="326"/>
                </a:cxn>
                <a:cxn ang="0">
                  <a:pos x="281" y="309"/>
                </a:cxn>
                <a:cxn ang="0">
                  <a:pos x="283" y="273"/>
                </a:cxn>
                <a:cxn ang="0">
                  <a:pos x="265" y="194"/>
                </a:cxn>
                <a:cxn ang="0">
                  <a:pos x="222" y="155"/>
                </a:cxn>
                <a:cxn ang="0">
                  <a:pos x="191" y="137"/>
                </a:cxn>
                <a:cxn ang="0">
                  <a:pos x="204" y="104"/>
                </a:cxn>
                <a:cxn ang="0">
                  <a:pos x="205" y="81"/>
                </a:cxn>
                <a:cxn ang="0">
                  <a:pos x="209" y="54"/>
                </a:cxn>
                <a:cxn ang="0">
                  <a:pos x="209" y="40"/>
                </a:cxn>
                <a:cxn ang="0">
                  <a:pos x="209" y="20"/>
                </a:cxn>
                <a:cxn ang="0">
                  <a:pos x="195" y="7"/>
                </a:cxn>
                <a:cxn ang="0">
                  <a:pos x="177" y="7"/>
                </a:cxn>
                <a:cxn ang="0">
                  <a:pos x="150" y="4"/>
                </a:cxn>
                <a:cxn ang="0">
                  <a:pos x="132" y="0"/>
                </a:cxn>
                <a:cxn ang="0">
                  <a:pos x="110" y="0"/>
                </a:cxn>
                <a:cxn ang="0">
                  <a:pos x="88" y="14"/>
                </a:cxn>
                <a:cxn ang="0">
                  <a:pos x="108" y="41"/>
                </a:cxn>
                <a:cxn ang="0">
                  <a:pos x="112" y="58"/>
                </a:cxn>
                <a:cxn ang="0">
                  <a:pos x="112" y="77"/>
                </a:cxn>
                <a:cxn ang="0">
                  <a:pos x="119" y="106"/>
                </a:cxn>
                <a:cxn ang="0">
                  <a:pos x="112" y="130"/>
                </a:cxn>
                <a:cxn ang="0">
                  <a:pos x="79" y="146"/>
                </a:cxn>
                <a:cxn ang="0">
                  <a:pos x="43" y="167"/>
                </a:cxn>
                <a:cxn ang="0">
                  <a:pos x="11" y="248"/>
                </a:cxn>
                <a:cxn ang="0">
                  <a:pos x="0" y="295"/>
                </a:cxn>
                <a:cxn ang="0">
                  <a:pos x="13" y="347"/>
                </a:cxn>
                <a:cxn ang="0">
                  <a:pos x="25" y="371"/>
                </a:cxn>
                <a:cxn ang="0">
                  <a:pos x="20" y="426"/>
                </a:cxn>
                <a:cxn ang="0">
                  <a:pos x="22" y="545"/>
                </a:cxn>
                <a:cxn ang="0">
                  <a:pos x="18" y="651"/>
                </a:cxn>
                <a:cxn ang="0">
                  <a:pos x="15" y="677"/>
                </a:cxn>
                <a:cxn ang="0">
                  <a:pos x="45" y="689"/>
                </a:cxn>
                <a:cxn ang="0">
                  <a:pos x="49" y="698"/>
                </a:cxn>
                <a:cxn ang="0">
                  <a:pos x="65" y="770"/>
                </a:cxn>
                <a:cxn ang="0">
                  <a:pos x="65" y="808"/>
                </a:cxn>
                <a:cxn ang="0">
                  <a:pos x="58" y="855"/>
                </a:cxn>
                <a:cxn ang="0">
                  <a:pos x="97" y="869"/>
                </a:cxn>
                <a:cxn ang="0">
                  <a:pos x="108" y="837"/>
                </a:cxn>
                <a:cxn ang="0">
                  <a:pos x="108" y="813"/>
                </a:cxn>
                <a:cxn ang="0">
                  <a:pos x="108" y="747"/>
                </a:cxn>
                <a:cxn ang="0">
                  <a:pos x="115" y="703"/>
                </a:cxn>
                <a:cxn ang="0">
                  <a:pos x="126" y="698"/>
                </a:cxn>
                <a:cxn ang="0">
                  <a:pos x="142" y="700"/>
                </a:cxn>
                <a:cxn ang="0">
                  <a:pos x="144" y="765"/>
                </a:cxn>
                <a:cxn ang="0">
                  <a:pos x="142" y="797"/>
                </a:cxn>
                <a:cxn ang="0">
                  <a:pos x="155" y="820"/>
                </a:cxn>
                <a:cxn ang="0">
                  <a:pos x="164" y="837"/>
                </a:cxn>
                <a:cxn ang="0">
                  <a:pos x="205" y="842"/>
                </a:cxn>
              </a:cxnLst>
              <a:rect l="0" t="0" r="r" b="b"/>
              <a:pathLst>
                <a:path w="288" h="871">
                  <a:moveTo>
                    <a:pt x="209" y="835"/>
                  </a:moveTo>
                  <a:lnTo>
                    <a:pt x="209" y="835"/>
                  </a:lnTo>
                  <a:lnTo>
                    <a:pt x="209" y="822"/>
                  </a:lnTo>
                  <a:lnTo>
                    <a:pt x="204" y="811"/>
                  </a:lnTo>
                  <a:lnTo>
                    <a:pt x="204" y="811"/>
                  </a:lnTo>
                  <a:lnTo>
                    <a:pt x="200" y="808"/>
                  </a:lnTo>
                  <a:lnTo>
                    <a:pt x="196" y="804"/>
                  </a:lnTo>
                  <a:lnTo>
                    <a:pt x="196" y="804"/>
                  </a:lnTo>
                  <a:lnTo>
                    <a:pt x="191" y="793"/>
                  </a:lnTo>
                  <a:lnTo>
                    <a:pt x="191" y="793"/>
                  </a:lnTo>
                  <a:lnTo>
                    <a:pt x="187" y="786"/>
                  </a:lnTo>
                  <a:lnTo>
                    <a:pt x="186" y="781"/>
                  </a:lnTo>
                  <a:lnTo>
                    <a:pt x="184" y="766"/>
                  </a:lnTo>
                  <a:lnTo>
                    <a:pt x="186" y="752"/>
                  </a:lnTo>
                  <a:lnTo>
                    <a:pt x="187" y="738"/>
                  </a:lnTo>
                  <a:lnTo>
                    <a:pt x="187" y="738"/>
                  </a:lnTo>
                  <a:lnTo>
                    <a:pt x="193" y="712"/>
                  </a:lnTo>
                  <a:lnTo>
                    <a:pt x="196" y="698"/>
                  </a:lnTo>
                  <a:lnTo>
                    <a:pt x="198" y="694"/>
                  </a:lnTo>
                  <a:lnTo>
                    <a:pt x="204" y="691"/>
                  </a:lnTo>
                  <a:lnTo>
                    <a:pt x="204" y="691"/>
                  </a:lnTo>
                  <a:lnTo>
                    <a:pt x="216" y="684"/>
                  </a:lnTo>
                  <a:lnTo>
                    <a:pt x="229" y="682"/>
                  </a:lnTo>
                  <a:lnTo>
                    <a:pt x="229" y="682"/>
                  </a:lnTo>
                  <a:lnTo>
                    <a:pt x="241" y="680"/>
                  </a:lnTo>
                  <a:lnTo>
                    <a:pt x="249" y="678"/>
                  </a:lnTo>
                  <a:lnTo>
                    <a:pt x="250" y="677"/>
                  </a:lnTo>
                  <a:lnTo>
                    <a:pt x="250" y="675"/>
                  </a:lnTo>
                  <a:lnTo>
                    <a:pt x="250" y="675"/>
                  </a:lnTo>
                  <a:lnTo>
                    <a:pt x="252" y="669"/>
                  </a:lnTo>
                  <a:lnTo>
                    <a:pt x="250" y="662"/>
                  </a:lnTo>
                  <a:lnTo>
                    <a:pt x="249" y="650"/>
                  </a:lnTo>
                  <a:lnTo>
                    <a:pt x="249" y="650"/>
                  </a:lnTo>
                  <a:lnTo>
                    <a:pt x="245" y="621"/>
                  </a:lnTo>
                  <a:lnTo>
                    <a:pt x="245" y="621"/>
                  </a:lnTo>
                  <a:lnTo>
                    <a:pt x="241" y="594"/>
                  </a:lnTo>
                  <a:lnTo>
                    <a:pt x="241" y="579"/>
                  </a:lnTo>
                  <a:lnTo>
                    <a:pt x="241" y="574"/>
                  </a:lnTo>
                  <a:lnTo>
                    <a:pt x="243" y="572"/>
                  </a:lnTo>
                  <a:lnTo>
                    <a:pt x="243" y="572"/>
                  </a:lnTo>
                  <a:lnTo>
                    <a:pt x="250" y="569"/>
                  </a:lnTo>
                  <a:lnTo>
                    <a:pt x="256" y="565"/>
                  </a:lnTo>
                  <a:lnTo>
                    <a:pt x="259" y="560"/>
                  </a:lnTo>
                  <a:lnTo>
                    <a:pt x="261" y="552"/>
                  </a:lnTo>
                  <a:lnTo>
                    <a:pt x="261" y="552"/>
                  </a:lnTo>
                  <a:lnTo>
                    <a:pt x="259" y="540"/>
                  </a:lnTo>
                  <a:lnTo>
                    <a:pt x="259" y="527"/>
                  </a:lnTo>
                  <a:lnTo>
                    <a:pt x="259" y="527"/>
                  </a:lnTo>
                  <a:lnTo>
                    <a:pt x="258" y="477"/>
                  </a:lnTo>
                  <a:lnTo>
                    <a:pt x="258" y="477"/>
                  </a:lnTo>
                  <a:lnTo>
                    <a:pt x="256" y="439"/>
                  </a:lnTo>
                  <a:lnTo>
                    <a:pt x="256" y="439"/>
                  </a:lnTo>
                  <a:lnTo>
                    <a:pt x="250" y="419"/>
                  </a:lnTo>
                  <a:lnTo>
                    <a:pt x="250" y="419"/>
                  </a:lnTo>
                  <a:lnTo>
                    <a:pt x="247" y="412"/>
                  </a:lnTo>
                  <a:lnTo>
                    <a:pt x="245" y="403"/>
                  </a:lnTo>
                  <a:lnTo>
                    <a:pt x="245" y="403"/>
                  </a:lnTo>
                  <a:lnTo>
                    <a:pt x="245" y="401"/>
                  </a:lnTo>
                  <a:lnTo>
                    <a:pt x="249" y="399"/>
                  </a:lnTo>
                  <a:lnTo>
                    <a:pt x="254" y="396"/>
                  </a:lnTo>
                  <a:lnTo>
                    <a:pt x="254" y="396"/>
                  </a:lnTo>
                  <a:lnTo>
                    <a:pt x="259" y="392"/>
                  </a:lnTo>
                  <a:lnTo>
                    <a:pt x="263" y="387"/>
                  </a:lnTo>
                  <a:lnTo>
                    <a:pt x="267" y="374"/>
                  </a:lnTo>
                  <a:lnTo>
                    <a:pt x="267" y="374"/>
                  </a:lnTo>
                  <a:lnTo>
                    <a:pt x="270" y="354"/>
                  </a:lnTo>
                  <a:lnTo>
                    <a:pt x="270" y="354"/>
                  </a:lnTo>
                  <a:lnTo>
                    <a:pt x="274" y="349"/>
                  </a:lnTo>
                  <a:lnTo>
                    <a:pt x="279" y="345"/>
                  </a:lnTo>
                  <a:lnTo>
                    <a:pt x="279" y="345"/>
                  </a:lnTo>
                  <a:lnTo>
                    <a:pt x="283" y="342"/>
                  </a:lnTo>
                  <a:lnTo>
                    <a:pt x="288" y="340"/>
                  </a:lnTo>
                  <a:lnTo>
                    <a:pt x="288" y="340"/>
                  </a:lnTo>
                  <a:lnTo>
                    <a:pt x="283" y="338"/>
                  </a:lnTo>
                  <a:lnTo>
                    <a:pt x="283" y="336"/>
                  </a:lnTo>
                  <a:lnTo>
                    <a:pt x="283" y="333"/>
                  </a:lnTo>
                  <a:lnTo>
                    <a:pt x="283" y="333"/>
                  </a:lnTo>
                  <a:lnTo>
                    <a:pt x="281" y="331"/>
                  </a:lnTo>
                  <a:lnTo>
                    <a:pt x="281" y="331"/>
                  </a:lnTo>
                  <a:lnTo>
                    <a:pt x="279" y="331"/>
                  </a:lnTo>
                  <a:lnTo>
                    <a:pt x="277" y="329"/>
                  </a:lnTo>
                  <a:lnTo>
                    <a:pt x="277" y="329"/>
                  </a:lnTo>
                  <a:lnTo>
                    <a:pt x="277" y="327"/>
                  </a:lnTo>
                  <a:lnTo>
                    <a:pt x="279" y="326"/>
                  </a:lnTo>
                  <a:lnTo>
                    <a:pt x="281" y="322"/>
                  </a:lnTo>
                  <a:lnTo>
                    <a:pt x="281" y="322"/>
                  </a:lnTo>
                  <a:lnTo>
                    <a:pt x="281" y="315"/>
                  </a:lnTo>
                  <a:lnTo>
                    <a:pt x="281" y="313"/>
                  </a:lnTo>
                  <a:lnTo>
                    <a:pt x="281" y="309"/>
                  </a:lnTo>
                  <a:lnTo>
                    <a:pt x="281" y="309"/>
                  </a:lnTo>
                  <a:lnTo>
                    <a:pt x="283" y="302"/>
                  </a:lnTo>
                  <a:lnTo>
                    <a:pt x="281" y="295"/>
                  </a:lnTo>
                  <a:lnTo>
                    <a:pt x="281" y="288"/>
                  </a:lnTo>
                  <a:lnTo>
                    <a:pt x="281" y="281"/>
                  </a:lnTo>
                  <a:lnTo>
                    <a:pt x="281" y="281"/>
                  </a:lnTo>
                  <a:lnTo>
                    <a:pt x="283" y="273"/>
                  </a:lnTo>
                  <a:lnTo>
                    <a:pt x="283" y="266"/>
                  </a:lnTo>
                  <a:lnTo>
                    <a:pt x="281" y="250"/>
                  </a:lnTo>
                  <a:lnTo>
                    <a:pt x="281" y="250"/>
                  </a:lnTo>
                  <a:lnTo>
                    <a:pt x="279" y="236"/>
                  </a:lnTo>
                  <a:lnTo>
                    <a:pt x="276" y="221"/>
                  </a:lnTo>
                  <a:lnTo>
                    <a:pt x="265" y="194"/>
                  </a:lnTo>
                  <a:lnTo>
                    <a:pt x="265" y="194"/>
                  </a:lnTo>
                  <a:lnTo>
                    <a:pt x="258" y="180"/>
                  </a:lnTo>
                  <a:lnTo>
                    <a:pt x="247" y="169"/>
                  </a:lnTo>
                  <a:lnTo>
                    <a:pt x="236" y="162"/>
                  </a:lnTo>
                  <a:lnTo>
                    <a:pt x="222" y="155"/>
                  </a:lnTo>
                  <a:lnTo>
                    <a:pt x="222" y="155"/>
                  </a:lnTo>
                  <a:lnTo>
                    <a:pt x="200" y="142"/>
                  </a:lnTo>
                  <a:lnTo>
                    <a:pt x="200" y="142"/>
                  </a:lnTo>
                  <a:lnTo>
                    <a:pt x="195" y="140"/>
                  </a:lnTo>
                  <a:lnTo>
                    <a:pt x="193" y="139"/>
                  </a:lnTo>
                  <a:lnTo>
                    <a:pt x="191" y="137"/>
                  </a:lnTo>
                  <a:lnTo>
                    <a:pt x="191" y="137"/>
                  </a:lnTo>
                  <a:lnTo>
                    <a:pt x="193" y="130"/>
                  </a:lnTo>
                  <a:lnTo>
                    <a:pt x="196" y="124"/>
                  </a:lnTo>
                  <a:lnTo>
                    <a:pt x="196" y="124"/>
                  </a:lnTo>
                  <a:lnTo>
                    <a:pt x="200" y="113"/>
                  </a:lnTo>
                  <a:lnTo>
                    <a:pt x="204" y="104"/>
                  </a:lnTo>
                  <a:lnTo>
                    <a:pt x="204" y="104"/>
                  </a:lnTo>
                  <a:lnTo>
                    <a:pt x="204" y="97"/>
                  </a:lnTo>
                  <a:lnTo>
                    <a:pt x="205" y="90"/>
                  </a:lnTo>
                  <a:lnTo>
                    <a:pt x="205" y="90"/>
                  </a:lnTo>
                  <a:lnTo>
                    <a:pt x="207" y="85"/>
                  </a:lnTo>
                  <a:lnTo>
                    <a:pt x="207" y="83"/>
                  </a:lnTo>
                  <a:lnTo>
                    <a:pt x="205" y="81"/>
                  </a:lnTo>
                  <a:lnTo>
                    <a:pt x="205" y="81"/>
                  </a:lnTo>
                  <a:lnTo>
                    <a:pt x="204" y="79"/>
                  </a:lnTo>
                  <a:lnTo>
                    <a:pt x="205" y="76"/>
                  </a:lnTo>
                  <a:lnTo>
                    <a:pt x="207" y="68"/>
                  </a:lnTo>
                  <a:lnTo>
                    <a:pt x="207" y="68"/>
                  </a:lnTo>
                  <a:lnTo>
                    <a:pt x="209" y="54"/>
                  </a:lnTo>
                  <a:lnTo>
                    <a:pt x="209" y="54"/>
                  </a:lnTo>
                  <a:lnTo>
                    <a:pt x="207" y="49"/>
                  </a:lnTo>
                  <a:lnTo>
                    <a:pt x="207" y="45"/>
                  </a:lnTo>
                  <a:lnTo>
                    <a:pt x="207" y="43"/>
                  </a:lnTo>
                  <a:lnTo>
                    <a:pt x="207" y="43"/>
                  </a:lnTo>
                  <a:lnTo>
                    <a:pt x="209" y="40"/>
                  </a:lnTo>
                  <a:lnTo>
                    <a:pt x="211" y="36"/>
                  </a:lnTo>
                  <a:lnTo>
                    <a:pt x="209" y="29"/>
                  </a:lnTo>
                  <a:lnTo>
                    <a:pt x="209" y="29"/>
                  </a:lnTo>
                  <a:lnTo>
                    <a:pt x="207" y="25"/>
                  </a:lnTo>
                  <a:lnTo>
                    <a:pt x="209" y="22"/>
                  </a:lnTo>
                  <a:lnTo>
                    <a:pt x="209" y="20"/>
                  </a:lnTo>
                  <a:lnTo>
                    <a:pt x="209" y="16"/>
                  </a:lnTo>
                  <a:lnTo>
                    <a:pt x="209" y="16"/>
                  </a:lnTo>
                  <a:lnTo>
                    <a:pt x="207" y="13"/>
                  </a:lnTo>
                  <a:lnTo>
                    <a:pt x="204" y="11"/>
                  </a:lnTo>
                  <a:lnTo>
                    <a:pt x="195" y="7"/>
                  </a:lnTo>
                  <a:lnTo>
                    <a:pt x="195" y="7"/>
                  </a:lnTo>
                  <a:lnTo>
                    <a:pt x="189" y="7"/>
                  </a:lnTo>
                  <a:lnTo>
                    <a:pt x="186" y="9"/>
                  </a:lnTo>
                  <a:lnTo>
                    <a:pt x="186" y="9"/>
                  </a:lnTo>
                  <a:lnTo>
                    <a:pt x="182" y="11"/>
                  </a:lnTo>
                  <a:lnTo>
                    <a:pt x="180" y="9"/>
                  </a:lnTo>
                  <a:lnTo>
                    <a:pt x="177" y="7"/>
                  </a:lnTo>
                  <a:lnTo>
                    <a:pt x="173" y="7"/>
                  </a:lnTo>
                  <a:lnTo>
                    <a:pt x="173" y="7"/>
                  </a:lnTo>
                  <a:lnTo>
                    <a:pt x="157" y="2"/>
                  </a:lnTo>
                  <a:lnTo>
                    <a:pt x="157" y="2"/>
                  </a:lnTo>
                  <a:lnTo>
                    <a:pt x="151" y="2"/>
                  </a:lnTo>
                  <a:lnTo>
                    <a:pt x="150" y="4"/>
                  </a:lnTo>
                  <a:lnTo>
                    <a:pt x="146" y="5"/>
                  </a:lnTo>
                  <a:lnTo>
                    <a:pt x="142" y="5"/>
                  </a:lnTo>
                  <a:lnTo>
                    <a:pt x="142" y="5"/>
                  </a:lnTo>
                  <a:lnTo>
                    <a:pt x="139" y="4"/>
                  </a:lnTo>
                  <a:lnTo>
                    <a:pt x="135" y="2"/>
                  </a:lnTo>
                  <a:lnTo>
                    <a:pt x="132" y="0"/>
                  </a:lnTo>
                  <a:lnTo>
                    <a:pt x="130" y="2"/>
                  </a:lnTo>
                  <a:lnTo>
                    <a:pt x="130" y="5"/>
                  </a:lnTo>
                  <a:lnTo>
                    <a:pt x="130" y="5"/>
                  </a:lnTo>
                  <a:lnTo>
                    <a:pt x="128" y="4"/>
                  </a:lnTo>
                  <a:lnTo>
                    <a:pt x="124" y="2"/>
                  </a:lnTo>
                  <a:lnTo>
                    <a:pt x="110" y="0"/>
                  </a:lnTo>
                  <a:lnTo>
                    <a:pt x="96" y="2"/>
                  </a:lnTo>
                  <a:lnTo>
                    <a:pt x="90" y="2"/>
                  </a:lnTo>
                  <a:lnTo>
                    <a:pt x="88" y="4"/>
                  </a:lnTo>
                  <a:lnTo>
                    <a:pt x="88" y="4"/>
                  </a:lnTo>
                  <a:lnTo>
                    <a:pt x="88" y="9"/>
                  </a:lnTo>
                  <a:lnTo>
                    <a:pt x="88" y="14"/>
                  </a:lnTo>
                  <a:lnTo>
                    <a:pt x="92" y="20"/>
                  </a:lnTo>
                  <a:lnTo>
                    <a:pt x="94" y="25"/>
                  </a:lnTo>
                  <a:lnTo>
                    <a:pt x="94" y="25"/>
                  </a:lnTo>
                  <a:lnTo>
                    <a:pt x="106" y="38"/>
                  </a:lnTo>
                  <a:lnTo>
                    <a:pt x="106" y="38"/>
                  </a:lnTo>
                  <a:lnTo>
                    <a:pt x="108" y="41"/>
                  </a:lnTo>
                  <a:lnTo>
                    <a:pt x="108" y="47"/>
                  </a:lnTo>
                  <a:lnTo>
                    <a:pt x="108" y="56"/>
                  </a:lnTo>
                  <a:lnTo>
                    <a:pt x="108" y="56"/>
                  </a:lnTo>
                  <a:lnTo>
                    <a:pt x="108" y="58"/>
                  </a:lnTo>
                  <a:lnTo>
                    <a:pt x="110" y="58"/>
                  </a:lnTo>
                  <a:lnTo>
                    <a:pt x="112" y="58"/>
                  </a:lnTo>
                  <a:lnTo>
                    <a:pt x="112" y="58"/>
                  </a:lnTo>
                  <a:lnTo>
                    <a:pt x="112" y="58"/>
                  </a:lnTo>
                  <a:lnTo>
                    <a:pt x="112" y="63"/>
                  </a:lnTo>
                  <a:lnTo>
                    <a:pt x="112" y="67"/>
                  </a:lnTo>
                  <a:lnTo>
                    <a:pt x="112" y="67"/>
                  </a:lnTo>
                  <a:lnTo>
                    <a:pt x="112" y="77"/>
                  </a:lnTo>
                  <a:lnTo>
                    <a:pt x="114" y="88"/>
                  </a:lnTo>
                  <a:lnTo>
                    <a:pt x="114" y="88"/>
                  </a:lnTo>
                  <a:lnTo>
                    <a:pt x="115" y="94"/>
                  </a:lnTo>
                  <a:lnTo>
                    <a:pt x="117" y="99"/>
                  </a:lnTo>
                  <a:lnTo>
                    <a:pt x="117" y="99"/>
                  </a:lnTo>
                  <a:lnTo>
                    <a:pt x="119" y="106"/>
                  </a:lnTo>
                  <a:lnTo>
                    <a:pt x="123" y="113"/>
                  </a:lnTo>
                  <a:lnTo>
                    <a:pt x="123" y="113"/>
                  </a:lnTo>
                  <a:lnTo>
                    <a:pt x="123" y="117"/>
                  </a:lnTo>
                  <a:lnTo>
                    <a:pt x="119" y="122"/>
                  </a:lnTo>
                  <a:lnTo>
                    <a:pt x="112" y="130"/>
                  </a:lnTo>
                  <a:lnTo>
                    <a:pt x="112" y="130"/>
                  </a:lnTo>
                  <a:lnTo>
                    <a:pt x="106" y="133"/>
                  </a:lnTo>
                  <a:lnTo>
                    <a:pt x="101" y="137"/>
                  </a:lnTo>
                  <a:lnTo>
                    <a:pt x="94" y="139"/>
                  </a:lnTo>
                  <a:lnTo>
                    <a:pt x="88" y="140"/>
                  </a:lnTo>
                  <a:lnTo>
                    <a:pt x="88" y="140"/>
                  </a:lnTo>
                  <a:lnTo>
                    <a:pt x="79" y="146"/>
                  </a:lnTo>
                  <a:lnTo>
                    <a:pt x="70" y="151"/>
                  </a:lnTo>
                  <a:lnTo>
                    <a:pt x="70" y="151"/>
                  </a:lnTo>
                  <a:lnTo>
                    <a:pt x="60" y="155"/>
                  </a:lnTo>
                  <a:lnTo>
                    <a:pt x="51" y="162"/>
                  </a:lnTo>
                  <a:lnTo>
                    <a:pt x="51" y="162"/>
                  </a:lnTo>
                  <a:lnTo>
                    <a:pt x="43" y="167"/>
                  </a:lnTo>
                  <a:lnTo>
                    <a:pt x="40" y="175"/>
                  </a:lnTo>
                  <a:lnTo>
                    <a:pt x="31" y="191"/>
                  </a:lnTo>
                  <a:lnTo>
                    <a:pt x="31" y="191"/>
                  </a:lnTo>
                  <a:lnTo>
                    <a:pt x="20" y="219"/>
                  </a:lnTo>
                  <a:lnTo>
                    <a:pt x="11" y="248"/>
                  </a:lnTo>
                  <a:lnTo>
                    <a:pt x="11" y="248"/>
                  </a:lnTo>
                  <a:lnTo>
                    <a:pt x="7" y="261"/>
                  </a:lnTo>
                  <a:lnTo>
                    <a:pt x="2" y="272"/>
                  </a:lnTo>
                  <a:lnTo>
                    <a:pt x="2" y="272"/>
                  </a:lnTo>
                  <a:lnTo>
                    <a:pt x="0" y="281"/>
                  </a:lnTo>
                  <a:lnTo>
                    <a:pt x="0" y="288"/>
                  </a:lnTo>
                  <a:lnTo>
                    <a:pt x="0" y="295"/>
                  </a:lnTo>
                  <a:lnTo>
                    <a:pt x="0" y="302"/>
                  </a:lnTo>
                  <a:lnTo>
                    <a:pt x="0" y="302"/>
                  </a:lnTo>
                  <a:lnTo>
                    <a:pt x="0" y="315"/>
                  </a:lnTo>
                  <a:lnTo>
                    <a:pt x="2" y="326"/>
                  </a:lnTo>
                  <a:lnTo>
                    <a:pt x="7" y="336"/>
                  </a:lnTo>
                  <a:lnTo>
                    <a:pt x="13" y="347"/>
                  </a:lnTo>
                  <a:lnTo>
                    <a:pt x="13" y="347"/>
                  </a:lnTo>
                  <a:lnTo>
                    <a:pt x="20" y="362"/>
                  </a:lnTo>
                  <a:lnTo>
                    <a:pt x="20" y="362"/>
                  </a:lnTo>
                  <a:lnTo>
                    <a:pt x="24" y="365"/>
                  </a:lnTo>
                  <a:lnTo>
                    <a:pt x="25" y="369"/>
                  </a:lnTo>
                  <a:lnTo>
                    <a:pt x="25" y="371"/>
                  </a:lnTo>
                  <a:lnTo>
                    <a:pt x="25" y="376"/>
                  </a:lnTo>
                  <a:lnTo>
                    <a:pt x="25" y="376"/>
                  </a:lnTo>
                  <a:lnTo>
                    <a:pt x="24" y="389"/>
                  </a:lnTo>
                  <a:lnTo>
                    <a:pt x="22" y="401"/>
                  </a:lnTo>
                  <a:lnTo>
                    <a:pt x="20" y="426"/>
                  </a:lnTo>
                  <a:lnTo>
                    <a:pt x="20" y="426"/>
                  </a:lnTo>
                  <a:lnTo>
                    <a:pt x="18" y="455"/>
                  </a:lnTo>
                  <a:lnTo>
                    <a:pt x="16" y="484"/>
                  </a:lnTo>
                  <a:lnTo>
                    <a:pt x="16" y="484"/>
                  </a:lnTo>
                  <a:lnTo>
                    <a:pt x="18" y="515"/>
                  </a:lnTo>
                  <a:lnTo>
                    <a:pt x="22" y="545"/>
                  </a:lnTo>
                  <a:lnTo>
                    <a:pt x="22" y="545"/>
                  </a:lnTo>
                  <a:lnTo>
                    <a:pt x="22" y="572"/>
                  </a:lnTo>
                  <a:lnTo>
                    <a:pt x="22" y="572"/>
                  </a:lnTo>
                  <a:lnTo>
                    <a:pt x="20" y="603"/>
                  </a:lnTo>
                  <a:lnTo>
                    <a:pt x="20" y="603"/>
                  </a:lnTo>
                  <a:lnTo>
                    <a:pt x="20" y="626"/>
                  </a:lnTo>
                  <a:lnTo>
                    <a:pt x="18" y="651"/>
                  </a:lnTo>
                  <a:lnTo>
                    <a:pt x="18" y="651"/>
                  </a:lnTo>
                  <a:lnTo>
                    <a:pt x="16" y="662"/>
                  </a:lnTo>
                  <a:lnTo>
                    <a:pt x="16" y="669"/>
                  </a:lnTo>
                  <a:lnTo>
                    <a:pt x="15" y="673"/>
                  </a:lnTo>
                  <a:lnTo>
                    <a:pt x="15" y="673"/>
                  </a:lnTo>
                  <a:lnTo>
                    <a:pt x="15" y="677"/>
                  </a:lnTo>
                  <a:lnTo>
                    <a:pt x="16" y="678"/>
                  </a:lnTo>
                  <a:lnTo>
                    <a:pt x="22" y="682"/>
                  </a:lnTo>
                  <a:lnTo>
                    <a:pt x="34" y="685"/>
                  </a:lnTo>
                  <a:lnTo>
                    <a:pt x="34" y="685"/>
                  </a:lnTo>
                  <a:lnTo>
                    <a:pt x="40" y="687"/>
                  </a:lnTo>
                  <a:lnTo>
                    <a:pt x="45" y="689"/>
                  </a:lnTo>
                  <a:lnTo>
                    <a:pt x="45" y="689"/>
                  </a:lnTo>
                  <a:lnTo>
                    <a:pt x="45" y="691"/>
                  </a:lnTo>
                  <a:lnTo>
                    <a:pt x="45" y="693"/>
                  </a:lnTo>
                  <a:lnTo>
                    <a:pt x="45" y="693"/>
                  </a:lnTo>
                  <a:lnTo>
                    <a:pt x="49" y="698"/>
                  </a:lnTo>
                  <a:lnTo>
                    <a:pt x="49" y="698"/>
                  </a:lnTo>
                  <a:lnTo>
                    <a:pt x="52" y="703"/>
                  </a:lnTo>
                  <a:lnTo>
                    <a:pt x="52" y="711"/>
                  </a:lnTo>
                  <a:lnTo>
                    <a:pt x="56" y="725"/>
                  </a:lnTo>
                  <a:lnTo>
                    <a:pt x="56" y="725"/>
                  </a:lnTo>
                  <a:lnTo>
                    <a:pt x="63" y="754"/>
                  </a:lnTo>
                  <a:lnTo>
                    <a:pt x="65" y="770"/>
                  </a:lnTo>
                  <a:lnTo>
                    <a:pt x="65" y="784"/>
                  </a:lnTo>
                  <a:lnTo>
                    <a:pt x="65" y="784"/>
                  </a:lnTo>
                  <a:lnTo>
                    <a:pt x="65" y="793"/>
                  </a:lnTo>
                  <a:lnTo>
                    <a:pt x="67" y="801"/>
                  </a:lnTo>
                  <a:lnTo>
                    <a:pt x="67" y="801"/>
                  </a:lnTo>
                  <a:lnTo>
                    <a:pt x="65" y="808"/>
                  </a:lnTo>
                  <a:lnTo>
                    <a:pt x="61" y="813"/>
                  </a:lnTo>
                  <a:lnTo>
                    <a:pt x="61" y="813"/>
                  </a:lnTo>
                  <a:lnTo>
                    <a:pt x="58" y="826"/>
                  </a:lnTo>
                  <a:lnTo>
                    <a:pt x="56" y="840"/>
                  </a:lnTo>
                  <a:lnTo>
                    <a:pt x="56" y="840"/>
                  </a:lnTo>
                  <a:lnTo>
                    <a:pt x="58" y="855"/>
                  </a:lnTo>
                  <a:lnTo>
                    <a:pt x="60" y="862"/>
                  </a:lnTo>
                  <a:lnTo>
                    <a:pt x="63" y="865"/>
                  </a:lnTo>
                  <a:lnTo>
                    <a:pt x="63" y="865"/>
                  </a:lnTo>
                  <a:lnTo>
                    <a:pt x="72" y="869"/>
                  </a:lnTo>
                  <a:lnTo>
                    <a:pt x="85" y="871"/>
                  </a:lnTo>
                  <a:lnTo>
                    <a:pt x="97" y="869"/>
                  </a:lnTo>
                  <a:lnTo>
                    <a:pt x="101" y="867"/>
                  </a:lnTo>
                  <a:lnTo>
                    <a:pt x="105" y="864"/>
                  </a:lnTo>
                  <a:lnTo>
                    <a:pt x="105" y="864"/>
                  </a:lnTo>
                  <a:lnTo>
                    <a:pt x="106" y="858"/>
                  </a:lnTo>
                  <a:lnTo>
                    <a:pt x="108" y="851"/>
                  </a:lnTo>
                  <a:lnTo>
                    <a:pt x="108" y="837"/>
                  </a:lnTo>
                  <a:lnTo>
                    <a:pt x="108" y="837"/>
                  </a:lnTo>
                  <a:lnTo>
                    <a:pt x="106" y="831"/>
                  </a:lnTo>
                  <a:lnTo>
                    <a:pt x="106" y="824"/>
                  </a:lnTo>
                  <a:lnTo>
                    <a:pt x="106" y="824"/>
                  </a:lnTo>
                  <a:lnTo>
                    <a:pt x="108" y="817"/>
                  </a:lnTo>
                  <a:lnTo>
                    <a:pt x="108" y="813"/>
                  </a:lnTo>
                  <a:lnTo>
                    <a:pt x="108" y="810"/>
                  </a:lnTo>
                  <a:lnTo>
                    <a:pt x="108" y="810"/>
                  </a:lnTo>
                  <a:lnTo>
                    <a:pt x="108" y="793"/>
                  </a:lnTo>
                  <a:lnTo>
                    <a:pt x="108" y="779"/>
                  </a:lnTo>
                  <a:lnTo>
                    <a:pt x="108" y="747"/>
                  </a:lnTo>
                  <a:lnTo>
                    <a:pt x="108" y="747"/>
                  </a:lnTo>
                  <a:lnTo>
                    <a:pt x="108" y="732"/>
                  </a:lnTo>
                  <a:lnTo>
                    <a:pt x="108" y="718"/>
                  </a:lnTo>
                  <a:lnTo>
                    <a:pt x="108" y="718"/>
                  </a:lnTo>
                  <a:lnTo>
                    <a:pt x="110" y="711"/>
                  </a:lnTo>
                  <a:lnTo>
                    <a:pt x="112" y="705"/>
                  </a:lnTo>
                  <a:lnTo>
                    <a:pt x="115" y="703"/>
                  </a:lnTo>
                  <a:lnTo>
                    <a:pt x="123" y="703"/>
                  </a:lnTo>
                  <a:lnTo>
                    <a:pt x="123" y="703"/>
                  </a:lnTo>
                  <a:lnTo>
                    <a:pt x="126" y="703"/>
                  </a:lnTo>
                  <a:lnTo>
                    <a:pt x="126" y="702"/>
                  </a:lnTo>
                  <a:lnTo>
                    <a:pt x="126" y="700"/>
                  </a:lnTo>
                  <a:lnTo>
                    <a:pt x="126" y="698"/>
                  </a:lnTo>
                  <a:lnTo>
                    <a:pt x="126" y="698"/>
                  </a:lnTo>
                  <a:lnTo>
                    <a:pt x="132" y="696"/>
                  </a:lnTo>
                  <a:lnTo>
                    <a:pt x="137" y="696"/>
                  </a:lnTo>
                  <a:lnTo>
                    <a:pt x="137" y="696"/>
                  </a:lnTo>
                  <a:lnTo>
                    <a:pt x="141" y="696"/>
                  </a:lnTo>
                  <a:lnTo>
                    <a:pt x="142" y="700"/>
                  </a:lnTo>
                  <a:lnTo>
                    <a:pt x="144" y="709"/>
                  </a:lnTo>
                  <a:lnTo>
                    <a:pt x="144" y="727"/>
                  </a:lnTo>
                  <a:lnTo>
                    <a:pt x="144" y="727"/>
                  </a:lnTo>
                  <a:lnTo>
                    <a:pt x="144" y="752"/>
                  </a:lnTo>
                  <a:lnTo>
                    <a:pt x="144" y="752"/>
                  </a:lnTo>
                  <a:lnTo>
                    <a:pt x="144" y="765"/>
                  </a:lnTo>
                  <a:lnTo>
                    <a:pt x="146" y="775"/>
                  </a:lnTo>
                  <a:lnTo>
                    <a:pt x="146" y="775"/>
                  </a:lnTo>
                  <a:lnTo>
                    <a:pt x="146" y="784"/>
                  </a:lnTo>
                  <a:lnTo>
                    <a:pt x="144" y="792"/>
                  </a:lnTo>
                  <a:lnTo>
                    <a:pt x="144" y="792"/>
                  </a:lnTo>
                  <a:lnTo>
                    <a:pt x="142" y="797"/>
                  </a:lnTo>
                  <a:lnTo>
                    <a:pt x="144" y="802"/>
                  </a:lnTo>
                  <a:lnTo>
                    <a:pt x="148" y="813"/>
                  </a:lnTo>
                  <a:lnTo>
                    <a:pt x="148" y="813"/>
                  </a:lnTo>
                  <a:lnTo>
                    <a:pt x="150" y="817"/>
                  </a:lnTo>
                  <a:lnTo>
                    <a:pt x="151" y="819"/>
                  </a:lnTo>
                  <a:lnTo>
                    <a:pt x="155" y="820"/>
                  </a:lnTo>
                  <a:lnTo>
                    <a:pt x="159" y="824"/>
                  </a:lnTo>
                  <a:lnTo>
                    <a:pt x="159" y="824"/>
                  </a:lnTo>
                  <a:lnTo>
                    <a:pt x="160" y="828"/>
                  </a:lnTo>
                  <a:lnTo>
                    <a:pt x="162" y="829"/>
                  </a:lnTo>
                  <a:lnTo>
                    <a:pt x="164" y="837"/>
                  </a:lnTo>
                  <a:lnTo>
                    <a:pt x="164" y="837"/>
                  </a:lnTo>
                  <a:lnTo>
                    <a:pt x="168" y="840"/>
                  </a:lnTo>
                  <a:lnTo>
                    <a:pt x="173" y="844"/>
                  </a:lnTo>
                  <a:lnTo>
                    <a:pt x="182" y="846"/>
                  </a:lnTo>
                  <a:lnTo>
                    <a:pt x="189" y="846"/>
                  </a:lnTo>
                  <a:lnTo>
                    <a:pt x="198" y="844"/>
                  </a:lnTo>
                  <a:lnTo>
                    <a:pt x="205" y="842"/>
                  </a:lnTo>
                  <a:lnTo>
                    <a:pt x="209" y="838"/>
                  </a:lnTo>
                  <a:lnTo>
                    <a:pt x="209" y="835"/>
                  </a:lnTo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2" name="Freeform 15"/>
            <p:cNvSpPr>
              <a:spLocks noEditPoints="1"/>
            </p:cNvSpPr>
            <p:nvPr/>
          </p:nvSpPr>
          <p:spPr bwMode="auto">
            <a:xfrm>
              <a:off x="2600771" y="2186299"/>
              <a:ext cx="327170" cy="1266950"/>
            </a:xfrm>
            <a:custGeom>
              <a:avLst/>
              <a:gdLst/>
              <a:ahLst/>
              <a:cxnLst>
                <a:cxn ang="0">
                  <a:pos x="374" y="724"/>
                </a:cxn>
                <a:cxn ang="0">
                  <a:pos x="362" y="608"/>
                </a:cxn>
                <a:cxn ang="0">
                  <a:pos x="380" y="448"/>
                </a:cxn>
                <a:cxn ang="0">
                  <a:pos x="370" y="320"/>
                </a:cxn>
                <a:cxn ang="0">
                  <a:pos x="346" y="276"/>
                </a:cxn>
                <a:cxn ang="0">
                  <a:pos x="314" y="264"/>
                </a:cxn>
                <a:cxn ang="0">
                  <a:pos x="318" y="228"/>
                </a:cxn>
                <a:cxn ang="0">
                  <a:pos x="310" y="170"/>
                </a:cxn>
                <a:cxn ang="0">
                  <a:pos x="296" y="166"/>
                </a:cxn>
                <a:cxn ang="0">
                  <a:pos x="290" y="92"/>
                </a:cxn>
                <a:cxn ang="0">
                  <a:pos x="212" y="6"/>
                </a:cxn>
                <a:cxn ang="0">
                  <a:pos x="150" y="14"/>
                </a:cxn>
                <a:cxn ang="0">
                  <a:pos x="120" y="84"/>
                </a:cxn>
                <a:cxn ang="0">
                  <a:pos x="130" y="164"/>
                </a:cxn>
                <a:cxn ang="0">
                  <a:pos x="152" y="202"/>
                </a:cxn>
                <a:cxn ang="0">
                  <a:pos x="160" y="232"/>
                </a:cxn>
                <a:cxn ang="0">
                  <a:pos x="62" y="294"/>
                </a:cxn>
                <a:cxn ang="0">
                  <a:pos x="34" y="402"/>
                </a:cxn>
                <a:cxn ang="0">
                  <a:pos x="14" y="614"/>
                </a:cxn>
                <a:cxn ang="0">
                  <a:pos x="68" y="472"/>
                </a:cxn>
                <a:cxn ang="0">
                  <a:pos x="90" y="436"/>
                </a:cxn>
                <a:cxn ang="0">
                  <a:pos x="98" y="500"/>
                </a:cxn>
                <a:cxn ang="0">
                  <a:pos x="100" y="590"/>
                </a:cxn>
                <a:cxn ang="0">
                  <a:pos x="76" y="682"/>
                </a:cxn>
                <a:cxn ang="0">
                  <a:pos x="56" y="734"/>
                </a:cxn>
                <a:cxn ang="0">
                  <a:pos x="68" y="872"/>
                </a:cxn>
                <a:cxn ang="0">
                  <a:pos x="78" y="1004"/>
                </a:cxn>
                <a:cxn ang="0">
                  <a:pos x="72" y="1074"/>
                </a:cxn>
                <a:cxn ang="0">
                  <a:pos x="50" y="1166"/>
                </a:cxn>
                <a:cxn ang="0">
                  <a:pos x="68" y="1336"/>
                </a:cxn>
                <a:cxn ang="0">
                  <a:pos x="46" y="1364"/>
                </a:cxn>
                <a:cxn ang="0">
                  <a:pos x="88" y="1390"/>
                </a:cxn>
                <a:cxn ang="0">
                  <a:pos x="110" y="1426"/>
                </a:cxn>
                <a:cxn ang="0">
                  <a:pos x="138" y="1386"/>
                </a:cxn>
                <a:cxn ang="0">
                  <a:pos x="148" y="1324"/>
                </a:cxn>
                <a:cxn ang="0">
                  <a:pos x="158" y="1292"/>
                </a:cxn>
                <a:cxn ang="0">
                  <a:pos x="170" y="1188"/>
                </a:cxn>
                <a:cxn ang="0">
                  <a:pos x="184" y="998"/>
                </a:cxn>
                <a:cxn ang="0">
                  <a:pos x="200" y="896"/>
                </a:cxn>
                <a:cxn ang="0">
                  <a:pos x="216" y="850"/>
                </a:cxn>
                <a:cxn ang="0">
                  <a:pos x="216" y="1050"/>
                </a:cxn>
                <a:cxn ang="0">
                  <a:pos x="204" y="1294"/>
                </a:cxn>
                <a:cxn ang="0">
                  <a:pos x="192" y="1394"/>
                </a:cxn>
                <a:cxn ang="0">
                  <a:pos x="178" y="1462"/>
                </a:cxn>
                <a:cxn ang="0">
                  <a:pos x="190" y="1492"/>
                </a:cxn>
                <a:cxn ang="0">
                  <a:pos x="226" y="1510"/>
                </a:cxn>
                <a:cxn ang="0">
                  <a:pos x="268" y="1516"/>
                </a:cxn>
                <a:cxn ang="0">
                  <a:pos x="272" y="1454"/>
                </a:cxn>
                <a:cxn ang="0">
                  <a:pos x="296" y="1412"/>
                </a:cxn>
                <a:cxn ang="0">
                  <a:pos x="290" y="1342"/>
                </a:cxn>
                <a:cxn ang="0">
                  <a:pos x="338" y="1092"/>
                </a:cxn>
                <a:cxn ang="0">
                  <a:pos x="372" y="816"/>
                </a:cxn>
                <a:cxn ang="0">
                  <a:pos x="392" y="776"/>
                </a:cxn>
                <a:cxn ang="0">
                  <a:pos x="318" y="572"/>
                </a:cxn>
                <a:cxn ang="0">
                  <a:pos x="326" y="468"/>
                </a:cxn>
              </a:cxnLst>
              <a:rect l="0" t="0" r="r" b="b"/>
              <a:pathLst>
                <a:path w="392" h="1518">
                  <a:moveTo>
                    <a:pt x="390" y="768"/>
                  </a:moveTo>
                  <a:lnTo>
                    <a:pt x="390" y="768"/>
                  </a:lnTo>
                  <a:lnTo>
                    <a:pt x="388" y="756"/>
                  </a:lnTo>
                  <a:lnTo>
                    <a:pt x="382" y="746"/>
                  </a:lnTo>
                  <a:lnTo>
                    <a:pt x="374" y="724"/>
                  </a:lnTo>
                  <a:lnTo>
                    <a:pt x="374" y="724"/>
                  </a:lnTo>
                  <a:lnTo>
                    <a:pt x="364" y="688"/>
                  </a:lnTo>
                  <a:lnTo>
                    <a:pt x="354" y="650"/>
                  </a:lnTo>
                  <a:lnTo>
                    <a:pt x="354" y="650"/>
                  </a:lnTo>
                  <a:lnTo>
                    <a:pt x="354" y="642"/>
                  </a:lnTo>
                  <a:lnTo>
                    <a:pt x="354" y="630"/>
                  </a:lnTo>
                  <a:lnTo>
                    <a:pt x="362" y="608"/>
                  </a:lnTo>
                  <a:lnTo>
                    <a:pt x="370" y="584"/>
                  </a:lnTo>
                  <a:lnTo>
                    <a:pt x="376" y="564"/>
                  </a:lnTo>
                  <a:lnTo>
                    <a:pt x="376" y="564"/>
                  </a:lnTo>
                  <a:lnTo>
                    <a:pt x="380" y="528"/>
                  </a:lnTo>
                  <a:lnTo>
                    <a:pt x="382" y="488"/>
                  </a:lnTo>
                  <a:lnTo>
                    <a:pt x="380" y="448"/>
                  </a:lnTo>
                  <a:lnTo>
                    <a:pt x="376" y="414"/>
                  </a:lnTo>
                  <a:lnTo>
                    <a:pt x="376" y="414"/>
                  </a:lnTo>
                  <a:lnTo>
                    <a:pt x="374" y="390"/>
                  </a:lnTo>
                  <a:lnTo>
                    <a:pt x="374" y="366"/>
                  </a:lnTo>
                  <a:lnTo>
                    <a:pt x="374" y="342"/>
                  </a:lnTo>
                  <a:lnTo>
                    <a:pt x="370" y="320"/>
                  </a:lnTo>
                  <a:lnTo>
                    <a:pt x="370" y="320"/>
                  </a:lnTo>
                  <a:lnTo>
                    <a:pt x="368" y="306"/>
                  </a:lnTo>
                  <a:lnTo>
                    <a:pt x="362" y="294"/>
                  </a:lnTo>
                  <a:lnTo>
                    <a:pt x="356" y="284"/>
                  </a:lnTo>
                  <a:lnTo>
                    <a:pt x="352" y="278"/>
                  </a:lnTo>
                  <a:lnTo>
                    <a:pt x="346" y="276"/>
                  </a:lnTo>
                  <a:lnTo>
                    <a:pt x="346" y="276"/>
                  </a:lnTo>
                  <a:lnTo>
                    <a:pt x="338" y="272"/>
                  </a:lnTo>
                  <a:lnTo>
                    <a:pt x="328" y="270"/>
                  </a:lnTo>
                  <a:lnTo>
                    <a:pt x="320" y="268"/>
                  </a:lnTo>
                  <a:lnTo>
                    <a:pt x="314" y="264"/>
                  </a:lnTo>
                  <a:lnTo>
                    <a:pt x="314" y="264"/>
                  </a:lnTo>
                  <a:lnTo>
                    <a:pt x="312" y="260"/>
                  </a:lnTo>
                  <a:lnTo>
                    <a:pt x="312" y="260"/>
                  </a:lnTo>
                  <a:lnTo>
                    <a:pt x="318" y="248"/>
                  </a:lnTo>
                  <a:lnTo>
                    <a:pt x="322" y="234"/>
                  </a:lnTo>
                  <a:lnTo>
                    <a:pt x="322" y="234"/>
                  </a:lnTo>
                  <a:lnTo>
                    <a:pt x="318" y="228"/>
                  </a:lnTo>
                  <a:lnTo>
                    <a:pt x="312" y="224"/>
                  </a:lnTo>
                  <a:lnTo>
                    <a:pt x="312" y="224"/>
                  </a:lnTo>
                  <a:lnTo>
                    <a:pt x="314" y="210"/>
                  </a:lnTo>
                  <a:lnTo>
                    <a:pt x="312" y="198"/>
                  </a:lnTo>
                  <a:lnTo>
                    <a:pt x="310" y="170"/>
                  </a:lnTo>
                  <a:lnTo>
                    <a:pt x="310" y="170"/>
                  </a:lnTo>
                  <a:lnTo>
                    <a:pt x="308" y="170"/>
                  </a:lnTo>
                  <a:lnTo>
                    <a:pt x="308" y="170"/>
                  </a:lnTo>
                  <a:lnTo>
                    <a:pt x="300" y="174"/>
                  </a:lnTo>
                  <a:lnTo>
                    <a:pt x="300" y="174"/>
                  </a:lnTo>
                  <a:lnTo>
                    <a:pt x="300" y="174"/>
                  </a:lnTo>
                  <a:lnTo>
                    <a:pt x="296" y="166"/>
                  </a:lnTo>
                  <a:lnTo>
                    <a:pt x="294" y="158"/>
                  </a:lnTo>
                  <a:lnTo>
                    <a:pt x="294" y="144"/>
                  </a:lnTo>
                  <a:lnTo>
                    <a:pt x="296" y="130"/>
                  </a:lnTo>
                  <a:lnTo>
                    <a:pt x="294" y="112"/>
                  </a:lnTo>
                  <a:lnTo>
                    <a:pt x="294" y="112"/>
                  </a:lnTo>
                  <a:lnTo>
                    <a:pt x="290" y="92"/>
                  </a:lnTo>
                  <a:lnTo>
                    <a:pt x="282" y="72"/>
                  </a:lnTo>
                  <a:lnTo>
                    <a:pt x="272" y="54"/>
                  </a:lnTo>
                  <a:lnTo>
                    <a:pt x="262" y="38"/>
                  </a:lnTo>
                  <a:lnTo>
                    <a:pt x="248" y="24"/>
                  </a:lnTo>
                  <a:lnTo>
                    <a:pt x="232" y="14"/>
                  </a:lnTo>
                  <a:lnTo>
                    <a:pt x="212" y="6"/>
                  </a:lnTo>
                  <a:lnTo>
                    <a:pt x="192" y="0"/>
                  </a:lnTo>
                  <a:lnTo>
                    <a:pt x="192" y="0"/>
                  </a:lnTo>
                  <a:lnTo>
                    <a:pt x="184" y="0"/>
                  </a:lnTo>
                  <a:lnTo>
                    <a:pt x="176" y="0"/>
                  </a:lnTo>
                  <a:lnTo>
                    <a:pt x="162" y="6"/>
                  </a:lnTo>
                  <a:lnTo>
                    <a:pt x="150" y="14"/>
                  </a:lnTo>
                  <a:lnTo>
                    <a:pt x="140" y="26"/>
                  </a:lnTo>
                  <a:lnTo>
                    <a:pt x="130" y="38"/>
                  </a:lnTo>
                  <a:lnTo>
                    <a:pt x="124" y="54"/>
                  </a:lnTo>
                  <a:lnTo>
                    <a:pt x="120" y="68"/>
                  </a:lnTo>
                  <a:lnTo>
                    <a:pt x="120" y="84"/>
                  </a:lnTo>
                  <a:lnTo>
                    <a:pt x="120" y="84"/>
                  </a:lnTo>
                  <a:lnTo>
                    <a:pt x="132" y="114"/>
                  </a:lnTo>
                  <a:lnTo>
                    <a:pt x="132" y="114"/>
                  </a:lnTo>
                  <a:lnTo>
                    <a:pt x="130" y="132"/>
                  </a:lnTo>
                  <a:lnTo>
                    <a:pt x="130" y="132"/>
                  </a:lnTo>
                  <a:lnTo>
                    <a:pt x="128" y="148"/>
                  </a:lnTo>
                  <a:lnTo>
                    <a:pt x="130" y="164"/>
                  </a:lnTo>
                  <a:lnTo>
                    <a:pt x="132" y="180"/>
                  </a:lnTo>
                  <a:lnTo>
                    <a:pt x="136" y="192"/>
                  </a:lnTo>
                  <a:lnTo>
                    <a:pt x="136" y="192"/>
                  </a:lnTo>
                  <a:lnTo>
                    <a:pt x="140" y="196"/>
                  </a:lnTo>
                  <a:lnTo>
                    <a:pt x="146" y="198"/>
                  </a:lnTo>
                  <a:lnTo>
                    <a:pt x="152" y="202"/>
                  </a:lnTo>
                  <a:lnTo>
                    <a:pt x="156" y="206"/>
                  </a:lnTo>
                  <a:lnTo>
                    <a:pt x="156" y="206"/>
                  </a:lnTo>
                  <a:lnTo>
                    <a:pt x="158" y="220"/>
                  </a:lnTo>
                  <a:lnTo>
                    <a:pt x="158" y="226"/>
                  </a:lnTo>
                  <a:lnTo>
                    <a:pt x="160" y="232"/>
                  </a:lnTo>
                  <a:lnTo>
                    <a:pt x="160" y="232"/>
                  </a:lnTo>
                  <a:lnTo>
                    <a:pt x="134" y="246"/>
                  </a:lnTo>
                  <a:lnTo>
                    <a:pt x="108" y="260"/>
                  </a:lnTo>
                  <a:lnTo>
                    <a:pt x="94" y="266"/>
                  </a:lnTo>
                  <a:lnTo>
                    <a:pt x="82" y="274"/>
                  </a:lnTo>
                  <a:lnTo>
                    <a:pt x="72" y="284"/>
                  </a:lnTo>
                  <a:lnTo>
                    <a:pt x="62" y="294"/>
                  </a:lnTo>
                  <a:lnTo>
                    <a:pt x="62" y="294"/>
                  </a:lnTo>
                  <a:lnTo>
                    <a:pt x="54" y="308"/>
                  </a:lnTo>
                  <a:lnTo>
                    <a:pt x="48" y="326"/>
                  </a:lnTo>
                  <a:lnTo>
                    <a:pt x="42" y="344"/>
                  </a:lnTo>
                  <a:lnTo>
                    <a:pt x="38" y="362"/>
                  </a:lnTo>
                  <a:lnTo>
                    <a:pt x="34" y="402"/>
                  </a:lnTo>
                  <a:lnTo>
                    <a:pt x="26" y="442"/>
                  </a:lnTo>
                  <a:lnTo>
                    <a:pt x="26" y="442"/>
                  </a:lnTo>
                  <a:lnTo>
                    <a:pt x="0" y="522"/>
                  </a:lnTo>
                  <a:lnTo>
                    <a:pt x="0" y="522"/>
                  </a:lnTo>
                  <a:lnTo>
                    <a:pt x="10" y="584"/>
                  </a:lnTo>
                  <a:lnTo>
                    <a:pt x="14" y="614"/>
                  </a:lnTo>
                  <a:lnTo>
                    <a:pt x="16" y="646"/>
                  </a:lnTo>
                  <a:lnTo>
                    <a:pt x="16" y="646"/>
                  </a:lnTo>
                  <a:lnTo>
                    <a:pt x="58" y="524"/>
                  </a:lnTo>
                  <a:lnTo>
                    <a:pt x="58" y="524"/>
                  </a:lnTo>
                  <a:lnTo>
                    <a:pt x="64" y="498"/>
                  </a:lnTo>
                  <a:lnTo>
                    <a:pt x="68" y="472"/>
                  </a:lnTo>
                  <a:lnTo>
                    <a:pt x="70" y="460"/>
                  </a:lnTo>
                  <a:lnTo>
                    <a:pt x="76" y="450"/>
                  </a:lnTo>
                  <a:lnTo>
                    <a:pt x="80" y="440"/>
                  </a:lnTo>
                  <a:lnTo>
                    <a:pt x="88" y="432"/>
                  </a:lnTo>
                  <a:lnTo>
                    <a:pt x="88" y="432"/>
                  </a:lnTo>
                  <a:lnTo>
                    <a:pt x="90" y="436"/>
                  </a:lnTo>
                  <a:lnTo>
                    <a:pt x="92" y="440"/>
                  </a:lnTo>
                  <a:lnTo>
                    <a:pt x="92" y="452"/>
                  </a:lnTo>
                  <a:lnTo>
                    <a:pt x="92" y="466"/>
                  </a:lnTo>
                  <a:lnTo>
                    <a:pt x="94" y="476"/>
                  </a:lnTo>
                  <a:lnTo>
                    <a:pt x="94" y="476"/>
                  </a:lnTo>
                  <a:lnTo>
                    <a:pt x="98" y="500"/>
                  </a:lnTo>
                  <a:lnTo>
                    <a:pt x="104" y="528"/>
                  </a:lnTo>
                  <a:lnTo>
                    <a:pt x="106" y="558"/>
                  </a:lnTo>
                  <a:lnTo>
                    <a:pt x="106" y="570"/>
                  </a:lnTo>
                  <a:lnTo>
                    <a:pt x="104" y="582"/>
                  </a:lnTo>
                  <a:lnTo>
                    <a:pt x="104" y="582"/>
                  </a:lnTo>
                  <a:lnTo>
                    <a:pt x="100" y="590"/>
                  </a:lnTo>
                  <a:lnTo>
                    <a:pt x="96" y="598"/>
                  </a:lnTo>
                  <a:lnTo>
                    <a:pt x="90" y="606"/>
                  </a:lnTo>
                  <a:lnTo>
                    <a:pt x="86" y="616"/>
                  </a:lnTo>
                  <a:lnTo>
                    <a:pt x="86" y="616"/>
                  </a:lnTo>
                  <a:lnTo>
                    <a:pt x="76" y="682"/>
                  </a:lnTo>
                  <a:lnTo>
                    <a:pt x="76" y="682"/>
                  </a:lnTo>
                  <a:lnTo>
                    <a:pt x="72" y="692"/>
                  </a:lnTo>
                  <a:lnTo>
                    <a:pt x="66" y="702"/>
                  </a:lnTo>
                  <a:lnTo>
                    <a:pt x="60" y="712"/>
                  </a:lnTo>
                  <a:lnTo>
                    <a:pt x="58" y="724"/>
                  </a:lnTo>
                  <a:lnTo>
                    <a:pt x="58" y="724"/>
                  </a:lnTo>
                  <a:lnTo>
                    <a:pt x="56" y="734"/>
                  </a:lnTo>
                  <a:lnTo>
                    <a:pt x="58" y="744"/>
                  </a:lnTo>
                  <a:lnTo>
                    <a:pt x="64" y="758"/>
                  </a:lnTo>
                  <a:lnTo>
                    <a:pt x="64" y="758"/>
                  </a:lnTo>
                  <a:lnTo>
                    <a:pt x="68" y="812"/>
                  </a:lnTo>
                  <a:lnTo>
                    <a:pt x="68" y="872"/>
                  </a:lnTo>
                  <a:lnTo>
                    <a:pt x="68" y="872"/>
                  </a:lnTo>
                  <a:lnTo>
                    <a:pt x="70" y="892"/>
                  </a:lnTo>
                  <a:lnTo>
                    <a:pt x="70" y="912"/>
                  </a:lnTo>
                  <a:lnTo>
                    <a:pt x="68" y="932"/>
                  </a:lnTo>
                  <a:lnTo>
                    <a:pt x="70" y="952"/>
                  </a:lnTo>
                  <a:lnTo>
                    <a:pt x="70" y="952"/>
                  </a:lnTo>
                  <a:lnTo>
                    <a:pt x="78" y="1004"/>
                  </a:lnTo>
                  <a:lnTo>
                    <a:pt x="78" y="1004"/>
                  </a:lnTo>
                  <a:lnTo>
                    <a:pt x="70" y="1038"/>
                  </a:lnTo>
                  <a:lnTo>
                    <a:pt x="70" y="1038"/>
                  </a:lnTo>
                  <a:lnTo>
                    <a:pt x="70" y="1050"/>
                  </a:lnTo>
                  <a:lnTo>
                    <a:pt x="70" y="1062"/>
                  </a:lnTo>
                  <a:lnTo>
                    <a:pt x="72" y="1074"/>
                  </a:lnTo>
                  <a:lnTo>
                    <a:pt x="70" y="1088"/>
                  </a:lnTo>
                  <a:lnTo>
                    <a:pt x="70" y="1088"/>
                  </a:lnTo>
                  <a:lnTo>
                    <a:pt x="60" y="1126"/>
                  </a:lnTo>
                  <a:lnTo>
                    <a:pt x="54" y="1146"/>
                  </a:lnTo>
                  <a:lnTo>
                    <a:pt x="50" y="1166"/>
                  </a:lnTo>
                  <a:lnTo>
                    <a:pt x="50" y="1166"/>
                  </a:lnTo>
                  <a:lnTo>
                    <a:pt x="46" y="1192"/>
                  </a:lnTo>
                  <a:lnTo>
                    <a:pt x="46" y="1214"/>
                  </a:lnTo>
                  <a:lnTo>
                    <a:pt x="48" y="1236"/>
                  </a:lnTo>
                  <a:lnTo>
                    <a:pt x="50" y="1256"/>
                  </a:lnTo>
                  <a:lnTo>
                    <a:pt x="60" y="1294"/>
                  </a:lnTo>
                  <a:lnTo>
                    <a:pt x="68" y="1336"/>
                  </a:lnTo>
                  <a:lnTo>
                    <a:pt x="68" y="1336"/>
                  </a:lnTo>
                  <a:lnTo>
                    <a:pt x="56" y="1344"/>
                  </a:lnTo>
                  <a:lnTo>
                    <a:pt x="50" y="1350"/>
                  </a:lnTo>
                  <a:lnTo>
                    <a:pt x="46" y="1356"/>
                  </a:lnTo>
                  <a:lnTo>
                    <a:pt x="46" y="1356"/>
                  </a:lnTo>
                  <a:lnTo>
                    <a:pt x="46" y="1364"/>
                  </a:lnTo>
                  <a:lnTo>
                    <a:pt x="48" y="1370"/>
                  </a:lnTo>
                  <a:lnTo>
                    <a:pt x="52" y="1376"/>
                  </a:lnTo>
                  <a:lnTo>
                    <a:pt x="58" y="1380"/>
                  </a:lnTo>
                  <a:lnTo>
                    <a:pt x="66" y="1384"/>
                  </a:lnTo>
                  <a:lnTo>
                    <a:pt x="74" y="1388"/>
                  </a:lnTo>
                  <a:lnTo>
                    <a:pt x="88" y="1390"/>
                  </a:lnTo>
                  <a:lnTo>
                    <a:pt x="88" y="1390"/>
                  </a:lnTo>
                  <a:lnTo>
                    <a:pt x="94" y="1414"/>
                  </a:lnTo>
                  <a:lnTo>
                    <a:pt x="94" y="1414"/>
                  </a:lnTo>
                  <a:lnTo>
                    <a:pt x="96" y="1418"/>
                  </a:lnTo>
                  <a:lnTo>
                    <a:pt x="100" y="1422"/>
                  </a:lnTo>
                  <a:lnTo>
                    <a:pt x="110" y="1426"/>
                  </a:lnTo>
                  <a:lnTo>
                    <a:pt x="122" y="1426"/>
                  </a:lnTo>
                  <a:lnTo>
                    <a:pt x="134" y="1426"/>
                  </a:lnTo>
                  <a:lnTo>
                    <a:pt x="134" y="1426"/>
                  </a:lnTo>
                  <a:lnTo>
                    <a:pt x="136" y="1424"/>
                  </a:lnTo>
                  <a:lnTo>
                    <a:pt x="136" y="1424"/>
                  </a:lnTo>
                  <a:lnTo>
                    <a:pt x="138" y="1386"/>
                  </a:lnTo>
                  <a:lnTo>
                    <a:pt x="138" y="1386"/>
                  </a:lnTo>
                  <a:lnTo>
                    <a:pt x="150" y="1356"/>
                  </a:lnTo>
                  <a:lnTo>
                    <a:pt x="150" y="1356"/>
                  </a:lnTo>
                  <a:lnTo>
                    <a:pt x="146" y="1330"/>
                  </a:lnTo>
                  <a:lnTo>
                    <a:pt x="146" y="1330"/>
                  </a:lnTo>
                  <a:lnTo>
                    <a:pt x="148" y="1324"/>
                  </a:lnTo>
                  <a:lnTo>
                    <a:pt x="154" y="1318"/>
                  </a:lnTo>
                  <a:lnTo>
                    <a:pt x="158" y="1312"/>
                  </a:lnTo>
                  <a:lnTo>
                    <a:pt x="162" y="1306"/>
                  </a:lnTo>
                  <a:lnTo>
                    <a:pt x="162" y="1306"/>
                  </a:lnTo>
                  <a:lnTo>
                    <a:pt x="160" y="1298"/>
                  </a:lnTo>
                  <a:lnTo>
                    <a:pt x="158" y="1292"/>
                  </a:lnTo>
                  <a:lnTo>
                    <a:pt x="156" y="1286"/>
                  </a:lnTo>
                  <a:lnTo>
                    <a:pt x="154" y="1280"/>
                  </a:lnTo>
                  <a:lnTo>
                    <a:pt x="154" y="1280"/>
                  </a:lnTo>
                  <a:lnTo>
                    <a:pt x="164" y="1250"/>
                  </a:lnTo>
                  <a:lnTo>
                    <a:pt x="164" y="1250"/>
                  </a:lnTo>
                  <a:lnTo>
                    <a:pt x="170" y="1188"/>
                  </a:lnTo>
                  <a:lnTo>
                    <a:pt x="170" y="1188"/>
                  </a:lnTo>
                  <a:lnTo>
                    <a:pt x="170" y="1130"/>
                  </a:lnTo>
                  <a:lnTo>
                    <a:pt x="170" y="1130"/>
                  </a:lnTo>
                  <a:lnTo>
                    <a:pt x="176" y="1086"/>
                  </a:lnTo>
                  <a:lnTo>
                    <a:pt x="178" y="1040"/>
                  </a:lnTo>
                  <a:lnTo>
                    <a:pt x="184" y="998"/>
                  </a:lnTo>
                  <a:lnTo>
                    <a:pt x="188" y="976"/>
                  </a:lnTo>
                  <a:lnTo>
                    <a:pt x="192" y="958"/>
                  </a:lnTo>
                  <a:lnTo>
                    <a:pt x="192" y="958"/>
                  </a:lnTo>
                  <a:lnTo>
                    <a:pt x="196" y="946"/>
                  </a:lnTo>
                  <a:lnTo>
                    <a:pt x="198" y="930"/>
                  </a:lnTo>
                  <a:lnTo>
                    <a:pt x="200" y="896"/>
                  </a:lnTo>
                  <a:lnTo>
                    <a:pt x="202" y="878"/>
                  </a:lnTo>
                  <a:lnTo>
                    <a:pt x="204" y="862"/>
                  </a:lnTo>
                  <a:lnTo>
                    <a:pt x="208" y="850"/>
                  </a:lnTo>
                  <a:lnTo>
                    <a:pt x="214" y="842"/>
                  </a:lnTo>
                  <a:lnTo>
                    <a:pt x="214" y="842"/>
                  </a:lnTo>
                  <a:lnTo>
                    <a:pt x="216" y="850"/>
                  </a:lnTo>
                  <a:lnTo>
                    <a:pt x="216" y="864"/>
                  </a:lnTo>
                  <a:lnTo>
                    <a:pt x="214" y="904"/>
                  </a:lnTo>
                  <a:lnTo>
                    <a:pt x="212" y="944"/>
                  </a:lnTo>
                  <a:lnTo>
                    <a:pt x="212" y="974"/>
                  </a:lnTo>
                  <a:lnTo>
                    <a:pt x="212" y="974"/>
                  </a:lnTo>
                  <a:lnTo>
                    <a:pt x="216" y="1050"/>
                  </a:lnTo>
                  <a:lnTo>
                    <a:pt x="216" y="1134"/>
                  </a:lnTo>
                  <a:lnTo>
                    <a:pt x="216" y="1176"/>
                  </a:lnTo>
                  <a:lnTo>
                    <a:pt x="214" y="1218"/>
                  </a:lnTo>
                  <a:lnTo>
                    <a:pt x="210" y="1258"/>
                  </a:lnTo>
                  <a:lnTo>
                    <a:pt x="204" y="1294"/>
                  </a:lnTo>
                  <a:lnTo>
                    <a:pt x="204" y="1294"/>
                  </a:lnTo>
                  <a:lnTo>
                    <a:pt x="206" y="1360"/>
                  </a:lnTo>
                  <a:lnTo>
                    <a:pt x="206" y="1360"/>
                  </a:lnTo>
                  <a:lnTo>
                    <a:pt x="194" y="1380"/>
                  </a:lnTo>
                  <a:lnTo>
                    <a:pt x="194" y="1380"/>
                  </a:lnTo>
                  <a:lnTo>
                    <a:pt x="192" y="1388"/>
                  </a:lnTo>
                  <a:lnTo>
                    <a:pt x="192" y="1394"/>
                  </a:lnTo>
                  <a:lnTo>
                    <a:pt x="196" y="1408"/>
                  </a:lnTo>
                  <a:lnTo>
                    <a:pt x="198" y="1422"/>
                  </a:lnTo>
                  <a:lnTo>
                    <a:pt x="198" y="1428"/>
                  </a:lnTo>
                  <a:lnTo>
                    <a:pt x="198" y="1434"/>
                  </a:lnTo>
                  <a:lnTo>
                    <a:pt x="198" y="1434"/>
                  </a:lnTo>
                  <a:lnTo>
                    <a:pt x="178" y="1462"/>
                  </a:lnTo>
                  <a:lnTo>
                    <a:pt x="178" y="1462"/>
                  </a:lnTo>
                  <a:lnTo>
                    <a:pt x="176" y="1468"/>
                  </a:lnTo>
                  <a:lnTo>
                    <a:pt x="176" y="1476"/>
                  </a:lnTo>
                  <a:lnTo>
                    <a:pt x="180" y="1486"/>
                  </a:lnTo>
                  <a:lnTo>
                    <a:pt x="180" y="1486"/>
                  </a:lnTo>
                  <a:lnTo>
                    <a:pt x="190" y="1492"/>
                  </a:lnTo>
                  <a:lnTo>
                    <a:pt x="200" y="1494"/>
                  </a:lnTo>
                  <a:lnTo>
                    <a:pt x="210" y="1496"/>
                  </a:lnTo>
                  <a:lnTo>
                    <a:pt x="224" y="1496"/>
                  </a:lnTo>
                  <a:lnTo>
                    <a:pt x="224" y="1496"/>
                  </a:lnTo>
                  <a:lnTo>
                    <a:pt x="226" y="1502"/>
                  </a:lnTo>
                  <a:lnTo>
                    <a:pt x="226" y="1510"/>
                  </a:lnTo>
                  <a:lnTo>
                    <a:pt x="226" y="1510"/>
                  </a:lnTo>
                  <a:lnTo>
                    <a:pt x="236" y="1514"/>
                  </a:lnTo>
                  <a:lnTo>
                    <a:pt x="246" y="1516"/>
                  </a:lnTo>
                  <a:lnTo>
                    <a:pt x="256" y="1518"/>
                  </a:lnTo>
                  <a:lnTo>
                    <a:pt x="268" y="1516"/>
                  </a:lnTo>
                  <a:lnTo>
                    <a:pt x="268" y="1516"/>
                  </a:lnTo>
                  <a:lnTo>
                    <a:pt x="270" y="1504"/>
                  </a:lnTo>
                  <a:lnTo>
                    <a:pt x="268" y="1490"/>
                  </a:lnTo>
                  <a:lnTo>
                    <a:pt x="268" y="1474"/>
                  </a:lnTo>
                  <a:lnTo>
                    <a:pt x="268" y="1460"/>
                  </a:lnTo>
                  <a:lnTo>
                    <a:pt x="268" y="1460"/>
                  </a:lnTo>
                  <a:lnTo>
                    <a:pt x="272" y="1454"/>
                  </a:lnTo>
                  <a:lnTo>
                    <a:pt x="274" y="1448"/>
                  </a:lnTo>
                  <a:lnTo>
                    <a:pt x="282" y="1440"/>
                  </a:lnTo>
                  <a:lnTo>
                    <a:pt x="288" y="1432"/>
                  </a:lnTo>
                  <a:lnTo>
                    <a:pt x="294" y="1424"/>
                  </a:lnTo>
                  <a:lnTo>
                    <a:pt x="294" y="1424"/>
                  </a:lnTo>
                  <a:lnTo>
                    <a:pt x="296" y="1412"/>
                  </a:lnTo>
                  <a:lnTo>
                    <a:pt x="298" y="1402"/>
                  </a:lnTo>
                  <a:lnTo>
                    <a:pt x="294" y="1380"/>
                  </a:lnTo>
                  <a:lnTo>
                    <a:pt x="290" y="1360"/>
                  </a:lnTo>
                  <a:lnTo>
                    <a:pt x="290" y="1352"/>
                  </a:lnTo>
                  <a:lnTo>
                    <a:pt x="290" y="1342"/>
                  </a:lnTo>
                  <a:lnTo>
                    <a:pt x="290" y="1342"/>
                  </a:lnTo>
                  <a:lnTo>
                    <a:pt x="314" y="1234"/>
                  </a:lnTo>
                  <a:lnTo>
                    <a:pt x="314" y="1234"/>
                  </a:lnTo>
                  <a:lnTo>
                    <a:pt x="318" y="1168"/>
                  </a:lnTo>
                  <a:lnTo>
                    <a:pt x="318" y="1168"/>
                  </a:lnTo>
                  <a:lnTo>
                    <a:pt x="338" y="1092"/>
                  </a:lnTo>
                  <a:lnTo>
                    <a:pt x="338" y="1092"/>
                  </a:lnTo>
                  <a:lnTo>
                    <a:pt x="338" y="1014"/>
                  </a:lnTo>
                  <a:lnTo>
                    <a:pt x="338" y="1014"/>
                  </a:lnTo>
                  <a:lnTo>
                    <a:pt x="354" y="944"/>
                  </a:lnTo>
                  <a:lnTo>
                    <a:pt x="368" y="870"/>
                  </a:lnTo>
                  <a:lnTo>
                    <a:pt x="368" y="870"/>
                  </a:lnTo>
                  <a:lnTo>
                    <a:pt x="372" y="816"/>
                  </a:lnTo>
                  <a:lnTo>
                    <a:pt x="372" y="816"/>
                  </a:lnTo>
                  <a:lnTo>
                    <a:pt x="378" y="806"/>
                  </a:lnTo>
                  <a:lnTo>
                    <a:pt x="386" y="796"/>
                  </a:lnTo>
                  <a:lnTo>
                    <a:pt x="390" y="790"/>
                  </a:lnTo>
                  <a:lnTo>
                    <a:pt x="392" y="784"/>
                  </a:lnTo>
                  <a:lnTo>
                    <a:pt x="392" y="776"/>
                  </a:lnTo>
                  <a:lnTo>
                    <a:pt x="390" y="768"/>
                  </a:lnTo>
                  <a:lnTo>
                    <a:pt x="390" y="768"/>
                  </a:lnTo>
                  <a:close/>
                  <a:moveTo>
                    <a:pt x="328" y="580"/>
                  </a:moveTo>
                  <a:lnTo>
                    <a:pt x="328" y="580"/>
                  </a:lnTo>
                  <a:lnTo>
                    <a:pt x="322" y="576"/>
                  </a:lnTo>
                  <a:lnTo>
                    <a:pt x="318" y="572"/>
                  </a:lnTo>
                  <a:lnTo>
                    <a:pt x="314" y="566"/>
                  </a:lnTo>
                  <a:lnTo>
                    <a:pt x="312" y="560"/>
                  </a:lnTo>
                  <a:lnTo>
                    <a:pt x="310" y="546"/>
                  </a:lnTo>
                  <a:lnTo>
                    <a:pt x="312" y="530"/>
                  </a:lnTo>
                  <a:lnTo>
                    <a:pt x="318" y="496"/>
                  </a:lnTo>
                  <a:lnTo>
                    <a:pt x="326" y="468"/>
                  </a:lnTo>
                  <a:lnTo>
                    <a:pt x="328" y="468"/>
                  </a:lnTo>
                  <a:lnTo>
                    <a:pt x="328" y="580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3" name="Freeform 14"/>
            <p:cNvSpPr>
              <a:spLocks noEditPoints="1"/>
            </p:cNvSpPr>
            <p:nvPr/>
          </p:nvSpPr>
          <p:spPr bwMode="auto">
            <a:xfrm>
              <a:off x="814665" y="2468588"/>
              <a:ext cx="537494" cy="1323704"/>
            </a:xfrm>
            <a:custGeom>
              <a:avLst/>
              <a:gdLst/>
              <a:ahLst/>
              <a:cxnLst>
                <a:cxn ang="0">
                  <a:pos x="140" y="1570"/>
                </a:cxn>
                <a:cxn ang="0">
                  <a:pos x="130" y="1526"/>
                </a:cxn>
                <a:cxn ang="0">
                  <a:pos x="50" y="1518"/>
                </a:cxn>
                <a:cxn ang="0">
                  <a:pos x="60" y="1482"/>
                </a:cxn>
                <a:cxn ang="0">
                  <a:pos x="104" y="1348"/>
                </a:cxn>
                <a:cxn ang="0">
                  <a:pos x="144" y="1168"/>
                </a:cxn>
                <a:cxn ang="0">
                  <a:pos x="158" y="1054"/>
                </a:cxn>
                <a:cxn ang="0">
                  <a:pos x="138" y="970"/>
                </a:cxn>
                <a:cxn ang="0">
                  <a:pos x="110" y="890"/>
                </a:cxn>
                <a:cxn ang="0">
                  <a:pos x="20" y="782"/>
                </a:cxn>
                <a:cxn ang="0">
                  <a:pos x="2" y="674"/>
                </a:cxn>
                <a:cxn ang="0">
                  <a:pos x="14" y="560"/>
                </a:cxn>
                <a:cxn ang="0">
                  <a:pos x="50" y="550"/>
                </a:cxn>
                <a:cxn ang="0">
                  <a:pos x="12" y="358"/>
                </a:cxn>
                <a:cxn ang="0">
                  <a:pos x="12" y="166"/>
                </a:cxn>
                <a:cxn ang="0">
                  <a:pos x="98" y="56"/>
                </a:cxn>
                <a:cxn ang="0">
                  <a:pos x="186" y="60"/>
                </a:cxn>
                <a:cxn ang="0">
                  <a:pos x="200" y="124"/>
                </a:cxn>
                <a:cxn ang="0">
                  <a:pos x="226" y="168"/>
                </a:cxn>
                <a:cxn ang="0">
                  <a:pos x="212" y="198"/>
                </a:cxn>
                <a:cxn ang="0">
                  <a:pos x="204" y="246"/>
                </a:cxn>
                <a:cxn ang="0">
                  <a:pos x="188" y="262"/>
                </a:cxn>
                <a:cxn ang="0">
                  <a:pos x="300" y="198"/>
                </a:cxn>
                <a:cxn ang="0">
                  <a:pos x="276" y="68"/>
                </a:cxn>
                <a:cxn ang="0">
                  <a:pos x="356" y="0"/>
                </a:cxn>
                <a:cxn ang="0">
                  <a:pos x="428" y="64"/>
                </a:cxn>
                <a:cxn ang="0">
                  <a:pos x="404" y="164"/>
                </a:cxn>
                <a:cxn ang="0">
                  <a:pos x="450" y="196"/>
                </a:cxn>
                <a:cxn ang="0">
                  <a:pos x="584" y="306"/>
                </a:cxn>
                <a:cxn ang="0">
                  <a:pos x="638" y="440"/>
                </a:cxn>
                <a:cxn ang="0">
                  <a:pos x="632" y="512"/>
                </a:cxn>
                <a:cxn ang="0">
                  <a:pos x="534" y="530"/>
                </a:cxn>
                <a:cxn ang="0">
                  <a:pos x="530" y="618"/>
                </a:cxn>
                <a:cxn ang="0">
                  <a:pos x="552" y="690"/>
                </a:cxn>
                <a:cxn ang="0">
                  <a:pos x="552" y="826"/>
                </a:cxn>
                <a:cxn ang="0">
                  <a:pos x="568" y="1106"/>
                </a:cxn>
                <a:cxn ang="0">
                  <a:pos x="560" y="1318"/>
                </a:cxn>
                <a:cxn ang="0">
                  <a:pos x="576" y="1386"/>
                </a:cxn>
                <a:cxn ang="0">
                  <a:pos x="570" y="1480"/>
                </a:cxn>
                <a:cxn ang="0">
                  <a:pos x="494" y="1514"/>
                </a:cxn>
                <a:cxn ang="0">
                  <a:pos x="494" y="1438"/>
                </a:cxn>
                <a:cxn ang="0">
                  <a:pos x="472" y="1324"/>
                </a:cxn>
                <a:cxn ang="0">
                  <a:pos x="454" y="1166"/>
                </a:cxn>
                <a:cxn ang="0">
                  <a:pos x="420" y="1034"/>
                </a:cxn>
                <a:cxn ang="0">
                  <a:pos x="398" y="932"/>
                </a:cxn>
                <a:cxn ang="0">
                  <a:pos x="378" y="1040"/>
                </a:cxn>
                <a:cxn ang="0">
                  <a:pos x="370" y="1200"/>
                </a:cxn>
                <a:cxn ang="0">
                  <a:pos x="382" y="1372"/>
                </a:cxn>
                <a:cxn ang="0">
                  <a:pos x="378" y="1462"/>
                </a:cxn>
                <a:cxn ang="0">
                  <a:pos x="312" y="1484"/>
                </a:cxn>
                <a:cxn ang="0">
                  <a:pos x="312" y="1536"/>
                </a:cxn>
                <a:cxn ang="0">
                  <a:pos x="380" y="1564"/>
                </a:cxn>
                <a:cxn ang="0">
                  <a:pos x="270" y="1582"/>
                </a:cxn>
                <a:cxn ang="0">
                  <a:pos x="418" y="44"/>
                </a:cxn>
                <a:cxn ang="0">
                  <a:pos x="236" y="1378"/>
                </a:cxn>
                <a:cxn ang="0">
                  <a:pos x="280" y="1414"/>
                </a:cxn>
                <a:cxn ang="0">
                  <a:pos x="290" y="1322"/>
                </a:cxn>
                <a:cxn ang="0">
                  <a:pos x="156" y="1422"/>
                </a:cxn>
                <a:cxn ang="0">
                  <a:pos x="164" y="1412"/>
                </a:cxn>
              </a:cxnLst>
              <a:rect l="0" t="0" r="r" b="b"/>
              <a:pathLst>
                <a:path w="644" h="1586">
                  <a:moveTo>
                    <a:pt x="220" y="1570"/>
                  </a:moveTo>
                  <a:lnTo>
                    <a:pt x="220" y="1570"/>
                  </a:lnTo>
                  <a:lnTo>
                    <a:pt x="220" y="1586"/>
                  </a:lnTo>
                  <a:lnTo>
                    <a:pt x="220" y="1586"/>
                  </a:lnTo>
                  <a:lnTo>
                    <a:pt x="180" y="1586"/>
                  </a:lnTo>
                  <a:lnTo>
                    <a:pt x="160" y="1586"/>
                  </a:lnTo>
                  <a:lnTo>
                    <a:pt x="142" y="1584"/>
                  </a:lnTo>
                  <a:lnTo>
                    <a:pt x="142" y="1584"/>
                  </a:lnTo>
                  <a:lnTo>
                    <a:pt x="140" y="1570"/>
                  </a:lnTo>
                  <a:lnTo>
                    <a:pt x="140" y="1562"/>
                  </a:lnTo>
                  <a:lnTo>
                    <a:pt x="142" y="1556"/>
                  </a:lnTo>
                  <a:lnTo>
                    <a:pt x="142" y="1556"/>
                  </a:lnTo>
                  <a:lnTo>
                    <a:pt x="154" y="1552"/>
                  </a:lnTo>
                  <a:lnTo>
                    <a:pt x="154" y="1552"/>
                  </a:lnTo>
                  <a:lnTo>
                    <a:pt x="146" y="1530"/>
                  </a:lnTo>
                  <a:lnTo>
                    <a:pt x="146" y="1530"/>
                  </a:lnTo>
                  <a:lnTo>
                    <a:pt x="130" y="1526"/>
                  </a:lnTo>
                  <a:lnTo>
                    <a:pt x="130" y="1526"/>
                  </a:lnTo>
                  <a:lnTo>
                    <a:pt x="130" y="1544"/>
                  </a:lnTo>
                  <a:lnTo>
                    <a:pt x="130" y="1544"/>
                  </a:lnTo>
                  <a:lnTo>
                    <a:pt x="86" y="1546"/>
                  </a:lnTo>
                  <a:lnTo>
                    <a:pt x="66" y="1546"/>
                  </a:lnTo>
                  <a:lnTo>
                    <a:pt x="56" y="1544"/>
                  </a:lnTo>
                  <a:lnTo>
                    <a:pt x="50" y="1540"/>
                  </a:lnTo>
                  <a:lnTo>
                    <a:pt x="50" y="1540"/>
                  </a:lnTo>
                  <a:lnTo>
                    <a:pt x="50" y="1518"/>
                  </a:lnTo>
                  <a:lnTo>
                    <a:pt x="50" y="1518"/>
                  </a:lnTo>
                  <a:lnTo>
                    <a:pt x="52" y="1514"/>
                  </a:lnTo>
                  <a:lnTo>
                    <a:pt x="56" y="1514"/>
                  </a:lnTo>
                  <a:lnTo>
                    <a:pt x="64" y="1510"/>
                  </a:lnTo>
                  <a:lnTo>
                    <a:pt x="64" y="1510"/>
                  </a:lnTo>
                  <a:lnTo>
                    <a:pt x="60" y="1502"/>
                  </a:lnTo>
                  <a:lnTo>
                    <a:pt x="58" y="1492"/>
                  </a:lnTo>
                  <a:lnTo>
                    <a:pt x="58" y="1492"/>
                  </a:lnTo>
                  <a:lnTo>
                    <a:pt x="58" y="1488"/>
                  </a:lnTo>
                  <a:lnTo>
                    <a:pt x="60" y="1482"/>
                  </a:lnTo>
                  <a:lnTo>
                    <a:pt x="64" y="1470"/>
                  </a:lnTo>
                  <a:lnTo>
                    <a:pt x="76" y="1450"/>
                  </a:lnTo>
                  <a:lnTo>
                    <a:pt x="76" y="1450"/>
                  </a:lnTo>
                  <a:lnTo>
                    <a:pt x="84" y="1434"/>
                  </a:lnTo>
                  <a:lnTo>
                    <a:pt x="90" y="1418"/>
                  </a:lnTo>
                  <a:lnTo>
                    <a:pt x="100" y="1382"/>
                  </a:lnTo>
                  <a:lnTo>
                    <a:pt x="100" y="1382"/>
                  </a:lnTo>
                  <a:lnTo>
                    <a:pt x="104" y="1360"/>
                  </a:lnTo>
                  <a:lnTo>
                    <a:pt x="104" y="1348"/>
                  </a:lnTo>
                  <a:lnTo>
                    <a:pt x="102" y="1340"/>
                  </a:lnTo>
                  <a:lnTo>
                    <a:pt x="102" y="1340"/>
                  </a:lnTo>
                  <a:lnTo>
                    <a:pt x="94" y="1332"/>
                  </a:lnTo>
                  <a:lnTo>
                    <a:pt x="94" y="1332"/>
                  </a:lnTo>
                  <a:lnTo>
                    <a:pt x="104" y="1298"/>
                  </a:lnTo>
                  <a:lnTo>
                    <a:pt x="104" y="1298"/>
                  </a:lnTo>
                  <a:lnTo>
                    <a:pt x="128" y="1212"/>
                  </a:lnTo>
                  <a:lnTo>
                    <a:pt x="128" y="1212"/>
                  </a:lnTo>
                  <a:lnTo>
                    <a:pt x="144" y="1168"/>
                  </a:lnTo>
                  <a:lnTo>
                    <a:pt x="144" y="1168"/>
                  </a:lnTo>
                  <a:lnTo>
                    <a:pt x="146" y="1154"/>
                  </a:lnTo>
                  <a:lnTo>
                    <a:pt x="146" y="1142"/>
                  </a:lnTo>
                  <a:lnTo>
                    <a:pt x="146" y="1128"/>
                  </a:lnTo>
                  <a:lnTo>
                    <a:pt x="146" y="1114"/>
                  </a:lnTo>
                  <a:lnTo>
                    <a:pt x="146" y="1114"/>
                  </a:lnTo>
                  <a:lnTo>
                    <a:pt x="154" y="1080"/>
                  </a:lnTo>
                  <a:lnTo>
                    <a:pt x="158" y="1062"/>
                  </a:lnTo>
                  <a:lnTo>
                    <a:pt x="158" y="1054"/>
                  </a:lnTo>
                  <a:lnTo>
                    <a:pt x="156" y="1044"/>
                  </a:lnTo>
                  <a:lnTo>
                    <a:pt x="156" y="1044"/>
                  </a:lnTo>
                  <a:lnTo>
                    <a:pt x="154" y="1038"/>
                  </a:lnTo>
                  <a:lnTo>
                    <a:pt x="152" y="1034"/>
                  </a:lnTo>
                  <a:lnTo>
                    <a:pt x="148" y="1024"/>
                  </a:lnTo>
                  <a:lnTo>
                    <a:pt x="148" y="1024"/>
                  </a:lnTo>
                  <a:lnTo>
                    <a:pt x="146" y="1004"/>
                  </a:lnTo>
                  <a:lnTo>
                    <a:pt x="146" y="1004"/>
                  </a:lnTo>
                  <a:lnTo>
                    <a:pt x="138" y="970"/>
                  </a:lnTo>
                  <a:lnTo>
                    <a:pt x="138" y="970"/>
                  </a:lnTo>
                  <a:lnTo>
                    <a:pt x="140" y="950"/>
                  </a:lnTo>
                  <a:lnTo>
                    <a:pt x="140" y="950"/>
                  </a:lnTo>
                  <a:lnTo>
                    <a:pt x="126" y="924"/>
                  </a:lnTo>
                  <a:lnTo>
                    <a:pt x="126" y="924"/>
                  </a:lnTo>
                  <a:lnTo>
                    <a:pt x="128" y="904"/>
                  </a:lnTo>
                  <a:lnTo>
                    <a:pt x="128" y="904"/>
                  </a:lnTo>
                  <a:lnTo>
                    <a:pt x="118" y="898"/>
                  </a:lnTo>
                  <a:lnTo>
                    <a:pt x="110" y="890"/>
                  </a:lnTo>
                  <a:lnTo>
                    <a:pt x="102" y="882"/>
                  </a:lnTo>
                  <a:lnTo>
                    <a:pt x="94" y="872"/>
                  </a:lnTo>
                  <a:lnTo>
                    <a:pt x="82" y="848"/>
                  </a:lnTo>
                  <a:lnTo>
                    <a:pt x="74" y="826"/>
                  </a:lnTo>
                  <a:lnTo>
                    <a:pt x="74" y="826"/>
                  </a:lnTo>
                  <a:lnTo>
                    <a:pt x="68" y="792"/>
                  </a:lnTo>
                  <a:lnTo>
                    <a:pt x="68" y="792"/>
                  </a:lnTo>
                  <a:lnTo>
                    <a:pt x="36" y="786"/>
                  </a:lnTo>
                  <a:lnTo>
                    <a:pt x="20" y="782"/>
                  </a:lnTo>
                  <a:lnTo>
                    <a:pt x="10" y="776"/>
                  </a:lnTo>
                  <a:lnTo>
                    <a:pt x="10" y="776"/>
                  </a:lnTo>
                  <a:lnTo>
                    <a:pt x="6" y="770"/>
                  </a:lnTo>
                  <a:lnTo>
                    <a:pt x="4" y="762"/>
                  </a:lnTo>
                  <a:lnTo>
                    <a:pt x="4" y="742"/>
                  </a:lnTo>
                  <a:lnTo>
                    <a:pt x="4" y="722"/>
                  </a:lnTo>
                  <a:lnTo>
                    <a:pt x="6" y="702"/>
                  </a:lnTo>
                  <a:lnTo>
                    <a:pt x="6" y="702"/>
                  </a:lnTo>
                  <a:lnTo>
                    <a:pt x="2" y="674"/>
                  </a:lnTo>
                  <a:lnTo>
                    <a:pt x="0" y="656"/>
                  </a:lnTo>
                  <a:lnTo>
                    <a:pt x="0" y="648"/>
                  </a:lnTo>
                  <a:lnTo>
                    <a:pt x="2" y="642"/>
                  </a:lnTo>
                  <a:lnTo>
                    <a:pt x="2" y="642"/>
                  </a:lnTo>
                  <a:lnTo>
                    <a:pt x="14" y="598"/>
                  </a:lnTo>
                  <a:lnTo>
                    <a:pt x="14" y="598"/>
                  </a:lnTo>
                  <a:lnTo>
                    <a:pt x="14" y="580"/>
                  </a:lnTo>
                  <a:lnTo>
                    <a:pt x="14" y="570"/>
                  </a:lnTo>
                  <a:lnTo>
                    <a:pt x="14" y="560"/>
                  </a:lnTo>
                  <a:lnTo>
                    <a:pt x="14" y="560"/>
                  </a:lnTo>
                  <a:lnTo>
                    <a:pt x="18" y="558"/>
                  </a:lnTo>
                  <a:lnTo>
                    <a:pt x="22" y="556"/>
                  </a:lnTo>
                  <a:lnTo>
                    <a:pt x="30" y="554"/>
                  </a:lnTo>
                  <a:lnTo>
                    <a:pt x="40" y="554"/>
                  </a:lnTo>
                  <a:lnTo>
                    <a:pt x="50" y="552"/>
                  </a:lnTo>
                  <a:lnTo>
                    <a:pt x="50" y="552"/>
                  </a:lnTo>
                  <a:lnTo>
                    <a:pt x="50" y="550"/>
                  </a:lnTo>
                  <a:lnTo>
                    <a:pt x="50" y="550"/>
                  </a:lnTo>
                  <a:lnTo>
                    <a:pt x="40" y="522"/>
                  </a:lnTo>
                  <a:lnTo>
                    <a:pt x="40" y="522"/>
                  </a:lnTo>
                  <a:lnTo>
                    <a:pt x="26" y="430"/>
                  </a:lnTo>
                  <a:lnTo>
                    <a:pt x="26" y="430"/>
                  </a:lnTo>
                  <a:lnTo>
                    <a:pt x="28" y="368"/>
                  </a:lnTo>
                  <a:lnTo>
                    <a:pt x="28" y="368"/>
                  </a:lnTo>
                  <a:lnTo>
                    <a:pt x="20" y="366"/>
                  </a:lnTo>
                  <a:lnTo>
                    <a:pt x="16" y="364"/>
                  </a:lnTo>
                  <a:lnTo>
                    <a:pt x="12" y="358"/>
                  </a:lnTo>
                  <a:lnTo>
                    <a:pt x="10" y="354"/>
                  </a:lnTo>
                  <a:lnTo>
                    <a:pt x="10" y="354"/>
                  </a:lnTo>
                  <a:lnTo>
                    <a:pt x="6" y="342"/>
                  </a:lnTo>
                  <a:lnTo>
                    <a:pt x="4" y="326"/>
                  </a:lnTo>
                  <a:lnTo>
                    <a:pt x="2" y="286"/>
                  </a:lnTo>
                  <a:lnTo>
                    <a:pt x="4" y="242"/>
                  </a:lnTo>
                  <a:lnTo>
                    <a:pt x="6" y="212"/>
                  </a:lnTo>
                  <a:lnTo>
                    <a:pt x="6" y="212"/>
                  </a:lnTo>
                  <a:lnTo>
                    <a:pt x="12" y="166"/>
                  </a:lnTo>
                  <a:lnTo>
                    <a:pt x="16" y="144"/>
                  </a:lnTo>
                  <a:lnTo>
                    <a:pt x="20" y="126"/>
                  </a:lnTo>
                  <a:lnTo>
                    <a:pt x="26" y="110"/>
                  </a:lnTo>
                  <a:lnTo>
                    <a:pt x="34" y="94"/>
                  </a:lnTo>
                  <a:lnTo>
                    <a:pt x="46" y="80"/>
                  </a:lnTo>
                  <a:lnTo>
                    <a:pt x="64" y="68"/>
                  </a:lnTo>
                  <a:lnTo>
                    <a:pt x="64" y="68"/>
                  </a:lnTo>
                  <a:lnTo>
                    <a:pt x="80" y="60"/>
                  </a:lnTo>
                  <a:lnTo>
                    <a:pt x="98" y="56"/>
                  </a:lnTo>
                  <a:lnTo>
                    <a:pt x="118" y="56"/>
                  </a:lnTo>
                  <a:lnTo>
                    <a:pt x="140" y="58"/>
                  </a:lnTo>
                  <a:lnTo>
                    <a:pt x="140" y="58"/>
                  </a:lnTo>
                  <a:lnTo>
                    <a:pt x="152" y="58"/>
                  </a:lnTo>
                  <a:lnTo>
                    <a:pt x="164" y="58"/>
                  </a:lnTo>
                  <a:lnTo>
                    <a:pt x="176" y="56"/>
                  </a:lnTo>
                  <a:lnTo>
                    <a:pt x="180" y="58"/>
                  </a:lnTo>
                  <a:lnTo>
                    <a:pt x="186" y="60"/>
                  </a:lnTo>
                  <a:lnTo>
                    <a:pt x="186" y="60"/>
                  </a:lnTo>
                  <a:lnTo>
                    <a:pt x="190" y="66"/>
                  </a:lnTo>
                  <a:lnTo>
                    <a:pt x="194" y="76"/>
                  </a:lnTo>
                  <a:lnTo>
                    <a:pt x="194" y="88"/>
                  </a:lnTo>
                  <a:lnTo>
                    <a:pt x="194" y="98"/>
                  </a:lnTo>
                  <a:lnTo>
                    <a:pt x="194" y="98"/>
                  </a:lnTo>
                  <a:lnTo>
                    <a:pt x="190" y="110"/>
                  </a:lnTo>
                  <a:lnTo>
                    <a:pt x="190" y="110"/>
                  </a:lnTo>
                  <a:lnTo>
                    <a:pt x="200" y="124"/>
                  </a:lnTo>
                  <a:lnTo>
                    <a:pt x="200" y="124"/>
                  </a:lnTo>
                  <a:lnTo>
                    <a:pt x="208" y="124"/>
                  </a:lnTo>
                  <a:lnTo>
                    <a:pt x="208" y="124"/>
                  </a:lnTo>
                  <a:lnTo>
                    <a:pt x="208" y="144"/>
                  </a:lnTo>
                  <a:lnTo>
                    <a:pt x="208" y="144"/>
                  </a:lnTo>
                  <a:lnTo>
                    <a:pt x="212" y="150"/>
                  </a:lnTo>
                  <a:lnTo>
                    <a:pt x="218" y="154"/>
                  </a:lnTo>
                  <a:lnTo>
                    <a:pt x="222" y="160"/>
                  </a:lnTo>
                  <a:lnTo>
                    <a:pt x="226" y="168"/>
                  </a:lnTo>
                  <a:lnTo>
                    <a:pt x="226" y="168"/>
                  </a:lnTo>
                  <a:lnTo>
                    <a:pt x="220" y="174"/>
                  </a:lnTo>
                  <a:lnTo>
                    <a:pt x="214" y="180"/>
                  </a:lnTo>
                  <a:lnTo>
                    <a:pt x="214" y="180"/>
                  </a:lnTo>
                  <a:lnTo>
                    <a:pt x="218" y="188"/>
                  </a:lnTo>
                  <a:lnTo>
                    <a:pt x="218" y="192"/>
                  </a:lnTo>
                  <a:lnTo>
                    <a:pt x="218" y="196"/>
                  </a:lnTo>
                  <a:lnTo>
                    <a:pt x="218" y="196"/>
                  </a:lnTo>
                  <a:lnTo>
                    <a:pt x="212" y="198"/>
                  </a:lnTo>
                  <a:lnTo>
                    <a:pt x="212" y="198"/>
                  </a:lnTo>
                  <a:lnTo>
                    <a:pt x="218" y="206"/>
                  </a:lnTo>
                  <a:lnTo>
                    <a:pt x="218" y="206"/>
                  </a:lnTo>
                  <a:lnTo>
                    <a:pt x="216" y="216"/>
                  </a:lnTo>
                  <a:lnTo>
                    <a:pt x="216" y="220"/>
                  </a:lnTo>
                  <a:lnTo>
                    <a:pt x="220" y="234"/>
                  </a:lnTo>
                  <a:lnTo>
                    <a:pt x="220" y="234"/>
                  </a:lnTo>
                  <a:lnTo>
                    <a:pt x="216" y="240"/>
                  </a:lnTo>
                  <a:lnTo>
                    <a:pt x="212" y="242"/>
                  </a:lnTo>
                  <a:lnTo>
                    <a:pt x="204" y="246"/>
                  </a:lnTo>
                  <a:lnTo>
                    <a:pt x="192" y="248"/>
                  </a:lnTo>
                  <a:lnTo>
                    <a:pt x="180" y="250"/>
                  </a:lnTo>
                  <a:lnTo>
                    <a:pt x="180" y="250"/>
                  </a:lnTo>
                  <a:lnTo>
                    <a:pt x="182" y="258"/>
                  </a:lnTo>
                  <a:lnTo>
                    <a:pt x="182" y="262"/>
                  </a:lnTo>
                  <a:lnTo>
                    <a:pt x="186" y="264"/>
                  </a:lnTo>
                  <a:lnTo>
                    <a:pt x="186" y="264"/>
                  </a:lnTo>
                  <a:lnTo>
                    <a:pt x="188" y="264"/>
                  </a:lnTo>
                  <a:lnTo>
                    <a:pt x="188" y="262"/>
                  </a:lnTo>
                  <a:lnTo>
                    <a:pt x="188" y="262"/>
                  </a:lnTo>
                  <a:lnTo>
                    <a:pt x="208" y="252"/>
                  </a:lnTo>
                  <a:lnTo>
                    <a:pt x="230" y="238"/>
                  </a:lnTo>
                  <a:lnTo>
                    <a:pt x="272" y="212"/>
                  </a:lnTo>
                  <a:lnTo>
                    <a:pt x="272" y="212"/>
                  </a:lnTo>
                  <a:lnTo>
                    <a:pt x="288" y="206"/>
                  </a:lnTo>
                  <a:lnTo>
                    <a:pt x="294" y="202"/>
                  </a:lnTo>
                  <a:lnTo>
                    <a:pt x="300" y="198"/>
                  </a:lnTo>
                  <a:lnTo>
                    <a:pt x="300" y="198"/>
                  </a:lnTo>
                  <a:lnTo>
                    <a:pt x="292" y="182"/>
                  </a:lnTo>
                  <a:lnTo>
                    <a:pt x="286" y="164"/>
                  </a:lnTo>
                  <a:lnTo>
                    <a:pt x="280" y="146"/>
                  </a:lnTo>
                  <a:lnTo>
                    <a:pt x="276" y="128"/>
                  </a:lnTo>
                  <a:lnTo>
                    <a:pt x="276" y="128"/>
                  </a:lnTo>
                  <a:lnTo>
                    <a:pt x="278" y="102"/>
                  </a:lnTo>
                  <a:lnTo>
                    <a:pt x="278" y="102"/>
                  </a:lnTo>
                  <a:lnTo>
                    <a:pt x="276" y="84"/>
                  </a:lnTo>
                  <a:lnTo>
                    <a:pt x="276" y="68"/>
                  </a:lnTo>
                  <a:lnTo>
                    <a:pt x="278" y="54"/>
                  </a:lnTo>
                  <a:lnTo>
                    <a:pt x="282" y="42"/>
                  </a:lnTo>
                  <a:lnTo>
                    <a:pt x="288" y="30"/>
                  </a:lnTo>
                  <a:lnTo>
                    <a:pt x="298" y="22"/>
                  </a:lnTo>
                  <a:lnTo>
                    <a:pt x="308" y="14"/>
                  </a:lnTo>
                  <a:lnTo>
                    <a:pt x="322" y="8"/>
                  </a:lnTo>
                  <a:lnTo>
                    <a:pt x="322" y="8"/>
                  </a:lnTo>
                  <a:lnTo>
                    <a:pt x="338" y="2"/>
                  </a:lnTo>
                  <a:lnTo>
                    <a:pt x="356" y="0"/>
                  </a:lnTo>
                  <a:lnTo>
                    <a:pt x="376" y="2"/>
                  </a:lnTo>
                  <a:lnTo>
                    <a:pt x="384" y="4"/>
                  </a:lnTo>
                  <a:lnTo>
                    <a:pt x="392" y="8"/>
                  </a:lnTo>
                  <a:lnTo>
                    <a:pt x="392" y="8"/>
                  </a:lnTo>
                  <a:lnTo>
                    <a:pt x="404" y="18"/>
                  </a:lnTo>
                  <a:lnTo>
                    <a:pt x="414" y="32"/>
                  </a:lnTo>
                  <a:lnTo>
                    <a:pt x="422" y="46"/>
                  </a:lnTo>
                  <a:lnTo>
                    <a:pt x="428" y="64"/>
                  </a:lnTo>
                  <a:lnTo>
                    <a:pt x="428" y="64"/>
                  </a:lnTo>
                  <a:lnTo>
                    <a:pt x="430" y="84"/>
                  </a:lnTo>
                  <a:lnTo>
                    <a:pt x="430" y="84"/>
                  </a:lnTo>
                  <a:lnTo>
                    <a:pt x="434" y="92"/>
                  </a:lnTo>
                  <a:lnTo>
                    <a:pt x="436" y="98"/>
                  </a:lnTo>
                  <a:lnTo>
                    <a:pt x="436" y="106"/>
                  </a:lnTo>
                  <a:lnTo>
                    <a:pt x="436" y="106"/>
                  </a:lnTo>
                  <a:lnTo>
                    <a:pt x="416" y="152"/>
                  </a:lnTo>
                  <a:lnTo>
                    <a:pt x="416" y="152"/>
                  </a:lnTo>
                  <a:lnTo>
                    <a:pt x="404" y="164"/>
                  </a:lnTo>
                  <a:lnTo>
                    <a:pt x="404" y="164"/>
                  </a:lnTo>
                  <a:lnTo>
                    <a:pt x="404" y="168"/>
                  </a:lnTo>
                  <a:lnTo>
                    <a:pt x="404" y="172"/>
                  </a:lnTo>
                  <a:lnTo>
                    <a:pt x="408" y="176"/>
                  </a:lnTo>
                  <a:lnTo>
                    <a:pt x="408" y="176"/>
                  </a:lnTo>
                  <a:lnTo>
                    <a:pt x="412" y="182"/>
                  </a:lnTo>
                  <a:lnTo>
                    <a:pt x="416" y="184"/>
                  </a:lnTo>
                  <a:lnTo>
                    <a:pt x="426" y="190"/>
                  </a:lnTo>
                  <a:lnTo>
                    <a:pt x="450" y="196"/>
                  </a:lnTo>
                  <a:lnTo>
                    <a:pt x="450" y="196"/>
                  </a:lnTo>
                  <a:lnTo>
                    <a:pt x="486" y="216"/>
                  </a:lnTo>
                  <a:lnTo>
                    <a:pt x="486" y="216"/>
                  </a:lnTo>
                  <a:lnTo>
                    <a:pt x="526" y="230"/>
                  </a:lnTo>
                  <a:lnTo>
                    <a:pt x="526" y="230"/>
                  </a:lnTo>
                  <a:lnTo>
                    <a:pt x="544" y="246"/>
                  </a:lnTo>
                  <a:lnTo>
                    <a:pt x="560" y="264"/>
                  </a:lnTo>
                  <a:lnTo>
                    <a:pt x="572" y="284"/>
                  </a:lnTo>
                  <a:lnTo>
                    <a:pt x="584" y="306"/>
                  </a:lnTo>
                  <a:lnTo>
                    <a:pt x="596" y="328"/>
                  </a:lnTo>
                  <a:lnTo>
                    <a:pt x="606" y="352"/>
                  </a:lnTo>
                  <a:lnTo>
                    <a:pt x="624" y="400"/>
                  </a:lnTo>
                  <a:lnTo>
                    <a:pt x="624" y="400"/>
                  </a:lnTo>
                  <a:lnTo>
                    <a:pt x="640" y="436"/>
                  </a:lnTo>
                  <a:lnTo>
                    <a:pt x="640" y="436"/>
                  </a:lnTo>
                  <a:lnTo>
                    <a:pt x="640" y="438"/>
                  </a:lnTo>
                  <a:lnTo>
                    <a:pt x="640" y="440"/>
                  </a:lnTo>
                  <a:lnTo>
                    <a:pt x="638" y="440"/>
                  </a:lnTo>
                  <a:lnTo>
                    <a:pt x="638" y="442"/>
                  </a:lnTo>
                  <a:lnTo>
                    <a:pt x="638" y="442"/>
                  </a:lnTo>
                  <a:lnTo>
                    <a:pt x="644" y="462"/>
                  </a:lnTo>
                  <a:lnTo>
                    <a:pt x="644" y="462"/>
                  </a:lnTo>
                  <a:lnTo>
                    <a:pt x="644" y="478"/>
                  </a:lnTo>
                  <a:lnTo>
                    <a:pt x="642" y="494"/>
                  </a:lnTo>
                  <a:lnTo>
                    <a:pt x="640" y="502"/>
                  </a:lnTo>
                  <a:lnTo>
                    <a:pt x="636" y="508"/>
                  </a:lnTo>
                  <a:lnTo>
                    <a:pt x="632" y="512"/>
                  </a:lnTo>
                  <a:lnTo>
                    <a:pt x="626" y="516"/>
                  </a:lnTo>
                  <a:lnTo>
                    <a:pt x="626" y="516"/>
                  </a:lnTo>
                  <a:lnTo>
                    <a:pt x="604" y="518"/>
                  </a:lnTo>
                  <a:lnTo>
                    <a:pt x="604" y="518"/>
                  </a:lnTo>
                  <a:lnTo>
                    <a:pt x="570" y="526"/>
                  </a:lnTo>
                  <a:lnTo>
                    <a:pt x="570" y="526"/>
                  </a:lnTo>
                  <a:lnTo>
                    <a:pt x="534" y="530"/>
                  </a:lnTo>
                  <a:lnTo>
                    <a:pt x="534" y="530"/>
                  </a:lnTo>
                  <a:lnTo>
                    <a:pt x="534" y="530"/>
                  </a:lnTo>
                  <a:lnTo>
                    <a:pt x="534" y="530"/>
                  </a:lnTo>
                  <a:lnTo>
                    <a:pt x="540" y="546"/>
                  </a:lnTo>
                  <a:lnTo>
                    <a:pt x="542" y="562"/>
                  </a:lnTo>
                  <a:lnTo>
                    <a:pt x="542" y="580"/>
                  </a:lnTo>
                  <a:lnTo>
                    <a:pt x="538" y="598"/>
                  </a:lnTo>
                  <a:lnTo>
                    <a:pt x="538" y="598"/>
                  </a:lnTo>
                  <a:lnTo>
                    <a:pt x="532" y="606"/>
                  </a:lnTo>
                  <a:lnTo>
                    <a:pt x="530" y="612"/>
                  </a:lnTo>
                  <a:lnTo>
                    <a:pt x="530" y="618"/>
                  </a:lnTo>
                  <a:lnTo>
                    <a:pt x="530" y="618"/>
                  </a:lnTo>
                  <a:lnTo>
                    <a:pt x="542" y="630"/>
                  </a:lnTo>
                  <a:lnTo>
                    <a:pt x="548" y="638"/>
                  </a:lnTo>
                  <a:lnTo>
                    <a:pt x="554" y="648"/>
                  </a:lnTo>
                  <a:lnTo>
                    <a:pt x="558" y="658"/>
                  </a:lnTo>
                  <a:lnTo>
                    <a:pt x="558" y="668"/>
                  </a:lnTo>
                  <a:lnTo>
                    <a:pt x="558" y="680"/>
                  </a:lnTo>
                  <a:lnTo>
                    <a:pt x="552" y="690"/>
                  </a:lnTo>
                  <a:lnTo>
                    <a:pt x="552" y="690"/>
                  </a:lnTo>
                  <a:lnTo>
                    <a:pt x="536" y="704"/>
                  </a:lnTo>
                  <a:lnTo>
                    <a:pt x="536" y="704"/>
                  </a:lnTo>
                  <a:lnTo>
                    <a:pt x="546" y="734"/>
                  </a:lnTo>
                  <a:lnTo>
                    <a:pt x="546" y="734"/>
                  </a:lnTo>
                  <a:lnTo>
                    <a:pt x="548" y="756"/>
                  </a:lnTo>
                  <a:lnTo>
                    <a:pt x="550" y="780"/>
                  </a:lnTo>
                  <a:lnTo>
                    <a:pt x="550" y="804"/>
                  </a:lnTo>
                  <a:lnTo>
                    <a:pt x="552" y="826"/>
                  </a:lnTo>
                  <a:lnTo>
                    <a:pt x="552" y="826"/>
                  </a:lnTo>
                  <a:lnTo>
                    <a:pt x="564" y="918"/>
                  </a:lnTo>
                  <a:lnTo>
                    <a:pt x="564" y="918"/>
                  </a:lnTo>
                  <a:lnTo>
                    <a:pt x="564" y="956"/>
                  </a:lnTo>
                  <a:lnTo>
                    <a:pt x="564" y="956"/>
                  </a:lnTo>
                  <a:lnTo>
                    <a:pt x="562" y="1026"/>
                  </a:lnTo>
                  <a:lnTo>
                    <a:pt x="562" y="1026"/>
                  </a:lnTo>
                  <a:lnTo>
                    <a:pt x="564" y="1080"/>
                  </a:lnTo>
                  <a:lnTo>
                    <a:pt x="564" y="1080"/>
                  </a:lnTo>
                  <a:lnTo>
                    <a:pt x="568" y="1106"/>
                  </a:lnTo>
                  <a:lnTo>
                    <a:pt x="568" y="1132"/>
                  </a:lnTo>
                  <a:lnTo>
                    <a:pt x="568" y="1158"/>
                  </a:lnTo>
                  <a:lnTo>
                    <a:pt x="564" y="1184"/>
                  </a:lnTo>
                  <a:lnTo>
                    <a:pt x="564" y="1184"/>
                  </a:lnTo>
                  <a:lnTo>
                    <a:pt x="566" y="1244"/>
                  </a:lnTo>
                  <a:lnTo>
                    <a:pt x="566" y="1244"/>
                  </a:lnTo>
                  <a:lnTo>
                    <a:pt x="562" y="1268"/>
                  </a:lnTo>
                  <a:lnTo>
                    <a:pt x="562" y="1294"/>
                  </a:lnTo>
                  <a:lnTo>
                    <a:pt x="560" y="1318"/>
                  </a:lnTo>
                  <a:lnTo>
                    <a:pt x="558" y="1342"/>
                  </a:lnTo>
                  <a:lnTo>
                    <a:pt x="558" y="1342"/>
                  </a:lnTo>
                  <a:lnTo>
                    <a:pt x="558" y="1348"/>
                  </a:lnTo>
                  <a:lnTo>
                    <a:pt x="560" y="1354"/>
                  </a:lnTo>
                  <a:lnTo>
                    <a:pt x="564" y="1362"/>
                  </a:lnTo>
                  <a:lnTo>
                    <a:pt x="572" y="1372"/>
                  </a:lnTo>
                  <a:lnTo>
                    <a:pt x="576" y="1382"/>
                  </a:lnTo>
                  <a:lnTo>
                    <a:pt x="576" y="1382"/>
                  </a:lnTo>
                  <a:lnTo>
                    <a:pt x="576" y="1386"/>
                  </a:lnTo>
                  <a:lnTo>
                    <a:pt x="576" y="1392"/>
                  </a:lnTo>
                  <a:lnTo>
                    <a:pt x="572" y="1404"/>
                  </a:lnTo>
                  <a:lnTo>
                    <a:pt x="562" y="1424"/>
                  </a:lnTo>
                  <a:lnTo>
                    <a:pt x="562" y="1424"/>
                  </a:lnTo>
                  <a:lnTo>
                    <a:pt x="568" y="1442"/>
                  </a:lnTo>
                  <a:lnTo>
                    <a:pt x="568" y="1442"/>
                  </a:lnTo>
                  <a:lnTo>
                    <a:pt x="570" y="1454"/>
                  </a:lnTo>
                  <a:lnTo>
                    <a:pt x="570" y="1468"/>
                  </a:lnTo>
                  <a:lnTo>
                    <a:pt x="570" y="1480"/>
                  </a:lnTo>
                  <a:lnTo>
                    <a:pt x="570" y="1492"/>
                  </a:lnTo>
                  <a:lnTo>
                    <a:pt x="570" y="1492"/>
                  </a:lnTo>
                  <a:lnTo>
                    <a:pt x="560" y="1500"/>
                  </a:lnTo>
                  <a:lnTo>
                    <a:pt x="550" y="1510"/>
                  </a:lnTo>
                  <a:lnTo>
                    <a:pt x="550" y="1510"/>
                  </a:lnTo>
                  <a:lnTo>
                    <a:pt x="542" y="1512"/>
                  </a:lnTo>
                  <a:lnTo>
                    <a:pt x="534" y="1514"/>
                  </a:lnTo>
                  <a:lnTo>
                    <a:pt x="514" y="1516"/>
                  </a:lnTo>
                  <a:lnTo>
                    <a:pt x="494" y="1514"/>
                  </a:lnTo>
                  <a:lnTo>
                    <a:pt x="486" y="1512"/>
                  </a:lnTo>
                  <a:lnTo>
                    <a:pt x="480" y="1508"/>
                  </a:lnTo>
                  <a:lnTo>
                    <a:pt x="480" y="1508"/>
                  </a:lnTo>
                  <a:lnTo>
                    <a:pt x="482" y="1490"/>
                  </a:lnTo>
                  <a:lnTo>
                    <a:pt x="488" y="1470"/>
                  </a:lnTo>
                  <a:lnTo>
                    <a:pt x="492" y="1450"/>
                  </a:lnTo>
                  <a:lnTo>
                    <a:pt x="494" y="1442"/>
                  </a:lnTo>
                  <a:lnTo>
                    <a:pt x="494" y="1438"/>
                  </a:lnTo>
                  <a:lnTo>
                    <a:pt x="494" y="1438"/>
                  </a:lnTo>
                  <a:lnTo>
                    <a:pt x="488" y="1428"/>
                  </a:lnTo>
                  <a:lnTo>
                    <a:pt x="480" y="1418"/>
                  </a:lnTo>
                  <a:lnTo>
                    <a:pt x="474" y="1408"/>
                  </a:lnTo>
                  <a:lnTo>
                    <a:pt x="470" y="1396"/>
                  </a:lnTo>
                  <a:lnTo>
                    <a:pt x="470" y="1396"/>
                  </a:lnTo>
                  <a:lnTo>
                    <a:pt x="470" y="1378"/>
                  </a:lnTo>
                  <a:lnTo>
                    <a:pt x="470" y="1360"/>
                  </a:lnTo>
                  <a:lnTo>
                    <a:pt x="472" y="1342"/>
                  </a:lnTo>
                  <a:lnTo>
                    <a:pt x="472" y="1324"/>
                  </a:lnTo>
                  <a:lnTo>
                    <a:pt x="472" y="1324"/>
                  </a:lnTo>
                  <a:lnTo>
                    <a:pt x="462" y="1246"/>
                  </a:lnTo>
                  <a:lnTo>
                    <a:pt x="462" y="1246"/>
                  </a:lnTo>
                  <a:lnTo>
                    <a:pt x="464" y="1220"/>
                  </a:lnTo>
                  <a:lnTo>
                    <a:pt x="464" y="1220"/>
                  </a:lnTo>
                  <a:lnTo>
                    <a:pt x="454" y="1184"/>
                  </a:lnTo>
                  <a:lnTo>
                    <a:pt x="454" y="1184"/>
                  </a:lnTo>
                  <a:lnTo>
                    <a:pt x="454" y="1176"/>
                  </a:lnTo>
                  <a:lnTo>
                    <a:pt x="454" y="1166"/>
                  </a:lnTo>
                  <a:lnTo>
                    <a:pt x="456" y="1156"/>
                  </a:lnTo>
                  <a:lnTo>
                    <a:pt x="456" y="1144"/>
                  </a:lnTo>
                  <a:lnTo>
                    <a:pt x="456" y="1144"/>
                  </a:lnTo>
                  <a:lnTo>
                    <a:pt x="450" y="1130"/>
                  </a:lnTo>
                  <a:lnTo>
                    <a:pt x="442" y="1116"/>
                  </a:lnTo>
                  <a:lnTo>
                    <a:pt x="434" y="1100"/>
                  </a:lnTo>
                  <a:lnTo>
                    <a:pt x="428" y="1084"/>
                  </a:lnTo>
                  <a:lnTo>
                    <a:pt x="428" y="1084"/>
                  </a:lnTo>
                  <a:lnTo>
                    <a:pt x="420" y="1034"/>
                  </a:lnTo>
                  <a:lnTo>
                    <a:pt x="420" y="1034"/>
                  </a:lnTo>
                  <a:lnTo>
                    <a:pt x="412" y="1006"/>
                  </a:lnTo>
                  <a:lnTo>
                    <a:pt x="412" y="1006"/>
                  </a:lnTo>
                  <a:lnTo>
                    <a:pt x="410" y="964"/>
                  </a:lnTo>
                  <a:lnTo>
                    <a:pt x="410" y="964"/>
                  </a:lnTo>
                  <a:lnTo>
                    <a:pt x="400" y="932"/>
                  </a:lnTo>
                  <a:lnTo>
                    <a:pt x="400" y="932"/>
                  </a:lnTo>
                  <a:lnTo>
                    <a:pt x="398" y="932"/>
                  </a:lnTo>
                  <a:lnTo>
                    <a:pt x="398" y="932"/>
                  </a:lnTo>
                  <a:lnTo>
                    <a:pt x="388" y="934"/>
                  </a:lnTo>
                  <a:lnTo>
                    <a:pt x="382" y="934"/>
                  </a:lnTo>
                  <a:lnTo>
                    <a:pt x="380" y="938"/>
                  </a:lnTo>
                  <a:lnTo>
                    <a:pt x="380" y="938"/>
                  </a:lnTo>
                  <a:lnTo>
                    <a:pt x="376" y="948"/>
                  </a:lnTo>
                  <a:lnTo>
                    <a:pt x="376" y="962"/>
                  </a:lnTo>
                  <a:lnTo>
                    <a:pt x="376" y="992"/>
                  </a:lnTo>
                  <a:lnTo>
                    <a:pt x="378" y="1024"/>
                  </a:lnTo>
                  <a:lnTo>
                    <a:pt x="378" y="1040"/>
                  </a:lnTo>
                  <a:lnTo>
                    <a:pt x="378" y="1052"/>
                  </a:lnTo>
                  <a:lnTo>
                    <a:pt x="378" y="1052"/>
                  </a:lnTo>
                  <a:lnTo>
                    <a:pt x="372" y="1092"/>
                  </a:lnTo>
                  <a:lnTo>
                    <a:pt x="368" y="1128"/>
                  </a:lnTo>
                  <a:lnTo>
                    <a:pt x="368" y="1128"/>
                  </a:lnTo>
                  <a:lnTo>
                    <a:pt x="372" y="1166"/>
                  </a:lnTo>
                  <a:lnTo>
                    <a:pt x="372" y="1166"/>
                  </a:lnTo>
                  <a:lnTo>
                    <a:pt x="370" y="1182"/>
                  </a:lnTo>
                  <a:lnTo>
                    <a:pt x="370" y="1200"/>
                  </a:lnTo>
                  <a:lnTo>
                    <a:pt x="372" y="1234"/>
                  </a:lnTo>
                  <a:lnTo>
                    <a:pt x="372" y="1234"/>
                  </a:lnTo>
                  <a:lnTo>
                    <a:pt x="372" y="1260"/>
                  </a:lnTo>
                  <a:lnTo>
                    <a:pt x="372" y="1260"/>
                  </a:lnTo>
                  <a:lnTo>
                    <a:pt x="378" y="1332"/>
                  </a:lnTo>
                  <a:lnTo>
                    <a:pt x="378" y="1332"/>
                  </a:lnTo>
                  <a:lnTo>
                    <a:pt x="384" y="1364"/>
                  </a:lnTo>
                  <a:lnTo>
                    <a:pt x="384" y="1364"/>
                  </a:lnTo>
                  <a:lnTo>
                    <a:pt x="382" y="1372"/>
                  </a:lnTo>
                  <a:lnTo>
                    <a:pt x="378" y="1380"/>
                  </a:lnTo>
                  <a:lnTo>
                    <a:pt x="372" y="1388"/>
                  </a:lnTo>
                  <a:lnTo>
                    <a:pt x="370" y="1396"/>
                  </a:lnTo>
                  <a:lnTo>
                    <a:pt x="370" y="1396"/>
                  </a:lnTo>
                  <a:lnTo>
                    <a:pt x="372" y="1442"/>
                  </a:lnTo>
                  <a:lnTo>
                    <a:pt x="372" y="1442"/>
                  </a:lnTo>
                  <a:lnTo>
                    <a:pt x="378" y="1450"/>
                  </a:lnTo>
                  <a:lnTo>
                    <a:pt x="378" y="1456"/>
                  </a:lnTo>
                  <a:lnTo>
                    <a:pt x="378" y="1462"/>
                  </a:lnTo>
                  <a:lnTo>
                    <a:pt x="378" y="1462"/>
                  </a:lnTo>
                  <a:lnTo>
                    <a:pt x="372" y="1468"/>
                  </a:lnTo>
                  <a:lnTo>
                    <a:pt x="366" y="1472"/>
                  </a:lnTo>
                  <a:lnTo>
                    <a:pt x="358" y="1476"/>
                  </a:lnTo>
                  <a:lnTo>
                    <a:pt x="350" y="1478"/>
                  </a:lnTo>
                  <a:lnTo>
                    <a:pt x="350" y="1478"/>
                  </a:lnTo>
                  <a:lnTo>
                    <a:pt x="324" y="1478"/>
                  </a:lnTo>
                  <a:lnTo>
                    <a:pt x="324" y="1478"/>
                  </a:lnTo>
                  <a:lnTo>
                    <a:pt x="312" y="1484"/>
                  </a:lnTo>
                  <a:lnTo>
                    <a:pt x="302" y="1490"/>
                  </a:lnTo>
                  <a:lnTo>
                    <a:pt x="288" y="1494"/>
                  </a:lnTo>
                  <a:lnTo>
                    <a:pt x="272" y="1498"/>
                  </a:lnTo>
                  <a:lnTo>
                    <a:pt x="272" y="1498"/>
                  </a:lnTo>
                  <a:lnTo>
                    <a:pt x="272" y="1500"/>
                  </a:lnTo>
                  <a:lnTo>
                    <a:pt x="272" y="1500"/>
                  </a:lnTo>
                  <a:lnTo>
                    <a:pt x="290" y="1520"/>
                  </a:lnTo>
                  <a:lnTo>
                    <a:pt x="300" y="1530"/>
                  </a:lnTo>
                  <a:lnTo>
                    <a:pt x="312" y="1536"/>
                  </a:lnTo>
                  <a:lnTo>
                    <a:pt x="312" y="1536"/>
                  </a:lnTo>
                  <a:lnTo>
                    <a:pt x="326" y="1540"/>
                  </a:lnTo>
                  <a:lnTo>
                    <a:pt x="342" y="1540"/>
                  </a:lnTo>
                  <a:lnTo>
                    <a:pt x="356" y="1540"/>
                  </a:lnTo>
                  <a:lnTo>
                    <a:pt x="370" y="1542"/>
                  </a:lnTo>
                  <a:lnTo>
                    <a:pt x="370" y="1542"/>
                  </a:lnTo>
                  <a:lnTo>
                    <a:pt x="376" y="1554"/>
                  </a:lnTo>
                  <a:lnTo>
                    <a:pt x="378" y="1560"/>
                  </a:lnTo>
                  <a:lnTo>
                    <a:pt x="380" y="1564"/>
                  </a:lnTo>
                  <a:lnTo>
                    <a:pt x="380" y="1564"/>
                  </a:lnTo>
                  <a:lnTo>
                    <a:pt x="376" y="1568"/>
                  </a:lnTo>
                  <a:lnTo>
                    <a:pt x="372" y="1570"/>
                  </a:lnTo>
                  <a:lnTo>
                    <a:pt x="364" y="1574"/>
                  </a:lnTo>
                  <a:lnTo>
                    <a:pt x="340" y="1578"/>
                  </a:lnTo>
                  <a:lnTo>
                    <a:pt x="340" y="1578"/>
                  </a:lnTo>
                  <a:lnTo>
                    <a:pt x="306" y="1582"/>
                  </a:lnTo>
                  <a:lnTo>
                    <a:pt x="288" y="1584"/>
                  </a:lnTo>
                  <a:lnTo>
                    <a:pt x="270" y="1582"/>
                  </a:lnTo>
                  <a:lnTo>
                    <a:pt x="270" y="1582"/>
                  </a:lnTo>
                  <a:lnTo>
                    <a:pt x="220" y="1570"/>
                  </a:lnTo>
                  <a:lnTo>
                    <a:pt x="220" y="1570"/>
                  </a:lnTo>
                  <a:close/>
                  <a:moveTo>
                    <a:pt x="418" y="44"/>
                  </a:moveTo>
                  <a:lnTo>
                    <a:pt x="418" y="44"/>
                  </a:lnTo>
                  <a:lnTo>
                    <a:pt x="420" y="46"/>
                  </a:lnTo>
                  <a:lnTo>
                    <a:pt x="420" y="44"/>
                  </a:lnTo>
                  <a:lnTo>
                    <a:pt x="420" y="44"/>
                  </a:lnTo>
                  <a:lnTo>
                    <a:pt x="418" y="44"/>
                  </a:lnTo>
                  <a:lnTo>
                    <a:pt x="418" y="44"/>
                  </a:lnTo>
                  <a:close/>
                  <a:moveTo>
                    <a:pt x="264" y="1234"/>
                  </a:moveTo>
                  <a:lnTo>
                    <a:pt x="264" y="1234"/>
                  </a:lnTo>
                  <a:lnTo>
                    <a:pt x="254" y="1280"/>
                  </a:lnTo>
                  <a:lnTo>
                    <a:pt x="254" y="1280"/>
                  </a:lnTo>
                  <a:lnTo>
                    <a:pt x="252" y="1306"/>
                  </a:lnTo>
                  <a:lnTo>
                    <a:pt x="252" y="1306"/>
                  </a:lnTo>
                  <a:lnTo>
                    <a:pt x="242" y="1342"/>
                  </a:lnTo>
                  <a:lnTo>
                    <a:pt x="236" y="1378"/>
                  </a:lnTo>
                  <a:lnTo>
                    <a:pt x="234" y="1414"/>
                  </a:lnTo>
                  <a:lnTo>
                    <a:pt x="236" y="1454"/>
                  </a:lnTo>
                  <a:lnTo>
                    <a:pt x="236" y="1454"/>
                  </a:lnTo>
                  <a:lnTo>
                    <a:pt x="242" y="1450"/>
                  </a:lnTo>
                  <a:lnTo>
                    <a:pt x="248" y="1446"/>
                  </a:lnTo>
                  <a:lnTo>
                    <a:pt x="258" y="1436"/>
                  </a:lnTo>
                  <a:lnTo>
                    <a:pt x="270" y="1424"/>
                  </a:lnTo>
                  <a:lnTo>
                    <a:pt x="280" y="1414"/>
                  </a:lnTo>
                  <a:lnTo>
                    <a:pt x="280" y="1414"/>
                  </a:lnTo>
                  <a:lnTo>
                    <a:pt x="278" y="1400"/>
                  </a:lnTo>
                  <a:lnTo>
                    <a:pt x="278" y="1386"/>
                  </a:lnTo>
                  <a:lnTo>
                    <a:pt x="276" y="1374"/>
                  </a:lnTo>
                  <a:lnTo>
                    <a:pt x="278" y="1360"/>
                  </a:lnTo>
                  <a:lnTo>
                    <a:pt x="278" y="1360"/>
                  </a:lnTo>
                  <a:lnTo>
                    <a:pt x="280" y="1350"/>
                  </a:lnTo>
                  <a:lnTo>
                    <a:pt x="286" y="1338"/>
                  </a:lnTo>
                  <a:lnTo>
                    <a:pt x="290" y="1328"/>
                  </a:lnTo>
                  <a:lnTo>
                    <a:pt x="290" y="1322"/>
                  </a:lnTo>
                  <a:lnTo>
                    <a:pt x="290" y="1316"/>
                  </a:lnTo>
                  <a:lnTo>
                    <a:pt x="290" y="1316"/>
                  </a:lnTo>
                  <a:lnTo>
                    <a:pt x="268" y="1234"/>
                  </a:lnTo>
                  <a:lnTo>
                    <a:pt x="268" y="1234"/>
                  </a:lnTo>
                  <a:lnTo>
                    <a:pt x="264" y="1234"/>
                  </a:lnTo>
                  <a:lnTo>
                    <a:pt x="264" y="1234"/>
                  </a:lnTo>
                  <a:close/>
                  <a:moveTo>
                    <a:pt x="160" y="1408"/>
                  </a:moveTo>
                  <a:lnTo>
                    <a:pt x="160" y="1408"/>
                  </a:lnTo>
                  <a:lnTo>
                    <a:pt x="156" y="1422"/>
                  </a:lnTo>
                  <a:lnTo>
                    <a:pt x="154" y="1438"/>
                  </a:lnTo>
                  <a:lnTo>
                    <a:pt x="154" y="1446"/>
                  </a:lnTo>
                  <a:lnTo>
                    <a:pt x="156" y="1454"/>
                  </a:lnTo>
                  <a:lnTo>
                    <a:pt x="158" y="1458"/>
                  </a:lnTo>
                  <a:lnTo>
                    <a:pt x="164" y="1462"/>
                  </a:lnTo>
                  <a:lnTo>
                    <a:pt x="164" y="1462"/>
                  </a:lnTo>
                  <a:lnTo>
                    <a:pt x="166" y="1432"/>
                  </a:lnTo>
                  <a:lnTo>
                    <a:pt x="164" y="1418"/>
                  </a:lnTo>
                  <a:lnTo>
                    <a:pt x="164" y="1412"/>
                  </a:lnTo>
                  <a:lnTo>
                    <a:pt x="160" y="1408"/>
                  </a:lnTo>
                  <a:lnTo>
                    <a:pt x="160" y="1408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" name="Freeform 14"/>
            <p:cNvSpPr>
              <a:spLocks noEditPoints="1"/>
            </p:cNvSpPr>
            <p:nvPr/>
          </p:nvSpPr>
          <p:spPr bwMode="auto">
            <a:xfrm>
              <a:off x="408062" y="2615014"/>
              <a:ext cx="486396" cy="1245326"/>
            </a:xfrm>
            <a:custGeom>
              <a:avLst/>
              <a:gdLst/>
              <a:ahLst/>
              <a:cxnLst>
                <a:cxn ang="0">
                  <a:pos x="498" y="360"/>
                </a:cxn>
                <a:cxn ang="0">
                  <a:pos x="484" y="266"/>
                </a:cxn>
                <a:cxn ang="0">
                  <a:pos x="430" y="212"/>
                </a:cxn>
                <a:cxn ang="0">
                  <a:pos x="342" y="172"/>
                </a:cxn>
                <a:cxn ang="0">
                  <a:pos x="332" y="110"/>
                </a:cxn>
                <a:cxn ang="0">
                  <a:pos x="338" y="68"/>
                </a:cxn>
                <a:cxn ang="0">
                  <a:pos x="300" y="8"/>
                </a:cxn>
                <a:cxn ang="0">
                  <a:pos x="212" y="36"/>
                </a:cxn>
                <a:cxn ang="0">
                  <a:pos x="206" y="94"/>
                </a:cxn>
                <a:cxn ang="0">
                  <a:pos x="234" y="156"/>
                </a:cxn>
                <a:cxn ang="0">
                  <a:pos x="212" y="198"/>
                </a:cxn>
                <a:cxn ang="0">
                  <a:pos x="114" y="236"/>
                </a:cxn>
                <a:cxn ang="0">
                  <a:pos x="96" y="354"/>
                </a:cxn>
                <a:cxn ang="0">
                  <a:pos x="80" y="464"/>
                </a:cxn>
                <a:cxn ang="0">
                  <a:pos x="66" y="624"/>
                </a:cxn>
                <a:cxn ang="0">
                  <a:pos x="74" y="688"/>
                </a:cxn>
                <a:cxn ang="0">
                  <a:pos x="76" y="744"/>
                </a:cxn>
                <a:cxn ang="0">
                  <a:pos x="58" y="802"/>
                </a:cxn>
                <a:cxn ang="0">
                  <a:pos x="40" y="822"/>
                </a:cxn>
                <a:cxn ang="0">
                  <a:pos x="22" y="860"/>
                </a:cxn>
                <a:cxn ang="0">
                  <a:pos x="8" y="908"/>
                </a:cxn>
                <a:cxn ang="0">
                  <a:pos x="16" y="1034"/>
                </a:cxn>
                <a:cxn ang="0">
                  <a:pos x="30" y="1038"/>
                </a:cxn>
                <a:cxn ang="0">
                  <a:pos x="76" y="1050"/>
                </a:cxn>
                <a:cxn ang="0">
                  <a:pos x="76" y="1076"/>
                </a:cxn>
                <a:cxn ang="0">
                  <a:pos x="86" y="1140"/>
                </a:cxn>
                <a:cxn ang="0">
                  <a:pos x="80" y="1172"/>
                </a:cxn>
                <a:cxn ang="0">
                  <a:pos x="92" y="1204"/>
                </a:cxn>
                <a:cxn ang="0">
                  <a:pos x="82" y="1232"/>
                </a:cxn>
                <a:cxn ang="0">
                  <a:pos x="64" y="1266"/>
                </a:cxn>
                <a:cxn ang="0">
                  <a:pos x="34" y="1288"/>
                </a:cxn>
                <a:cxn ang="0">
                  <a:pos x="44" y="1312"/>
                </a:cxn>
                <a:cxn ang="0">
                  <a:pos x="162" y="1296"/>
                </a:cxn>
                <a:cxn ang="0">
                  <a:pos x="180" y="1262"/>
                </a:cxn>
                <a:cxn ang="0">
                  <a:pos x="216" y="1162"/>
                </a:cxn>
                <a:cxn ang="0">
                  <a:pos x="270" y="860"/>
                </a:cxn>
                <a:cxn ang="0">
                  <a:pos x="296" y="962"/>
                </a:cxn>
                <a:cxn ang="0">
                  <a:pos x="296" y="1112"/>
                </a:cxn>
                <a:cxn ang="0">
                  <a:pos x="284" y="1244"/>
                </a:cxn>
                <a:cxn ang="0">
                  <a:pos x="304" y="1286"/>
                </a:cxn>
                <a:cxn ang="0">
                  <a:pos x="322" y="1308"/>
                </a:cxn>
                <a:cxn ang="0">
                  <a:pos x="392" y="1300"/>
                </a:cxn>
                <a:cxn ang="0">
                  <a:pos x="380" y="1258"/>
                </a:cxn>
                <a:cxn ang="0">
                  <a:pos x="394" y="1192"/>
                </a:cxn>
                <a:cxn ang="0">
                  <a:pos x="434" y="886"/>
                </a:cxn>
                <a:cxn ang="0">
                  <a:pos x="450" y="680"/>
                </a:cxn>
                <a:cxn ang="0">
                  <a:pos x="476" y="658"/>
                </a:cxn>
                <a:cxn ang="0">
                  <a:pos x="502" y="606"/>
                </a:cxn>
                <a:cxn ang="0">
                  <a:pos x="514" y="512"/>
                </a:cxn>
                <a:cxn ang="0">
                  <a:pos x="112" y="732"/>
                </a:cxn>
                <a:cxn ang="0">
                  <a:pos x="106" y="742"/>
                </a:cxn>
                <a:cxn ang="0">
                  <a:pos x="90" y="800"/>
                </a:cxn>
                <a:cxn ang="0">
                  <a:pos x="100" y="768"/>
                </a:cxn>
                <a:cxn ang="0">
                  <a:pos x="102" y="1190"/>
                </a:cxn>
                <a:cxn ang="0">
                  <a:pos x="118" y="790"/>
                </a:cxn>
                <a:cxn ang="0">
                  <a:pos x="114" y="760"/>
                </a:cxn>
                <a:cxn ang="0">
                  <a:pos x="112" y="746"/>
                </a:cxn>
                <a:cxn ang="0">
                  <a:pos x="128" y="742"/>
                </a:cxn>
                <a:cxn ang="0">
                  <a:pos x="136" y="690"/>
                </a:cxn>
                <a:cxn ang="0">
                  <a:pos x="120" y="682"/>
                </a:cxn>
                <a:cxn ang="0">
                  <a:pos x="134" y="636"/>
                </a:cxn>
              </a:cxnLst>
              <a:rect l="0" t="0" r="r" b="b"/>
              <a:pathLst>
                <a:path w="514" h="1316">
                  <a:moveTo>
                    <a:pt x="514" y="502"/>
                  </a:moveTo>
                  <a:lnTo>
                    <a:pt x="514" y="502"/>
                  </a:lnTo>
                  <a:lnTo>
                    <a:pt x="514" y="484"/>
                  </a:lnTo>
                  <a:lnTo>
                    <a:pt x="514" y="484"/>
                  </a:lnTo>
                  <a:lnTo>
                    <a:pt x="512" y="466"/>
                  </a:lnTo>
                  <a:lnTo>
                    <a:pt x="512" y="466"/>
                  </a:lnTo>
                  <a:lnTo>
                    <a:pt x="510" y="438"/>
                  </a:lnTo>
                  <a:lnTo>
                    <a:pt x="510" y="438"/>
                  </a:lnTo>
                  <a:lnTo>
                    <a:pt x="506" y="412"/>
                  </a:lnTo>
                  <a:lnTo>
                    <a:pt x="506" y="412"/>
                  </a:lnTo>
                  <a:lnTo>
                    <a:pt x="502" y="392"/>
                  </a:lnTo>
                  <a:lnTo>
                    <a:pt x="502" y="392"/>
                  </a:lnTo>
                  <a:lnTo>
                    <a:pt x="502" y="380"/>
                  </a:lnTo>
                  <a:lnTo>
                    <a:pt x="502" y="380"/>
                  </a:lnTo>
                  <a:lnTo>
                    <a:pt x="500" y="368"/>
                  </a:lnTo>
                  <a:lnTo>
                    <a:pt x="500" y="368"/>
                  </a:lnTo>
                  <a:lnTo>
                    <a:pt x="498" y="360"/>
                  </a:lnTo>
                  <a:lnTo>
                    <a:pt x="498" y="360"/>
                  </a:lnTo>
                  <a:lnTo>
                    <a:pt x="492" y="346"/>
                  </a:lnTo>
                  <a:lnTo>
                    <a:pt x="492" y="346"/>
                  </a:lnTo>
                  <a:lnTo>
                    <a:pt x="494" y="344"/>
                  </a:lnTo>
                  <a:lnTo>
                    <a:pt x="494" y="338"/>
                  </a:lnTo>
                  <a:lnTo>
                    <a:pt x="494" y="338"/>
                  </a:lnTo>
                  <a:lnTo>
                    <a:pt x="492" y="324"/>
                  </a:lnTo>
                  <a:lnTo>
                    <a:pt x="492" y="324"/>
                  </a:lnTo>
                  <a:lnTo>
                    <a:pt x="490" y="314"/>
                  </a:lnTo>
                  <a:lnTo>
                    <a:pt x="490" y="314"/>
                  </a:lnTo>
                  <a:lnTo>
                    <a:pt x="490" y="310"/>
                  </a:lnTo>
                  <a:lnTo>
                    <a:pt x="490" y="310"/>
                  </a:lnTo>
                  <a:lnTo>
                    <a:pt x="488" y="296"/>
                  </a:lnTo>
                  <a:lnTo>
                    <a:pt x="488" y="296"/>
                  </a:lnTo>
                  <a:lnTo>
                    <a:pt x="484" y="284"/>
                  </a:lnTo>
                  <a:lnTo>
                    <a:pt x="484" y="284"/>
                  </a:lnTo>
                  <a:lnTo>
                    <a:pt x="482" y="278"/>
                  </a:lnTo>
                  <a:lnTo>
                    <a:pt x="482" y="278"/>
                  </a:lnTo>
                  <a:lnTo>
                    <a:pt x="484" y="266"/>
                  </a:lnTo>
                  <a:lnTo>
                    <a:pt x="484" y="266"/>
                  </a:lnTo>
                  <a:lnTo>
                    <a:pt x="484" y="252"/>
                  </a:lnTo>
                  <a:lnTo>
                    <a:pt x="484" y="252"/>
                  </a:lnTo>
                  <a:lnTo>
                    <a:pt x="482" y="236"/>
                  </a:lnTo>
                  <a:lnTo>
                    <a:pt x="482" y="236"/>
                  </a:lnTo>
                  <a:lnTo>
                    <a:pt x="480" y="230"/>
                  </a:lnTo>
                  <a:lnTo>
                    <a:pt x="476" y="226"/>
                  </a:lnTo>
                  <a:lnTo>
                    <a:pt x="476" y="226"/>
                  </a:lnTo>
                  <a:lnTo>
                    <a:pt x="472" y="226"/>
                  </a:lnTo>
                  <a:lnTo>
                    <a:pt x="472" y="226"/>
                  </a:lnTo>
                  <a:lnTo>
                    <a:pt x="472" y="224"/>
                  </a:lnTo>
                  <a:lnTo>
                    <a:pt x="466" y="222"/>
                  </a:lnTo>
                  <a:lnTo>
                    <a:pt x="466" y="222"/>
                  </a:lnTo>
                  <a:lnTo>
                    <a:pt x="450" y="218"/>
                  </a:lnTo>
                  <a:lnTo>
                    <a:pt x="450" y="218"/>
                  </a:lnTo>
                  <a:lnTo>
                    <a:pt x="442" y="216"/>
                  </a:lnTo>
                  <a:lnTo>
                    <a:pt x="442" y="216"/>
                  </a:lnTo>
                  <a:lnTo>
                    <a:pt x="430" y="212"/>
                  </a:lnTo>
                  <a:lnTo>
                    <a:pt x="430" y="212"/>
                  </a:lnTo>
                  <a:lnTo>
                    <a:pt x="418" y="208"/>
                  </a:lnTo>
                  <a:lnTo>
                    <a:pt x="418" y="208"/>
                  </a:lnTo>
                  <a:lnTo>
                    <a:pt x="402" y="204"/>
                  </a:lnTo>
                  <a:lnTo>
                    <a:pt x="402" y="204"/>
                  </a:lnTo>
                  <a:lnTo>
                    <a:pt x="380" y="194"/>
                  </a:lnTo>
                  <a:lnTo>
                    <a:pt x="380" y="194"/>
                  </a:lnTo>
                  <a:lnTo>
                    <a:pt x="366" y="190"/>
                  </a:lnTo>
                  <a:lnTo>
                    <a:pt x="366" y="190"/>
                  </a:lnTo>
                  <a:lnTo>
                    <a:pt x="358" y="188"/>
                  </a:lnTo>
                  <a:lnTo>
                    <a:pt x="358" y="188"/>
                  </a:lnTo>
                  <a:lnTo>
                    <a:pt x="352" y="184"/>
                  </a:lnTo>
                  <a:lnTo>
                    <a:pt x="352" y="184"/>
                  </a:lnTo>
                  <a:lnTo>
                    <a:pt x="348" y="182"/>
                  </a:lnTo>
                  <a:lnTo>
                    <a:pt x="346" y="178"/>
                  </a:lnTo>
                  <a:lnTo>
                    <a:pt x="346" y="178"/>
                  </a:lnTo>
                  <a:lnTo>
                    <a:pt x="342" y="172"/>
                  </a:lnTo>
                  <a:lnTo>
                    <a:pt x="342" y="172"/>
                  </a:lnTo>
                  <a:lnTo>
                    <a:pt x="336" y="168"/>
                  </a:lnTo>
                  <a:lnTo>
                    <a:pt x="336" y="168"/>
                  </a:lnTo>
                  <a:lnTo>
                    <a:pt x="336" y="166"/>
                  </a:lnTo>
                  <a:lnTo>
                    <a:pt x="336" y="166"/>
                  </a:lnTo>
                  <a:lnTo>
                    <a:pt x="334" y="166"/>
                  </a:lnTo>
                  <a:lnTo>
                    <a:pt x="334" y="164"/>
                  </a:lnTo>
                  <a:lnTo>
                    <a:pt x="334" y="164"/>
                  </a:lnTo>
                  <a:lnTo>
                    <a:pt x="332" y="158"/>
                  </a:lnTo>
                  <a:lnTo>
                    <a:pt x="332" y="158"/>
                  </a:lnTo>
                  <a:lnTo>
                    <a:pt x="332" y="158"/>
                  </a:lnTo>
                  <a:lnTo>
                    <a:pt x="332" y="158"/>
                  </a:lnTo>
                  <a:lnTo>
                    <a:pt x="330" y="148"/>
                  </a:lnTo>
                  <a:lnTo>
                    <a:pt x="330" y="148"/>
                  </a:lnTo>
                  <a:lnTo>
                    <a:pt x="330" y="138"/>
                  </a:lnTo>
                  <a:lnTo>
                    <a:pt x="330" y="138"/>
                  </a:lnTo>
                  <a:lnTo>
                    <a:pt x="332" y="122"/>
                  </a:lnTo>
                  <a:lnTo>
                    <a:pt x="332" y="122"/>
                  </a:lnTo>
                  <a:lnTo>
                    <a:pt x="332" y="110"/>
                  </a:lnTo>
                  <a:lnTo>
                    <a:pt x="332" y="110"/>
                  </a:lnTo>
                  <a:lnTo>
                    <a:pt x="334" y="108"/>
                  </a:lnTo>
                  <a:lnTo>
                    <a:pt x="334" y="108"/>
                  </a:lnTo>
                  <a:lnTo>
                    <a:pt x="336" y="108"/>
                  </a:lnTo>
                  <a:lnTo>
                    <a:pt x="336" y="106"/>
                  </a:lnTo>
                  <a:lnTo>
                    <a:pt x="336" y="106"/>
                  </a:lnTo>
                  <a:lnTo>
                    <a:pt x="338" y="104"/>
                  </a:lnTo>
                  <a:lnTo>
                    <a:pt x="338" y="104"/>
                  </a:lnTo>
                  <a:lnTo>
                    <a:pt x="340" y="102"/>
                  </a:lnTo>
                  <a:lnTo>
                    <a:pt x="340" y="98"/>
                  </a:lnTo>
                  <a:lnTo>
                    <a:pt x="340" y="98"/>
                  </a:lnTo>
                  <a:lnTo>
                    <a:pt x="342" y="88"/>
                  </a:lnTo>
                  <a:lnTo>
                    <a:pt x="342" y="88"/>
                  </a:lnTo>
                  <a:lnTo>
                    <a:pt x="342" y="76"/>
                  </a:lnTo>
                  <a:lnTo>
                    <a:pt x="342" y="76"/>
                  </a:lnTo>
                  <a:lnTo>
                    <a:pt x="340" y="70"/>
                  </a:lnTo>
                  <a:lnTo>
                    <a:pt x="338" y="68"/>
                  </a:lnTo>
                  <a:lnTo>
                    <a:pt x="338" y="68"/>
                  </a:lnTo>
                  <a:lnTo>
                    <a:pt x="334" y="66"/>
                  </a:lnTo>
                  <a:lnTo>
                    <a:pt x="334" y="68"/>
                  </a:lnTo>
                  <a:lnTo>
                    <a:pt x="334" y="68"/>
                  </a:lnTo>
                  <a:lnTo>
                    <a:pt x="334" y="62"/>
                  </a:lnTo>
                  <a:lnTo>
                    <a:pt x="334" y="62"/>
                  </a:lnTo>
                  <a:lnTo>
                    <a:pt x="332" y="56"/>
                  </a:lnTo>
                  <a:lnTo>
                    <a:pt x="332" y="56"/>
                  </a:lnTo>
                  <a:lnTo>
                    <a:pt x="330" y="46"/>
                  </a:lnTo>
                  <a:lnTo>
                    <a:pt x="330" y="46"/>
                  </a:lnTo>
                  <a:lnTo>
                    <a:pt x="326" y="32"/>
                  </a:lnTo>
                  <a:lnTo>
                    <a:pt x="326" y="32"/>
                  </a:lnTo>
                  <a:lnTo>
                    <a:pt x="324" y="26"/>
                  </a:lnTo>
                  <a:lnTo>
                    <a:pt x="320" y="22"/>
                  </a:lnTo>
                  <a:lnTo>
                    <a:pt x="320" y="22"/>
                  </a:lnTo>
                  <a:lnTo>
                    <a:pt x="310" y="14"/>
                  </a:lnTo>
                  <a:lnTo>
                    <a:pt x="310" y="14"/>
                  </a:lnTo>
                  <a:lnTo>
                    <a:pt x="300" y="8"/>
                  </a:lnTo>
                  <a:lnTo>
                    <a:pt x="300" y="8"/>
                  </a:lnTo>
                  <a:lnTo>
                    <a:pt x="290" y="4"/>
                  </a:lnTo>
                  <a:lnTo>
                    <a:pt x="290" y="4"/>
                  </a:lnTo>
                  <a:lnTo>
                    <a:pt x="280" y="2"/>
                  </a:lnTo>
                  <a:lnTo>
                    <a:pt x="268" y="0"/>
                  </a:lnTo>
                  <a:lnTo>
                    <a:pt x="268" y="0"/>
                  </a:lnTo>
                  <a:lnTo>
                    <a:pt x="260" y="0"/>
                  </a:lnTo>
                  <a:lnTo>
                    <a:pt x="254" y="0"/>
                  </a:lnTo>
                  <a:lnTo>
                    <a:pt x="254" y="0"/>
                  </a:lnTo>
                  <a:lnTo>
                    <a:pt x="244" y="4"/>
                  </a:lnTo>
                  <a:lnTo>
                    <a:pt x="234" y="12"/>
                  </a:lnTo>
                  <a:lnTo>
                    <a:pt x="234" y="12"/>
                  </a:lnTo>
                  <a:lnTo>
                    <a:pt x="222" y="24"/>
                  </a:lnTo>
                  <a:lnTo>
                    <a:pt x="222" y="24"/>
                  </a:lnTo>
                  <a:lnTo>
                    <a:pt x="218" y="30"/>
                  </a:lnTo>
                  <a:lnTo>
                    <a:pt x="214" y="32"/>
                  </a:lnTo>
                  <a:lnTo>
                    <a:pt x="214" y="32"/>
                  </a:lnTo>
                  <a:lnTo>
                    <a:pt x="214" y="34"/>
                  </a:lnTo>
                  <a:lnTo>
                    <a:pt x="212" y="36"/>
                  </a:lnTo>
                  <a:lnTo>
                    <a:pt x="212" y="36"/>
                  </a:lnTo>
                  <a:lnTo>
                    <a:pt x="210" y="42"/>
                  </a:lnTo>
                  <a:lnTo>
                    <a:pt x="210" y="42"/>
                  </a:lnTo>
                  <a:lnTo>
                    <a:pt x="208" y="54"/>
                  </a:lnTo>
                  <a:lnTo>
                    <a:pt x="208" y="54"/>
                  </a:lnTo>
                  <a:lnTo>
                    <a:pt x="208" y="62"/>
                  </a:lnTo>
                  <a:lnTo>
                    <a:pt x="208" y="62"/>
                  </a:lnTo>
                  <a:lnTo>
                    <a:pt x="208" y="70"/>
                  </a:lnTo>
                  <a:lnTo>
                    <a:pt x="208" y="70"/>
                  </a:lnTo>
                  <a:lnTo>
                    <a:pt x="210" y="82"/>
                  </a:lnTo>
                  <a:lnTo>
                    <a:pt x="210" y="82"/>
                  </a:lnTo>
                  <a:lnTo>
                    <a:pt x="212" y="84"/>
                  </a:lnTo>
                  <a:lnTo>
                    <a:pt x="210" y="86"/>
                  </a:lnTo>
                  <a:lnTo>
                    <a:pt x="210" y="86"/>
                  </a:lnTo>
                  <a:lnTo>
                    <a:pt x="208" y="86"/>
                  </a:lnTo>
                  <a:lnTo>
                    <a:pt x="206" y="88"/>
                  </a:lnTo>
                  <a:lnTo>
                    <a:pt x="206" y="88"/>
                  </a:lnTo>
                  <a:lnTo>
                    <a:pt x="206" y="94"/>
                  </a:lnTo>
                  <a:lnTo>
                    <a:pt x="208" y="100"/>
                  </a:lnTo>
                  <a:lnTo>
                    <a:pt x="208" y="100"/>
                  </a:lnTo>
                  <a:lnTo>
                    <a:pt x="210" y="110"/>
                  </a:lnTo>
                  <a:lnTo>
                    <a:pt x="210" y="110"/>
                  </a:lnTo>
                  <a:lnTo>
                    <a:pt x="212" y="116"/>
                  </a:lnTo>
                  <a:lnTo>
                    <a:pt x="214" y="120"/>
                  </a:lnTo>
                  <a:lnTo>
                    <a:pt x="214" y="120"/>
                  </a:lnTo>
                  <a:lnTo>
                    <a:pt x="218" y="124"/>
                  </a:lnTo>
                  <a:lnTo>
                    <a:pt x="218" y="124"/>
                  </a:lnTo>
                  <a:lnTo>
                    <a:pt x="220" y="124"/>
                  </a:lnTo>
                  <a:lnTo>
                    <a:pt x="220" y="124"/>
                  </a:lnTo>
                  <a:lnTo>
                    <a:pt x="224" y="134"/>
                  </a:lnTo>
                  <a:lnTo>
                    <a:pt x="224" y="134"/>
                  </a:lnTo>
                  <a:lnTo>
                    <a:pt x="228" y="142"/>
                  </a:lnTo>
                  <a:lnTo>
                    <a:pt x="228" y="142"/>
                  </a:lnTo>
                  <a:lnTo>
                    <a:pt x="230" y="148"/>
                  </a:lnTo>
                  <a:lnTo>
                    <a:pt x="230" y="148"/>
                  </a:lnTo>
                  <a:lnTo>
                    <a:pt x="234" y="156"/>
                  </a:lnTo>
                  <a:lnTo>
                    <a:pt x="234" y="162"/>
                  </a:lnTo>
                  <a:lnTo>
                    <a:pt x="234" y="162"/>
                  </a:lnTo>
                  <a:lnTo>
                    <a:pt x="234" y="166"/>
                  </a:lnTo>
                  <a:lnTo>
                    <a:pt x="234" y="170"/>
                  </a:lnTo>
                  <a:lnTo>
                    <a:pt x="234" y="170"/>
                  </a:lnTo>
                  <a:lnTo>
                    <a:pt x="236" y="174"/>
                  </a:lnTo>
                  <a:lnTo>
                    <a:pt x="236" y="178"/>
                  </a:lnTo>
                  <a:lnTo>
                    <a:pt x="236" y="178"/>
                  </a:lnTo>
                  <a:lnTo>
                    <a:pt x="234" y="182"/>
                  </a:lnTo>
                  <a:lnTo>
                    <a:pt x="234" y="182"/>
                  </a:lnTo>
                  <a:lnTo>
                    <a:pt x="232" y="188"/>
                  </a:lnTo>
                  <a:lnTo>
                    <a:pt x="232" y="188"/>
                  </a:lnTo>
                  <a:lnTo>
                    <a:pt x="224" y="192"/>
                  </a:lnTo>
                  <a:lnTo>
                    <a:pt x="224" y="192"/>
                  </a:lnTo>
                  <a:lnTo>
                    <a:pt x="218" y="196"/>
                  </a:lnTo>
                  <a:lnTo>
                    <a:pt x="218" y="196"/>
                  </a:lnTo>
                  <a:lnTo>
                    <a:pt x="212" y="198"/>
                  </a:lnTo>
                  <a:lnTo>
                    <a:pt x="212" y="198"/>
                  </a:lnTo>
                  <a:lnTo>
                    <a:pt x="206" y="198"/>
                  </a:lnTo>
                  <a:lnTo>
                    <a:pt x="198" y="202"/>
                  </a:lnTo>
                  <a:lnTo>
                    <a:pt x="198" y="202"/>
                  </a:lnTo>
                  <a:lnTo>
                    <a:pt x="180" y="210"/>
                  </a:lnTo>
                  <a:lnTo>
                    <a:pt x="180" y="210"/>
                  </a:lnTo>
                  <a:lnTo>
                    <a:pt x="166" y="216"/>
                  </a:lnTo>
                  <a:lnTo>
                    <a:pt x="166" y="216"/>
                  </a:lnTo>
                  <a:lnTo>
                    <a:pt x="150" y="220"/>
                  </a:lnTo>
                  <a:lnTo>
                    <a:pt x="150" y="220"/>
                  </a:lnTo>
                  <a:lnTo>
                    <a:pt x="136" y="224"/>
                  </a:lnTo>
                  <a:lnTo>
                    <a:pt x="136" y="224"/>
                  </a:lnTo>
                  <a:lnTo>
                    <a:pt x="124" y="228"/>
                  </a:lnTo>
                  <a:lnTo>
                    <a:pt x="124" y="228"/>
                  </a:lnTo>
                  <a:lnTo>
                    <a:pt x="118" y="232"/>
                  </a:lnTo>
                  <a:lnTo>
                    <a:pt x="118" y="232"/>
                  </a:lnTo>
                  <a:lnTo>
                    <a:pt x="116" y="232"/>
                  </a:lnTo>
                  <a:lnTo>
                    <a:pt x="114" y="236"/>
                  </a:lnTo>
                  <a:lnTo>
                    <a:pt x="114" y="236"/>
                  </a:lnTo>
                  <a:lnTo>
                    <a:pt x="110" y="242"/>
                  </a:lnTo>
                  <a:lnTo>
                    <a:pt x="110" y="252"/>
                  </a:lnTo>
                  <a:lnTo>
                    <a:pt x="110" y="252"/>
                  </a:lnTo>
                  <a:lnTo>
                    <a:pt x="110" y="266"/>
                  </a:lnTo>
                  <a:lnTo>
                    <a:pt x="110" y="266"/>
                  </a:lnTo>
                  <a:lnTo>
                    <a:pt x="110" y="274"/>
                  </a:lnTo>
                  <a:lnTo>
                    <a:pt x="110" y="274"/>
                  </a:lnTo>
                  <a:lnTo>
                    <a:pt x="110" y="282"/>
                  </a:lnTo>
                  <a:lnTo>
                    <a:pt x="110" y="282"/>
                  </a:lnTo>
                  <a:lnTo>
                    <a:pt x="104" y="292"/>
                  </a:lnTo>
                  <a:lnTo>
                    <a:pt x="104" y="292"/>
                  </a:lnTo>
                  <a:lnTo>
                    <a:pt x="102" y="304"/>
                  </a:lnTo>
                  <a:lnTo>
                    <a:pt x="102" y="304"/>
                  </a:lnTo>
                  <a:lnTo>
                    <a:pt x="100" y="316"/>
                  </a:lnTo>
                  <a:lnTo>
                    <a:pt x="100" y="316"/>
                  </a:lnTo>
                  <a:lnTo>
                    <a:pt x="98" y="336"/>
                  </a:lnTo>
                  <a:lnTo>
                    <a:pt x="98" y="336"/>
                  </a:lnTo>
                  <a:lnTo>
                    <a:pt x="96" y="354"/>
                  </a:lnTo>
                  <a:lnTo>
                    <a:pt x="96" y="354"/>
                  </a:lnTo>
                  <a:lnTo>
                    <a:pt x="94" y="366"/>
                  </a:lnTo>
                  <a:lnTo>
                    <a:pt x="94" y="366"/>
                  </a:lnTo>
                  <a:lnTo>
                    <a:pt x="88" y="388"/>
                  </a:lnTo>
                  <a:lnTo>
                    <a:pt x="88" y="388"/>
                  </a:lnTo>
                  <a:lnTo>
                    <a:pt x="86" y="404"/>
                  </a:lnTo>
                  <a:lnTo>
                    <a:pt x="86" y="404"/>
                  </a:lnTo>
                  <a:lnTo>
                    <a:pt x="84" y="418"/>
                  </a:lnTo>
                  <a:lnTo>
                    <a:pt x="84" y="418"/>
                  </a:lnTo>
                  <a:lnTo>
                    <a:pt x="84" y="424"/>
                  </a:lnTo>
                  <a:lnTo>
                    <a:pt x="84" y="424"/>
                  </a:lnTo>
                  <a:lnTo>
                    <a:pt x="84" y="432"/>
                  </a:lnTo>
                  <a:lnTo>
                    <a:pt x="84" y="432"/>
                  </a:lnTo>
                  <a:lnTo>
                    <a:pt x="82" y="440"/>
                  </a:lnTo>
                  <a:lnTo>
                    <a:pt x="80" y="450"/>
                  </a:lnTo>
                  <a:lnTo>
                    <a:pt x="80" y="450"/>
                  </a:lnTo>
                  <a:lnTo>
                    <a:pt x="80" y="464"/>
                  </a:lnTo>
                  <a:lnTo>
                    <a:pt x="80" y="464"/>
                  </a:lnTo>
                  <a:lnTo>
                    <a:pt x="78" y="470"/>
                  </a:lnTo>
                  <a:lnTo>
                    <a:pt x="76" y="480"/>
                  </a:lnTo>
                  <a:lnTo>
                    <a:pt x="76" y="480"/>
                  </a:lnTo>
                  <a:lnTo>
                    <a:pt x="74" y="512"/>
                  </a:lnTo>
                  <a:lnTo>
                    <a:pt x="74" y="512"/>
                  </a:lnTo>
                  <a:lnTo>
                    <a:pt x="72" y="542"/>
                  </a:lnTo>
                  <a:lnTo>
                    <a:pt x="72" y="542"/>
                  </a:lnTo>
                  <a:lnTo>
                    <a:pt x="70" y="562"/>
                  </a:lnTo>
                  <a:lnTo>
                    <a:pt x="70" y="562"/>
                  </a:lnTo>
                  <a:lnTo>
                    <a:pt x="68" y="570"/>
                  </a:lnTo>
                  <a:lnTo>
                    <a:pt x="66" y="578"/>
                  </a:lnTo>
                  <a:lnTo>
                    <a:pt x="66" y="578"/>
                  </a:lnTo>
                  <a:lnTo>
                    <a:pt x="66" y="592"/>
                  </a:lnTo>
                  <a:lnTo>
                    <a:pt x="66" y="592"/>
                  </a:lnTo>
                  <a:lnTo>
                    <a:pt x="66" y="606"/>
                  </a:lnTo>
                  <a:lnTo>
                    <a:pt x="66" y="606"/>
                  </a:lnTo>
                  <a:lnTo>
                    <a:pt x="66" y="624"/>
                  </a:lnTo>
                  <a:lnTo>
                    <a:pt x="66" y="624"/>
                  </a:lnTo>
                  <a:lnTo>
                    <a:pt x="66" y="642"/>
                  </a:lnTo>
                  <a:lnTo>
                    <a:pt x="66" y="642"/>
                  </a:lnTo>
                  <a:lnTo>
                    <a:pt x="66" y="658"/>
                  </a:lnTo>
                  <a:lnTo>
                    <a:pt x="66" y="658"/>
                  </a:lnTo>
                  <a:lnTo>
                    <a:pt x="66" y="660"/>
                  </a:lnTo>
                  <a:lnTo>
                    <a:pt x="66" y="662"/>
                  </a:lnTo>
                  <a:lnTo>
                    <a:pt x="66" y="662"/>
                  </a:lnTo>
                  <a:lnTo>
                    <a:pt x="70" y="664"/>
                  </a:lnTo>
                  <a:lnTo>
                    <a:pt x="70" y="664"/>
                  </a:lnTo>
                  <a:lnTo>
                    <a:pt x="72" y="664"/>
                  </a:lnTo>
                  <a:lnTo>
                    <a:pt x="72" y="664"/>
                  </a:lnTo>
                  <a:lnTo>
                    <a:pt x="74" y="670"/>
                  </a:lnTo>
                  <a:lnTo>
                    <a:pt x="74" y="670"/>
                  </a:lnTo>
                  <a:lnTo>
                    <a:pt x="74" y="676"/>
                  </a:lnTo>
                  <a:lnTo>
                    <a:pt x="74" y="676"/>
                  </a:lnTo>
                  <a:lnTo>
                    <a:pt x="74" y="676"/>
                  </a:lnTo>
                  <a:lnTo>
                    <a:pt x="74" y="676"/>
                  </a:lnTo>
                  <a:lnTo>
                    <a:pt x="74" y="688"/>
                  </a:lnTo>
                  <a:lnTo>
                    <a:pt x="74" y="688"/>
                  </a:lnTo>
                  <a:lnTo>
                    <a:pt x="72" y="694"/>
                  </a:lnTo>
                  <a:lnTo>
                    <a:pt x="72" y="694"/>
                  </a:lnTo>
                  <a:lnTo>
                    <a:pt x="72" y="702"/>
                  </a:lnTo>
                  <a:lnTo>
                    <a:pt x="72" y="702"/>
                  </a:lnTo>
                  <a:lnTo>
                    <a:pt x="70" y="708"/>
                  </a:lnTo>
                  <a:lnTo>
                    <a:pt x="70" y="708"/>
                  </a:lnTo>
                  <a:lnTo>
                    <a:pt x="70" y="712"/>
                  </a:lnTo>
                  <a:lnTo>
                    <a:pt x="70" y="712"/>
                  </a:lnTo>
                  <a:lnTo>
                    <a:pt x="72" y="716"/>
                  </a:lnTo>
                  <a:lnTo>
                    <a:pt x="72" y="716"/>
                  </a:lnTo>
                  <a:lnTo>
                    <a:pt x="72" y="722"/>
                  </a:lnTo>
                  <a:lnTo>
                    <a:pt x="72" y="722"/>
                  </a:lnTo>
                  <a:lnTo>
                    <a:pt x="74" y="728"/>
                  </a:lnTo>
                  <a:lnTo>
                    <a:pt x="74" y="728"/>
                  </a:lnTo>
                  <a:lnTo>
                    <a:pt x="74" y="738"/>
                  </a:lnTo>
                  <a:lnTo>
                    <a:pt x="74" y="738"/>
                  </a:lnTo>
                  <a:lnTo>
                    <a:pt x="76" y="744"/>
                  </a:lnTo>
                  <a:lnTo>
                    <a:pt x="76" y="744"/>
                  </a:lnTo>
                  <a:lnTo>
                    <a:pt x="76" y="746"/>
                  </a:lnTo>
                  <a:lnTo>
                    <a:pt x="76" y="746"/>
                  </a:lnTo>
                  <a:lnTo>
                    <a:pt x="76" y="750"/>
                  </a:lnTo>
                  <a:lnTo>
                    <a:pt x="76" y="750"/>
                  </a:lnTo>
                  <a:lnTo>
                    <a:pt x="78" y="752"/>
                  </a:lnTo>
                  <a:lnTo>
                    <a:pt x="78" y="752"/>
                  </a:lnTo>
                  <a:lnTo>
                    <a:pt x="78" y="754"/>
                  </a:lnTo>
                  <a:lnTo>
                    <a:pt x="78" y="754"/>
                  </a:lnTo>
                  <a:lnTo>
                    <a:pt x="76" y="762"/>
                  </a:lnTo>
                  <a:lnTo>
                    <a:pt x="76" y="762"/>
                  </a:lnTo>
                  <a:lnTo>
                    <a:pt x="72" y="770"/>
                  </a:lnTo>
                  <a:lnTo>
                    <a:pt x="72" y="770"/>
                  </a:lnTo>
                  <a:lnTo>
                    <a:pt x="68" y="778"/>
                  </a:lnTo>
                  <a:lnTo>
                    <a:pt x="68" y="778"/>
                  </a:lnTo>
                  <a:lnTo>
                    <a:pt x="62" y="792"/>
                  </a:lnTo>
                  <a:lnTo>
                    <a:pt x="62" y="792"/>
                  </a:lnTo>
                  <a:lnTo>
                    <a:pt x="58" y="802"/>
                  </a:lnTo>
                  <a:lnTo>
                    <a:pt x="56" y="812"/>
                  </a:lnTo>
                  <a:lnTo>
                    <a:pt x="56" y="812"/>
                  </a:lnTo>
                  <a:lnTo>
                    <a:pt x="56" y="822"/>
                  </a:lnTo>
                  <a:lnTo>
                    <a:pt x="56" y="822"/>
                  </a:lnTo>
                  <a:lnTo>
                    <a:pt x="54" y="822"/>
                  </a:lnTo>
                  <a:lnTo>
                    <a:pt x="54" y="822"/>
                  </a:lnTo>
                  <a:lnTo>
                    <a:pt x="48" y="820"/>
                  </a:lnTo>
                  <a:lnTo>
                    <a:pt x="48" y="820"/>
                  </a:lnTo>
                  <a:lnTo>
                    <a:pt x="46" y="820"/>
                  </a:lnTo>
                  <a:lnTo>
                    <a:pt x="46" y="820"/>
                  </a:lnTo>
                  <a:lnTo>
                    <a:pt x="44" y="822"/>
                  </a:lnTo>
                  <a:lnTo>
                    <a:pt x="44" y="822"/>
                  </a:lnTo>
                  <a:lnTo>
                    <a:pt x="44" y="822"/>
                  </a:lnTo>
                  <a:lnTo>
                    <a:pt x="44" y="822"/>
                  </a:lnTo>
                  <a:lnTo>
                    <a:pt x="42" y="822"/>
                  </a:lnTo>
                  <a:lnTo>
                    <a:pt x="42" y="822"/>
                  </a:lnTo>
                  <a:lnTo>
                    <a:pt x="40" y="822"/>
                  </a:lnTo>
                  <a:lnTo>
                    <a:pt x="40" y="822"/>
                  </a:lnTo>
                  <a:lnTo>
                    <a:pt x="40" y="826"/>
                  </a:lnTo>
                  <a:lnTo>
                    <a:pt x="40" y="826"/>
                  </a:lnTo>
                  <a:lnTo>
                    <a:pt x="38" y="830"/>
                  </a:lnTo>
                  <a:lnTo>
                    <a:pt x="38" y="830"/>
                  </a:lnTo>
                  <a:lnTo>
                    <a:pt x="36" y="830"/>
                  </a:lnTo>
                  <a:lnTo>
                    <a:pt x="36" y="832"/>
                  </a:lnTo>
                  <a:lnTo>
                    <a:pt x="36" y="832"/>
                  </a:lnTo>
                  <a:lnTo>
                    <a:pt x="36" y="834"/>
                  </a:lnTo>
                  <a:lnTo>
                    <a:pt x="36" y="834"/>
                  </a:lnTo>
                  <a:lnTo>
                    <a:pt x="30" y="844"/>
                  </a:lnTo>
                  <a:lnTo>
                    <a:pt x="30" y="844"/>
                  </a:lnTo>
                  <a:lnTo>
                    <a:pt x="28" y="846"/>
                  </a:lnTo>
                  <a:lnTo>
                    <a:pt x="28" y="846"/>
                  </a:lnTo>
                  <a:lnTo>
                    <a:pt x="26" y="854"/>
                  </a:lnTo>
                  <a:lnTo>
                    <a:pt x="26" y="854"/>
                  </a:lnTo>
                  <a:lnTo>
                    <a:pt x="24" y="856"/>
                  </a:lnTo>
                  <a:lnTo>
                    <a:pt x="24" y="856"/>
                  </a:lnTo>
                  <a:lnTo>
                    <a:pt x="22" y="860"/>
                  </a:lnTo>
                  <a:lnTo>
                    <a:pt x="22" y="860"/>
                  </a:lnTo>
                  <a:lnTo>
                    <a:pt x="18" y="866"/>
                  </a:lnTo>
                  <a:lnTo>
                    <a:pt x="18" y="866"/>
                  </a:lnTo>
                  <a:lnTo>
                    <a:pt x="16" y="876"/>
                  </a:lnTo>
                  <a:lnTo>
                    <a:pt x="16" y="876"/>
                  </a:lnTo>
                  <a:lnTo>
                    <a:pt x="14" y="884"/>
                  </a:lnTo>
                  <a:lnTo>
                    <a:pt x="14" y="884"/>
                  </a:lnTo>
                  <a:lnTo>
                    <a:pt x="14" y="888"/>
                  </a:lnTo>
                  <a:lnTo>
                    <a:pt x="14" y="888"/>
                  </a:lnTo>
                  <a:lnTo>
                    <a:pt x="10" y="890"/>
                  </a:lnTo>
                  <a:lnTo>
                    <a:pt x="10" y="890"/>
                  </a:lnTo>
                  <a:lnTo>
                    <a:pt x="10" y="892"/>
                  </a:lnTo>
                  <a:lnTo>
                    <a:pt x="10" y="894"/>
                  </a:lnTo>
                  <a:lnTo>
                    <a:pt x="10" y="894"/>
                  </a:lnTo>
                  <a:lnTo>
                    <a:pt x="12" y="894"/>
                  </a:lnTo>
                  <a:lnTo>
                    <a:pt x="12" y="894"/>
                  </a:lnTo>
                  <a:lnTo>
                    <a:pt x="8" y="908"/>
                  </a:lnTo>
                  <a:lnTo>
                    <a:pt x="8" y="908"/>
                  </a:lnTo>
                  <a:lnTo>
                    <a:pt x="2" y="932"/>
                  </a:lnTo>
                  <a:lnTo>
                    <a:pt x="2" y="932"/>
                  </a:lnTo>
                  <a:lnTo>
                    <a:pt x="0" y="956"/>
                  </a:lnTo>
                  <a:lnTo>
                    <a:pt x="0" y="956"/>
                  </a:lnTo>
                  <a:lnTo>
                    <a:pt x="0" y="988"/>
                  </a:lnTo>
                  <a:lnTo>
                    <a:pt x="0" y="988"/>
                  </a:lnTo>
                  <a:lnTo>
                    <a:pt x="2" y="1002"/>
                  </a:lnTo>
                  <a:lnTo>
                    <a:pt x="2" y="1002"/>
                  </a:lnTo>
                  <a:lnTo>
                    <a:pt x="4" y="1010"/>
                  </a:lnTo>
                  <a:lnTo>
                    <a:pt x="6" y="1020"/>
                  </a:lnTo>
                  <a:lnTo>
                    <a:pt x="6" y="1020"/>
                  </a:lnTo>
                  <a:lnTo>
                    <a:pt x="10" y="1026"/>
                  </a:lnTo>
                  <a:lnTo>
                    <a:pt x="12" y="1030"/>
                  </a:lnTo>
                  <a:lnTo>
                    <a:pt x="12" y="1030"/>
                  </a:lnTo>
                  <a:lnTo>
                    <a:pt x="14" y="1032"/>
                  </a:lnTo>
                  <a:lnTo>
                    <a:pt x="14" y="1032"/>
                  </a:lnTo>
                  <a:lnTo>
                    <a:pt x="16" y="1034"/>
                  </a:lnTo>
                  <a:lnTo>
                    <a:pt x="16" y="1034"/>
                  </a:lnTo>
                  <a:lnTo>
                    <a:pt x="18" y="1036"/>
                  </a:lnTo>
                  <a:lnTo>
                    <a:pt x="18" y="1036"/>
                  </a:lnTo>
                  <a:lnTo>
                    <a:pt x="18" y="1036"/>
                  </a:lnTo>
                  <a:lnTo>
                    <a:pt x="18" y="1036"/>
                  </a:lnTo>
                  <a:lnTo>
                    <a:pt x="20" y="1036"/>
                  </a:lnTo>
                  <a:lnTo>
                    <a:pt x="20" y="1036"/>
                  </a:lnTo>
                  <a:lnTo>
                    <a:pt x="22" y="1036"/>
                  </a:lnTo>
                  <a:lnTo>
                    <a:pt x="22" y="1036"/>
                  </a:lnTo>
                  <a:lnTo>
                    <a:pt x="22" y="1036"/>
                  </a:lnTo>
                  <a:lnTo>
                    <a:pt x="22" y="1038"/>
                  </a:lnTo>
                  <a:lnTo>
                    <a:pt x="22" y="1038"/>
                  </a:lnTo>
                  <a:lnTo>
                    <a:pt x="26" y="1038"/>
                  </a:lnTo>
                  <a:lnTo>
                    <a:pt x="26" y="1038"/>
                  </a:lnTo>
                  <a:lnTo>
                    <a:pt x="26" y="1036"/>
                  </a:lnTo>
                  <a:lnTo>
                    <a:pt x="28" y="1038"/>
                  </a:lnTo>
                  <a:lnTo>
                    <a:pt x="28" y="1038"/>
                  </a:lnTo>
                  <a:lnTo>
                    <a:pt x="28" y="1038"/>
                  </a:lnTo>
                  <a:lnTo>
                    <a:pt x="30" y="1038"/>
                  </a:lnTo>
                  <a:lnTo>
                    <a:pt x="30" y="1038"/>
                  </a:lnTo>
                  <a:lnTo>
                    <a:pt x="36" y="1040"/>
                  </a:lnTo>
                  <a:lnTo>
                    <a:pt x="36" y="1040"/>
                  </a:lnTo>
                  <a:lnTo>
                    <a:pt x="44" y="1040"/>
                  </a:lnTo>
                  <a:lnTo>
                    <a:pt x="44" y="1040"/>
                  </a:lnTo>
                  <a:lnTo>
                    <a:pt x="50" y="1040"/>
                  </a:lnTo>
                  <a:lnTo>
                    <a:pt x="50" y="1040"/>
                  </a:lnTo>
                  <a:lnTo>
                    <a:pt x="50" y="1042"/>
                  </a:lnTo>
                  <a:lnTo>
                    <a:pt x="50" y="1042"/>
                  </a:lnTo>
                  <a:lnTo>
                    <a:pt x="50" y="1042"/>
                  </a:lnTo>
                  <a:lnTo>
                    <a:pt x="54" y="1042"/>
                  </a:lnTo>
                  <a:lnTo>
                    <a:pt x="54" y="1042"/>
                  </a:lnTo>
                  <a:lnTo>
                    <a:pt x="54" y="1044"/>
                  </a:lnTo>
                  <a:lnTo>
                    <a:pt x="58" y="1046"/>
                  </a:lnTo>
                  <a:lnTo>
                    <a:pt x="58" y="1046"/>
                  </a:lnTo>
                  <a:lnTo>
                    <a:pt x="70" y="1048"/>
                  </a:lnTo>
                  <a:lnTo>
                    <a:pt x="70" y="1048"/>
                  </a:lnTo>
                  <a:lnTo>
                    <a:pt x="76" y="1050"/>
                  </a:lnTo>
                  <a:lnTo>
                    <a:pt x="76" y="1054"/>
                  </a:lnTo>
                  <a:lnTo>
                    <a:pt x="76" y="1054"/>
                  </a:lnTo>
                  <a:lnTo>
                    <a:pt x="74" y="1058"/>
                  </a:lnTo>
                  <a:lnTo>
                    <a:pt x="74" y="1058"/>
                  </a:lnTo>
                  <a:lnTo>
                    <a:pt x="74" y="1060"/>
                  </a:lnTo>
                  <a:lnTo>
                    <a:pt x="74" y="1060"/>
                  </a:lnTo>
                  <a:lnTo>
                    <a:pt x="72" y="1060"/>
                  </a:lnTo>
                  <a:lnTo>
                    <a:pt x="74" y="1062"/>
                  </a:lnTo>
                  <a:lnTo>
                    <a:pt x="74" y="1062"/>
                  </a:lnTo>
                  <a:lnTo>
                    <a:pt x="74" y="1062"/>
                  </a:lnTo>
                  <a:lnTo>
                    <a:pt x="74" y="1064"/>
                  </a:lnTo>
                  <a:lnTo>
                    <a:pt x="74" y="1064"/>
                  </a:lnTo>
                  <a:lnTo>
                    <a:pt x="74" y="1068"/>
                  </a:lnTo>
                  <a:lnTo>
                    <a:pt x="74" y="1070"/>
                  </a:lnTo>
                  <a:lnTo>
                    <a:pt x="74" y="1070"/>
                  </a:lnTo>
                  <a:lnTo>
                    <a:pt x="76" y="1070"/>
                  </a:lnTo>
                  <a:lnTo>
                    <a:pt x="76" y="1070"/>
                  </a:lnTo>
                  <a:lnTo>
                    <a:pt x="76" y="1076"/>
                  </a:lnTo>
                  <a:lnTo>
                    <a:pt x="76" y="1076"/>
                  </a:lnTo>
                  <a:lnTo>
                    <a:pt x="78" y="1086"/>
                  </a:lnTo>
                  <a:lnTo>
                    <a:pt x="78" y="1086"/>
                  </a:lnTo>
                  <a:lnTo>
                    <a:pt x="80" y="1092"/>
                  </a:lnTo>
                  <a:lnTo>
                    <a:pt x="80" y="1092"/>
                  </a:lnTo>
                  <a:lnTo>
                    <a:pt x="84" y="1108"/>
                  </a:lnTo>
                  <a:lnTo>
                    <a:pt x="84" y="1108"/>
                  </a:lnTo>
                  <a:lnTo>
                    <a:pt x="86" y="1120"/>
                  </a:lnTo>
                  <a:lnTo>
                    <a:pt x="86" y="1120"/>
                  </a:lnTo>
                  <a:lnTo>
                    <a:pt x="86" y="1128"/>
                  </a:lnTo>
                  <a:lnTo>
                    <a:pt x="86" y="1128"/>
                  </a:lnTo>
                  <a:lnTo>
                    <a:pt x="86" y="1130"/>
                  </a:lnTo>
                  <a:lnTo>
                    <a:pt x="86" y="1132"/>
                  </a:lnTo>
                  <a:lnTo>
                    <a:pt x="86" y="1132"/>
                  </a:lnTo>
                  <a:lnTo>
                    <a:pt x="84" y="1134"/>
                  </a:lnTo>
                  <a:lnTo>
                    <a:pt x="84" y="1136"/>
                  </a:lnTo>
                  <a:lnTo>
                    <a:pt x="84" y="1136"/>
                  </a:lnTo>
                  <a:lnTo>
                    <a:pt x="86" y="1140"/>
                  </a:lnTo>
                  <a:lnTo>
                    <a:pt x="86" y="1140"/>
                  </a:lnTo>
                  <a:lnTo>
                    <a:pt x="86" y="1144"/>
                  </a:lnTo>
                  <a:lnTo>
                    <a:pt x="86" y="1144"/>
                  </a:lnTo>
                  <a:lnTo>
                    <a:pt x="88" y="1146"/>
                  </a:lnTo>
                  <a:lnTo>
                    <a:pt x="88" y="1146"/>
                  </a:lnTo>
                  <a:lnTo>
                    <a:pt x="88" y="1146"/>
                  </a:lnTo>
                  <a:lnTo>
                    <a:pt x="88" y="1146"/>
                  </a:lnTo>
                  <a:lnTo>
                    <a:pt x="88" y="1152"/>
                  </a:lnTo>
                  <a:lnTo>
                    <a:pt x="88" y="1152"/>
                  </a:lnTo>
                  <a:lnTo>
                    <a:pt x="88" y="1156"/>
                  </a:lnTo>
                  <a:lnTo>
                    <a:pt x="88" y="1156"/>
                  </a:lnTo>
                  <a:lnTo>
                    <a:pt x="88" y="1160"/>
                  </a:lnTo>
                  <a:lnTo>
                    <a:pt x="88" y="1160"/>
                  </a:lnTo>
                  <a:lnTo>
                    <a:pt x="84" y="1166"/>
                  </a:lnTo>
                  <a:lnTo>
                    <a:pt x="84" y="1166"/>
                  </a:lnTo>
                  <a:lnTo>
                    <a:pt x="82" y="1168"/>
                  </a:lnTo>
                  <a:lnTo>
                    <a:pt x="82" y="1168"/>
                  </a:lnTo>
                  <a:lnTo>
                    <a:pt x="80" y="1172"/>
                  </a:lnTo>
                  <a:lnTo>
                    <a:pt x="80" y="1172"/>
                  </a:lnTo>
                  <a:lnTo>
                    <a:pt x="66" y="1190"/>
                  </a:lnTo>
                  <a:lnTo>
                    <a:pt x="66" y="1190"/>
                  </a:lnTo>
                  <a:lnTo>
                    <a:pt x="60" y="1198"/>
                  </a:lnTo>
                  <a:lnTo>
                    <a:pt x="56" y="1206"/>
                  </a:lnTo>
                  <a:lnTo>
                    <a:pt x="56" y="1206"/>
                  </a:lnTo>
                  <a:lnTo>
                    <a:pt x="56" y="1210"/>
                  </a:lnTo>
                  <a:lnTo>
                    <a:pt x="60" y="1214"/>
                  </a:lnTo>
                  <a:lnTo>
                    <a:pt x="60" y="1214"/>
                  </a:lnTo>
                  <a:lnTo>
                    <a:pt x="66" y="1214"/>
                  </a:lnTo>
                  <a:lnTo>
                    <a:pt x="72" y="1212"/>
                  </a:lnTo>
                  <a:lnTo>
                    <a:pt x="72" y="1212"/>
                  </a:lnTo>
                  <a:lnTo>
                    <a:pt x="80" y="1208"/>
                  </a:lnTo>
                  <a:lnTo>
                    <a:pt x="80" y="1208"/>
                  </a:lnTo>
                  <a:lnTo>
                    <a:pt x="84" y="1206"/>
                  </a:lnTo>
                  <a:lnTo>
                    <a:pt x="84" y="1206"/>
                  </a:lnTo>
                  <a:lnTo>
                    <a:pt x="92" y="1204"/>
                  </a:lnTo>
                  <a:lnTo>
                    <a:pt x="92" y="1204"/>
                  </a:lnTo>
                  <a:lnTo>
                    <a:pt x="102" y="1200"/>
                  </a:lnTo>
                  <a:lnTo>
                    <a:pt x="102" y="1200"/>
                  </a:lnTo>
                  <a:lnTo>
                    <a:pt x="108" y="1198"/>
                  </a:lnTo>
                  <a:lnTo>
                    <a:pt x="108" y="1198"/>
                  </a:lnTo>
                  <a:lnTo>
                    <a:pt x="108" y="1204"/>
                  </a:lnTo>
                  <a:lnTo>
                    <a:pt x="108" y="1204"/>
                  </a:lnTo>
                  <a:lnTo>
                    <a:pt x="108" y="1208"/>
                  </a:lnTo>
                  <a:lnTo>
                    <a:pt x="108" y="1208"/>
                  </a:lnTo>
                  <a:lnTo>
                    <a:pt x="100" y="1208"/>
                  </a:lnTo>
                  <a:lnTo>
                    <a:pt x="100" y="1208"/>
                  </a:lnTo>
                  <a:lnTo>
                    <a:pt x="94" y="1210"/>
                  </a:lnTo>
                  <a:lnTo>
                    <a:pt x="90" y="1214"/>
                  </a:lnTo>
                  <a:lnTo>
                    <a:pt x="90" y="1214"/>
                  </a:lnTo>
                  <a:lnTo>
                    <a:pt x="84" y="1222"/>
                  </a:lnTo>
                  <a:lnTo>
                    <a:pt x="84" y="1222"/>
                  </a:lnTo>
                  <a:lnTo>
                    <a:pt x="82" y="1228"/>
                  </a:lnTo>
                  <a:lnTo>
                    <a:pt x="82" y="1228"/>
                  </a:lnTo>
                  <a:lnTo>
                    <a:pt x="82" y="1232"/>
                  </a:lnTo>
                  <a:lnTo>
                    <a:pt x="82" y="1232"/>
                  </a:lnTo>
                  <a:lnTo>
                    <a:pt x="80" y="1234"/>
                  </a:lnTo>
                  <a:lnTo>
                    <a:pt x="80" y="1234"/>
                  </a:lnTo>
                  <a:lnTo>
                    <a:pt x="78" y="1240"/>
                  </a:lnTo>
                  <a:lnTo>
                    <a:pt x="78" y="1240"/>
                  </a:lnTo>
                  <a:lnTo>
                    <a:pt x="76" y="1248"/>
                  </a:lnTo>
                  <a:lnTo>
                    <a:pt x="76" y="1248"/>
                  </a:lnTo>
                  <a:lnTo>
                    <a:pt x="74" y="1254"/>
                  </a:lnTo>
                  <a:lnTo>
                    <a:pt x="74" y="1254"/>
                  </a:lnTo>
                  <a:lnTo>
                    <a:pt x="74" y="1256"/>
                  </a:lnTo>
                  <a:lnTo>
                    <a:pt x="74" y="1258"/>
                  </a:lnTo>
                  <a:lnTo>
                    <a:pt x="74" y="1258"/>
                  </a:lnTo>
                  <a:lnTo>
                    <a:pt x="76" y="1258"/>
                  </a:lnTo>
                  <a:lnTo>
                    <a:pt x="76" y="1258"/>
                  </a:lnTo>
                  <a:lnTo>
                    <a:pt x="68" y="1264"/>
                  </a:lnTo>
                  <a:lnTo>
                    <a:pt x="68" y="1264"/>
                  </a:lnTo>
                  <a:lnTo>
                    <a:pt x="64" y="1266"/>
                  </a:lnTo>
                  <a:lnTo>
                    <a:pt x="64" y="1266"/>
                  </a:lnTo>
                  <a:lnTo>
                    <a:pt x="68" y="1264"/>
                  </a:lnTo>
                  <a:lnTo>
                    <a:pt x="68" y="1264"/>
                  </a:lnTo>
                  <a:lnTo>
                    <a:pt x="66" y="1268"/>
                  </a:lnTo>
                  <a:lnTo>
                    <a:pt x="66" y="1268"/>
                  </a:lnTo>
                  <a:lnTo>
                    <a:pt x="60" y="1272"/>
                  </a:lnTo>
                  <a:lnTo>
                    <a:pt x="60" y="1272"/>
                  </a:lnTo>
                  <a:lnTo>
                    <a:pt x="54" y="1276"/>
                  </a:lnTo>
                  <a:lnTo>
                    <a:pt x="54" y="1276"/>
                  </a:lnTo>
                  <a:lnTo>
                    <a:pt x="50" y="1278"/>
                  </a:lnTo>
                  <a:lnTo>
                    <a:pt x="50" y="1278"/>
                  </a:lnTo>
                  <a:lnTo>
                    <a:pt x="46" y="1280"/>
                  </a:lnTo>
                  <a:lnTo>
                    <a:pt x="46" y="1280"/>
                  </a:lnTo>
                  <a:lnTo>
                    <a:pt x="44" y="1282"/>
                  </a:lnTo>
                  <a:lnTo>
                    <a:pt x="44" y="1282"/>
                  </a:lnTo>
                  <a:lnTo>
                    <a:pt x="40" y="1284"/>
                  </a:lnTo>
                  <a:lnTo>
                    <a:pt x="40" y="1284"/>
                  </a:lnTo>
                  <a:lnTo>
                    <a:pt x="34" y="1288"/>
                  </a:lnTo>
                  <a:lnTo>
                    <a:pt x="34" y="1288"/>
                  </a:lnTo>
                  <a:lnTo>
                    <a:pt x="28" y="1290"/>
                  </a:lnTo>
                  <a:lnTo>
                    <a:pt x="24" y="1294"/>
                  </a:lnTo>
                  <a:lnTo>
                    <a:pt x="24" y="1294"/>
                  </a:lnTo>
                  <a:lnTo>
                    <a:pt x="22" y="1296"/>
                  </a:lnTo>
                  <a:lnTo>
                    <a:pt x="22" y="1300"/>
                  </a:lnTo>
                  <a:lnTo>
                    <a:pt x="22" y="1300"/>
                  </a:lnTo>
                  <a:lnTo>
                    <a:pt x="22" y="1302"/>
                  </a:lnTo>
                  <a:lnTo>
                    <a:pt x="22" y="1302"/>
                  </a:lnTo>
                  <a:lnTo>
                    <a:pt x="20" y="1304"/>
                  </a:lnTo>
                  <a:lnTo>
                    <a:pt x="20" y="1304"/>
                  </a:lnTo>
                  <a:lnTo>
                    <a:pt x="18" y="1304"/>
                  </a:lnTo>
                  <a:lnTo>
                    <a:pt x="18" y="1304"/>
                  </a:lnTo>
                  <a:lnTo>
                    <a:pt x="18" y="1306"/>
                  </a:lnTo>
                  <a:lnTo>
                    <a:pt x="22" y="1308"/>
                  </a:lnTo>
                  <a:lnTo>
                    <a:pt x="22" y="1308"/>
                  </a:lnTo>
                  <a:lnTo>
                    <a:pt x="30" y="1310"/>
                  </a:lnTo>
                  <a:lnTo>
                    <a:pt x="44" y="1312"/>
                  </a:lnTo>
                  <a:lnTo>
                    <a:pt x="44" y="1312"/>
                  </a:lnTo>
                  <a:lnTo>
                    <a:pt x="62" y="1314"/>
                  </a:lnTo>
                  <a:lnTo>
                    <a:pt x="82" y="1312"/>
                  </a:lnTo>
                  <a:lnTo>
                    <a:pt x="82" y="1312"/>
                  </a:lnTo>
                  <a:lnTo>
                    <a:pt x="96" y="1310"/>
                  </a:lnTo>
                  <a:lnTo>
                    <a:pt x="104" y="1308"/>
                  </a:lnTo>
                  <a:lnTo>
                    <a:pt x="104" y="1308"/>
                  </a:lnTo>
                  <a:lnTo>
                    <a:pt x="110" y="1300"/>
                  </a:lnTo>
                  <a:lnTo>
                    <a:pt x="110" y="1300"/>
                  </a:lnTo>
                  <a:lnTo>
                    <a:pt x="116" y="1296"/>
                  </a:lnTo>
                  <a:lnTo>
                    <a:pt x="116" y="1296"/>
                  </a:lnTo>
                  <a:lnTo>
                    <a:pt x="118" y="1294"/>
                  </a:lnTo>
                  <a:lnTo>
                    <a:pt x="118" y="1294"/>
                  </a:lnTo>
                  <a:lnTo>
                    <a:pt x="134" y="1298"/>
                  </a:lnTo>
                  <a:lnTo>
                    <a:pt x="134" y="1298"/>
                  </a:lnTo>
                  <a:lnTo>
                    <a:pt x="142" y="1300"/>
                  </a:lnTo>
                  <a:lnTo>
                    <a:pt x="150" y="1298"/>
                  </a:lnTo>
                  <a:lnTo>
                    <a:pt x="150" y="1298"/>
                  </a:lnTo>
                  <a:lnTo>
                    <a:pt x="162" y="1296"/>
                  </a:lnTo>
                  <a:lnTo>
                    <a:pt x="172" y="1294"/>
                  </a:lnTo>
                  <a:lnTo>
                    <a:pt x="172" y="1294"/>
                  </a:lnTo>
                  <a:lnTo>
                    <a:pt x="176" y="1292"/>
                  </a:lnTo>
                  <a:lnTo>
                    <a:pt x="176" y="1290"/>
                  </a:lnTo>
                  <a:lnTo>
                    <a:pt x="176" y="1290"/>
                  </a:lnTo>
                  <a:lnTo>
                    <a:pt x="176" y="1288"/>
                  </a:lnTo>
                  <a:lnTo>
                    <a:pt x="176" y="1288"/>
                  </a:lnTo>
                  <a:lnTo>
                    <a:pt x="178" y="1286"/>
                  </a:lnTo>
                  <a:lnTo>
                    <a:pt x="178" y="1284"/>
                  </a:lnTo>
                  <a:lnTo>
                    <a:pt x="178" y="1284"/>
                  </a:lnTo>
                  <a:lnTo>
                    <a:pt x="180" y="1274"/>
                  </a:lnTo>
                  <a:lnTo>
                    <a:pt x="180" y="1274"/>
                  </a:lnTo>
                  <a:lnTo>
                    <a:pt x="180" y="1264"/>
                  </a:lnTo>
                  <a:lnTo>
                    <a:pt x="180" y="1264"/>
                  </a:lnTo>
                  <a:lnTo>
                    <a:pt x="180" y="1262"/>
                  </a:lnTo>
                  <a:lnTo>
                    <a:pt x="180" y="1262"/>
                  </a:lnTo>
                  <a:lnTo>
                    <a:pt x="180" y="1262"/>
                  </a:lnTo>
                  <a:lnTo>
                    <a:pt x="180" y="1262"/>
                  </a:lnTo>
                  <a:lnTo>
                    <a:pt x="182" y="1254"/>
                  </a:lnTo>
                  <a:lnTo>
                    <a:pt x="182" y="1254"/>
                  </a:lnTo>
                  <a:lnTo>
                    <a:pt x="182" y="1246"/>
                  </a:lnTo>
                  <a:lnTo>
                    <a:pt x="182" y="1238"/>
                  </a:lnTo>
                  <a:lnTo>
                    <a:pt x="182" y="1238"/>
                  </a:lnTo>
                  <a:lnTo>
                    <a:pt x="182" y="1228"/>
                  </a:lnTo>
                  <a:lnTo>
                    <a:pt x="182" y="1228"/>
                  </a:lnTo>
                  <a:lnTo>
                    <a:pt x="182" y="1222"/>
                  </a:lnTo>
                  <a:lnTo>
                    <a:pt x="182" y="1222"/>
                  </a:lnTo>
                  <a:lnTo>
                    <a:pt x="190" y="1212"/>
                  </a:lnTo>
                  <a:lnTo>
                    <a:pt x="190" y="1212"/>
                  </a:lnTo>
                  <a:lnTo>
                    <a:pt x="198" y="1200"/>
                  </a:lnTo>
                  <a:lnTo>
                    <a:pt x="210" y="1182"/>
                  </a:lnTo>
                  <a:lnTo>
                    <a:pt x="210" y="1182"/>
                  </a:lnTo>
                  <a:lnTo>
                    <a:pt x="214" y="1170"/>
                  </a:lnTo>
                  <a:lnTo>
                    <a:pt x="214" y="1170"/>
                  </a:lnTo>
                  <a:lnTo>
                    <a:pt x="216" y="1162"/>
                  </a:lnTo>
                  <a:lnTo>
                    <a:pt x="216" y="1162"/>
                  </a:lnTo>
                  <a:lnTo>
                    <a:pt x="218" y="1152"/>
                  </a:lnTo>
                  <a:lnTo>
                    <a:pt x="218" y="1152"/>
                  </a:lnTo>
                  <a:lnTo>
                    <a:pt x="226" y="1112"/>
                  </a:lnTo>
                  <a:lnTo>
                    <a:pt x="226" y="1112"/>
                  </a:lnTo>
                  <a:lnTo>
                    <a:pt x="230" y="1086"/>
                  </a:lnTo>
                  <a:lnTo>
                    <a:pt x="230" y="1086"/>
                  </a:lnTo>
                  <a:lnTo>
                    <a:pt x="236" y="1062"/>
                  </a:lnTo>
                  <a:lnTo>
                    <a:pt x="236" y="1062"/>
                  </a:lnTo>
                  <a:lnTo>
                    <a:pt x="244" y="1016"/>
                  </a:lnTo>
                  <a:lnTo>
                    <a:pt x="244" y="1016"/>
                  </a:lnTo>
                  <a:lnTo>
                    <a:pt x="254" y="952"/>
                  </a:lnTo>
                  <a:lnTo>
                    <a:pt x="254" y="952"/>
                  </a:lnTo>
                  <a:lnTo>
                    <a:pt x="264" y="892"/>
                  </a:lnTo>
                  <a:lnTo>
                    <a:pt x="264" y="892"/>
                  </a:lnTo>
                  <a:lnTo>
                    <a:pt x="268" y="866"/>
                  </a:lnTo>
                  <a:lnTo>
                    <a:pt x="268" y="866"/>
                  </a:lnTo>
                  <a:lnTo>
                    <a:pt x="270" y="860"/>
                  </a:lnTo>
                  <a:lnTo>
                    <a:pt x="270" y="860"/>
                  </a:lnTo>
                  <a:lnTo>
                    <a:pt x="272" y="864"/>
                  </a:lnTo>
                  <a:lnTo>
                    <a:pt x="272" y="864"/>
                  </a:lnTo>
                  <a:lnTo>
                    <a:pt x="276" y="880"/>
                  </a:lnTo>
                  <a:lnTo>
                    <a:pt x="276" y="880"/>
                  </a:lnTo>
                  <a:lnTo>
                    <a:pt x="282" y="896"/>
                  </a:lnTo>
                  <a:lnTo>
                    <a:pt x="282" y="896"/>
                  </a:lnTo>
                  <a:lnTo>
                    <a:pt x="284" y="900"/>
                  </a:lnTo>
                  <a:lnTo>
                    <a:pt x="284" y="900"/>
                  </a:lnTo>
                  <a:lnTo>
                    <a:pt x="284" y="908"/>
                  </a:lnTo>
                  <a:lnTo>
                    <a:pt x="284" y="908"/>
                  </a:lnTo>
                  <a:lnTo>
                    <a:pt x="288" y="928"/>
                  </a:lnTo>
                  <a:lnTo>
                    <a:pt x="288" y="928"/>
                  </a:lnTo>
                  <a:lnTo>
                    <a:pt x="292" y="940"/>
                  </a:lnTo>
                  <a:lnTo>
                    <a:pt x="292" y="940"/>
                  </a:lnTo>
                  <a:lnTo>
                    <a:pt x="294" y="950"/>
                  </a:lnTo>
                  <a:lnTo>
                    <a:pt x="294" y="950"/>
                  </a:lnTo>
                  <a:lnTo>
                    <a:pt x="296" y="962"/>
                  </a:lnTo>
                  <a:lnTo>
                    <a:pt x="296" y="962"/>
                  </a:lnTo>
                  <a:lnTo>
                    <a:pt x="294" y="978"/>
                  </a:lnTo>
                  <a:lnTo>
                    <a:pt x="294" y="978"/>
                  </a:lnTo>
                  <a:lnTo>
                    <a:pt x="292" y="994"/>
                  </a:lnTo>
                  <a:lnTo>
                    <a:pt x="292" y="994"/>
                  </a:lnTo>
                  <a:lnTo>
                    <a:pt x="294" y="1008"/>
                  </a:lnTo>
                  <a:lnTo>
                    <a:pt x="294" y="1008"/>
                  </a:lnTo>
                  <a:lnTo>
                    <a:pt x="294" y="1026"/>
                  </a:lnTo>
                  <a:lnTo>
                    <a:pt x="294" y="1026"/>
                  </a:lnTo>
                  <a:lnTo>
                    <a:pt x="296" y="1048"/>
                  </a:lnTo>
                  <a:lnTo>
                    <a:pt x="296" y="1048"/>
                  </a:lnTo>
                  <a:lnTo>
                    <a:pt x="296" y="1068"/>
                  </a:lnTo>
                  <a:lnTo>
                    <a:pt x="296" y="1068"/>
                  </a:lnTo>
                  <a:lnTo>
                    <a:pt x="294" y="1078"/>
                  </a:lnTo>
                  <a:lnTo>
                    <a:pt x="294" y="1078"/>
                  </a:lnTo>
                  <a:lnTo>
                    <a:pt x="294" y="1086"/>
                  </a:lnTo>
                  <a:lnTo>
                    <a:pt x="294" y="1096"/>
                  </a:lnTo>
                  <a:lnTo>
                    <a:pt x="294" y="1096"/>
                  </a:lnTo>
                  <a:lnTo>
                    <a:pt x="296" y="1112"/>
                  </a:lnTo>
                  <a:lnTo>
                    <a:pt x="296" y="1112"/>
                  </a:lnTo>
                  <a:lnTo>
                    <a:pt x="298" y="1126"/>
                  </a:lnTo>
                  <a:lnTo>
                    <a:pt x="298" y="1126"/>
                  </a:lnTo>
                  <a:lnTo>
                    <a:pt x="300" y="1132"/>
                  </a:lnTo>
                  <a:lnTo>
                    <a:pt x="300" y="1132"/>
                  </a:lnTo>
                  <a:lnTo>
                    <a:pt x="296" y="1146"/>
                  </a:lnTo>
                  <a:lnTo>
                    <a:pt x="296" y="1146"/>
                  </a:lnTo>
                  <a:lnTo>
                    <a:pt x="292" y="1160"/>
                  </a:lnTo>
                  <a:lnTo>
                    <a:pt x="292" y="1160"/>
                  </a:lnTo>
                  <a:lnTo>
                    <a:pt x="286" y="1180"/>
                  </a:lnTo>
                  <a:lnTo>
                    <a:pt x="286" y="1180"/>
                  </a:lnTo>
                  <a:lnTo>
                    <a:pt x="282" y="1194"/>
                  </a:lnTo>
                  <a:lnTo>
                    <a:pt x="280" y="1212"/>
                  </a:lnTo>
                  <a:lnTo>
                    <a:pt x="280" y="1212"/>
                  </a:lnTo>
                  <a:lnTo>
                    <a:pt x="278" y="1226"/>
                  </a:lnTo>
                  <a:lnTo>
                    <a:pt x="280" y="1234"/>
                  </a:lnTo>
                  <a:lnTo>
                    <a:pt x="280" y="1234"/>
                  </a:lnTo>
                  <a:lnTo>
                    <a:pt x="284" y="1244"/>
                  </a:lnTo>
                  <a:lnTo>
                    <a:pt x="284" y="1244"/>
                  </a:lnTo>
                  <a:lnTo>
                    <a:pt x="288" y="1252"/>
                  </a:lnTo>
                  <a:lnTo>
                    <a:pt x="288" y="1252"/>
                  </a:lnTo>
                  <a:lnTo>
                    <a:pt x="290" y="1254"/>
                  </a:lnTo>
                  <a:lnTo>
                    <a:pt x="290" y="1254"/>
                  </a:lnTo>
                  <a:lnTo>
                    <a:pt x="290" y="1254"/>
                  </a:lnTo>
                  <a:lnTo>
                    <a:pt x="290" y="1256"/>
                  </a:lnTo>
                  <a:lnTo>
                    <a:pt x="290" y="1256"/>
                  </a:lnTo>
                  <a:lnTo>
                    <a:pt x="296" y="1264"/>
                  </a:lnTo>
                  <a:lnTo>
                    <a:pt x="296" y="1264"/>
                  </a:lnTo>
                  <a:lnTo>
                    <a:pt x="302" y="1272"/>
                  </a:lnTo>
                  <a:lnTo>
                    <a:pt x="302" y="1272"/>
                  </a:lnTo>
                  <a:lnTo>
                    <a:pt x="304" y="1278"/>
                  </a:lnTo>
                  <a:lnTo>
                    <a:pt x="304" y="1278"/>
                  </a:lnTo>
                  <a:lnTo>
                    <a:pt x="304" y="1278"/>
                  </a:lnTo>
                  <a:lnTo>
                    <a:pt x="304" y="1278"/>
                  </a:lnTo>
                  <a:lnTo>
                    <a:pt x="304" y="1286"/>
                  </a:lnTo>
                  <a:lnTo>
                    <a:pt x="304" y="1286"/>
                  </a:lnTo>
                  <a:lnTo>
                    <a:pt x="304" y="1290"/>
                  </a:lnTo>
                  <a:lnTo>
                    <a:pt x="306" y="1292"/>
                  </a:lnTo>
                  <a:lnTo>
                    <a:pt x="306" y="1292"/>
                  </a:lnTo>
                  <a:lnTo>
                    <a:pt x="312" y="1296"/>
                  </a:lnTo>
                  <a:lnTo>
                    <a:pt x="312" y="1296"/>
                  </a:lnTo>
                  <a:lnTo>
                    <a:pt x="318" y="1298"/>
                  </a:lnTo>
                  <a:lnTo>
                    <a:pt x="318" y="1298"/>
                  </a:lnTo>
                  <a:lnTo>
                    <a:pt x="320" y="1298"/>
                  </a:lnTo>
                  <a:lnTo>
                    <a:pt x="320" y="1298"/>
                  </a:lnTo>
                  <a:lnTo>
                    <a:pt x="322" y="1300"/>
                  </a:lnTo>
                  <a:lnTo>
                    <a:pt x="322" y="1300"/>
                  </a:lnTo>
                  <a:lnTo>
                    <a:pt x="322" y="1302"/>
                  </a:lnTo>
                  <a:lnTo>
                    <a:pt x="322" y="1302"/>
                  </a:lnTo>
                  <a:lnTo>
                    <a:pt x="322" y="1304"/>
                  </a:lnTo>
                  <a:lnTo>
                    <a:pt x="322" y="1304"/>
                  </a:lnTo>
                  <a:lnTo>
                    <a:pt x="322" y="1306"/>
                  </a:lnTo>
                  <a:lnTo>
                    <a:pt x="322" y="1308"/>
                  </a:lnTo>
                  <a:lnTo>
                    <a:pt x="322" y="1308"/>
                  </a:lnTo>
                  <a:lnTo>
                    <a:pt x="324" y="1310"/>
                  </a:lnTo>
                  <a:lnTo>
                    <a:pt x="330" y="1314"/>
                  </a:lnTo>
                  <a:lnTo>
                    <a:pt x="330" y="1314"/>
                  </a:lnTo>
                  <a:lnTo>
                    <a:pt x="338" y="1316"/>
                  </a:lnTo>
                  <a:lnTo>
                    <a:pt x="352" y="1316"/>
                  </a:lnTo>
                  <a:lnTo>
                    <a:pt x="352" y="1316"/>
                  </a:lnTo>
                  <a:lnTo>
                    <a:pt x="380" y="1314"/>
                  </a:lnTo>
                  <a:lnTo>
                    <a:pt x="380" y="1314"/>
                  </a:lnTo>
                  <a:lnTo>
                    <a:pt x="388" y="1312"/>
                  </a:lnTo>
                  <a:lnTo>
                    <a:pt x="392" y="1310"/>
                  </a:lnTo>
                  <a:lnTo>
                    <a:pt x="392" y="1310"/>
                  </a:lnTo>
                  <a:lnTo>
                    <a:pt x="392" y="1306"/>
                  </a:lnTo>
                  <a:lnTo>
                    <a:pt x="392" y="1306"/>
                  </a:lnTo>
                  <a:lnTo>
                    <a:pt x="392" y="1302"/>
                  </a:lnTo>
                  <a:lnTo>
                    <a:pt x="392" y="1302"/>
                  </a:lnTo>
                  <a:lnTo>
                    <a:pt x="390" y="1302"/>
                  </a:lnTo>
                  <a:lnTo>
                    <a:pt x="390" y="1302"/>
                  </a:lnTo>
                  <a:lnTo>
                    <a:pt x="392" y="1300"/>
                  </a:lnTo>
                  <a:lnTo>
                    <a:pt x="390" y="1294"/>
                  </a:lnTo>
                  <a:lnTo>
                    <a:pt x="390" y="1294"/>
                  </a:lnTo>
                  <a:lnTo>
                    <a:pt x="388" y="1288"/>
                  </a:lnTo>
                  <a:lnTo>
                    <a:pt x="386" y="1284"/>
                  </a:lnTo>
                  <a:lnTo>
                    <a:pt x="386" y="1284"/>
                  </a:lnTo>
                  <a:lnTo>
                    <a:pt x="384" y="1276"/>
                  </a:lnTo>
                  <a:lnTo>
                    <a:pt x="384" y="1276"/>
                  </a:lnTo>
                  <a:lnTo>
                    <a:pt x="382" y="1276"/>
                  </a:lnTo>
                  <a:lnTo>
                    <a:pt x="382" y="1276"/>
                  </a:lnTo>
                  <a:lnTo>
                    <a:pt x="380" y="1272"/>
                  </a:lnTo>
                  <a:lnTo>
                    <a:pt x="380" y="1272"/>
                  </a:lnTo>
                  <a:lnTo>
                    <a:pt x="380" y="1268"/>
                  </a:lnTo>
                  <a:lnTo>
                    <a:pt x="380" y="1268"/>
                  </a:lnTo>
                  <a:lnTo>
                    <a:pt x="380" y="1268"/>
                  </a:lnTo>
                  <a:lnTo>
                    <a:pt x="382" y="1264"/>
                  </a:lnTo>
                  <a:lnTo>
                    <a:pt x="382" y="1264"/>
                  </a:lnTo>
                  <a:lnTo>
                    <a:pt x="380" y="1258"/>
                  </a:lnTo>
                  <a:lnTo>
                    <a:pt x="380" y="1258"/>
                  </a:lnTo>
                  <a:lnTo>
                    <a:pt x="382" y="1254"/>
                  </a:lnTo>
                  <a:lnTo>
                    <a:pt x="382" y="1254"/>
                  </a:lnTo>
                  <a:lnTo>
                    <a:pt x="382" y="1250"/>
                  </a:lnTo>
                  <a:lnTo>
                    <a:pt x="382" y="1250"/>
                  </a:lnTo>
                  <a:lnTo>
                    <a:pt x="382" y="1248"/>
                  </a:lnTo>
                  <a:lnTo>
                    <a:pt x="382" y="1248"/>
                  </a:lnTo>
                  <a:lnTo>
                    <a:pt x="384" y="1246"/>
                  </a:lnTo>
                  <a:lnTo>
                    <a:pt x="384" y="1246"/>
                  </a:lnTo>
                  <a:lnTo>
                    <a:pt x="384" y="1242"/>
                  </a:lnTo>
                  <a:lnTo>
                    <a:pt x="384" y="1242"/>
                  </a:lnTo>
                  <a:lnTo>
                    <a:pt x="386" y="1240"/>
                  </a:lnTo>
                  <a:lnTo>
                    <a:pt x="386" y="1234"/>
                  </a:lnTo>
                  <a:lnTo>
                    <a:pt x="386" y="1234"/>
                  </a:lnTo>
                  <a:lnTo>
                    <a:pt x="388" y="1224"/>
                  </a:lnTo>
                  <a:lnTo>
                    <a:pt x="388" y="1224"/>
                  </a:lnTo>
                  <a:lnTo>
                    <a:pt x="392" y="1206"/>
                  </a:lnTo>
                  <a:lnTo>
                    <a:pt x="392" y="1206"/>
                  </a:lnTo>
                  <a:lnTo>
                    <a:pt x="394" y="1192"/>
                  </a:lnTo>
                  <a:lnTo>
                    <a:pt x="398" y="1174"/>
                  </a:lnTo>
                  <a:lnTo>
                    <a:pt x="398" y="1174"/>
                  </a:lnTo>
                  <a:lnTo>
                    <a:pt x="400" y="1150"/>
                  </a:lnTo>
                  <a:lnTo>
                    <a:pt x="400" y="1150"/>
                  </a:lnTo>
                  <a:lnTo>
                    <a:pt x="404" y="1110"/>
                  </a:lnTo>
                  <a:lnTo>
                    <a:pt x="404" y="1110"/>
                  </a:lnTo>
                  <a:lnTo>
                    <a:pt x="408" y="1054"/>
                  </a:lnTo>
                  <a:lnTo>
                    <a:pt x="408" y="1054"/>
                  </a:lnTo>
                  <a:lnTo>
                    <a:pt x="410" y="1020"/>
                  </a:lnTo>
                  <a:lnTo>
                    <a:pt x="410" y="1020"/>
                  </a:lnTo>
                  <a:lnTo>
                    <a:pt x="414" y="1002"/>
                  </a:lnTo>
                  <a:lnTo>
                    <a:pt x="414" y="1002"/>
                  </a:lnTo>
                  <a:lnTo>
                    <a:pt x="424" y="966"/>
                  </a:lnTo>
                  <a:lnTo>
                    <a:pt x="424" y="966"/>
                  </a:lnTo>
                  <a:lnTo>
                    <a:pt x="428" y="944"/>
                  </a:lnTo>
                  <a:lnTo>
                    <a:pt x="432" y="922"/>
                  </a:lnTo>
                  <a:lnTo>
                    <a:pt x="432" y="922"/>
                  </a:lnTo>
                  <a:lnTo>
                    <a:pt x="434" y="886"/>
                  </a:lnTo>
                  <a:lnTo>
                    <a:pt x="434" y="886"/>
                  </a:lnTo>
                  <a:lnTo>
                    <a:pt x="436" y="862"/>
                  </a:lnTo>
                  <a:lnTo>
                    <a:pt x="436" y="862"/>
                  </a:lnTo>
                  <a:lnTo>
                    <a:pt x="436" y="842"/>
                  </a:lnTo>
                  <a:lnTo>
                    <a:pt x="436" y="842"/>
                  </a:lnTo>
                  <a:lnTo>
                    <a:pt x="440" y="792"/>
                  </a:lnTo>
                  <a:lnTo>
                    <a:pt x="440" y="792"/>
                  </a:lnTo>
                  <a:lnTo>
                    <a:pt x="444" y="756"/>
                  </a:lnTo>
                  <a:lnTo>
                    <a:pt x="444" y="756"/>
                  </a:lnTo>
                  <a:lnTo>
                    <a:pt x="446" y="722"/>
                  </a:lnTo>
                  <a:lnTo>
                    <a:pt x="446" y="722"/>
                  </a:lnTo>
                  <a:lnTo>
                    <a:pt x="448" y="698"/>
                  </a:lnTo>
                  <a:lnTo>
                    <a:pt x="448" y="698"/>
                  </a:lnTo>
                  <a:lnTo>
                    <a:pt x="448" y="692"/>
                  </a:lnTo>
                  <a:lnTo>
                    <a:pt x="448" y="692"/>
                  </a:lnTo>
                  <a:lnTo>
                    <a:pt x="450" y="686"/>
                  </a:lnTo>
                  <a:lnTo>
                    <a:pt x="450" y="686"/>
                  </a:lnTo>
                  <a:lnTo>
                    <a:pt x="450" y="680"/>
                  </a:lnTo>
                  <a:lnTo>
                    <a:pt x="450" y="678"/>
                  </a:lnTo>
                  <a:lnTo>
                    <a:pt x="450" y="678"/>
                  </a:lnTo>
                  <a:lnTo>
                    <a:pt x="454" y="678"/>
                  </a:lnTo>
                  <a:lnTo>
                    <a:pt x="454" y="678"/>
                  </a:lnTo>
                  <a:lnTo>
                    <a:pt x="458" y="674"/>
                  </a:lnTo>
                  <a:lnTo>
                    <a:pt x="458" y="674"/>
                  </a:lnTo>
                  <a:lnTo>
                    <a:pt x="460" y="672"/>
                  </a:lnTo>
                  <a:lnTo>
                    <a:pt x="460" y="672"/>
                  </a:lnTo>
                  <a:lnTo>
                    <a:pt x="460" y="674"/>
                  </a:lnTo>
                  <a:lnTo>
                    <a:pt x="460" y="674"/>
                  </a:lnTo>
                  <a:lnTo>
                    <a:pt x="462" y="680"/>
                  </a:lnTo>
                  <a:lnTo>
                    <a:pt x="462" y="680"/>
                  </a:lnTo>
                  <a:lnTo>
                    <a:pt x="462" y="682"/>
                  </a:lnTo>
                  <a:lnTo>
                    <a:pt x="462" y="680"/>
                  </a:lnTo>
                  <a:lnTo>
                    <a:pt x="462" y="680"/>
                  </a:lnTo>
                  <a:lnTo>
                    <a:pt x="470" y="670"/>
                  </a:lnTo>
                  <a:lnTo>
                    <a:pt x="470" y="670"/>
                  </a:lnTo>
                  <a:lnTo>
                    <a:pt x="476" y="658"/>
                  </a:lnTo>
                  <a:lnTo>
                    <a:pt x="476" y="658"/>
                  </a:lnTo>
                  <a:lnTo>
                    <a:pt x="480" y="654"/>
                  </a:lnTo>
                  <a:lnTo>
                    <a:pt x="480" y="654"/>
                  </a:lnTo>
                  <a:lnTo>
                    <a:pt x="482" y="650"/>
                  </a:lnTo>
                  <a:lnTo>
                    <a:pt x="482" y="650"/>
                  </a:lnTo>
                  <a:lnTo>
                    <a:pt x="486" y="644"/>
                  </a:lnTo>
                  <a:lnTo>
                    <a:pt x="486" y="644"/>
                  </a:lnTo>
                  <a:lnTo>
                    <a:pt x="488" y="642"/>
                  </a:lnTo>
                  <a:lnTo>
                    <a:pt x="488" y="642"/>
                  </a:lnTo>
                  <a:lnTo>
                    <a:pt x="492" y="638"/>
                  </a:lnTo>
                  <a:lnTo>
                    <a:pt x="492" y="638"/>
                  </a:lnTo>
                  <a:lnTo>
                    <a:pt x="494" y="634"/>
                  </a:lnTo>
                  <a:lnTo>
                    <a:pt x="494" y="634"/>
                  </a:lnTo>
                  <a:lnTo>
                    <a:pt x="496" y="630"/>
                  </a:lnTo>
                  <a:lnTo>
                    <a:pt x="500" y="622"/>
                  </a:lnTo>
                  <a:lnTo>
                    <a:pt x="500" y="622"/>
                  </a:lnTo>
                  <a:lnTo>
                    <a:pt x="502" y="606"/>
                  </a:lnTo>
                  <a:lnTo>
                    <a:pt x="502" y="606"/>
                  </a:lnTo>
                  <a:lnTo>
                    <a:pt x="504" y="594"/>
                  </a:lnTo>
                  <a:lnTo>
                    <a:pt x="504" y="594"/>
                  </a:lnTo>
                  <a:lnTo>
                    <a:pt x="504" y="586"/>
                  </a:lnTo>
                  <a:lnTo>
                    <a:pt x="504" y="586"/>
                  </a:lnTo>
                  <a:lnTo>
                    <a:pt x="502" y="576"/>
                  </a:lnTo>
                  <a:lnTo>
                    <a:pt x="502" y="576"/>
                  </a:lnTo>
                  <a:lnTo>
                    <a:pt x="504" y="568"/>
                  </a:lnTo>
                  <a:lnTo>
                    <a:pt x="504" y="568"/>
                  </a:lnTo>
                  <a:lnTo>
                    <a:pt x="506" y="558"/>
                  </a:lnTo>
                  <a:lnTo>
                    <a:pt x="506" y="558"/>
                  </a:lnTo>
                  <a:lnTo>
                    <a:pt x="510" y="546"/>
                  </a:lnTo>
                  <a:lnTo>
                    <a:pt x="510" y="546"/>
                  </a:lnTo>
                  <a:lnTo>
                    <a:pt x="512" y="532"/>
                  </a:lnTo>
                  <a:lnTo>
                    <a:pt x="512" y="532"/>
                  </a:lnTo>
                  <a:lnTo>
                    <a:pt x="514" y="522"/>
                  </a:lnTo>
                  <a:lnTo>
                    <a:pt x="514" y="522"/>
                  </a:lnTo>
                  <a:lnTo>
                    <a:pt x="514" y="512"/>
                  </a:lnTo>
                  <a:lnTo>
                    <a:pt x="514" y="512"/>
                  </a:lnTo>
                  <a:lnTo>
                    <a:pt x="514" y="502"/>
                  </a:lnTo>
                  <a:lnTo>
                    <a:pt x="514" y="502"/>
                  </a:lnTo>
                  <a:close/>
                  <a:moveTo>
                    <a:pt x="96" y="720"/>
                  </a:moveTo>
                  <a:lnTo>
                    <a:pt x="96" y="720"/>
                  </a:lnTo>
                  <a:lnTo>
                    <a:pt x="98" y="718"/>
                  </a:lnTo>
                  <a:lnTo>
                    <a:pt x="98" y="718"/>
                  </a:lnTo>
                  <a:lnTo>
                    <a:pt x="100" y="716"/>
                  </a:lnTo>
                  <a:lnTo>
                    <a:pt x="100" y="716"/>
                  </a:lnTo>
                  <a:lnTo>
                    <a:pt x="106" y="714"/>
                  </a:lnTo>
                  <a:lnTo>
                    <a:pt x="106" y="714"/>
                  </a:lnTo>
                  <a:lnTo>
                    <a:pt x="108" y="718"/>
                  </a:lnTo>
                  <a:lnTo>
                    <a:pt x="108" y="718"/>
                  </a:lnTo>
                  <a:lnTo>
                    <a:pt x="108" y="722"/>
                  </a:lnTo>
                  <a:lnTo>
                    <a:pt x="108" y="722"/>
                  </a:lnTo>
                  <a:lnTo>
                    <a:pt x="110" y="728"/>
                  </a:lnTo>
                  <a:lnTo>
                    <a:pt x="110" y="728"/>
                  </a:lnTo>
                  <a:lnTo>
                    <a:pt x="112" y="732"/>
                  </a:lnTo>
                  <a:lnTo>
                    <a:pt x="112" y="732"/>
                  </a:lnTo>
                  <a:lnTo>
                    <a:pt x="110" y="732"/>
                  </a:lnTo>
                  <a:lnTo>
                    <a:pt x="110" y="732"/>
                  </a:lnTo>
                  <a:lnTo>
                    <a:pt x="106" y="732"/>
                  </a:lnTo>
                  <a:lnTo>
                    <a:pt x="106" y="732"/>
                  </a:lnTo>
                  <a:lnTo>
                    <a:pt x="106" y="730"/>
                  </a:lnTo>
                  <a:lnTo>
                    <a:pt x="106" y="730"/>
                  </a:lnTo>
                  <a:lnTo>
                    <a:pt x="104" y="728"/>
                  </a:lnTo>
                  <a:lnTo>
                    <a:pt x="104" y="728"/>
                  </a:lnTo>
                  <a:lnTo>
                    <a:pt x="100" y="728"/>
                  </a:lnTo>
                  <a:lnTo>
                    <a:pt x="100" y="728"/>
                  </a:lnTo>
                  <a:lnTo>
                    <a:pt x="98" y="724"/>
                  </a:lnTo>
                  <a:lnTo>
                    <a:pt x="98" y="724"/>
                  </a:lnTo>
                  <a:lnTo>
                    <a:pt x="98" y="722"/>
                  </a:lnTo>
                  <a:lnTo>
                    <a:pt x="96" y="720"/>
                  </a:lnTo>
                  <a:lnTo>
                    <a:pt x="96" y="720"/>
                  </a:lnTo>
                  <a:lnTo>
                    <a:pt x="96" y="720"/>
                  </a:lnTo>
                  <a:lnTo>
                    <a:pt x="96" y="720"/>
                  </a:lnTo>
                  <a:close/>
                  <a:moveTo>
                    <a:pt x="106" y="742"/>
                  </a:moveTo>
                  <a:lnTo>
                    <a:pt x="106" y="742"/>
                  </a:lnTo>
                  <a:lnTo>
                    <a:pt x="104" y="744"/>
                  </a:lnTo>
                  <a:lnTo>
                    <a:pt x="104" y="744"/>
                  </a:lnTo>
                  <a:lnTo>
                    <a:pt x="102" y="742"/>
                  </a:lnTo>
                  <a:lnTo>
                    <a:pt x="104" y="740"/>
                  </a:lnTo>
                  <a:lnTo>
                    <a:pt x="104" y="740"/>
                  </a:lnTo>
                  <a:lnTo>
                    <a:pt x="106" y="740"/>
                  </a:lnTo>
                  <a:lnTo>
                    <a:pt x="106" y="742"/>
                  </a:lnTo>
                  <a:lnTo>
                    <a:pt x="106" y="742"/>
                  </a:lnTo>
                  <a:close/>
                  <a:moveTo>
                    <a:pt x="96" y="802"/>
                  </a:moveTo>
                  <a:lnTo>
                    <a:pt x="96" y="802"/>
                  </a:lnTo>
                  <a:lnTo>
                    <a:pt x="94" y="800"/>
                  </a:lnTo>
                  <a:lnTo>
                    <a:pt x="94" y="800"/>
                  </a:lnTo>
                  <a:lnTo>
                    <a:pt x="92" y="798"/>
                  </a:lnTo>
                  <a:lnTo>
                    <a:pt x="92" y="798"/>
                  </a:lnTo>
                  <a:lnTo>
                    <a:pt x="92" y="800"/>
                  </a:lnTo>
                  <a:lnTo>
                    <a:pt x="90" y="800"/>
                  </a:lnTo>
                  <a:lnTo>
                    <a:pt x="90" y="800"/>
                  </a:lnTo>
                  <a:lnTo>
                    <a:pt x="88" y="800"/>
                  </a:lnTo>
                  <a:lnTo>
                    <a:pt x="88" y="800"/>
                  </a:lnTo>
                  <a:lnTo>
                    <a:pt x="86" y="800"/>
                  </a:lnTo>
                  <a:lnTo>
                    <a:pt x="86" y="800"/>
                  </a:lnTo>
                  <a:lnTo>
                    <a:pt x="80" y="802"/>
                  </a:lnTo>
                  <a:lnTo>
                    <a:pt x="80" y="802"/>
                  </a:lnTo>
                  <a:lnTo>
                    <a:pt x="82" y="798"/>
                  </a:lnTo>
                  <a:lnTo>
                    <a:pt x="82" y="798"/>
                  </a:lnTo>
                  <a:lnTo>
                    <a:pt x="90" y="778"/>
                  </a:lnTo>
                  <a:lnTo>
                    <a:pt x="90" y="778"/>
                  </a:lnTo>
                  <a:lnTo>
                    <a:pt x="96" y="764"/>
                  </a:lnTo>
                  <a:lnTo>
                    <a:pt x="96" y="764"/>
                  </a:lnTo>
                  <a:lnTo>
                    <a:pt x="98" y="766"/>
                  </a:lnTo>
                  <a:lnTo>
                    <a:pt x="98" y="766"/>
                  </a:lnTo>
                  <a:lnTo>
                    <a:pt x="100" y="764"/>
                  </a:lnTo>
                  <a:lnTo>
                    <a:pt x="100" y="764"/>
                  </a:lnTo>
                  <a:lnTo>
                    <a:pt x="100" y="768"/>
                  </a:lnTo>
                  <a:lnTo>
                    <a:pt x="100" y="768"/>
                  </a:lnTo>
                  <a:lnTo>
                    <a:pt x="100" y="782"/>
                  </a:lnTo>
                  <a:lnTo>
                    <a:pt x="100" y="782"/>
                  </a:lnTo>
                  <a:lnTo>
                    <a:pt x="102" y="802"/>
                  </a:lnTo>
                  <a:lnTo>
                    <a:pt x="102" y="802"/>
                  </a:lnTo>
                  <a:lnTo>
                    <a:pt x="102" y="804"/>
                  </a:lnTo>
                  <a:lnTo>
                    <a:pt x="102" y="804"/>
                  </a:lnTo>
                  <a:lnTo>
                    <a:pt x="98" y="802"/>
                  </a:lnTo>
                  <a:lnTo>
                    <a:pt x="98" y="802"/>
                  </a:lnTo>
                  <a:lnTo>
                    <a:pt x="96" y="802"/>
                  </a:lnTo>
                  <a:lnTo>
                    <a:pt x="96" y="802"/>
                  </a:lnTo>
                  <a:close/>
                  <a:moveTo>
                    <a:pt x="108" y="1186"/>
                  </a:moveTo>
                  <a:lnTo>
                    <a:pt x="108" y="1186"/>
                  </a:lnTo>
                  <a:lnTo>
                    <a:pt x="106" y="1192"/>
                  </a:lnTo>
                  <a:lnTo>
                    <a:pt x="106" y="1192"/>
                  </a:lnTo>
                  <a:lnTo>
                    <a:pt x="104" y="1192"/>
                  </a:lnTo>
                  <a:lnTo>
                    <a:pt x="104" y="1192"/>
                  </a:lnTo>
                  <a:lnTo>
                    <a:pt x="104" y="1192"/>
                  </a:lnTo>
                  <a:lnTo>
                    <a:pt x="102" y="1190"/>
                  </a:lnTo>
                  <a:lnTo>
                    <a:pt x="102" y="1190"/>
                  </a:lnTo>
                  <a:lnTo>
                    <a:pt x="100" y="1186"/>
                  </a:lnTo>
                  <a:lnTo>
                    <a:pt x="100" y="1186"/>
                  </a:lnTo>
                  <a:lnTo>
                    <a:pt x="104" y="1184"/>
                  </a:lnTo>
                  <a:lnTo>
                    <a:pt x="104" y="1184"/>
                  </a:lnTo>
                  <a:lnTo>
                    <a:pt x="108" y="1184"/>
                  </a:lnTo>
                  <a:lnTo>
                    <a:pt x="108" y="1184"/>
                  </a:lnTo>
                  <a:lnTo>
                    <a:pt x="108" y="1186"/>
                  </a:lnTo>
                  <a:lnTo>
                    <a:pt x="108" y="1186"/>
                  </a:lnTo>
                  <a:close/>
                  <a:moveTo>
                    <a:pt x="128" y="744"/>
                  </a:moveTo>
                  <a:lnTo>
                    <a:pt x="128" y="744"/>
                  </a:lnTo>
                  <a:lnTo>
                    <a:pt x="124" y="754"/>
                  </a:lnTo>
                  <a:lnTo>
                    <a:pt x="124" y="754"/>
                  </a:lnTo>
                  <a:lnTo>
                    <a:pt x="122" y="768"/>
                  </a:lnTo>
                  <a:lnTo>
                    <a:pt x="122" y="768"/>
                  </a:lnTo>
                  <a:lnTo>
                    <a:pt x="120" y="778"/>
                  </a:lnTo>
                  <a:lnTo>
                    <a:pt x="120" y="778"/>
                  </a:lnTo>
                  <a:lnTo>
                    <a:pt x="118" y="790"/>
                  </a:lnTo>
                  <a:lnTo>
                    <a:pt x="118" y="790"/>
                  </a:lnTo>
                  <a:lnTo>
                    <a:pt x="116" y="796"/>
                  </a:lnTo>
                  <a:lnTo>
                    <a:pt x="116" y="796"/>
                  </a:lnTo>
                  <a:lnTo>
                    <a:pt x="116" y="794"/>
                  </a:lnTo>
                  <a:lnTo>
                    <a:pt x="116" y="794"/>
                  </a:lnTo>
                  <a:lnTo>
                    <a:pt x="116" y="786"/>
                  </a:lnTo>
                  <a:lnTo>
                    <a:pt x="116" y="786"/>
                  </a:lnTo>
                  <a:lnTo>
                    <a:pt x="116" y="782"/>
                  </a:lnTo>
                  <a:lnTo>
                    <a:pt x="116" y="782"/>
                  </a:lnTo>
                  <a:lnTo>
                    <a:pt x="116" y="774"/>
                  </a:lnTo>
                  <a:lnTo>
                    <a:pt x="116" y="774"/>
                  </a:lnTo>
                  <a:lnTo>
                    <a:pt x="116" y="770"/>
                  </a:lnTo>
                  <a:lnTo>
                    <a:pt x="116" y="770"/>
                  </a:lnTo>
                  <a:lnTo>
                    <a:pt x="116" y="766"/>
                  </a:lnTo>
                  <a:lnTo>
                    <a:pt x="116" y="766"/>
                  </a:lnTo>
                  <a:lnTo>
                    <a:pt x="114" y="764"/>
                  </a:lnTo>
                  <a:lnTo>
                    <a:pt x="114" y="764"/>
                  </a:lnTo>
                  <a:lnTo>
                    <a:pt x="114" y="760"/>
                  </a:lnTo>
                  <a:lnTo>
                    <a:pt x="114" y="760"/>
                  </a:lnTo>
                  <a:lnTo>
                    <a:pt x="114" y="758"/>
                  </a:lnTo>
                  <a:lnTo>
                    <a:pt x="114" y="758"/>
                  </a:lnTo>
                  <a:lnTo>
                    <a:pt x="114" y="758"/>
                  </a:lnTo>
                  <a:lnTo>
                    <a:pt x="114" y="758"/>
                  </a:lnTo>
                  <a:lnTo>
                    <a:pt x="118" y="756"/>
                  </a:lnTo>
                  <a:lnTo>
                    <a:pt x="118" y="756"/>
                  </a:lnTo>
                  <a:lnTo>
                    <a:pt x="120" y="754"/>
                  </a:lnTo>
                  <a:lnTo>
                    <a:pt x="122" y="752"/>
                  </a:lnTo>
                  <a:lnTo>
                    <a:pt x="122" y="752"/>
                  </a:lnTo>
                  <a:lnTo>
                    <a:pt x="122" y="750"/>
                  </a:lnTo>
                  <a:lnTo>
                    <a:pt x="122" y="748"/>
                  </a:lnTo>
                  <a:lnTo>
                    <a:pt x="118" y="746"/>
                  </a:lnTo>
                  <a:lnTo>
                    <a:pt x="118" y="746"/>
                  </a:lnTo>
                  <a:lnTo>
                    <a:pt x="114" y="746"/>
                  </a:lnTo>
                  <a:lnTo>
                    <a:pt x="114" y="746"/>
                  </a:lnTo>
                  <a:lnTo>
                    <a:pt x="112" y="746"/>
                  </a:lnTo>
                  <a:lnTo>
                    <a:pt x="112" y="746"/>
                  </a:lnTo>
                  <a:lnTo>
                    <a:pt x="112" y="744"/>
                  </a:lnTo>
                  <a:lnTo>
                    <a:pt x="112" y="744"/>
                  </a:lnTo>
                  <a:lnTo>
                    <a:pt x="110" y="744"/>
                  </a:lnTo>
                  <a:lnTo>
                    <a:pt x="110" y="744"/>
                  </a:lnTo>
                  <a:lnTo>
                    <a:pt x="108" y="742"/>
                  </a:lnTo>
                  <a:lnTo>
                    <a:pt x="108" y="742"/>
                  </a:lnTo>
                  <a:lnTo>
                    <a:pt x="110" y="742"/>
                  </a:lnTo>
                  <a:lnTo>
                    <a:pt x="110" y="742"/>
                  </a:lnTo>
                  <a:lnTo>
                    <a:pt x="116" y="740"/>
                  </a:lnTo>
                  <a:lnTo>
                    <a:pt x="116" y="740"/>
                  </a:lnTo>
                  <a:lnTo>
                    <a:pt x="118" y="742"/>
                  </a:lnTo>
                  <a:lnTo>
                    <a:pt x="118" y="742"/>
                  </a:lnTo>
                  <a:lnTo>
                    <a:pt x="122" y="744"/>
                  </a:lnTo>
                  <a:lnTo>
                    <a:pt x="122" y="744"/>
                  </a:lnTo>
                  <a:lnTo>
                    <a:pt x="126" y="744"/>
                  </a:lnTo>
                  <a:lnTo>
                    <a:pt x="126" y="744"/>
                  </a:lnTo>
                  <a:lnTo>
                    <a:pt x="128" y="742"/>
                  </a:lnTo>
                  <a:lnTo>
                    <a:pt x="128" y="742"/>
                  </a:lnTo>
                  <a:lnTo>
                    <a:pt x="128" y="744"/>
                  </a:lnTo>
                  <a:lnTo>
                    <a:pt x="128" y="744"/>
                  </a:lnTo>
                  <a:close/>
                  <a:moveTo>
                    <a:pt x="144" y="618"/>
                  </a:moveTo>
                  <a:lnTo>
                    <a:pt x="144" y="618"/>
                  </a:lnTo>
                  <a:lnTo>
                    <a:pt x="140" y="634"/>
                  </a:lnTo>
                  <a:lnTo>
                    <a:pt x="140" y="634"/>
                  </a:lnTo>
                  <a:lnTo>
                    <a:pt x="138" y="644"/>
                  </a:lnTo>
                  <a:lnTo>
                    <a:pt x="136" y="652"/>
                  </a:lnTo>
                  <a:lnTo>
                    <a:pt x="136" y="652"/>
                  </a:lnTo>
                  <a:lnTo>
                    <a:pt x="136" y="664"/>
                  </a:lnTo>
                  <a:lnTo>
                    <a:pt x="136" y="664"/>
                  </a:lnTo>
                  <a:lnTo>
                    <a:pt x="134" y="672"/>
                  </a:lnTo>
                  <a:lnTo>
                    <a:pt x="134" y="672"/>
                  </a:lnTo>
                  <a:lnTo>
                    <a:pt x="136" y="682"/>
                  </a:lnTo>
                  <a:lnTo>
                    <a:pt x="136" y="682"/>
                  </a:lnTo>
                  <a:lnTo>
                    <a:pt x="136" y="686"/>
                  </a:lnTo>
                  <a:lnTo>
                    <a:pt x="136" y="690"/>
                  </a:lnTo>
                  <a:lnTo>
                    <a:pt x="136" y="690"/>
                  </a:lnTo>
                  <a:lnTo>
                    <a:pt x="130" y="704"/>
                  </a:lnTo>
                  <a:lnTo>
                    <a:pt x="130" y="704"/>
                  </a:lnTo>
                  <a:lnTo>
                    <a:pt x="128" y="720"/>
                  </a:lnTo>
                  <a:lnTo>
                    <a:pt x="128" y="720"/>
                  </a:lnTo>
                  <a:lnTo>
                    <a:pt x="128" y="724"/>
                  </a:lnTo>
                  <a:lnTo>
                    <a:pt x="128" y="724"/>
                  </a:lnTo>
                  <a:lnTo>
                    <a:pt x="126" y="718"/>
                  </a:lnTo>
                  <a:lnTo>
                    <a:pt x="126" y="718"/>
                  </a:lnTo>
                  <a:lnTo>
                    <a:pt x="122" y="710"/>
                  </a:lnTo>
                  <a:lnTo>
                    <a:pt x="122" y="710"/>
                  </a:lnTo>
                  <a:lnTo>
                    <a:pt x="122" y="700"/>
                  </a:lnTo>
                  <a:lnTo>
                    <a:pt x="122" y="700"/>
                  </a:lnTo>
                  <a:lnTo>
                    <a:pt x="122" y="694"/>
                  </a:lnTo>
                  <a:lnTo>
                    <a:pt x="122" y="694"/>
                  </a:lnTo>
                  <a:lnTo>
                    <a:pt x="122" y="688"/>
                  </a:lnTo>
                  <a:lnTo>
                    <a:pt x="122" y="688"/>
                  </a:lnTo>
                  <a:lnTo>
                    <a:pt x="120" y="682"/>
                  </a:lnTo>
                  <a:lnTo>
                    <a:pt x="120" y="682"/>
                  </a:lnTo>
                  <a:lnTo>
                    <a:pt x="118" y="676"/>
                  </a:lnTo>
                  <a:lnTo>
                    <a:pt x="118" y="676"/>
                  </a:lnTo>
                  <a:lnTo>
                    <a:pt x="120" y="676"/>
                  </a:lnTo>
                  <a:lnTo>
                    <a:pt x="120" y="676"/>
                  </a:lnTo>
                  <a:lnTo>
                    <a:pt x="120" y="674"/>
                  </a:lnTo>
                  <a:lnTo>
                    <a:pt x="120" y="674"/>
                  </a:lnTo>
                  <a:lnTo>
                    <a:pt x="120" y="668"/>
                  </a:lnTo>
                  <a:lnTo>
                    <a:pt x="120" y="668"/>
                  </a:lnTo>
                  <a:lnTo>
                    <a:pt x="122" y="668"/>
                  </a:lnTo>
                  <a:lnTo>
                    <a:pt x="122" y="668"/>
                  </a:lnTo>
                  <a:lnTo>
                    <a:pt x="124" y="668"/>
                  </a:lnTo>
                  <a:lnTo>
                    <a:pt x="126" y="666"/>
                  </a:lnTo>
                  <a:lnTo>
                    <a:pt x="126" y="666"/>
                  </a:lnTo>
                  <a:lnTo>
                    <a:pt x="128" y="658"/>
                  </a:lnTo>
                  <a:lnTo>
                    <a:pt x="128" y="658"/>
                  </a:lnTo>
                  <a:lnTo>
                    <a:pt x="130" y="650"/>
                  </a:lnTo>
                  <a:lnTo>
                    <a:pt x="130" y="650"/>
                  </a:lnTo>
                  <a:lnTo>
                    <a:pt x="134" y="636"/>
                  </a:lnTo>
                  <a:lnTo>
                    <a:pt x="134" y="636"/>
                  </a:lnTo>
                  <a:lnTo>
                    <a:pt x="138" y="620"/>
                  </a:lnTo>
                  <a:lnTo>
                    <a:pt x="138" y="620"/>
                  </a:lnTo>
                  <a:lnTo>
                    <a:pt x="142" y="606"/>
                  </a:lnTo>
                  <a:lnTo>
                    <a:pt x="142" y="606"/>
                  </a:lnTo>
                  <a:lnTo>
                    <a:pt x="144" y="610"/>
                  </a:lnTo>
                  <a:lnTo>
                    <a:pt x="144" y="610"/>
                  </a:lnTo>
                  <a:lnTo>
                    <a:pt x="144" y="614"/>
                  </a:lnTo>
                  <a:lnTo>
                    <a:pt x="144" y="618"/>
                  </a:lnTo>
                  <a:lnTo>
                    <a:pt x="144" y="618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5" name="Freeform 14"/>
            <p:cNvSpPr>
              <a:spLocks noEditPoints="1"/>
            </p:cNvSpPr>
            <p:nvPr/>
          </p:nvSpPr>
          <p:spPr bwMode="auto">
            <a:xfrm>
              <a:off x="2728957" y="2375731"/>
              <a:ext cx="486396" cy="1245326"/>
            </a:xfrm>
            <a:custGeom>
              <a:avLst/>
              <a:gdLst/>
              <a:ahLst/>
              <a:cxnLst>
                <a:cxn ang="0">
                  <a:pos x="498" y="360"/>
                </a:cxn>
                <a:cxn ang="0">
                  <a:pos x="484" y="266"/>
                </a:cxn>
                <a:cxn ang="0">
                  <a:pos x="430" y="212"/>
                </a:cxn>
                <a:cxn ang="0">
                  <a:pos x="342" y="172"/>
                </a:cxn>
                <a:cxn ang="0">
                  <a:pos x="332" y="110"/>
                </a:cxn>
                <a:cxn ang="0">
                  <a:pos x="338" y="68"/>
                </a:cxn>
                <a:cxn ang="0">
                  <a:pos x="300" y="8"/>
                </a:cxn>
                <a:cxn ang="0">
                  <a:pos x="212" y="36"/>
                </a:cxn>
                <a:cxn ang="0">
                  <a:pos x="206" y="94"/>
                </a:cxn>
                <a:cxn ang="0">
                  <a:pos x="234" y="156"/>
                </a:cxn>
                <a:cxn ang="0">
                  <a:pos x="212" y="198"/>
                </a:cxn>
                <a:cxn ang="0">
                  <a:pos x="114" y="236"/>
                </a:cxn>
                <a:cxn ang="0">
                  <a:pos x="96" y="354"/>
                </a:cxn>
                <a:cxn ang="0">
                  <a:pos x="80" y="464"/>
                </a:cxn>
                <a:cxn ang="0">
                  <a:pos x="66" y="624"/>
                </a:cxn>
                <a:cxn ang="0">
                  <a:pos x="74" y="688"/>
                </a:cxn>
                <a:cxn ang="0">
                  <a:pos x="76" y="744"/>
                </a:cxn>
                <a:cxn ang="0">
                  <a:pos x="58" y="802"/>
                </a:cxn>
                <a:cxn ang="0">
                  <a:pos x="40" y="822"/>
                </a:cxn>
                <a:cxn ang="0">
                  <a:pos x="22" y="860"/>
                </a:cxn>
                <a:cxn ang="0">
                  <a:pos x="8" y="908"/>
                </a:cxn>
                <a:cxn ang="0">
                  <a:pos x="16" y="1034"/>
                </a:cxn>
                <a:cxn ang="0">
                  <a:pos x="30" y="1038"/>
                </a:cxn>
                <a:cxn ang="0">
                  <a:pos x="76" y="1050"/>
                </a:cxn>
                <a:cxn ang="0">
                  <a:pos x="76" y="1076"/>
                </a:cxn>
                <a:cxn ang="0">
                  <a:pos x="86" y="1140"/>
                </a:cxn>
                <a:cxn ang="0">
                  <a:pos x="80" y="1172"/>
                </a:cxn>
                <a:cxn ang="0">
                  <a:pos x="92" y="1204"/>
                </a:cxn>
                <a:cxn ang="0">
                  <a:pos x="82" y="1232"/>
                </a:cxn>
                <a:cxn ang="0">
                  <a:pos x="64" y="1266"/>
                </a:cxn>
                <a:cxn ang="0">
                  <a:pos x="34" y="1288"/>
                </a:cxn>
                <a:cxn ang="0">
                  <a:pos x="44" y="1312"/>
                </a:cxn>
                <a:cxn ang="0">
                  <a:pos x="162" y="1296"/>
                </a:cxn>
                <a:cxn ang="0">
                  <a:pos x="180" y="1262"/>
                </a:cxn>
                <a:cxn ang="0">
                  <a:pos x="216" y="1162"/>
                </a:cxn>
                <a:cxn ang="0">
                  <a:pos x="270" y="860"/>
                </a:cxn>
                <a:cxn ang="0">
                  <a:pos x="296" y="962"/>
                </a:cxn>
                <a:cxn ang="0">
                  <a:pos x="296" y="1112"/>
                </a:cxn>
                <a:cxn ang="0">
                  <a:pos x="284" y="1244"/>
                </a:cxn>
                <a:cxn ang="0">
                  <a:pos x="304" y="1286"/>
                </a:cxn>
                <a:cxn ang="0">
                  <a:pos x="322" y="1308"/>
                </a:cxn>
                <a:cxn ang="0">
                  <a:pos x="392" y="1300"/>
                </a:cxn>
                <a:cxn ang="0">
                  <a:pos x="380" y="1258"/>
                </a:cxn>
                <a:cxn ang="0">
                  <a:pos x="394" y="1192"/>
                </a:cxn>
                <a:cxn ang="0">
                  <a:pos x="434" y="886"/>
                </a:cxn>
                <a:cxn ang="0">
                  <a:pos x="450" y="680"/>
                </a:cxn>
                <a:cxn ang="0">
                  <a:pos x="476" y="658"/>
                </a:cxn>
                <a:cxn ang="0">
                  <a:pos x="502" y="606"/>
                </a:cxn>
                <a:cxn ang="0">
                  <a:pos x="514" y="512"/>
                </a:cxn>
                <a:cxn ang="0">
                  <a:pos x="112" y="732"/>
                </a:cxn>
                <a:cxn ang="0">
                  <a:pos x="106" y="742"/>
                </a:cxn>
                <a:cxn ang="0">
                  <a:pos x="90" y="800"/>
                </a:cxn>
                <a:cxn ang="0">
                  <a:pos x="100" y="768"/>
                </a:cxn>
                <a:cxn ang="0">
                  <a:pos x="102" y="1190"/>
                </a:cxn>
                <a:cxn ang="0">
                  <a:pos x="118" y="790"/>
                </a:cxn>
                <a:cxn ang="0">
                  <a:pos x="114" y="760"/>
                </a:cxn>
                <a:cxn ang="0">
                  <a:pos x="112" y="746"/>
                </a:cxn>
                <a:cxn ang="0">
                  <a:pos x="128" y="742"/>
                </a:cxn>
                <a:cxn ang="0">
                  <a:pos x="136" y="690"/>
                </a:cxn>
                <a:cxn ang="0">
                  <a:pos x="120" y="682"/>
                </a:cxn>
                <a:cxn ang="0">
                  <a:pos x="134" y="636"/>
                </a:cxn>
              </a:cxnLst>
              <a:rect l="0" t="0" r="r" b="b"/>
              <a:pathLst>
                <a:path w="514" h="1316">
                  <a:moveTo>
                    <a:pt x="514" y="502"/>
                  </a:moveTo>
                  <a:lnTo>
                    <a:pt x="514" y="502"/>
                  </a:lnTo>
                  <a:lnTo>
                    <a:pt x="514" y="484"/>
                  </a:lnTo>
                  <a:lnTo>
                    <a:pt x="514" y="484"/>
                  </a:lnTo>
                  <a:lnTo>
                    <a:pt x="512" y="466"/>
                  </a:lnTo>
                  <a:lnTo>
                    <a:pt x="512" y="466"/>
                  </a:lnTo>
                  <a:lnTo>
                    <a:pt x="510" y="438"/>
                  </a:lnTo>
                  <a:lnTo>
                    <a:pt x="510" y="438"/>
                  </a:lnTo>
                  <a:lnTo>
                    <a:pt x="506" y="412"/>
                  </a:lnTo>
                  <a:lnTo>
                    <a:pt x="506" y="412"/>
                  </a:lnTo>
                  <a:lnTo>
                    <a:pt x="502" y="392"/>
                  </a:lnTo>
                  <a:lnTo>
                    <a:pt x="502" y="392"/>
                  </a:lnTo>
                  <a:lnTo>
                    <a:pt x="502" y="380"/>
                  </a:lnTo>
                  <a:lnTo>
                    <a:pt x="502" y="380"/>
                  </a:lnTo>
                  <a:lnTo>
                    <a:pt x="500" y="368"/>
                  </a:lnTo>
                  <a:lnTo>
                    <a:pt x="500" y="368"/>
                  </a:lnTo>
                  <a:lnTo>
                    <a:pt x="498" y="360"/>
                  </a:lnTo>
                  <a:lnTo>
                    <a:pt x="498" y="360"/>
                  </a:lnTo>
                  <a:lnTo>
                    <a:pt x="492" y="346"/>
                  </a:lnTo>
                  <a:lnTo>
                    <a:pt x="492" y="346"/>
                  </a:lnTo>
                  <a:lnTo>
                    <a:pt x="494" y="344"/>
                  </a:lnTo>
                  <a:lnTo>
                    <a:pt x="494" y="338"/>
                  </a:lnTo>
                  <a:lnTo>
                    <a:pt x="494" y="338"/>
                  </a:lnTo>
                  <a:lnTo>
                    <a:pt x="492" y="324"/>
                  </a:lnTo>
                  <a:lnTo>
                    <a:pt x="492" y="324"/>
                  </a:lnTo>
                  <a:lnTo>
                    <a:pt x="490" y="314"/>
                  </a:lnTo>
                  <a:lnTo>
                    <a:pt x="490" y="314"/>
                  </a:lnTo>
                  <a:lnTo>
                    <a:pt x="490" y="310"/>
                  </a:lnTo>
                  <a:lnTo>
                    <a:pt x="490" y="310"/>
                  </a:lnTo>
                  <a:lnTo>
                    <a:pt x="488" y="296"/>
                  </a:lnTo>
                  <a:lnTo>
                    <a:pt x="488" y="296"/>
                  </a:lnTo>
                  <a:lnTo>
                    <a:pt x="484" y="284"/>
                  </a:lnTo>
                  <a:lnTo>
                    <a:pt x="484" y="284"/>
                  </a:lnTo>
                  <a:lnTo>
                    <a:pt x="482" y="278"/>
                  </a:lnTo>
                  <a:lnTo>
                    <a:pt x="482" y="278"/>
                  </a:lnTo>
                  <a:lnTo>
                    <a:pt x="484" y="266"/>
                  </a:lnTo>
                  <a:lnTo>
                    <a:pt x="484" y="266"/>
                  </a:lnTo>
                  <a:lnTo>
                    <a:pt x="484" y="252"/>
                  </a:lnTo>
                  <a:lnTo>
                    <a:pt x="484" y="252"/>
                  </a:lnTo>
                  <a:lnTo>
                    <a:pt x="482" y="236"/>
                  </a:lnTo>
                  <a:lnTo>
                    <a:pt x="482" y="236"/>
                  </a:lnTo>
                  <a:lnTo>
                    <a:pt x="480" y="230"/>
                  </a:lnTo>
                  <a:lnTo>
                    <a:pt x="476" y="226"/>
                  </a:lnTo>
                  <a:lnTo>
                    <a:pt x="476" y="226"/>
                  </a:lnTo>
                  <a:lnTo>
                    <a:pt x="472" y="226"/>
                  </a:lnTo>
                  <a:lnTo>
                    <a:pt x="472" y="226"/>
                  </a:lnTo>
                  <a:lnTo>
                    <a:pt x="472" y="224"/>
                  </a:lnTo>
                  <a:lnTo>
                    <a:pt x="466" y="222"/>
                  </a:lnTo>
                  <a:lnTo>
                    <a:pt x="466" y="222"/>
                  </a:lnTo>
                  <a:lnTo>
                    <a:pt x="450" y="218"/>
                  </a:lnTo>
                  <a:lnTo>
                    <a:pt x="450" y="218"/>
                  </a:lnTo>
                  <a:lnTo>
                    <a:pt x="442" y="216"/>
                  </a:lnTo>
                  <a:lnTo>
                    <a:pt x="442" y="216"/>
                  </a:lnTo>
                  <a:lnTo>
                    <a:pt x="430" y="212"/>
                  </a:lnTo>
                  <a:lnTo>
                    <a:pt x="430" y="212"/>
                  </a:lnTo>
                  <a:lnTo>
                    <a:pt x="418" y="208"/>
                  </a:lnTo>
                  <a:lnTo>
                    <a:pt x="418" y="208"/>
                  </a:lnTo>
                  <a:lnTo>
                    <a:pt x="402" y="204"/>
                  </a:lnTo>
                  <a:lnTo>
                    <a:pt x="402" y="204"/>
                  </a:lnTo>
                  <a:lnTo>
                    <a:pt x="380" y="194"/>
                  </a:lnTo>
                  <a:lnTo>
                    <a:pt x="380" y="194"/>
                  </a:lnTo>
                  <a:lnTo>
                    <a:pt x="366" y="190"/>
                  </a:lnTo>
                  <a:lnTo>
                    <a:pt x="366" y="190"/>
                  </a:lnTo>
                  <a:lnTo>
                    <a:pt x="358" y="188"/>
                  </a:lnTo>
                  <a:lnTo>
                    <a:pt x="358" y="188"/>
                  </a:lnTo>
                  <a:lnTo>
                    <a:pt x="352" y="184"/>
                  </a:lnTo>
                  <a:lnTo>
                    <a:pt x="352" y="184"/>
                  </a:lnTo>
                  <a:lnTo>
                    <a:pt x="348" y="182"/>
                  </a:lnTo>
                  <a:lnTo>
                    <a:pt x="346" y="178"/>
                  </a:lnTo>
                  <a:lnTo>
                    <a:pt x="346" y="178"/>
                  </a:lnTo>
                  <a:lnTo>
                    <a:pt x="342" y="172"/>
                  </a:lnTo>
                  <a:lnTo>
                    <a:pt x="342" y="172"/>
                  </a:lnTo>
                  <a:lnTo>
                    <a:pt x="336" y="168"/>
                  </a:lnTo>
                  <a:lnTo>
                    <a:pt x="336" y="168"/>
                  </a:lnTo>
                  <a:lnTo>
                    <a:pt x="336" y="166"/>
                  </a:lnTo>
                  <a:lnTo>
                    <a:pt x="336" y="166"/>
                  </a:lnTo>
                  <a:lnTo>
                    <a:pt x="334" y="166"/>
                  </a:lnTo>
                  <a:lnTo>
                    <a:pt x="334" y="164"/>
                  </a:lnTo>
                  <a:lnTo>
                    <a:pt x="334" y="164"/>
                  </a:lnTo>
                  <a:lnTo>
                    <a:pt x="332" y="158"/>
                  </a:lnTo>
                  <a:lnTo>
                    <a:pt x="332" y="158"/>
                  </a:lnTo>
                  <a:lnTo>
                    <a:pt x="332" y="158"/>
                  </a:lnTo>
                  <a:lnTo>
                    <a:pt x="332" y="158"/>
                  </a:lnTo>
                  <a:lnTo>
                    <a:pt x="330" y="148"/>
                  </a:lnTo>
                  <a:lnTo>
                    <a:pt x="330" y="148"/>
                  </a:lnTo>
                  <a:lnTo>
                    <a:pt x="330" y="138"/>
                  </a:lnTo>
                  <a:lnTo>
                    <a:pt x="330" y="138"/>
                  </a:lnTo>
                  <a:lnTo>
                    <a:pt x="332" y="122"/>
                  </a:lnTo>
                  <a:lnTo>
                    <a:pt x="332" y="122"/>
                  </a:lnTo>
                  <a:lnTo>
                    <a:pt x="332" y="110"/>
                  </a:lnTo>
                  <a:lnTo>
                    <a:pt x="332" y="110"/>
                  </a:lnTo>
                  <a:lnTo>
                    <a:pt x="334" y="108"/>
                  </a:lnTo>
                  <a:lnTo>
                    <a:pt x="334" y="108"/>
                  </a:lnTo>
                  <a:lnTo>
                    <a:pt x="336" y="108"/>
                  </a:lnTo>
                  <a:lnTo>
                    <a:pt x="336" y="106"/>
                  </a:lnTo>
                  <a:lnTo>
                    <a:pt x="336" y="106"/>
                  </a:lnTo>
                  <a:lnTo>
                    <a:pt x="338" y="104"/>
                  </a:lnTo>
                  <a:lnTo>
                    <a:pt x="338" y="104"/>
                  </a:lnTo>
                  <a:lnTo>
                    <a:pt x="340" y="102"/>
                  </a:lnTo>
                  <a:lnTo>
                    <a:pt x="340" y="98"/>
                  </a:lnTo>
                  <a:lnTo>
                    <a:pt x="340" y="98"/>
                  </a:lnTo>
                  <a:lnTo>
                    <a:pt x="342" y="88"/>
                  </a:lnTo>
                  <a:lnTo>
                    <a:pt x="342" y="88"/>
                  </a:lnTo>
                  <a:lnTo>
                    <a:pt x="342" y="76"/>
                  </a:lnTo>
                  <a:lnTo>
                    <a:pt x="342" y="76"/>
                  </a:lnTo>
                  <a:lnTo>
                    <a:pt x="340" y="70"/>
                  </a:lnTo>
                  <a:lnTo>
                    <a:pt x="338" y="68"/>
                  </a:lnTo>
                  <a:lnTo>
                    <a:pt x="338" y="68"/>
                  </a:lnTo>
                  <a:lnTo>
                    <a:pt x="334" y="66"/>
                  </a:lnTo>
                  <a:lnTo>
                    <a:pt x="334" y="68"/>
                  </a:lnTo>
                  <a:lnTo>
                    <a:pt x="334" y="68"/>
                  </a:lnTo>
                  <a:lnTo>
                    <a:pt x="334" y="62"/>
                  </a:lnTo>
                  <a:lnTo>
                    <a:pt x="334" y="62"/>
                  </a:lnTo>
                  <a:lnTo>
                    <a:pt x="332" y="56"/>
                  </a:lnTo>
                  <a:lnTo>
                    <a:pt x="332" y="56"/>
                  </a:lnTo>
                  <a:lnTo>
                    <a:pt x="330" y="46"/>
                  </a:lnTo>
                  <a:lnTo>
                    <a:pt x="330" y="46"/>
                  </a:lnTo>
                  <a:lnTo>
                    <a:pt x="326" y="32"/>
                  </a:lnTo>
                  <a:lnTo>
                    <a:pt x="326" y="32"/>
                  </a:lnTo>
                  <a:lnTo>
                    <a:pt x="324" y="26"/>
                  </a:lnTo>
                  <a:lnTo>
                    <a:pt x="320" y="22"/>
                  </a:lnTo>
                  <a:lnTo>
                    <a:pt x="320" y="22"/>
                  </a:lnTo>
                  <a:lnTo>
                    <a:pt x="310" y="14"/>
                  </a:lnTo>
                  <a:lnTo>
                    <a:pt x="310" y="14"/>
                  </a:lnTo>
                  <a:lnTo>
                    <a:pt x="300" y="8"/>
                  </a:lnTo>
                  <a:lnTo>
                    <a:pt x="300" y="8"/>
                  </a:lnTo>
                  <a:lnTo>
                    <a:pt x="290" y="4"/>
                  </a:lnTo>
                  <a:lnTo>
                    <a:pt x="290" y="4"/>
                  </a:lnTo>
                  <a:lnTo>
                    <a:pt x="280" y="2"/>
                  </a:lnTo>
                  <a:lnTo>
                    <a:pt x="268" y="0"/>
                  </a:lnTo>
                  <a:lnTo>
                    <a:pt x="268" y="0"/>
                  </a:lnTo>
                  <a:lnTo>
                    <a:pt x="260" y="0"/>
                  </a:lnTo>
                  <a:lnTo>
                    <a:pt x="254" y="0"/>
                  </a:lnTo>
                  <a:lnTo>
                    <a:pt x="254" y="0"/>
                  </a:lnTo>
                  <a:lnTo>
                    <a:pt x="244" y="4"/>
                  </a:lnTo>
                  <a:lnTo>
                    <a:pt x="234" y="12"/>
                  </a:lnTo>
                  <a:lnTo>
                    <a:pt x="234" y="12"/>
                  </a:lnTo>
                  <a:lnTo>
                    <a:pt x="222" y="24"/>
                  </a:lnTo>
                  <a:lnTo>
                    <a:pt x="222" y="24"/>
                  </a:lnTo>
                  <a:lnTo>
                    <a:pt x="218" y="30"/>
                  </a:lnTo>
                  <a:lnTo>
                    <a:pt x="214" y="32"/>
                  </a:lnTo>
                  <a:lnTo>
                    <a:pt x="214" y="32"/>
                  </a:lnTo>
                  <a:lnTo>
                    <a:pt x="214" y="34"/>
                  </a:lnTo>
                  <a:lnTo>
                    <a:pt x="212" y="36"/>
                  </a:lnTo>
                  <a:lnTo>
                    <a:pt x="212" y="36"/>
                  </a:lnTo>
                  <a:lnTo>
                    <a:pt x="210" y="42"/>
                  </a:lnTo>
                  <a:lnTo>
                    <a:pt x="210" y="42"/>
                  </a:lnTo>
                  <a:lnTo>
                    <a:pt x="208" y="54"/>
                  </a:lnTo>
                  <a:lnTo>
                    <a:pt x="208" y="54"/>
                  </a:lnTo>
                  <a:lnTo>
                    <a:pt x="208" y="62"/>
                  </a:lnTo>
                  <a:lnTo>
                    <a:pt x="208" y="62"/>
                  </a:lnTo>
                  <a:lnTo>
                    <a:pt x="208" y="70"/>
                  </a:lnTo>
                  <a:lnTo>
                    <a:pt x="208" y="70"/>
                  </a:lnTo>
                  <a:lnTo>
                    <a:pt x="210" y="82"/>
                  </a:lnTo>
                  <a:lnTo>
                    <a:pt x="210" y="82"/>
                  </a:lnTo>
                  <a:lnTo>
                    <a:pt x="212" y="84"/>
                  </a:lnTo>
                  <a:lnTo>
                    <a:pt x="210" y="86"/>
                  </a:lnTo>
                  <a:lnTo>
                    <a:pt x="210" y="86"/>
                  </a:lnTo>
                  <a:lnTo>
                    <a:pt x="208" y="86"/>
                  </a:lnTo>
                  <a:lnTo>
                    <a:pt x="206" y="88"/>
                  </a:lnTo>
                  <a:lnTo>
                    <a:pt x="206" y="88"/>
                  </a:lnTo>
                  <a:lnTo>
                    <a:pt x="206" y="94"/>
                  </a:lnTo>
                  <a:lnTo>
                    <a:pt x="208" y="100"/>
                  </a:lnTo>
                  <a:lnTo>
                    <a:pt x="208" y="100"/>
                  </a:lnTo>
                  <a:lnTo>
                    <a:pt x="210" y="110"/>
                  </a:lnTo>
                  <a:lnTo>
                    <a:pt x="210" y="110"/>
                  </a:lnTo>
                  <a:lnTo>
                    <a:pt x="212" y="116"/>
                  </a:lnTo>
                  <a:lnTo>
                    <a:pt x="214" y="120"/>
                  </a:lnTo>
                  <a:lnTo>
                    <a:pt x="214" y="120"/>
                  </a:lnTo>
                  <a:lnTo>
                    <a:pt x="218" y="124"/>
                  </a:lnTo>
                  <a:lnTo>
                    <a:pt x="218" y="124"/>
                  </a:lnTo>
                  <a:lnTo>
                    <a:pt x="220" y="124"/>
                  </a:lnTo>
                  <a:lnTo>
                    <a:pt x="220" y="124"/>
                  </a:lnTo>
                  <a:lnTo>
                    <a:pt x="224" y="134"/>
                  </a:lnTo>
                  <a:lnTo>
                    <a:pt x="224" y="134"/>
                  </a:lnTo>
                  <a:lnTo>
                    <a:pt x="228" y="142"/>
                  </a:lnTo>
                  <a:lnTo>
                    <a:pt x="228" y="142"/>
                  </a:lnTo>
                  <a:lnTo>
                    <a:pt x="230" y="148"/>
                  </a:lnTo>
                  <a:lnTo>
                    <a:pt x="230" y="148"/>
                  </a:lnTo>
                  <a:lnTo>
                    <a:pt x="234" y="156"/>
                  </a:lnTo>
                  <a:lnTo>
                    <a:pt x="234" y="162"/>
                  </a:lnTo>
                  <a:lnTo>
                    <a:pt x="234" y="162"/>
                  </a:lnTo>
                  <a:lnTo>
                    <a:pt x="234" y="166"/>
                  </a:lnTo>
                  <a:lnTo>
                    <a:pt x="234" y="170"/>
                  </a:lnTo>
                  <a:lnTo>
                    <a:pt x="234" y="170"/>
                  </a:lnTo>
                  <a:lnTo>
                    <a:pt x="236" y="174"/>
                  </a:lnTo>
                  <a:lnTo>
                    <a:pt x="236" y="178"/>
                  </a:lnTo>
                  <a:lnTo>
                    <a:pt x="236" y="178"/>
                  </a:lnTo>
                  <a:lnTo>
                    <a:pt x="234" y="182"/>
                  </a:lnTo>
                  <a:lnTo>
                    <a:pt x="234" y="182"/>
                  </a:lnTo>
                  <a:lnTo>
                    <a:pt x="232" y="188"/>
                  </a:lnTo>
                  <a:lnTo>
                    <a:pt x="232" y="188"/>
                  </a:lnTo>
                  <a:lnTo>
                    <a:pt x="224" y="192"/>
                  </a:lnTo>
                  <a:lnTo>
                    <a:pt x="224" y="192"/>
                  </a:lnTo>
                  <a:lnTo>
                    <a:pt x="218" y="196"/>
                  </a:lnTo>
                  <a:lnTo>
                    <a:pt x="218" y="196"/>
                  </a:lnTo>
                  <a:lnTo>
                    <a:pt x="212" y="198"/>
                  </a:lnTo>
                  <a:lnTo>
                    <a:pt x="212" y="198"/>
                  </a:lnTo>
                  <a:lnTo>
                    <a:pt x="206" y="198"/>
                  </a:lnTo>
                  <a:lnTo>
                    <a:pt x="198" y="202"/>
                  </a:lnTo>
                  <a:lnTo>
                    <a:pt x="198" y="202"/>
                  </a:lnTo>
                  <a:lnTo>
                    <a:pt x="180" y="210"/>
                  </a:lnTo>
                  <a:lnTo>
                    <a:pt x="180" y="210"/>
                  </a:lnTo>
                  <a:lnTo>
                    <a:pt x="166" y="216"/>
                  </a:lnTo>
                  <a:lnTo>
                    <a:pt x="166" y="216"/>
                  </a:lnTo>
                  <a:lnTo>
                    <a:pt x="150" y="220"/>
                  </a:lnTo>
                  <a:lnTo>
                    <a:pt x="150" y="220"/>
                  </a:lnTo>
                  <a:lnTo>
                    <a:pt x="136" y="224"/>
                  </a:lnTo>
                  <a:lnTo>
                    <a:pt x="136" y="224"/>
                  </a:lnTo>
                  <a:lnTo>
                    <a:pt x="124" y="228"/>
                  </a:lnTo>
                  <a:lnTo>
                    <a:pt x="124" y="228"/>
                  </a:lnTo>
                  <a:lnTo>
                    <a:pt x="118" y="232"/>
                  </a:lnTo>
                  <a:lnTo>
                    <a:pt x="118" y="232"/>
                  </a:lnTo>
                  <a:lnTo>
                    <a:pt x="116" y="232"/>
                  </a:lnTo>
                  <a:lnTo>
                    <a:pt x="114" y="236"/>
                  </a:lnTo>
                  <a:lnTo>
                    <a:pt x="114" y="236"/>
                  </a:lnTo>
                  <a:lnTo>
                    <a:pt x="110" y="242"/>
                  </a:lnTo>
                  <a:lnTo>
                    <a:pt x="110" y="252"/>
                  </a:lnTo>
                  <a:lnTo>
                    <a:pt x="110" y="252"/>
                  </a:lnTo>
                  <a:lnTo>
                    <a:pt x="110" y="266"/>
                  </a:lnTo>
                  <a:lnTo>
                    <a:pt x="110" y="266"/>
                  </a:lnTo>
                  <a:lnTo>
                    <a:pt x="110" y="274"/>
                  </a:lnTo>
                  <a:lnTo>
                    <a:pt x="110" y="274"/>
                  </a:lnTo>
                  <a:lnTo>
                    <a:pt x="110" y="282"/>
                  </a:lnTo>
                  <a:lnTo>
                    <a:pt x="110" y="282"/>
                  </a:lnTo>
                  <a:lnTo>
                    <a:pt x="104" y="292"/>
                  </a:lnTo>
                  <a:lnTo>
                    <a:pt x="104" y="292"/>
                  </a:lnTo>
                  <a:lnTo>
                    <a:pt x="102" y="304"/>
                  </a:lnTo>
                  <a:lnTo>
                    <a:pt x="102" y="304"/>
                  </a:lnTo>
                  <a:lnTo>
                    <a:pt x="100" y="316"/>
                  </a:lnTo>
                  <a:lnTo>
                    <a:pt x="100" y="316"/>
                  </a:lnTo>
                  <a:lnTo>
                    <a:pt x="98" y="336"/>
                  </a:lnTo>
                  <a:lnTo>
                    <a:pt x="98" y="336"/>
                  </a:lnTo>
                  <a:lnTo>
                    <a:pt x="96" y="354"/>
                  </a:lnTo>
                  <a:lnTo>
                    <a:pt x="96" y="354"/>
                  </a:lnTo>
                  <a:lnTo>
                    <a:pt x="94" y="366"/>
                  </a:lnTo>
                  <a:lnTo>
                    <a:pt x="94" y="366"/>
                  </a:lnTo>
                  <a:lnTo>
                    <a:pt x="88" y="388"/>
                  </a:lnTo>
                  <a:lnTo>
                    <a:pt x="88" y="388"/>
                  </a:lnTo>
                  <a:lnTo>
                    <a:pt x="86" y="404"/>
                  </a:lnTo>
                  <a:lnTo>
                    <a:pt x="86" y="404"/>
                  </a:lnTo>
                  <a:lnTo>
                    <a:pt x="84" y="418"/>
                  </a:lnTo>
                  <a:lnTo>
                    <a:pt x="84" y="418"/>
                  </a:lnTo>
                  <a:lnTo>
                    <a:pt x="84" y="424"/>
                  </a:lnTo>
                  <a:lnTo>
                    <a:pt x="84" y="424"/>
                  </a:lnTo>
                  <a:lnTo>
                    <a:pt x="84" y="432"/>
                  </a:lnTo>
                  <a:lnTo>
                    <a:pt x="84" y="432"/>
                  </a:lnTo>
                  <a:lnTo>
                    <a:pt x="82" y="440"/>
                  </a:lnTo>
                  <a:lnTo>
                    <a:pt x="80" y="450"/>
                  </a:lnTo>
                  <a:lnTo>
                    <a:pt x="80" y="450"/>
                  </a:lnTo>
                  <a:lnTo>
                    <a:pt x="80" y="464"/>
                  </a:lnTo>
                  <a:lnTo>
                    <a:pt x="80" y="464"/>
                  </a:lnTo>
                  <a:lnTo>
                    <a:pt x="78" y="470"/>
                  </a:lnTo>
                  <a:lnTo>
                    <a:pt x="76" y="480"/>
                  </a:lnTo>
                  <a:lnTo>
                    <a:pt x="76" y="480"/>
                  </a:lnTo>
                  <a:lnTo>
                    <a:pt x="74" y="512"/>
                  </a:lnTo>
                  <a:lnTo>
                    <a:pt x="74" y="512"/>
                  </a:lnTo>
                  <a:lnTo>
                    <a:pt x="72" y="542"/>
                  </a:lnTo>
                  <a:lnTo>
                    <a:pt x="72" y="542"/>
                  </a:lnTo>
                  <a:lnTo>
                    <a:pt x="70" y="562"/>
                  </a:lnTo>
                  <a:lnTo>
                    <a:pt x="70" y="562"/>
                  </a:lnTo>
                  <a:lnTo>
                    <a:pt x="68" y="570"/>
                  </a:lnTo>
                  <a:lnTo>
                    <a:pt x="66" y="578"/>
                  </a:lnTo>
                  <a:lnTo>
                    <a:pt x="66" y="578"/>
                  </a:lnTo>
                  <a:lnTo>
                    <a:pt x="66" y="592"/>
                  </a:lnTo>
                  <a:lnTo>
                    <a:pt x="66" y="592"/>
                  </a:lnTo>
                  <a:lnTo>
                    <a:pt x="66" y="606"/>
                  </a:lnTo>
                  <a:lnTo>
                    <a:pt x="66" y="606"/>
                  </a:lnTo>
                  <a:lnTo>
                    <a:pt x="66" y="624"/>
                  </a:lnTo>
                  <a:lnTo>
                    <a:pt x="66" y="624"/>
                  </a:lnTo>
                  <a:lnTo>
                    <a:pt x="66" y="642"/>
                  </a:lnTo>
                  <a:lnTo>
                    <a:pt x="66" y="642"/>
                  </a:lnTo>
                  <a:lnTo>
                    <a:pt x="66" y="658"/>
                  </a:lnTo>
                  <a:lnTo>
                    <a:pt x="66" y="658"/>
                  </a:lnTo>
                  <a:lnTo>
                    <a:pt x="66" y="660"/>
                  </a:lnTo>
                  <a:lnTo>
                    <a:pt x="66" y="662"/>
                  </a:lnTo>
                  <a:lnTo>
                    <a:pt x="66" y="662"/>
                  </a:lnTo>
                  <a:lnTo>
                    <a:pt x="70" y="664"/>
                  </a:lnTo>
                  <a:lnTo>
                    <a:pt x="70" y="664"/>
                  </a:lnTo>
                  <a:lnTo>
                    <a:pt x="72" y="664"/>
                  </a:lnTo>
                  <a:lnTo>
                    <a:pt x="72" y="664"/>
                  </a:lnTo>
                  <a:lnTo>
                    <a:pt x="74" y="670"/>
                  </a:lnTo>
                  <a:lnTo>
                    <a:pt x="74" y="670"/>
                  </a:lnTo>
                  <a:lnTo>
                    <a:pt x="74" y="676"/>
                  </a:lnTo>
                  <a:lnTo>
                    <a:pt x="74" y="676"/>
                  </a:lnTo>
                  <a:lnTo>
                    <a:pt x="74" y="676"/>
                  </a:lnTo>
                  <a:lnTo>
                    <a:pt x="74" y="676"/>
                  </a:lnTo>
                  <a:lnTo>
                    <a:pt x="74" y="688"/>
                  </a:lnTo>
                  <a:lnTo>
                    <a:pt x="74" y="688"/>
                  </a:lnTo>
                  <a:lnTo>
                    <a:pt x="72" y="694"/>
                  </a:lnTo>
                  <a:lnTo>
                    <a:pt x="72" y="694"/>
                  </a:lnTo>
                  <a:lnTo>
                    <a:pt x="72" y="702"/>
                  </a:lnTo>
                  <a:lnTo>
                    <a:pt x="72" y="702"/>
                  </a:lnTo>
                  <a:lnTo>
                    <a:pt x="70" y="708"/>
                  </a:lnTo>
                  <a:lnTo>
                    <a:pt x="70" y="708"/>
                  </a:lnTo>
                  <a:lnTo>
                    <a:pt x="70" y="712"/>
                  </a:lnTo>
                  <a:lnTo>
                    <a:pt x="70" y="712"/>
                  </a:lnTo>
                  <a:lnTo>
                    <a:pt x="72" y="716"/>
                  </a:lnTo>
                  <a:lnTo>
                    <a:pt x="72" y="716"/>
                  </a:lnTo>
                  <a:lnTo>
                    <a:pt x="72" y="722"/>
                  </a:lnTo>
                  <a:lnTo>
                    <a:pt x="72" y="722"/>
                  </a:lnTo>
                  <a:lnTo>
                    <a:pt x="74" y="728"/>
                  </a:lnTo>
                  <a:lnTo>
                    <a:pt x="74" y="728"/>
                  </a:lnTo>
                  <a:lnTo>
                    <a:pt x="74" y="738"/>
                  </a:lnTo>
                  <a:lnTo>
                    <a:pt x="74" y="738"/>
                  </a:lnTo>
                  <a:lnTo>
                    <a:pt x="76" y="744"/>
                  </a:lnTo>
                  <a:lnTo>
                    <a:pt x="76" y="744"/>
                  </a:lnTo>
                  <a:lnTo>
                    <a:pt x="76" y="746"/>
                  </a:lnTo>
                  <a:lnTo>
                    <a:pt x="76" y="746"/>
                  </a:lnTo>
                  <a:lnTo>
                    <a:pt x="76" y="750"/>
                  </a:lnTo>
                  <a:lnTo>
                    <a:pt x="76" y="750"/>
                  </a:lnTo>
                  <a:lnTo>
                    <a:pt x="78" y="752"/>
                  </a:lnTo>
                  <a:lnTo>
                    <a:pt x="78" y="752"/>
                  </a:lnTo>
                  <a:lnTo>
                    <a:pt x="78" y="754"/>
                  </a:lnTo>
                  <a:lnTo>
                    <a:pt x="78" y="754"/>
                  </a:lnTo>
                  <a:lnTo>
                    <a:pt x="76" y="762"/>
                  </a:lnTo>
                  <a:lnTo>
                    <a:pt x="76" y="762"/>
                  </a:lnTo>
                  <a:lnTo>
                    <a:pt x="72" y="770"/>
                  </a:lnTo>
                  <a:lnTo>
                    <a:pt x="72" y="770"/>
                  </a:lnTo>
                  <a:lnTo>
                    <a:pt x="68" y="778"/>
                  </a:lnTo>
                  <a:lnTo>
                    <a:pt x="68" y="778"/>
                  </a:lnTo>
                  <a:lnTo>
                    <a:pt x="62" y="792"/>
                  </a:lnTo>
                  <a:lnTo>
                    <a:pt x="62" y="792"/>
                  </a:lnTo>
                  <a:lnTo>
                    <a:pt x="58" y="802"/>
                  </a:lnTo>
                  <a:lnTo>
                    <a:pt x="56" y="812"/>
                  </a:lnTo>
                  <a:lnTo>
                    <a:pt x="56" y="812"/>
                  </a:lnTo>
                  <a:lnTo>
                    <a:pt x="56" y="822"/>
                  </a:lnTo>
                  <a:lnTo>
                    <a:pt x="56" y="822"/>
                  </a:lnTo>
                  <a:lnTo>
                    <a:pt x="54" y="822"/>
                  </a:lnTo>
                  <a:lnTo>
                    <a:pt x="54" y="822"/>
                  </a:lnTo>
                  <a:lnTo>
                    <a:pt x="48" y="820"/>
                  </a:lnTo>
                  <a:lnTo>
                    <a:pt x="48" y="820"/>
                  </a:lnTo>
                  <a:lnTo>
                    <a:pt x="46" y="820"/>
                  </a:lnTo>
                  <a:lnTo>
                    <a:pt x="46" y="820"/>
                  </a:lnTo>
                  <a:lnTo>
                    <a:pt x="44" y="822"/>
                  </a:lnTo>
                  <a:lnTo>
                    <a:pt x="44" y="822"/>
                  </a:lnTo>
                  <a:lnTo>
                    <a:pt x="44" y="822"/>
                  </a:lnTo>
                  <a:lnTo>
                    <a:pt x="44" y="822"/>
                  </a:lnTo>
                  <a:lnTo>
                    <a:pt x="42" y="822"/>
                  </a:lnTo>
                  <a:lnTo>
                    <a:pt x="42" y="822"/>
                  </a:lnTo>
                  <a:lnTo>
                    <a:pt x="40" y="822"/>
                  </a:lnTo>
                  <a:lnTo>
                    <a:pt x="40" y="822"/>
                  </a:lnTo>
                  <a:lnTo>
                    <a:pt x="40" y="826"/>
                  </a:lnTo>
                  <a:lnTo>
                    <a:pt x="40" y="826"/>
                  </a:lnTo>
                  <a:lnTo>
                    <a:pt x="38" y="830"/>
                  </a:lnTo>
                  <a:lnTo>
                    <a:pt x="38" y="830"/>
                  </a:lnTo>
                  <a:lnTo>
                    <a:pt x="36" y="830"/>
                  </a:lnTo>
                  <a:lnTo>
                    <a:pt x="36" y="832"/>
                  </a:lnTo>
                  <a:lnTo>
                    <a:pt x="36" y="832"/>
                  </a:lnTo>
                  <a:lnTo>
                    <a:pt x="36" y="834"/>
                  </a:lnTo>
                  <a:lnTo>
                    <a:pt x="36" y="834"/>
                  </a:lnTo>
                  <a:lnTo>
                    <a:pt x="30" y="844"/>
                  </a:lnTo>
                  <a:lnTo>
                    <a:pt x="30" y="844"/>
                  </a:lnTo>
                  <a:lnTo>
                    <a:pt x="28" y="846"/>
                  </a:lnTo>
                  <a:lnTo>
                    <a:pt x="28" y="846"/>
                  </a:lnTo>
                  <a:lnTo>
                    <a:pt x="26" y="854"/>
                  </a:lnTo>
                  <a:lnTo>
                    <a:pt x="26" y="854"/>
                  </a:lnTo>
                  <a:lnTo>
                    <a:pt x="24" y="856"/>
                  </a:lnTo>
                  <a:lnTo>
                    <a:pt x="24" y="856"/>
                  </a:lnTo>
                  <a:lnTo>
                    <a:pt x="22" y="860"/>
                  </a:lnTo>
                  <a:lnTo>
                    <a:pt x="22" y="860"/>
                  </a:lnTo>
                  <a:lnTo>
                    <a:pt x="18" y="866"/>
                  </a:lnTo>
                  <a:lnTo>
                    <a:pt x="18" y="866"/>
                  </a:lnTo>
                  <a:lnTo>
                    <a:pt x="16" y="876"/>
                  </a:lnTo>
                  <a:lnTo>
                    <a:pt x="16" y="876"/>
                  </a:lnTo>
                  <a:lnTo>
                    <a:pt x="14" y="884"/>
                  </a:lnTo>
                  <a:lnTo>
                    <a:pt x="14" y="884"/>
                  </a:lnTo>
                  <a:lnTo>
                    <a:pt x="14" y="888"/>
                  </a:lnTo>
                  <a:lnTo>
                    <a:pt x="14" y="888"/>
                  </a:lnTo>
                  <a:lnTo>
                    <a:pt x="10" y="890"/>
                  </a:lnTo>
                  <a:lnTo>
                    <a:pt x="10" y="890"/>
                  </a:lnTo>
                  <a:lnTo>
                    <a:pt x="10" y="892"/>
                  </a:lnTo>
                  <a:lnTo>
                    <a:pt x="10" y="894"/>
                  </a:lnTo>
                  <a:lnTo>
                    <a:pt x="10" y="894"/>
                  </a:lnTo>
                  <a:lnTo>
                    <a:pt x="12" y="894"/>
                  </a:lnTo>
                  <a:lnTo>
                    <a:pt x="12" y="894"/>
                  </a:lnTo>
                  <a:lnTo>
                    <a:pt x="8" y="908"/>
                  </a:lnTo>
                  <a:lnTo>
                    <a:pt x="8" y="908"/>
                  </a:lnTo>
                  <a:lnTo>
                    <a:pt x="2" y="932"/>
                  </a:lnTo>
                  <a:lnTo>
                    <a:pt x="2" y="932"/>
                  </a:lnTo>
                  <a:lnTo>
                    <a:pt x="0" y="956"/>
                  </a:lnTo>
                  <a:lnTo>
                    <a:pt x="0" y="956"/>
                  </a:lnTo>
                  <a:lnTo>
                    <a:pt x="0" y="988"/>
                  </a:lnTo>
                  <a:lnTo>
                    <a:pt x="0" y="988"/>
                  </a:lnTo>
                  <a:lnTo>
                    <a:pt x="2" y="1002"/>
                  </a:lnTo>
                  <a:lnTo>
                    <a:pt x="2" y="1002"/>
                  </a:lnTo>
                  <a:lnTo>
                    <a:pt x="4" y="1010"/>
                  </a:lnTo>
                  <a:lnTo>
                    <a:pt x="6" y="1020"/>
                  </a:lnTo>
                  <a:lnTo>
                    <a:pt x="6" y="1020"/>
                  </a:lnTo>
                  <a:lnTo>
                    <a:pt x="10" y="1026"/>
                  </a:lnTo>
                  <a:lnTo>
                    <a:pt x="12" y="1030"/>
                  </a:lnTo>
                  <a:lnTo>
                    <a:pt x="12" y="1030"/>
                  </a:lnTo>
                  <a:lnTo>
                    <a:pt x="14" y="1032"/>
                  </a:lnTo>
                  <a:lnTo>
                    <a:pt x="14" y="1032"/>
                  </a:lnTo>
                  <a:lnTo>
                    <a:pt x="16" y="1034"/>
                  </a:lnTo>
                  <a:lnTo>
                    <a:pt x="16" y="1034"/>
                  </a:lnTo>
                  <a:lnTo>
                    <a:pt x="18" y="1036"/>
                  </a:lnTo>
                  <a:lnTo>
                    <a:pt x="18" y="1036"/>
                  </a:lnTo>
                  <a:lnTo>
                    <a:pt x="18" y="1036"/>
                  </a:lnTo>
                  <a:lnTo>
                    <a:pt x="18" y="1036"/>
                  </a:lnTo>
                  <a:lnTo>
                    <a:pt x="20" y="1036"/>
                  </a:lnTo>
                  <a:lnTo>
                    <a:pt x="20" y="1036"/>
                  </a:lnTo>
                  <a:lnTo>
                    <a:pt x="22" y="1036"/>
                  </a:lnTo>
                  <a:lnTo>
                    <a:pt x="22" y="1036"/>
                  </a:lnTo>
                  <a:lnTo>
                    <a:pt x="22" y="1036"/>
                  </a:lnTo>
                  <a:lnTo>
                    <a:pt x="22" y="1038"/>
                  </a:lnTo>
                  <a:lnTo>
                    <a:pt x="22" y="1038"/>
                  </a:lnTo>
                  <a:lnTo>
                    <a:pt x="26" y="1038"/>
                  </a:lnTo>
                  <a:lnTo>
                    <a:pt x="26" y="1038"/>
                  </a:lnTo>
                  <a:lnTo>
                    <a:pt x="26" y="1036"/>
                  </a:lnTo>
                  <a:lnTo>
                    <a:pt x="28" y="1038"/>
                  </a:lnTo>
                  <a:lnTo>
                    <a:pt x="28" y="1038"/>
                  </a:lnTo>
                  <a:lnTo>
                    <a:pt x="28" y="1038"/>
                  </a:lnTo>
                  <a:lnTo>
                    <a:pt x="30" y="1038"/>
                  </a:lnTo>
                  <a:lnTo>
                    <a:pt x="30" y="1038"/>
                  </a:lnTo>
                  <a:lnTo>
                    <a:pt x="36" y="1040"/>
                  </a:lnTo>
                  <a:lnTo>
                    <a:pt x="36" y="1040"/>
                  </a:lnTo>
                  <a:lnTo>
                    <a:pt x="44" y="1040"/>
                  </a:lnTo>
                  <a:lnTo>
                    <a:pt x="44" y="1040"/>
                  </a:lnTo>
                  <a:lnTo>
                    <a:pt x="50" y="1040"/>
                  </a:lnTo>
                  <a:lnTo>
                    <a:pt x="50" y="1040"/>
                  </a:lnTo>
                  <a:lnTo>
                    <a:pt x="50" y="1042"/>
                  </a:lnTo>
                  <a:lnTo>
                    <a:pt x="50" y="1042"/>
                  </a:lnTo>
                  <a:lnTo>
                    <a:pt x="50" y="1042"/>
                  </a:lnTo>
                  <a:lnTo>
                    <a:pt x="54" y="1042"/>
                  </a:lnTo>
                  <a:lnTo>
                    <a:pt x="54" y="1042"/>
                  </a:lnTo>
                  <a:lnTo>
                    <a:pt x="54" y="1044"/>
                  </a:lnTo>
                  <a:lnTo>
                    <a:pt x="58" y="1046"/>
                  </a:lnTo>
                  <a:lnTo>
                    <a:pt x="58" y="1046"/>
                  </a:lnTo>
                  <a:lnTo>
                    <a:pt x="70" y="1048"/>
                  </a:lnTo>
                  <a:lnTo>
                    <a:pt x="70" y="1048"/>
                  </a:lnTo>
                  <a:lnTo>
                    <a:pt x="76" y="1050"/>
                  </a:lnTo>
                  <a:lnTo>
                    <a:pt x="76" y="1054"/>
                  </a:lnTo>
                  <a:lnTo>
                    <a:pt x="76" y="1054"/>
                  </a:lnTo>
                  <a:lnTo>
                    <a:pt x="74" y="1058"/>
                  </a:lnTo>
                  <a:lnTo>
                    <a:pt x="74" y="1058"/>
                  </a:lnTo>
                  <a:lnTo>
                    <a:pt x="74" y="1060"/>
                  </a:lnTo>
                  <a:lnTo>
                    <a:pt x="74" y="1060"/>
                  </a:lnTo>
                  <a:lnTo>
                    <a:pt x="72" y="1060"/>
                  </a:lnTo>
                  <a:lnTo>
                    <a:pt x="74" y="1062"/>
                  </a:lnTo>
                  <a:lnTo>
                    <a:pt x="74" y="1062"/>
                  </a:lnTo>
                  <a:lnTo>
                    <a:pt x="74" y="1062"/>
                  </a:lnTo>
                  <a:lnTo>
                    <a:pt x="74" y="1064"/>
                  </a:lnTo>
                  <a:lnTo>
                    <a:pt x="74" y="1064"/>
                  </a:lnTo>
                  <a:lnTo>
                    <a:pt x="74" y="1068"/>
                  </a:lnTo>
                  <a:lnTo>
                    <a:pt x="74" y="1070"/>
                  </a:lnTo>
                  <a:lnTo>
                    <a:pt x="74" y="1070"/>
                  </a:lnTo>
                  <a:lnTo>
                    <a:pt x="76" y="1070"/>
                  </a:lnTo>
                  <a:lnTo>
                    <a:pt x="76" y="1070"/>
                  </a:lnTo>
                  <a:lnTo>
                    <a:pt x="76" y="1076"/>
                  </a:lnTo>
                  <a:lnTo>
                    <a:pt x="76" y="1076"/>
                  </a:lnTo>
                  <a:lnTo>
                    <a:pt x="78" y="1086"/>
                  </a:lnTo>
                  <a:lnTo>
                    <a:pt x="78" y="1086"/>
                  </a:lnTo>
                  <a:lnTo>
                    <a:pt x="80" y="1092"/>
                  </a:lnTo>
                  <a:lnTo>
                    <a:pt x="80" y="1092"/>
                  </a:lnTo>
                  <a:lnTo>
                    <a:pt x="84" y="1108"/>
                  </a:lnTo>
                  <a:lnTo>
                    <a:pt x="84" y="1108"/>
                  </a:lnTo>
                  <a:lnTo>
                    <a:pt x="86" y="1120"/>
                  </a:lnTo>
                  <a:lnTo>
                    <a:pt x="86" y="1120"/>
                  </a:lnTo>
                  <a:lnTo>
                    <a:pt x="86" y="1128"/>
                  </a:lnTo>
                  <a:lnTo>
                    <a:pt x="86" y="1128"/>
                  </a:lnTo>
                  <a:lnTo>
                    <a:pt x="86" y="1130"/>
                  </a:lnTo>
                  <a:lnTo>
                    <a:pt x="86" y="1132"/>
                  </a:lnTo>
                  <a:lnTo>
                    <a:pt x="86" y="1132"/>
                  </a:lnTo>
                  <a:lnTo>
                    <a:pt x="84" y="1134"/>
                  </a:lnTo>
                  <a:lnTo>
                    <a:pt x="84" y="1136"/>
                  </a:lnTo>
                  <a:lnTo>
                    <a:pt x="84" y="1136"/>
                  </a:lnTo>
                  <a:lnTo>
                    <a:pt x="86" y="1140"/>
                  </a:lnTo>
                  <a:lnTo>
                    <a:pt x="86" y="1140"/>
                  </a:lnTo>
                  <a:lnTo>
                    <a:pt x="86" y="1144"/>
                  </a:lnTo>
                  <a:lnTo>
                    <a:pt x="86" y="1144"/>
                  </a:lnTo>
                  <a:lnTo>
                    <a:pt x="88" y="1146"/>
                  </a:lnTo>
                  <a:lnTo>
                    <a:pt x="88" y="1146"/>
                  </a:lnTo>
                  <a:lnTo>
                    <a:pt x="88" y="1146"/>
                  </a:lnTo>
                  <a:lnTo>
                    <a:pt x="88" y="1146"/>
                  </a:lnTo>
                  <a:lnTo>
                    <a:pt x="88" y="1152"/>
                  </a:lnTo>
                  <a:lnTo>
                    <a:pt x="88" y="1152"/>
                  </a:lnTo>
                  <a:lnTo>
                    <a:pt x="88" y="1156"/>
                  </a:lnTo>
                  <a:lnTo>
                    <a:pt x="88" y="1156"/>
                  </a:lnTo>
                  <a:lnTo>
                    <a:pt x="88" y="1160"/>
                  </a:lnTo>
                  <a:lnTo>
                    <a:pt x="88" y="1160"/>
                  </a:lnTo>
                  <a:lnTo>
                    <a:pt x="84" y="1166"/>
                  </a:lnTo>
                  <a:lnTo>
                    <a:pt x="84" y="1166"/>
                  </a:lnTo>
                  <a:lnTo>
                    <a:pt x="82" y="1168"/>
                  </a:lnTo>
                  <a:lnTo>
                    <a:pt x="82" y="1168"/>
                  </a:lnTo>
                  <a:lnTo>
                    <a:pt x="80" y="1172"/>
                  </a:lnTo>
                  <a:lnTo>
                    <a:pt x="80" y="1172"/>
                  </a:lnTo>
                  <a:lnTo>
                    <a:pt x="66" y="1190"/>
                  </a:lnTo>
                  <a:lnTo>
                    <a:pt x="66" y="1190"/>
                  </a:lnTo>
                  <a:lnTo>
                    <a:pt x="60" y="1198"/>
                  </a:lnTo>
                  <a:lnTo>
                    <a:pt x="56" y="1206"/>
                  </a:lnTo>
                  <a:lnTo>
                    <a:pt x="56" y="1206"/>
                  </a:lnTo>
                  <a:lnTo>
                    <a:pt x="56" y="1210"/>
                  </a:lnTo>
                  <a:lnTo>
                    <a:pt x="60" y="1214"/>
                  </a:lnTo>
                  <a:lnTo>
                    <a:pt x="60" y="1214"/>
                  </a:lnTo>
                  <a:lnTo>
                    <a:pt x="66" y="1214"/>
                  </a:lnTo>
                  <a:lnTo>
                    <a:pt x="72" y="1212"/>
                  </a:lnTo>
                  <a:lnTo>
                    <a:pt x="72" y="1212"/>
                  </a:lnTo>
                  <a:lnTo>
                    <a:pt x="80" y="1208"/>
                  </a:lnTo>
                  <a:lnTo>
                    <a:pt x="80" y="1208"/>
                  </a:lnTo>
                  <a:lnTo>
                    <a:pt x="84" y="1206"/>
                  </a:lnTo>
                  <a:lnTo>
                    <a:pt x="84" y="1206"/>
                  </a:lnTo>
                  <a:lnTo>
                    <a:pt x="92" y="1204"/>
                  </a:lnTo>
                  <a:lnTo>
                    <a:pt x="92" y="1204"/>
                  </a:lnTo>
                  <a:lnTo>
                    <a:pt x="102" y="1200"/>
                  </a:lnTo>
                  <a:lnTo>
                    <a:pt x="102" y="1200"/>
                  </a:lnTo>
                  <a:lnTo>
                    <a:pt x="108" y="1198"/>
                  </a:lnTo>
                  <a:lnTo>
                    <a:pt x="108" y="1198"/>
                  </a:lnTo>
                  <a:lnTo>
                    <a:pt x="108" y="1204"/>
                  </a:lnTo>
                  <a:lnTo>
                    <a:pt x="108" y="1204"/>
                  </a:lnTo>
                  <a:lnTo>
                    <a:pt x="108" y="1208"/>
                  </a:lnTo>
                  <a:lnTo>
                    <a:pt x="108" y="1208"/>
                  </a:lnTo>
                  <a:lnTo>
                    <a:pt x="100" y="1208"/>
                  </a:lnTo>
                  <a:lnTo>
                    <a:pt x="100" y="1208"/>
                  </a:lnTo>
                  <a:lnTo>
                    <a:pt x="94" y="1210"/>
                  </a:lnTo>
                  <a:lnTo>
                    <a:pt x="90" y="1214"/>
                  </a:lnTo>
                  <a:lnTo>
                    <a:pt x="90" y="1214"/>
                  </a:lnTo>
                  <a:lnTo>
                    <a:pt x="84" y="1222"/>
                  </a:lnTo>
                  <a:lnTo>
                    <a:pt x="84" y="1222"/>
                  </a:lnTo>
                  <a:lnTo>
                    <a:pt x="82" y="1228"/>
                  </a:lnTo>
                  <a:lnTo>
                    <a:pt x="82" y="1228"/>
                  </a:lnTo>
                  <a:lnTo>
                    <a:pt x="82" y="1232"/>
                  </a:lnTo>
                  <a:lnTo>
                    <a:pt x="82" y="1232"/>
                  </a:lnTo>
                  <a:lnTo>
                    <a:pt x="80" y="1234"/>
                  </a:lnTo>
                  <a:lnTo>
                    <a:pt x="80" y="1234"/>
                  </a:lnTo>
                  <a:lnTo>
                    <a:pt x="78" y="1240"/>
                  </a:lnTo>
                  <a:lnTo>
                    <a:pt x="78" y="1240"/>
                  </a:lnTo>
                  <a:lnTo>
                    <a:pt x="76" y="1248"/>
                  </a:lnTo>
                  <a:lnTo>
                    <a:pt x="76" y="1248"/>
                  </a:lnTo>
                  <a:lnTo>
                    <a:pt x="74" y="1254"/>
                  </a:lnTo>
                  <a:lnTo>
                    <a:pt x="74" y="1254"/>
                  </a:lnTo>
                  <a:lnTo>
                    <a:pt x="74" y="1256"/>
                  </a:lnTo>
                  <a:lnTo>
                    <a:pt x="74" y="1258"/>
                  </a:lnTo>
                  <a:lnTo>
                    <a:pt x="74" y="1258"/>
                  </a:lnTo>
                  <a:lnTo>
                    <a:pt x="76" y="1258"/>
                  </a:lnTo>
                  <a:lnTo>
                    <a:pt x="76" y="1258"/>
                  </a:lnTo>
                  <a:lnTo>
                    <a:pt x="68" y="1264"/>
                  </a:lnTo>
                  <a:lnTo>
                    <a:pt x="68" y="1264"/>
                  </a:lnTo>
                  <a:lnTo>
                    <a:pt x="64" y="1266"/>
                  </a:lnTo>
                  <a:lnTo>
                    <a:pt x="64" y="1266"/>
                  </a:lnTo>
                  <a:lnTo>
                    <a:pt x="68" y="1264"/>
                  </a:lnTo>
                  <a:lnTo>
                    <a:pt x="68" y="1264"/>
                  </a:lnTo>
                  <a:lnTo>
                    <a:pt x="66" y="1268"/>
                  </a:lnTo>
                  <a:lnTo>
                    <a:pt x="66" y="1268"/>
                  </a:lnTo>
                  <a:lnTo>
                    <a:pt x="60" y="1272"/>
                  </a:lnTo>
                  <a:lnTo>
                    <a:pt x="60" y="1272"/>
                  </a:lnTo>
                  <a:lnTo>
                    <a:pt x="54" y="1276"/>
                  </a:lnTo>
                  <a:lnTo>
                    <a:pt x="54" y="1276"/>
                  </a:lnTo>
                  <a:lnTo>
                    <a:pt x="50" y="1278"/>
                  </a:lnTo>
                  <a:lnTo>
                    <a:pt x="50" y="1278"/>
                  </a:lnTo>
                  <a:lnTo>
                    <a:pt x="46" y="1280"/>
                  </a:lnTo>
                  <a:lnTo>
                    <a:pt x="46" y="1280"/>
                  </a:lnTo>
                  <a:lnTo>
                    <a:pt x="44" y="1282"/>
                  </a:lnTo>
                  <a:lnTo>
                    <a:pt x="44" y="1282"/>
                  </a:lnTo>
                  <a:lnTo>
                    <a:pt x="40" y="1284"/>
                  </a:lnTo>
                  <a:lnTo>
                    <a:pt x="40" y="1284"/>
                  </a:lnTo>
                  <a:lnTo>
                    <a:pt x="34" y="1288"/>
                  </a:lnTo>
                  <a:lnTo>
                    <a:pt x="34" y="1288"/>
                  </a:lnTo>
                  <a:lnTo>
                    <a:pt x="28" y="1290"/>
                  </a:lnTo>
                  <a:lnTo>
                    <a:pt x="24" y="1294"/>
                  </a:lnTo>
                  <a:lnTo>
                    <a:pt x="24" y="1294"/>
                  </a:lnTo>
                  <a:lnTo>
                    <a:pt x="22" y="1296"/>
                  </a:lnTo>
                  <a:lnTo>
                    <a:pt x="22" y="1300"/>
                  </a:lnTo>
                  <a:lnTo>
                    <a:pt x="22" y="1300"/>
                  </a:lnTo>
                  <a:lnTo>
                    <a:pt x="22" y="1302"/>
                  </a:lnTo>
                  <a:lnTo>
                    <a:pt x="22" y="1302"/>
                  </a:lnTo>
                  <a:lnTo>
                    <a:pt x="20" y="1304"/>
                  </a:lnTo>
                  <a:lnTo>
                    <a:pt x="20" y="1304"/>
                  </a:lnTo>
                  <a:lnTo>
                    <a:pt x="18" y="1304"/>
                  </a:lnTo>
                  <a:lnTo>
                    <a:pt x="18" y="1304"/>
                  </a:lnTo>
                  <a:lnTo>
                    <a:pt x="18" y="1306"/>
                  </a:lnTo>
                  <a:lnTo>
                    <a:pt x="22" y="1308"/>
                  </a:lnTo>
                  <a:lnTo>
                    <a:pt x="22" y="1308"/>
                  </a:lnTo>
                  <a:lnTo>
                    <a:pt x="30" y="1310"/>
                  </a:lnTo>
                  <a:lnTo>
                    <a:pt x="44" y="1312"/>
                  </a:lnTo>
                  <a:lnTo>
                    <a:pt x="44" y="1312"/>
                  </a:lnTo>
                  <a:lnTo>
                    <a:pt x="62" y="1314"/>
                  </a:lnTo>
                  <a:lnTo>
                    <a:pt x="82" y="1312"/>
                  </a:lnTo>
                  <a:lnTo>
                    <a:pt x="82" y="1312"/>
                  </a:lnTo>
                  <a:lnTo>
                    <a:pt x="96" y="1310"/>
                  </a:lnTo>
                  <a:lnTo>
                    <a:pt x="104" y="1308"/>
                  </a:lnTo>
                  <a:lnTo>
                    <a:pt x="104" y="1308"/>
                  </a:lnTo>
                  <a:lnTo>
                    <a:pt x="110" y="1300"/>
                  </a:lnTo>
                  <a:lnTo>
                    <a:pt x="110" y="1300"/>
                  </a:lnTo>
                  <a:lnTo>
                    <a:pt x="116" y="1296"/>
                  </a:lnTo>
                  <a:lnTo>
                    <a:pt x="116" y="1296"/>
                  </a:lnTo>
                  <a:lnTo>
                    <a:pt x="118" y="1294"/>
                  </a:lnTo>
                  <a:lnTo>
                    <a:pt x="118" y="1294"/>
                  </a:lnTo>
                  <a:lnTo>
                    <a:pt x="134" y="1298"/>
                  </a:lnTo>
                  <a:lnTo>
                    <a:pt x="134" y="1298"/>
                  </a:lnTo>
                  <a:lnTo>
                    <a:pt x="142" y="1300"/>
                  </a:lnTo>
                  <a:lnTo>
                    <a:pt x="150" y="1298"/>
                  </a:lnTo>
                  <a:lnTo>
                    <a:pt x="150" y="1298"/>
                  </a:lnTo>
                  <a:lnTo>
                    <a:pt x="162" y="1296"/>
                  </a:lnTo>
                  <a:lnTo>
                    <a:pt x="172" y="1294"/>
                  </a:lnTo>
                  <a:lnTo>
                    <a:pt x="172" y="1294"/>
                  </a:lnTo>
                  <a:lnTo>
                    <a:pt x="176" y="1292"/>
                  </a:lnTo>
                  <a:lnTo>
                    <a:pt x="176" y="1290"/>
                  </a:lnTo>
                  <a:lnTo>
                    <a:pt x="176" y="1290"/>
                  </a:lnTo>
                  <a:lnTo>
                    <a:pt x="176" y="1288"/>
                  </a:lnTo>
                  <a:lnTo>
                    <a:pt x="176" y="1288"/>
                  </a:lnTo>
                  <a:lnTo>
                    <a:pt x="178" y="1286"/>
                  </a:lnTo>
                  <a:lnTo>
                    <a:pt x="178" y="1284"/>
                  </a:lnTo>
                  <a:lnTo>
                    <a:pt x="178" y="1284"/>
                  </a:lnTo>
                  <a:lnTo>
                    <a:pt x="180" y="1274"/>
                  </a:lnTo>
                  <a:lnTo>
                    <a:pt x="180" y="1274"/>
                  </a:lnTo>
                  <a:lnTo>
                    <a:pt x="180" y="1264"/>
                  </a:lnTo>
                  <a:lnTo>
                    <a:pt x="180" y="1264"/>
                  </a:lnTo>
                  <a:lnTo>
                    <a:pt x="180" y="1262"/>
                  </a:lnTo>
                  <a:lnTo>
                    <a:pt x="180" y="1262"/>
                  </a:lnTo>
                  <a:lnTo>
                    <a:pt x="180" y="1262"/>
                  </a:lnTo>
                  <a:lnTo>
                    <a:pt x="180" y="1262"/>
                  </a:lnTo>
                  <a:lnTo>
                    <a:pt x="182" y="1254"/>
                  </a:lnTo>
                  <a:lnTo>
                    <a:pt x="182" y="1254"/>
                  </a:lnTo>
                  <a:lnTo>
                    <a:pt x="182" y="1246"/>
                  </a:lnTo>
                  <a:lnTo>
                    <a:pt x="182" y="1238"/>
                  </a:lnTo>
                  <a:lnTo>
                    <a:pt x="182" y="1238"/>
                  </a:lnTo>
                  <a:lnTo>
                    <a:pt x="182" y="1228"/>
                  </a:lnTo>
                  <a:lnTo>
                    <a:pt x="182" y="1228"/>
                  </a:lnTo>
                  <a:lnTo>
                    <a:pt x="182" y="1222"/>
                  </a:lnTo>
                  <a:lnTo>
                    <a:pt x="182" y="1222"/>
                  </a:lnTo>
                  <a:lnTo>
                    <a:pt x="190" y="1212"/>
                  </a:lnTo>
                  <a:lnTo>
                    <a:pt x="190" y="1212"/>
                  </a:lnTo>
                  <a:lnTo>
                    <a:pt x="198" y="1200"/>
                  </a:lnTo>
                  <a:lnTo>
                    <a:pt x="210" y="1182"/>
                  </a:lnTo>
                  <a:lnTo>
                    <a:pt x="210" y="1182"/>
                  </a:lnTo>
                  <a:lnTo>
                    <a:pt x="214" y="1170"/>
                  </a:lnTo>
                  <a:lnTo>
                    <a:pt x="214" y="1170"/>
                  </a:lnTo>
                  <a:lnTo>
                    <a:pt x="216" y="1162"/>
                  </a:lnTo>
                  <a:lnTo>
                    <a:pt x="216" y="1162"/>
                  </a:lnTo>
                  <a:lnTo>
                    <a:pt x="218" y="1152"/>
                  </a:lnTo>
                  <a:lnTo>
                    <a:pt x="218" y="1152"/>
                  </a:lnTo>
                  <a:lnTo>
                    <a:pt x="226" y="1112"/>
                  </a:lnTo>
                  <a:lnTo>
                    <a:pt x="226" y="1112"/>
                  </a:lnTo>
                  <a:lnTo>
                    <a:pt x="230" y="1086"/>
                  </a:lnTo>
                  <a:lnTo>
                    <a:pt x="230" y="1086"/>
                  </a:lnTo>
                  <a:lnTo>
                    <a:pt x="236" y="1062"/>
                  </a:lnTo>
                  <a:lnTo>
                    <a:pt x="236" y="1062"/>
                  </a:lnTo>
                  <a:lnTo>
                    <a:pt x="244" y="1016"/>
                  </a:lnTo>
                  <a:lnTo>
                    <a:pt x="244" y="1016"/>
                  </a:lnTo>
                  <a:lnTo>
                    <a:pt x="254" y="952"/>
                  </a:lnTo>
                  <a:lnTo>
                    <a:pt x="254" y="952"/>
                  </a:lnTo>
                  <a:lnTo>
                    <a:pt x="264" y="892"/>
                  </a:lnTo>
                  <a:lnTo>
                    <a:pt x="264" y="892"/>
                  </a:lnTo>
                  <a:lnTo>
                    <a:pt x="268" y="866"/>
                  </a:lnTo>
                  <a:lnTo>
                    <a:pt x="268" y="866"/>
                  </a:lnTo>
                  <a:lnTo>
                    <a:pt x="270" y="860"/>
                  </a:lnTo>
                  <a:lnTo>
                    <a:pt x="270" y="860"/>
                  </a:lnTo>
                  <a:lnTo>
                    <a:pt x="272" y="864"/>
                  </a:lnTo>
                  <a:lnTo>
                    <a:pt x="272" y="864"/>
                  </a:lnTo>
                  <a:lnTo>
                    <a:pt x="276" y="880"/>
                  </a:lnTo>
                  <a:lnTo>
                    <a:pt x="276" y="880"/>
                  </a:lnTo>
                  <a:lnTo>
                    <a:pt x="282" y="896"/>
                  </a:lnTo>
                  <a:lnTo>
                    <a:pt x="282" y="896"/>
                  </a:lnTo>
                  <a:lnTo>
                    <a:pt x="284" y="900"/>
                  </a:lnTo>
                  <a:lnTo>
                    <a:pt x="284" y="900"/>
                  </a:lnTo>
                  <a:lnTo>
                    <a:pt x="284" y="908"/>
                  </a:lnTo>
                  <a:lnTo>
                    <a:pt x="284" y="908"/>
                  </a:lnTo>
                  <a:lnTo>
                    <a:pt x="288" y="928"/>
                  </a:lnTo>
                  <a:lnTo>
                    <a:pt x="288" y="928"/>
                  </a:lnTo>
                  <a:lnTo>
                    <a:pt x="292" y="940"/>
                  </a:lnTo>
                  <a:lnTo>
                    <a:pt x="292" y="940"/>
                  </a:lnTo>
                  <a:lnTo>
                    <a:pt x="294" y="950"/>
                  </a:lnTo>
                  <a:lnTo>
                    <a:pt x="294" y="950"/>
                  </a:lnTo>
                  <a:lnTo>
                    <a:pt x="296" y="962"/>
                  </a:lnTo>
                  <a:lnTo>
                    <a:pt x="296" y="962"/>
                  </a:lnTo>
                  <a:lnTo>
                    <a:pt x="294" y="978"/>
                  </a:lnTo>
                  <a:lnTo>
                    <a:pt x="294" y="978"/>
                  </a:lnTo>
                  <a:lnTo>
                    <a:pt x="292" y="994"/>
                  </a:lnTo>
                  <a:lnTo>
                    <a:pt x="292" y="994"/>
                  </a:lnTo>
                  <a:lnTo>
                    <a:pt x="294" y="1008"/>
                  </a:lnTo>
                  <a:lnTo>
                    <a:pt x="294" y="1008"/>
                  </a:lnTo>
                  <a:lnTo>
                    <a:pt x="294" y="1026"/>
                  </a:lnTo>
                  <a:lnTo>
                    <a:pt x="294" y="1026"/>
                  </a:lnTo>
                  <a:lnTo>
                    <a:pt x="296" y="1048"/>
                  </a:lnTo>
                  <a:lnTo>
                    <a:pt x="296" y="1048"/>
                  </a:lnTo>
                  <a:lnTo>
                    <a:pt x="296" y="1068"/>
                  </a:lnTo>
                  <a:lnTo>
                    <a:pt x="296" y="1068"/>
                  </a:lnTo>
                  <a:lnTo>
                    <a:pt x="294" y="1078"/>
                  </a:lnTo>
                  <a:lnTo>
                    <a:pt x="294" y="1078"/>
                  </a:lnTo>
                  <a:lnTo>
                    <a:pt x="294" y="1086"/>
                  </a:lnTo>
                  <a:lnTo>
                    <a:pt x="294" y="1096"/>
                  </a:lnTo>
                  <a:lnTo>
                    <a:pt x="294" y="1096"/>
                  </a:lnTo>
                  <a:lnTo>
                    <a:pt x="296" y="1112"/>
                  </a:lnTo>
                  <a:lnTo>
                    <a:pt x="296" y="1112"/>
                  </a:lnTo>
                  <a:lnTo>
                    <a:pt x="298" y="1126"/>
                  </a:lnTo>
                  <a:lnTo>
                    <a:pt x="298" y="1126"/>
                  </a:lnTo>
                  <a:lnTo>
                    <a:pt x="300" y="1132"/>
                  </a:lnTo>
                  <a:lnTo>
                    <a:pt x="300" y="1132"/>
                  </a:lnTo>
                  <a:lnTo>
                    <a:pt x="296" y="1146"/>
                  </a:lnTo>
                  <a:lnTo>
                    <a:pt x="296" y="1146"/>
                  </a:lnTo>
                  <a:lnTo>
                    <a:pt x="292" y="1160"/>
                  </a:lnTo>
                  <a:lnTo>
                    <a:pt x="292" y="1160"/>
                  </a:lnTo>
                  <a:lnTo>
                    <a:pt x="286" y="1180"/>
                  </a:lnTo>
                  <a:lnTo>
                    <a:pt x="286" y="1180"/>
                  </a:lnTo>
                  <a:lnTo>
                    <a:pt x="282" y="1194"/>
                  </a:lnTo>
                  <a:lnTo>
                    <a:pt x="280" y="1212"/>
                  </a:lnTo>
                  <a:lnTo>
                    <a:pt x="280" y="1212"/>
                  </a:lnTo>
                  <a:lnTo>
                    <a:pt x="278" y="1226"/>
                  </a:lnTo>
                  <a:lnTo>
                    <a:pt x="280" y="1234"/>
                  </a:lnTo>
                  <a:lnTo>
                    <a:pt x="280" y="1234"/>
                  </a:lnTo>
                  <a:lnTo>
                    <a:pt x="284" y="1244"/>
                  </a:lnTo>
                  <a:lnTo>
                    <a:pt x="284" y="1244"/>
                  </a:lnTo>
                  <a:lnTo>
                    <a:pt x="288" y="1252"/>
                  </a:lnTo>
                  <a:lnTo>
                    <a:pt x="288" y="1252"/>
                  </a:lnTo>
                  <a:lnTo>
                    <a:pt x="290" y="1254"/>
                  </a:lnTo>
                  <a:lnTo>
                    <a:pt x="290" y="1254"/>
                  </a:lnTo>
                  <a:lnTo>
                    <a:pt x="290" y="1254"/>
                  </a:lnTo>
                  <a:lnTo>
                    <a:pt x="290" y="1256"/>
                  </a:lnTo>
                  <a:lnTo>
                    <a:pt x="290" y="1256"/>
                  </a:lnTo>
                  <a:lnTo>
                    <a:pt x="296" y="1264"/>
                  </a:lnTo>
                  <a:lnTo>
                    <a:pt x="296" y="1264"/>
                  </a:lnTo>
                  <a:lnTo>
                    <a:pt x="302" y="1272"/>
                  </a:lnTo>
                  <a:lnTo>
                    <a:pt x="302" y="1272"/>
                  </a:lnTo>
                  <a:lnTo>
                    <a:pt x="304" y="1278"/>
                  </a:lnTo>
                  <a:lnTo>
                    <a:pt x="304" y="1278"/>
                  </a:lnTo>
                  <a:lnTo>
                    <a:pt x="304" y="1278"/>
                  </a:lnTo>
                  <a:lnTo>
                    <a:pt x="304" y="1278"/>
                  </a:lnTo>
                  <a:lnTo>
                    <a:pt x="304" y="1286"/>
                  </a:lnTo>
                  <a:lnTo>
                    <a:pt x="304" y="1286"/>
                  </a:lnTo>
                  <a:lnTo>
                    <a:pt x="304" y="1290"/>
                  </a:lnTo>
                  <a:lnTo>
                    <a:pt x="306" y="1292"/>
                  </a:lnTo>
                  <a:lnTo>
                    <a:pt x="306" y="1292"/>
                  </a:lnTo>
                  <a:lnTo>
                    <a:pt x="312" y="1296"/>
                  </a:lnTo>
                  <a:lnTo>
                    <a:pt x="312" y="1296"/>
                  </a:lnTo>
                  <a:lnTo>
                    <a:pt x="318" y="1298"/>
                  </a:lnTo>
                  <a:lnTo>
                    <a:pt x="318" y="1298"/>
                  </a:lnTo>
                  <a:lnTo>
                    <a:pt x="320" y="1298"/>
                  </a:lnTo>
                  <a:lnTo>
                    <a:pt x="320" y="1298"/>
                  </a:lnTo>
                  <a:lnTo>
                    <a:pt x="322" y="1300"/>
                  </a:lnTo>
                  <a:lnTo>
                    <a:pt x="322" y="1300"/>
                  </a:lnTo>
                  <a:lnTo>
                    <a:pt x="322" y="1302"/>
                  </a:lnTo>
                  <a:lnTo>
                    <a:pt x="322" y="1302"/>
                  </a:lnTo>
                  <a:lnTo>
                    <a:pt x="322" y="1304"/>
                  </a:lnTo>
                  <a:lnTo>
                    <a:pt x="322" y="1304"/>
                  </a:lnTo>
                  <a:lnTo>
                    <a:pt x="322" y="1306"/>
                  </a:lnTo>
                  <a:lnTo>
                    <a:pt x="322" y="1308"/>
                  </a:lnTo>
                  <a:lnTo>
                    <a:pt x="322" y="1308"/>
                  </a:lnTo>
                  <a:lnTo>
                    <a:pt x="324" y="1310"/>
                  </a:lnTo>
                  <a:lnTo>
                    <a:pt x="330" y="1314"/>
                  </a:lnTo>
                  <a:lnTo>
                    <a:pt x="330" y="1314"/>
                  </a:lnTo>
                  <a:lnTo>
                    <a:pt x="338" y="1316"/>
                  </a:lnTo>
                  <a:lnTo>
                    <a:pt x="352" y="1316"/>
                  </a:lnTo>
                  <a:lnTo>
                    <a:pt x="352" y="1316"/>
                  </a:lnTo>
                  <a:lnTo>
                    <a:pt x="380" y="1314"/>
                  </a:lnTo>
                  <a:lnTo>
                    <a:pt x="380" y="1314"/>
                  </a:lnTo>
                  <a:lnTo>
                    <a:pt x="388" y="1312"/>
                  </a:lnTo>
                  <a:lnTo>
                    <a:pt x="392" y="1310"/>
                  </a:lnTo>
                  <a:lnTo>
                    <a:pt x="392" y="1310"/>
                  </a:lnTo>
                  <a:lnTo>
                    <a:pt x="392" y="1306"/>
                  </a:lnTo>
                  <a:lnTo>
                    <a:pt x="392" y="1306"/>
                  </a:lnTo>
                  <a:lnTo>
                    <a:pt x="392" y="1302"/>
                  </a:lnTo>
                  <a:lnTo>
                    <a:pt x="392" y="1302"/>
                  </a:lnTo>
                  <a:lnTo>
                    <a:pt x="390" y="1302"/>
                  </a:lnTo>
                  <a:lnTo>
                    <a:pt x="390" y="1302"/>
                  </a:lnTo>
                  <a:lnTo>
                    <a:pt x="392" y="1300"/>
                  </a:lnTo>
                  <a:lnTo>
                    <a:pt x="390" y="1294"/>
                  </a:lnTo>
                  <a:lnTo>
                    <a:pt x="390" y="1294"/>
                  </a:lnTo>
                  <a:lnTo>
                    <a:pt x="388" y="1288"/>
                  </a:lnTo>
                  <a:lnTo>
                    <a:pt x="386" y="1284"/>
                  </a:lnTo>
                  <a:lnTo>
                    <a:pt x="386" y="1284"/>
                  </a:lnTo>
                  <a:lnTo>
                    <a:pt x="384" y="1276"/>
                  </a:lnTo>
                  <a:lnTo>
                    <a:pt x="384" y="1276"/>
                  </a:lnTo>
                  <a:lnTo>
                    <a:pt x="382" y="1276"/>
                  </a:lnTo>
                  <a:lnTo>
                    <a:pt x="382" y="1276"/>
                  </a:lnTo>
                  <a:lnTo>
                    <a:pt x="380" y="1272"/>
                  </a:lnTo>
                  <a:lnTo>
                    <a:pt x="380" y="1272"/>
                  </a:lnTo>
                  <a:lnTo>
                    <a:pt x="380" y="1268"/>
                  </a:lnTo>
                  <a:lnTo>
                    <a:pt x="380" y="1268"/>
                  </a:lnTo>
                  <a:lnTo>
                    <a:pt x="380" y="1268"/>
                  </a:lnTo>
                  <a:lnTo>
                    <a:pt x="382" y="1264"/>
                  </a:lnTo>
                  <a:lnTo>
                    <a:pt x="382" y="1264"/>
                  </a:lnTo>
                  <a:lnTo>
                    <a:pt x="380" y="1258"/>
                  </a:lnTo>
                  <a:lnTo>
                    <a:pt x="380" y="1258"/>
                  </a:lnTo>
                  <a:lnTo>
                    <a:pt x="382" y="1254"/>
                  </a:lnTo>
                  <a:lnTo>
                    <a:pt x="382" y="1254"/>
                  </a:lnTo>
                  <a:lnTo>
                    <a:pt x="382" y="1250"/>
                  </a:lnTo>
                  <a:lnTo>
                    <a:pt x="382" y="1250"/>
                  </a:lnTo>
                  <a:lnTo>
                    <a:pt x="382" y="1248"/>
                  </a:lnTo>
                  <a:lnTo>
                    <a:pt x="382" y="1248"/>
                  </a:lnTo>
                  <a:lnTo>
                    <a:pt x="384" y="1246"/>
                  </a:lnTo>
                  <a:lnTo>
                    <a:pt x="384" y="1246"/>
                  </a:lnTo>
                  <a:lnTo>
                    <a:pt x="384" y="1242"/>
                  </a:lnTo>
                  <a:lnTo>
                    <a:pt x="384" y="1242"/>
                  </a:lnTo>
                  <a:lnTo>
                    <a:pt x="386" y="1240"/>
                  </a:lnTo>
                  <a:lnTo>
                    <a:pt x="386" y="1234"/>
                  </a:lnTo>
                  <a:lnTo>
                    <a:pt x="386" y="1234"/>
                  </a:lnTo>
                  <a:lnTo>
                    <a:pt x="388" y="1224"/>
                  </a:lnTo>
                  <a:lnTo>
                    <a:pt x="388" y="1224"/>
                  </a:lnTo>
                  <a:lnTo>
                    <a:pt x="392" y="1206"/>
                  </a:lnTo>
                  <a:lnTo>
                    <a:pt x="392" y="1206"/>
                  </a:lnTo>
                  <a:lnTo>
                    <a:pt x="394" y="1192"/>
                  </a:lnTo>
                  <a:lnTo>
                    <a:pt x="398" y="1174"/>
                  </a:lnTo>
                  <a:lnTo>
                    <a:pt x="398" y="1174"/>
                  </a:lnTo>
                  <a:lnTo>
                    <a:pt x="400" y="1150"/>
                  </a:lnTo>
                  <a:lnTo>
                    <a:pt x="400" y="1150"/>
                  </a:lnTo>
                  <a:lnTo>
                    <a:pt x="404" y="1110"/>
                  </a:lnTo>
                  <a:lnTo>
                    <a:pt x="404" y="1110"/>
                  </a:lnTo>
                  <a:lnTo>
                    <a:pt x="408" y="1054"/>
                  </a:lnTo>
                  <a:lnTo>
                    <a:pt x="408" y="1054"/>
                  </a:lnTo>
                  <a:lnTo>
                    <a:pt x="410" y="1020"/>
                  </a:lnTo>
                  <a:lnTo>
                    <a:pt x="410" y="1020"/>
                  </a:lnTo>
                  <a:lnTo>
                    <a:pt x="414" y="1002"/>
                  </a:lnTo>
                  <a:lnTo>
                    <a:pt x="414" y="1002"/>
                  </a:lnTo>
                  <a:lnTo>
                    <a:pt x="424" y="966"/>
                  </a:lnTo>
                  <a:lnTo>
                    <a:pt x="424" y="966"/>
                  </a:lnTo>
                  <a:lnTo>
                    <a:pt x="428" y="944"/>
                  </a:lnTo>
                  <a:lnTo>
                    <a:pt x="432" y="922"/>
                  </a:lnTo>
                  <a:lnTo>
                    <a:pt x="432" y="922"/>
                  </a:lnTo>
                  <a:lnTo>
                    <a:pt x="434" y="886"/>
                  </a:lnTo>
                  <a:lnTo>
                    <a:pt x="434" y="886"/>
                  </a:lnTo>
                  <a:lnTo>
                    <a:pt x="436" y="862"/>
                  </a:lnTo>
                  <a:lnTo>
                    <a:pt x="436" y="862"/>
                  </a:lnTo>
                  <a:lnTo>
                    <a:pt x="436" y="842"/>
                  </a:lnTo>
                  <a:lnTo>
                    <a:pt x="436" y="842"/>
                  </a:lnTo>
                  <a:lnTo>
                    <a:pt x="440" y="792"/>
                  </a:lnTo>
                  <a:lnTo>
                    <a:pt x="440" y="792"/>
                  </a:lnTo>
                  <a:lnTo>
                    <a:pt x="444" y="756"/>
                  </a:lnTo>
                  <a:lnTo>
                    <a:pt x="444" y="756"/>
                  </a:lnTo>
                  <a:lnTo>
                    <a:pt x="446" y="722"/>
                  </a:lnTo>
                  <a:lnTo>
                    <a:pt x="446" y="722"/>
                  </a:lnTo>
                  <a:lnTo>
                    <a:pt x="448" y="698"/>
                  </a:lnTo>
                  <a:lnTo>
                    <a:pt x="448" y="698"/>
                  </a:lnTo>
                  <a:lnTo>
                    <a:pt x="448" y="692"/>
                  </a:lnTo>
                  <a:lnTo>
                    <a:pt x="448" y="692"/>
                  </a:lnTo>
                  <a:lnTo>
                    <a:pt x="450" y="686"/>
                  </a:lnTo>
                  <a:lnTo>
                    <a:pt x="450" y="686"/>
                  </a:lnTo>
                  <a:lnTo>
                    <a:pt x="450" y="680"/>
                  </a:lnTo>
                  <a:lnTo>
                    <a:pt x="450" y="678"/>
                  </a:lnTo>
                  <a:lnTo>
                    <a:pt x="450" y="678"/>
                  </a:lnTo>
                  <a:lnTo>
                    <a:pt x="454" y="678"/>
                  </a:lnTo>
                  <a:lnTo>
                    <a:pt x="454" y="678"/>
                  </a:lnTo>
                  <a:lnTo>
                    <a:pt x="458" y="674"/>
                  </a:lnTo>
                  <a:lnTo>
                    <a:pt x="458" y="674"/>
                  </a:lnTo>
                  <a:lnTo>
                    <a:pt x="460" y="672"/>
                  </a:lnTo>
                  <a:lnTo>
                    <a:pt x="460" y="672"/>
                  </a:lnTo>
                  <a:lnTo>
                    <a:pt x="460" y="674"/>
                  </a:lnTo>
                  <a:lnTo>
                    <a:pt x="460" y="674"/>
                  </a:lnTo>
                  <a:lnTo>
                    <a:pt x="462" y="680"/>
                  </a:lnTo>
                  <a:lnTo>
                    <a:pt x="462" y="680"/>
                  </a:lnTo>
                  <a:lnTo>
                    <a:pt x="462" y="682"/>
                  </a:lnTo>
                  <a:lnTo>
                    <a:pt x="462" y="680"/>
                  </a:lnTo>
                  <a:lnTo>
                    <a:pt x="462" y="680"/>
                  </a:lnTo>
                  <a:lnTo>
                    <a:pt x="470" y="670"/>
                  </a:lnTo>
                  <a:lnTo>
                    <a:pt x="470" y="670"/>
                  </a:lnTo>
                  <a:lnTo>
                    <a:pt x="476" y="658"/>
                  </a:lnTo>
                  <a:lnTo>
                    <a:pt x="476" y="658"/>
                  </a:lnTo>
                  <a:lnTo>
                    <a:pt x="480" y="654"/>
                  </a:lnTo>
                  <a:lnTo>
                    <a:pt x="480" y="654"/>
                  </a:lnTo>
                  <a:lnTo>
                    <a:pt x="482" y="650"/>
                  </a:lnTo>
                  <a:lnTo>
                    <a:pt x="482" y="650"/>
                  </a:lnTo>
                  <a:lnTo>
                    <a:pt x="486" y="644"/>
                  </a:lnTo>
                  <a:lnTo>
                    <a:pt x="486" y="644"/>
                  </a:lnTo>
                  <a:lnTo>
                    <a:pt x="488" y="642"/>
                  </a:lnTo>
                  <a:lnTo>
                    <a:pt x="488" y="642"/>
                  </a:lnTo>
                  <a:lnTo>
                    <a:pt x="492" y="638"/>
                  </a:lnTo>
                  <a:lnTo>
                    <a:pt x="492" y="638"/>
                  </a:lnTo>
                  <a:lnTo>
                    <a:pt x="494" y="634"/>
                  </a:lnTo>
                  <a:lnTo>
                    <a:pt x="494" y="634"/>
                  </a:lnTo>
                  <a:lnTo>
                    <a:pt x="496" y="630"/>
                  </a:lnTo>
                  <a:lnTo>
                    <a:pt x="500" y="622"/>
                  </a:lnTo>
                  <a:lnTo>
                    <a:pt x="500" y="622"/>
                  </a:lnTo>
                  <a:lnTo>
                    <a:pt x="502" y="606"/>
                  </a:lnTo>
                  <a:lnTo>
                    <a:pt x="502" y="606"/>
                  </a:lnTo>
                  <a:lnTo>
                    <a:pt x="504" y="594"/>
                  </a:lnTo>
                  <a:lnTo>
                    <a:pt x="504" y="594"/>
                  </a:lnTo>
                  <a:lnTo>
                    <a:pt x="504" y="586"/>
                  </a:lnTo>
                  <a:lnTo>
                    <a:pt x="504" y="586"/>
                  </a:lnTo>
                  <a:lnTo>
                    <a:pt x="502" y="576"/>
                  </a:lnTo>
                  <a:lnTo>
                    <a:pt x="502" y="576"/>
                  </a:lnTo>
                  <a:lnTo>
                    <a:pt x="504" y="568"/>
                  </a:lnTo>
                  <a:lnTo>
                    <a:pt x="504" y="568"/>
                  </a:lnTo>
                  <a:lnTo>
                    <a:pt x="506" y="558"/>
                  </a:lnTo>
                  <a:lnTo>
                    <a:pt x="506" y="558"/>
                  </a:lnTo>
                  <a:lnTo>
                    <a:pt x="510" y="546"/>
                  </a:lnTo>
                  <a:lnTo>
                    <a:pt x="510" y="546"/>
                  </a:lnTo>
                  <a:lnTo>
                    <a:pt x="512" y="532"/>
                  </a:lnTo>
                  <a:lnTo>
                    <a:pt x="512" y="532"/>
                  </a:lnTo>
                  <a:lnTo>
                    <a:pt x="514" y="522"/>
                  </a:lnTo>
                  <a:lnTo>
                    <a:pt x="514" y="522"/>
                  </a:lnTo>
                  <a:lnTo>
                    <a:pt x="514" y="512"/>
                  </a:lnTo>
                  <a:lnTo>
                    <a:pt x="514" y="512"/>
                  </a:lnTo>
                  <a:lnTo>
                    <a:pt x="514" y="502"/>
                  </a:lnTo>
                  <a:lnTo>
                    <a:pt x="514" y="502"/>
                  </a:lnTo>
                  <a:close/>
                  <a:moveTo>
                    <a:pt x="96" y="720"/>
                  </a:moveTo>
                  <a:lnTo>
                    <a:pt x="96" y="720"/>
                  </a:lnTo>
                  <a:lnTo>
                    <a:pt x="98" y="718"/>
                  </a:lnTo>
                  <a:lnTo>
                    <a:pt x="98" y="718"/>
                  </a:lnTo>
                  <a:lnTo>
                    <a:pt x="100" y="716"/>
                  </a:lnTo>
                  <a:lnTo>
                    <a:pt x="100" y="716"/>
                  </a:lnTo>
                  <a:lnTo>
                    <a:pt x="106" y="714"/>
                  </a:lnTo>
                  <a:lnTo>
                    <a:pt x="106" y="714"/>
                  </a:lnTo>
                  <a:lnTo>
                    <a:pt x="108" y="718"/>
                  </a:lnTo>
                  <a:lnTo>
                    <a:pt x="108" y="718"/>
                  </a:lnTo>
                  <a:lnTo>
                    <a:pt x="108" y="722"/>
                  </a:lnTo>
                  <a:lnTo>
                    <a:pt x="108" y="722"/>
                  </a:lnTo>
                  <a:lnTo>
                    <a:pt x="110" y="728"/>
                  </a:lnTo>
                  <a:lnTo>
                    <a:pt x="110" y="728"/>
                  </a:lnTo>
                  <a:lnTo>
                    <a:pt x="112" y="732"/>
                  </a:lnTo>
                  <a:lnTo>
                    <a:pt x="112" y="732"/>
                  </a:lnTo>
                  <a:lnTo>
                    <a:pt x="110" y="732"/>
                  </a:lnTo>
                  <a:lnTo>
                    <a:pt x="110" y="732"/>
                  </a:lnTo>
                  <a:lnTo>
                    <a:pt x="106" y="732"/>
                  </a:lnTo>
                  <a:lnTo>
                    <a:pt x="106" y="732"/>
                  </a:lnTo>
                  <a:lnTo>
                    <a:pt x="106" y="730"/>
                  </a:lnTo>
                  <a:lnTo>
                    <a:pt x="106" y="730"/>
                  </a:lnTo>
                  <a:lnTo>
                    <a:pt x="104" y="728"/>
                  </a:lnTo>
                  <a:lnTo>
                    <a:pt x="104" y="728"/>
                  </a:lnTo>
                  <a:lnTo>
                    <a:pt x="100" y="728"/>
                  </a:lnTo>
                  <a:lnTo>
                    <a:pt x="100" y="728"/>
                  </a:lnTo>
                  <a:lnTo>
                    <a:pt x="98" y="724"/>
                  </a:lnTo>
                  <a:lnTo>
                    <a:pt x="98" y="724"/>
                  </a:lnTo>
                  <a:lnTo>
                    <a:pt x="98" y="722"/>
                  </a:lnTo>
                  <a:lnTo>
                    <a:pt x="96" y="720"/>
                  </a:lnTo>
                  <a:lnTo>
                    <a:pt x="96" y="720"/>
                  </a:lnTo>
                  <a:lnTo>
                    <a:pt x="96" y="720"/>
                  </a:lnTo>
                  <a:lnTo>
                    <a:pt x="96" y="720"/>
                  </a:lnTo>
                  <a:close/>
                  <a:moveTo>
                    <a:pt x="106" y="742"/>
                  </a:moveTo>
                  <a:lnTo>
                    <a:pt x="106" y="742"/>
                  </a:lnTo>
                  <a:lnTo>
                    <a:pt x="104" y="744"/>
                  </a:lnTo>
                  <a:lnTo>
                    <a:pt x="104" y="744"/>
                  </a:lnTo>
                  <a:lnTo>
                    <a:pt x="102" y="742"/>
                  </a:lnTo>
                  <a:lnTo>
                    <a:pt x="104" y="740"/>
                  </a:lnTo>
                  <a:lnTo>
                    <a:pt x="104" y="740"/>
                  </a:lnTo>
                  <a:lnTo>
                    <a:pt x="106" y="740"/>
                  </a:lnTo>
                  <a:lnTo>
                    <a:pt x="106" y="742"/>
                  </a:lnTo>
                  <a:lnTo>
                    <a:pt x="106" y="742"/>
                  </a:lnTo>
                  <a:close/>
                  <a:moveTo>
                    <a:pt x="96" y="802"/>
                  </a:moveTo>
                  <a:lnTo>
                    <a:pt x="96" y="802"/>
                  </a:lnTo>
                  <a:lnTo>
                    <a:pt x="94" y="800"/>
                  </a:lnTo>
                  <a:lnTo>
                    <a:pt x="94" y="800"/>
                  </a:lnTo>
                  <a:lnTo>
                    <a:pt x="92" y="798"/>
                  </a:lnTo>
                  <a:lnTo>
                    <a:pt x="92" y="798"/>
                  </a:lnTo>
                  <a:lnTo>
                    <a:pt x="92" y="800"/>
                  </a:lnTo>
                  <a:lnTo>
                    <a:pt x="90" y="800"/>
                  </a:lnTo>
                  <a:lnTo>
                    <a:pt x="90" y="800"/>
                  </a:lnTo>
                  <a:lnTo>
                    <a:pt x="88" y="800"/>
                  </a:lnTo>
                  <a:lnTo>
                    <a:pt x="88" y="800"/>
                  </a:lnTo>
                  <a:lnTo>
                    <a:pt x="86" y="800"/>
                  </a:lnTo>
                  <a:lnTo>
                    <a:pt x="86" y="800"/>
                  </a:lnTo>
                  <a:lnTo>
                    <a:pt x="80" y="802"/>
                  </a:lnTo>
                  <a:lnTo>
                    <a:pt x="80" y="802"/>
                  </a:lnTo>
                  <a:lnTo>
                    <a:pt x="82" y="798"/>
                  </a:lnTo>
                  <a:lnTo>
                    <a:pt x="82" y="798"/>
                  </a:lnTo>
                  <a:lnTo>
                    <a:pt x="90" y="778"/>
                  </a:lnTo>
                  <a:lnTo>
                    <a:pt x="90" y="778"/>
                  </a:lnTo>
                  <a:lnTo>
                    <a:pt x="96" y="764"/>
                  </a:lnTo>
                  <a:lnTo>
                    <a:pt x="96" y="764"/>
                  </a:lnTo>
                  <a:lnTo>
                    <a:pt x="98" y="766"/>
                  </a:lnTo>
                  <a:lnTo>
                    <a:pt x="98" y="766"/>
                  </a:lnTo>
                  <a:lnTo>
                    <a:pt x="100" y="764"/>
                  </a:lnTo>
                  <a:lnTo>
                    <a:pt x="100" y="764"/>
                  </a:lnTo>
                  <a:lnTo>
                    <a:pt x="100" y="768"/>
                  </a:lnTo>
                  <a:lnTo>
                    <a:pt x="100" y="768"/>
                  </a:lnTo>
                  <a:lnTo>
                    <a:pt x="100" y="782"/>
                  </a:lnTo>
                  <a:lnTo>
                    <a:pt x="100" y="782"/>
                  </a:lnTo>
                  <a:lnTo>
                    <a:pt x="102" y="802"/>
                  </a:lnTo>
                  <a:lnTo>
                    <a:pt x="102" y="802"/>
                  </a:lnTo>
                  <a:lnTo>
                    <a:pt x="102" y="804"/>
                  </a:lnTo>
                  <a:lnTo>
                    <a:pt x="102" y="804"/>
                  </a:lnTo>
                  <a:lnTo>
                    <a:pt x="98" y="802"/>
                  </a:lnTo>
                  <a:lnTo>
                    <a:pt x="98" y="802"/>
                  </a:lnTo>
                  <a:lnTo>
                    <a:pt x="96" y="802"/>
                  </a:lnTo>
                  <a:lnTo>
                    <a:pt x="96" y="802"/>
                  </a:lnTo>
                  <a:close/>
                  <a:moveTo>
                    <a:pt x="108" y="1186"/>
                  </a:moveTo>
                  <a:lnTo>
                    <a:pt x="108" y="1186"/>
                  </a:lnTo>
                  <a:lnTo>
                    <a:pt x="106" y="1192"/>
                  </a:lnTo>
                  <a:lnTo>
                    <a:pt x="106" y="1192"/>
                  </a:lnTo>
                  <a:lnTo>
                    <a:pt x="104" y="1192"/>
                  </a:lnTo>
                  <a:lnTo>
                    <a:pt x="104" y="1192"/>
                  </a:lnTo>
                  <a:lnTo>
                    <a:pt x="104" y="1192"/>
                  </a:lnTo>
                  <a:lnTo>
                    <a:pt x="102" y="1190"/>
                  </a:lnTo>
                  <a:lnTo>
                    <a:pt x="102" y="1190"/>
                  </a:lnTo>
                  <a:lnTo>
                    <a:pt x="100" y="1186"/>
                  </a:lnTo>
                  <a:lnTo>
                    <a:pt x="100" y="1186"/>
                  </a:lnTo>
                  <a:lnTo>
                    <a:pt x="104" y="1184"/>
                  </a:lnTo>
                  <a:lnTo>
                    <a:pt x="104" y="1184"/>
                  </a:lnTo>
                  <a:lnTo>
                    <a:pt x="108" y="1184"/>
                  </a:lnTo>
                  <a:lnTo>
                    <a:pt x="108" y="1184"/>
                  </a:lnTo>
                  <a:lnTo>
                    <a:pt x="108" y="1186"/>
                  </a:lnTo>
                  <a:lnTo>
                    <a:pt x="108" y="1186"/>
                  </a:lnTo>
                  <a:close/>
                  <a:moveTo>
                    <a:pt x="128" y="744"/>
                  </a:moveTo>
                  <a:lnTo>
                    <a:pt x="128" y="744"/>
                  </a:lnTo>
                  <a:lnTo>
                    <a:pt x="124" y="754"/>
                  </a:lnTo>
                  <a:lnTo>
                    <a:pt x="124" y="754"/>
                  </a:lnTo>
                  <a:lnTo>
                    <a:pt x="122" y="768"/>
                  </a:lnTo>
                  <a:lnTo>
                    <a:pt x="122" y="768"/>
                  </a:lnTo>
                  <a:lnTo>
                    <a:pt x="120" y="778"/>
                  </a:lnTo>
                  <a:lnTo>
                    <a:pt x="120" y="778"/>
                  </a:lnTo>
                  <a:lnTo>
                    <a:pt x="118" y="790"/>
                  </a:lnTo>
                  <a:lnTo>
                    <a:pt x="118" y="790"/>
                  </a:lnTo>
                  <a:lnTo>
                    <a:pt x="116" y="796"/>
                  </a:lnTo>
                  <a:lnTo>
                    <a:pt x="116" y="796"/>
                  </a:lnTo>
                  <a:lnTo>
                    <a:pt x="116" y="794"/>
                  </a:lnTo>
                  <a:lnTo>
                    <a:pt x="116" y="794"/>
                  </a:lnTo>
                  <a:lnTo>
                    <a:pt x="116" y="786"/>
                  </a:lnTo>
                  <a:lnTo>
                    <a:pt x="116" y="786"/>
                  </a:lnTo>
                  <a:lnTo>
                    <a:pt x="116" y="782"/>
                  </a:lnTo>
                  <a:lnTo>
                    <a:pt x="116" y="782"/>
                  </a:lnTo>
                  <a:lnTo>
                    <a:pt x="116" y="774"/>
                  </a:lnTo>
                  <a:lnTo>
                    <a:pt x="116" y="774"/>
                  </a:lnTo>
                  <a:lnTo>
                    <a:pt x="116" y="770"/>
                  </a:lnTo>
                  <a:lnTo>
                    <a:pt x="116" y="770"/>
                  </a:lnTo>
                  <a:lnTo>
                    <a:pt x="116" y="766"/>
                  </a:lnTo>
                  <a:lnTo>
                    <a:pt x="116" y="766"/>
                  </a:lnTo>
                  <a:lnTo>
                    <a:pt x="114" y="764"/>
                  </a:lnTo>
                  <a:lnTo>
                    <a:pt x="114" y="764"/>
                  </a:lnTo>
                  <a:lnTo>
                    <a:pt x="114" y="760"/>
                  </a:lnTo>
                  <a:lnTo>
                    <a:pt x="114" y="760"/>
                  </a:lnTo>
                  <a:lnTo>
                    <a:pt x="114" y="758"/>
                  </a:lnTo>
                  <a:lnTo>
                    <a:pt x="114" y="758"/>
                  </a:lnTo>
                  <a:lnTo>
                    <a:pt x="114" y="758"/>
                  </a:lnTo>
                  <a:lnTo>
                    <a:pt x="114" y="758"/>
                  </a:lnTo>
                  <a:lnTo>
                    <a:pt x="118" y="756"/>
                  </a:lnTo>
                  <a:lnTo>
                    <a:pt x="118" y="756"/>
                  </a:lnTo>
                  <a:lnTo>
                    <a:pt x="120" y="754"/>
                  </a:lnTo>
                  <a:lnTo>
                    <a:pt x="122" y="752"/>
                  </a:lnTo>
                  <a:lnTo>
                    <a:pt x="122" y="752"/>
                  </a:lnTo>
                  <a:lnTo>
                    <a:pt x="122" y="750"/>
                  </a:lnTo>
                  <a:lnTo>
                    <a:pt x="122" y="748"/>
                  </a:lnTo>
                  <a:lnTo>
                    <a:pt x="118" y="746"/>
                  </a:lnTo>
                  <a:lnTo>
                    <a:pt x="118" y="746"/>
                  </a:lnTo>
                  <a:lnTo>
                    <a:pt x="114" y="746"/>
                  </a:lnTo>
                  <a:lnTo>
                    <a:pt x="114" y="746"/>
                  </a:lnTo>
                  <a:lnTo>
                    <a:pt x="112" y="746"/>
                  </a:lnTo>
                  <a:lnTo>
                    <a:pt x="112" y="746"/>
                  </a:lnTo>
                  <a:lnTo>
                    <a:pt x="112" y="744"/>
                  </a:lnTo>
                  <a:lnTo>
                    <a:pt x="112" y="744"/>
                  </a:lnTo>
                  <a:lnTo>
                    <a:pt x="110" y="744"/>
                  </a:lnTo>
                  <a:lnTo>
                    <a:pt x="110" y="744"/>
                  </a:lnTo>
                  <a:lnTo>
                    <a:pt x="108" y="742"/>
                  </a:lnTo>
                  <a:lnTo>
                    <a:pt x="108" y="742"/>
                  </a:lnTo>
                  <a:lnTo>
                    <a:pt x="110" y="742"/>
                  </a:lnTo>
                  <a:lnTo>
                    <a:pt x="110" y="742"/>
                  </a:lnTo>
                  <a:lnTo>
                    <a:pt x="116" y="740"/>
                  </a:lnTo>
                  <a:lnTo>
                    <a:pt x="116" y="740"/>
                  </a:lnTo>
                  <a:lnTo>
                    <a:pt x="118" y="742"/>
                  </a:lnTo>
                  <a:lnTo>
                    <a:pt x="118" y="742"/>
                  </a:lnTo>
                  <a:lnTo>
                    <a:pt x="122" y="744"/>
                  </a:lnTo>
                  <a:lnTo>
                    <a:pt x="122" y="744"/>
                  </a:lnTo>
                  <a:lnTo>
                    <a:pt x="126" y="744"/>
                  </a:lnTo>
                  <a:lnTo>
                    <a:pt x="126" y="744"/>
                  </a:lnTo>
                  <a:lnTo>
                    <a:pt x="128" y="742"/>
                  </a:lnTo>
                  <a:lnTo>
                    <a:pt x="128" y="742"/>
                  </a:lnTo>
                  <a:lnTo>
                    <a:pt x="128" y="744"/>
                  </a:lnTo>
                  <a:lnTo>
                    <a:pt x="128" y="744"/>
                  </a:lnTo>
                  <a:close/>
                  <a:moveTo>
                    <a:pt x="144" y="618"/>
                  </a:moveTo>
                  <a:lnTo>
                    <a:pt x="144" y="618"/>
                  </a:lnTo>
                  <a:lnTo>
                    <a:pt x="140" y="634"/>
                  </a:lnTo>
                  <a:lnTo>
                    <a:pt x="140" y="634"/>
                  </a:lnTo>
                  <a:lnTo>
                    <a:pt x="138" y="644"/>
                  </a:lnTo>
                  <a:lnTo>
                    <a:pt x="136" y="652"/>
                  </a:lnTo>
                  <a:lnTo>
                    <a:pt x="136" y="652"/>
                  </a:lnTo>
                  <a:lnTo>
                    <a:pt x="136" y="664"/>
                  </a:lnTo>
                  <a:lnTo>
                    <a:pt x="136" y="664"/>
                  </a:lnTo>
                  <a:lnTo>
                    <a:pt x="134" y="672"/>
                  </a:lnTo>
                  <a:lnTo>
                    <a:pt x="134" y="672"/>
                  </a:lnTo>
                  <a:lnTo>
                    <a:pt x="136" y="682"/>
                  </a:lnTo>
                  <a:lnTo>
                    <a:pt x="136" y="682"/>
                  </a:lnTo>
                  <a:lnTo>
                    <a:pt x="136" y="686"/>
                  </a:lnTo>
                  <a:lnTo>
                    <a:pt x="136" y="690"/>
                  </a:lnTo>
                  <a:lnTo>
                    <a:pt x="136" y="690"/>
                  </a:lnTo>
                  <a:lnTo>
                    <a:pt x="130" y="704"/>
                  </a:lnTo>
                  <a:lnTo>
                    <a:pt x="130" y="704"/>
                  </a:lnTo>
                  <a:lnTo>
                    <a:pt x="128" y="720"/>
                  </a:lnTo>
                  <a:lnTo>
                    <a:pt x="128" y="720"/>
                  </a:lnTo>
                  <a:lnTo>
                    <a:pt x="128" y="724"/>
                  </a:lnTo>
                  <a:lnTo>
                    <a:pt x="128" y="724"/>
                  </a:lnTo>
                  <a:lnTo>
                    <a:pt x="126" y="718"/>
                  </a:lnTo>
                  <a:lnTo>
                    <a:pt x="126" y="718"/>
                  </a:lnTo>
                  <a:lnTo>
                    <a:pt x="122" y="710"/>
                  </a:lnTo>
                  <a:lnTo>
                    <a:pt x="122" y="710"/>
                  </a:lnTo>
                  <a:lnTo>
                    <a:pt x="122" y="700"/>
                  </a:lnTo>
                  <a:lnTo>
                    <a:pt x="122" y="700"/>
                  </a:lnTo>
                  <a:lnTo>
                    <a:pt x="122" y="694"/>
                  </a:lnTo>
                  <a:lnTo>
                    <a:pt x="122" y="694"/>
                  </a:lnTo>
                  <a:lnTo>
                    <a:pt x="122" y="688"/>
                  </a:lnTo>
                  <a:lnTo>
                    <a:pt x="122" y="688"/>
                  </a:lnTo>
                  <a:lnTo>
                    <a:pt x="120" y="682"/>
                  </a:lnTo>
                  <a:lnTo>
                    <a:pt x="120" y="682"/>
                  </a:lnTo>
                  <a:lnTo>
                    <a:pt x="118" y="676"/>
                  </a:lnTo>
                  <a:lnTo>
                    <a:pt x="118" y="676"/>
                  </a:lnTo>
                  <a:lnTo>
                    <a:pt x="120" y="676"/>
                  </a:lnTo>
                  <a:lnTo>
                    <a:pt x="120" y="676"/>
                  </a:lnTo>
                  <a:lnTo>
                    <a:pt x="120" y="674"/>
                  </a:lnTo>
                  <a:lnTo>
                    <a:pt x="120" y="674"/>
                  </a:lnTo>
                  <a:lnTo>
                    <a:pt x="120" y="668"/>
                  </a:lnTo>
                  <a:lnTo>
                    <a:pt x="120" y="668"/>
                  </a:lnTo>
                  <a:lnTo>
                    <a:pt x="122" y="668"/>
                  </a:lnTo>
                  <a:lnTo>
                    <a:pt x="122" y="668"/>
                  </a:lnTo>
                  <a:lnTo>
                    <a:pt x="124" y="668"/>
                  </a:lnTo>
                  <a:lnTo>
                    <a:pt x="126" y="666"/>
                  </a:lnTo>
                  <a:lnTo>
                    <a:pt x="126" y="666"/>
                  </a:lnTo>
                  <a:lnTo>
                    <a:pt x="128" y="658"/>
                  </a:lnTo>
                  <a:lnTo>
                    <a:pt x="128" y="658"/>
                  </a:lnTo>
                  <a:lnTo>
                    <a:pt x="130" y="650"/>
                  </a:lnTo>
                  <a:lnTo>
                    <a:pt x="130" y="650"/>
                  </a:lnTo>
                  <a:lnTo>
                    <a:pt x="134" y="636"/>
                  </a:lnTo>
                  <a:lnTo>
                    <a:pt x="134" y="636"/>
                  </a:lnTo>
                  <a:lnTo>
                    <a:pt x="138" y="620"/>
                  </a:lnTo>
                  <a:lnTo>
                    <a:pt x="138" y="620"/>
                  </a:lnTo>
                  <a:lnTo>
                    <a:pt x="142" y="606"/>
                  </a:lnTo>
                  <a:lnTo>
                    <a:pt x="142" y="606"/>
                  </a:lnTo>
                  <a:lnTo>
                    <a:pt x="144" y="610"/>
                  </a:lnTo>
                  <a:lnTo>
                    <a:pt x="144" y="610"/>
                  </a:lnTo>
                  <a:lnTo>
                    <a:pt x="144" y="614"/>
                  </a:lnTo>
                  <a:lnTo>
                    <a:pt x="144" y="618"/>
                  </a:lnTo>
                  <a:lnTo>
                    <a:pt x="144" y="618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6" name="Freeform 14"/>
            <p:cNvSpPr>
              <a:spLocks noEditPoints="1"/>
            </p:cNvSpPr>
            <p:nvPr/>
          </p:nvSpPr>
          <p:spPr bwMode="auto">
            <a:xfrm>
              <a:off x="2356503" y="2502771"/>
              <a:ext cx="537494" cy="1323704"/>
            </a:xfrm>
            <a:custGeom>
              <a:avLst/>
              <a:gdLst/>
              <a:ahLst/>
              <a:cxnLst>
                <a:cxn ang="0">
                  <a:pos x="140" y="1570"/>
                </a:cxn>
                <a:cxn ang="0">
                  <a:pos x="130" y="1526"/>
                </a:cxn>
                <a:cxn ang="0">
                  <a:pos x="50" y="1518"/>
                </a:cxn>
                <a:cxn ang="0">
                  <a:pos x="60" y="1482"/>
                </a:cxn>
                <a:cxn ang="0">
                  <a:pos x="104" y="1348"/>
                </a:cxn>
                <a:cxn ang="0">
                  <a:pos x="144" y="1168"/>
                </a:cxn>
                <a:cxn ang="0">
                  <a:pos x="158" y="1054"/>
                </a:cxn>
                <a:cxn ang="0">
                  <a:pos x="138" y="970"/>
                </a:cxn>
                <a:cxn ang="0">
                  <a:pos x="110" y="890"/>
                </a:cxn>
                <a:cxn ang="0">
                  <a:pos x="20" y="782"/>
                </a:cxn>
                <a:cxn ang="0">
                  <a:pos x="2" y="674"/>
                </a:cxn>
                <a:cxn ang="0">
                  <a:pos x="14" y="560"/>
                </a:cxn>
                <a:cxn ang="0">
                  <a:pos x="50" y="550"/>
                </a:cxn>
                <a:cxn ang="0">
                  <a:pos x="12" y="358"/>
                </a:cxn>
                <a:cxn ang="0">
                  <a:pos x="12" y="166"/>
                </a:cxn>
                <a:cxn ang="0">
                  <a:pos x="98" y="56"/>
                </a:cxn>
                <a:cxn ang="0">
                  <a:pos x="186" y="60"/>
                </a:cxn>
                <a:cxn ang="0">
                  <a:pos x="200" y="124"/>
                </a:cxn>
                <a:cxn ang="0">
                  <a:pos x="226" y="168"/>
                </a:cxn>
                <a:cxn ang="0">
                  <a:pos x="212" y="198"/>
                </a:cxn>
                <a:cxn ang="0">
                  <a:pos x="204" y="246"/>
                </a:cxn>
                <a:cxn ang="0">
                  <a:pos x="188" y="262"/>
                </a:cxn>
                <a:cxn ang="0">
                  <a:pos x="300" y="198"/>
                </a:cxn>
                <a:cxn ang="0">
                  <a:pos x="276" y="68"/>
                </a:cxn>
                <a:cxn ang="0">
                  <a:pos x="356" y="0"/>
                </a:cxn>
                <a:cxn ang="0">
                  <a:pos x="428" y="64"/>
                </a:cxn>
                <a:cxn ang="0">
                  <a:pos x="404" y="164"/>
                </a:cxn>
                <a:cxn ang="0">
                  <a:pos x="450" y="196"/>
                </a:cxn>
                <a:cxn ang="0">
                  <a:pos x="584" y="306"/>
                </a:cxn>
                <a:cxn ang="0">
                  <a:pos x="638" y="440"/>
                </a:cxn>
                <a:cxn ang="0">
                  <a:pos x="632" y="512"/>
                </a:cxn>
                <a:cxn ang="0">
                  <a:pos x="534" y="530"/>
                </a:cxn>
                <a:cxn ang="0">
                  <a:pos x="530" y="618"/>
                </a:cxn>
                <a:cxn ang="0">
                  <a:pos x="552" y="690"/>
                </a:cxn>
                <a:cxn ang="0">
                  <a:pos x="552" y="826"/>
                </a:cxn>
                <a:cxn ang="0">
                  <a:pos x="568" y="1106"/>
                </a:cxn>
                <a:cxn ang="0">
                  <a:pos x="560" y="1318"/>
                </a:cxn>
                <a:cxn ang="0">
                  <a:pos x="576" y="1386"/>
                </a:cxn>
                <a:cxn ang="0">
                  <a:pos x="570" y="1480"/>
                </a:cxn>
                <a:cxn ang="0">
                  <a:pos x="494" y="1514"/>
                </a:cxn>
                <a:cxn ang="0">
                  <a:pos x="494" y="1438"/>
                </a:cxn>
                <a:cxn ang="0">
                  <a:pos x="472" y="1324"/>
                </a:cxn>
                <a:cxn ang="0">
                  <a:pos x="454" y="1166"/>
                </a:cxn>
                <a:cxn ang="0">
                  <a:pos x="420" y="1034"/>
                </a:cxn>
                <a:cxn ang="0">
                  <a:pos x="398" y="932"/>
                </a:cxn>
                <a:cxn ang="0">
                  <a:pos x="378" y="1040"/>
                </a:cxn>
                <a:cxn ang="0">
                  <a:pos x="370" y="1200"/>
                </a:cxn>
                <a:cxn ang="0">
                  <a:pos x="382" y="1372"/>
                </a:cxn>
                <a:cxn ang="0">
                  <a:pos x="378" y="1462"/>
                </a:cxn>
                <a:cxn ang="0">
                  <a:pos x="312" y="1484"/>
                </a:cxn>
                <a:cxn ang="0">
                  <a:pos x="312" y="1536"/>
                </a:cxn>
                <a:cxn ang="0">
                  <a:pos x="380" y="1564"/>
                </a:cxn>
                <a:cxn ang="0">
                  <a:pos x="270" y="1582"/>
                </a:cxn>
                <a:cxn ang="0">
                  <a:pos x="418" y="44"/>
                </a:cxn>
                <a:cxn ang="0">
                  <a:pos x="236" y="1378"/>
                </a:cxn>
                <a:cxn ang="0">
                  <a:pos x="280" y="1414"/>
                </a:cxn>
                <a:cxn ang="0">
                  <a:pos x="290" y="1322"/>
                </a:cxn>
                <a:cxn ang="0">
                  <a:pos x="156" y="1422"/>
                </a:cxn>
                <a:cxn ang="0">
                  <a:pos x="164" y="1412"/>
                </a:cxn>
              </a:cxnLst>
              <a:rect l="0" t="0" r="r" b="b"/>
              <a:pathLst>
                <a:path w="644" h="1586">
                  <a:moveTo>
                    <a:pt x="220" y="1570"/>
                  </a:moveTo>
                  <a:lnTo>
                    <a:pt x="220" y="1570"/>
                  </a:lnTo>
                  <a:lnTo>
                    <a:pt x="220" y="1586"/>
                  </a:lnTo>
                  <a:lnTo>
                    <a:pt x="220" y="1586"/>
                  </a:lnTo>
                  <a:lnTo>
                    <a:pt x="180" y="1586"/>
                  </a:lnTo>
                  <a:lnTo>
                    <a:pt x="160" y="1586"/>
                  </a:lnTo>
                  <a:lnTo>
                    <a:pt x="142" y="1584"/>
                  </a:lnTo>
                  <a:lnTo>
                    <a:pt x="142" y="1584"/>
                  </a:lnTo>
                  <a:lnTo>
                    <a:pt x="140" y="1570"/>
                  </a:lnTo>
                  <a:lnTo>
                    <a:pt x="140" y="1562"/>
                  </a:lnTo>
                  <a:lnTo>
                    <a:pt x="142" y="1556"/>
                  </a:lnTo>
                  <a:lnTo>
                    <a:pt x="142" y="1556"/>
                  </a:lnTo>
                  <a:lnTo>
                    <a:pt x="154" y="1552"/>
                  </a:lnTo>
                  <a:lnTo>
                    <a:pt x="154" y="1552"/>
                  </a:lnTo>
                  <a:lnTo>
                    <a:pt x="146" y="1530"/>
                  </a:lnTo>
                  <a:lnTo>
                    <a:pt x="146" y="1530"/>
                  </a:lnTo>
                  <a:lnTo>
                    <a:pt x="130" y="1526"/>
                  </a:lnTo>
                  <a:lnTo>
                    <a:pt x="130" y="1526"/>
                  </a:lnTo>
                  <a:lnTo>
                    <a:pt x="130" y="1544"/>
                  </a:lnTo>
                  <a:lnTo>
                    <a:pt x="130" y="1544"/>
                  </a:lnTo>
                  <a:lnTo>
                    <a:pt x="86" y="1546"/>
                  </a:lnTo>
                  <a:lnTo>
                    <a:pt x="66" y="1546"/>
                  </a:lnTo>
                  <a:lnTo>
                    <a:pt x="56" y="1544"/>
                  </a:lnTo>
                  <a:lnTo>
                    <a:pt x="50" y="1540"/>
                  </a:lnTo>
                  <a:lnTo>
                    <a:pt x="50" y="1540"/>
                  </a:lnTo>
                  <a:lnTo>
                    <a:pt x="50" y="1518"/>
                  </a:lnTo>
                  <a:lnTo>
                    <a:pt x="50" y="1518"/>
                  </a:lnTo>
                  <a:lnTo>
                    <a:pt x="52" y="1514"/>
                  </a:lnTo>
                  <a:lnTo>
                    <a:pt x="56" y="1514"/>
                  </a:lnTo>
                  <a:lnTo>
                    <a:pt x="64" y="1510"/>
                  </a:lnTo>
                  <a:lnTo>
                    <a:pt x="64" y="1510"/>
                  </a:lnTo>
                  <a:lnTo>
                    <a:pt x="60" y="1502"/>
                  </a:lnTo>
                  <a:lnTo>
                    <a:pt x="58" y="1492"/>
                  </a:lnTo>
                  <a:lnTo>
                    <a:pt x="58" y="1492"/>
                  </a:lnTo>
                  <a:lnTo>
                    <a:pt x="58" y="1488"/>
                  </a:lnTo>
                  <a:lnTo>
                    <a:pt x="60" y="1482"/>
                  </a:lnTo>
                  <a:lnTo>
                    <a:pt x="64" y="1470"/>
                  </a:lnTo>
                  <a:lnTo>
                    <a:pt x="76" y="1450"/>
                  </a:lnTo>
                  <a:lnTo>
                    <a:pt x="76" y="1450"/>
                  </a:lnTo>
                  <a:lnTo>
                    <a:pt x="84" y="1434"/>
                  </a:lnTo>
                  <a:lnTo>
                    <a:pt x="90" y="1418"/>
                  </a:lnTo>
                  <a:lnTo>
                    <a:pt x="100" y="1382"/>
                  </a:lnTo>
                  <a:lnTo>
                    <a:pt x="100" y="1382"/>
                  </a:lnTo>
                  <a:lnTo>
                    <a:pt x="104" y="1360"/>
                  </a:lnTo>
                  <a:lnTo>
                    <a:pt x="104" y="1348"/>
                  </a:lnTo>
                  <a:lnTo>
                    <a:pt x="102" y="1340"/>
                  </a:lnTo>
                  <a:lnTo>
                    <a:pt x="102" y="1340"/>
                  </a:lnTo>
                  <a:lnTo>
                    <a:pt x="94" y="1332"/>
                  </a:lnTo>
                  <a:lnTo>
                    <a:pt x="94" y="1332"/>
                  </a:lnTo>
                  <a:lnTo>
                    <a:pt x="104" y="1298"/>
                  </a:lnTo>
                  <a:lnTo>
                    <a:pt x="104" y="1298"/>
                  </a:lnTo>
                  <a:lnTo>
                    <a:pt x="128" y="1212"/>
                  </a:lnTo>
                  <a:lnTo>
                    <a:pt x="128" y="1212"/>
                  </a:lnTo>
                  <a:lnTo>
                    <a:pt x="144" y="1168"/>
                  </a:lnTo>
                  <a:lnTo>
                    <a:pt x="144" y="1168"/>
                  </a:lnTo>
                  <a:lnTo>
                    <a:pt x="146" y="1154"/>
                  </a:lnTo>
                  <a:lnTo>
                    <a:pt x="146" y="1142"/>
                  </a:lnTo>
                  <a:lnTo>
                    <a:pt x="146" y="1128"/>
                  </a:lnTo>
                  <a:lnTo>
                    <a:pt x="146" y="1114"/>
                  </a:lnTo>
                  <a:lnTo>
                    <a:pt x="146" y="1114"/>
                  </a:lnTo>
                  <a:lnTo>
                    <a:pt x="154" y="1080"/>
                  </a:lnTo>
                  <a:lnTo>
                    <a:pt x="158" y="1062"/>
                  </a:lnTo>
                  <a:lnTo>
                    <a:pt x="158" y="1054"/>
                  </a:lnTo>
                  <a:lnTo>
                    <a:pt x="156" y="1044"/>
                  </a:lnTo>
                  <a:lnTo>
                    <a:pt x="156" y="1044"/>
                  </a:lnTo>
                  <a:lnTo>
                    <a:pt x="154" y="1038"/>
                  </a:lnTo>
                  <a:lnTo>
                    <a:pt x="152" y="1034"/>
                  </a:lnTo>
                  <a:lnTo>
                    <a:pt x="148" y="1024"/>
                  </a:lnTo>
                  <a:lnTo>
                    <a:pt x="148" y="1024"/>
                  </a:lnTo>
                  <a:lnTo>
                    <a:pt x="146" y="1004"/>
                  </a:lnTo>
                  <a:lnTo>
                    <a:pt x="146" y="1004"/>
                  </a:lnTo>
                  <a:lnTo>
                    <a:pt x="138" y="970"/>
                  </a:lnTo>
                  <a:lnTo>
                    <a:pt x="138" y="970"/>
                  </a:lnTo>
                  <a:lnTo>
                    <a:pt x="140" y="950"/>
                  </a:lnTo>
                  <a:lnTo>
                    <a:pt x="140" y="950"/>
                  </a:lnTo>
                  <a:lnTo>
                    <a:pt x="126" y="924"/>
                  </a:lnTo>
                  <a:lnTo>
                    <a:pt x="126" y="924"/>
                  </a:lnTo>
                  <a:lnTo>
                    <a:pt x="128" y="904"/>
                  </a:lnTo>
                  <a:lnTo>
                    <a:pt x="128" y="904"/>
                  </a:lnTo>
                  <a:lnTo>
                    <a:pt x="118" y="898"/>
                  </a:lnTo>
                  <a:lnTo>
                    <a:pt x="110" y="890"/>
                  </a:lnTo>
                  <a:lnTo>
                    <a:pt x="102" y="882"/>
                  </a:lnTo>
                  <a:lnTo>
                    <a:pt x="94" y="872"/>
                  </a:lnTo>
                  <a:lnTo>
                    <a:pt x="82" y="848"/>
                  </a:lnTo>
                  <a:lnTo>
                    <a:pt x="74" y="826"/>
                  </a:lnTo>
                  <a:lnTo>
                    <a:pt x="74" y="826"/>
                  </a:lnTo>
                  <a:lnTo>
                    <a:pt x="68" y="792"/>
                  </a:lnTo>
                  <a:lnTo>
                    <a:pt x="68" y="792"/>
                  </a:lnTo>
                  <a:lnTo>
                    <a:pt x="36" y="786"/>
                  </a:lnTo>
                  <a:lnTo>
                    <a:pt x="20" y="782"/>
                  </a:lnTo>
                  <a:lnTo>
                    <a:pt x="10" y="776"/>
                  </a:lnTo>
                  <a:lnTo>
                    <a:pt x="10" y="776"/>
                  </a:lnTo>
                  <a:lnTo>
                    <a:pt x="6" y="770"/>
                  </a:lnTo>
                  <a:lnTo>
                    <a:pt x="4" y="762"/>
                  </a:lnTo>
                  <a:lnTo>
                    <a:pt x="4" y="742"/>
                  </a:lnTo>
                  <a:lnTo>
                    <a:pt x="4" y="722"/>
                  </a:lnTo>
                  <a:lnTo>
                    <a:pt x="6" y="702"/>
                  </a:lnTo>
                  <a:lnTo>
                    <a:pt x="6" y="702"/>
                  </a:lnTo>
                  <a:lnTo>
                    <a:pt x="2" y="674"/>
                  </a:lnTo>
                  <a:lnTo>
                    <a:pt x="0" y="656"/>
                  </a:lnTo>
                  <a:lnTo>
                    <a:pt x="0" y="648"/>
                  </a:lnTo>
                  <a:lnTo>
                    <a:pt x="2" y="642"/>
                  </a:lnTo>
                  <a:lnTo>
                    <a:pt x="2" y="642"/>
                  </a:lnTo>
                  <a:lnTo>
                    <a:pt x="14" y="598"/>
                  </a:lnTo>
                  <a:lnTo>
                    <a:pt x="14" y="598"/>
                  </a:lnTo>
                  <a:lnTo>
                    <a:pt x="14" y="580"/>
                  </a:lnTo>
                  <a:lnTo>
                    <a:pt x="14" y="570"/>
                  </a:lnTo>
                  <a:lnTo>
                    <a:pt x="14" y="560"/>
                  </a:lnTo>
                  <a:lnTo>
                    <a:pt x="14" y="560"/>
                  </a:lnTo>
                  <a:lnTo>
                    <a:pt x="18" y="558"/>
                  </a:lnTo>
                  <a:lnTo>
                    <a:pt x="22" y="556"/>
                  </a:lnTo>
                  <a:lnTo>
                    <a:pt x="30" y="554"/>
                  </a:lnTo>
                  <a:lnTo>
                    <a:pt x="40" y="554"/>
                  </a:lnTo>
                  <a:lnTo>
                    <a:pt x="50" y="552"/>
                  </a:lnTo>
                  <a:lnTo>
                    <a:pt x="50" y="552"/>
                  </a:lnTo>
                  <a:lnTo>
                    <a:pt x="50" y="550"/>
                  </a:lnTo>
                  <a:lnTo>
                    <a:pt x="50" y="550"/>
                  </a:lnTo>
                  <a:lnTo>
                    <a:pt x="40" y="522"/>
                  </a:lnTo>
                  <a:lnTo>
                    <a:pt x="40" y="522"/>
                  </a:lnTo>
                  <a:lnTo>
                    <a:pt x="26" y="430"/>
                  </a:lnTo>
                  <a:lnTo>
                    <a:pt x="26" y="430"/>
                  </a:lnTo>
                  <a:lnTo>
                    <a:pt x="28" y="368"/>
                  </a:lnTo>
                  <a:lnTo>
                    <a:pt x="28" y="368"/>
                  </a:lnTo>
                  <a:lnTo>
                    <a:pt x="20" y="366"/>
                  </a:lnTo>
                  <a:lnTo>
                    <a:pt x="16" y="364"/>
                  </a:lnTo>
                  <a:lnTo>
                    <a:pt x="12" y="358"/>
                  </a:lnTo>
                  <a:lnTo>
                    <a:pt x="10" y="354"/>
                  </a:lnTo>
                  <a:lnTo>
                    <a:pt x="10" y="354"/>
                  </a:lnTo>
                  <a:lnTo>
                    <a:pt x="6" y="342"/>
                  </a:lnTo>
                  <a:lnTo>
                    <a:pt x="4" y="326"/>
                  </a:lnTo>
                  <a:lnTo>
                    <a:pt x="2" y="286"/>
                  </a:lnTo>
                  <a:lnTo>
                    <a:pt x="4" y="242"/>
                  </a:lnTo>
                  <a:lnTo>
                    <a:pt x="6" y="212"/>
                  </a:lnTo>
                  <a:lnTo>
                    <a:pt x="6" y="212"/>
                  </a:lnTo>
                  <a:lnTo>
                    <a:pt x="12" y="166"/>
                  </a:lnTo>
                  <a:lnTo>
                    <a:pt x="16" y="144"/>
                  </a:lnTo>
                  <a:lnTo>
                    <a:pt x="20" y="126"/>
                  </a:lnTo>
                  <a:lnTo>
                    <a:pt x="26" y="110"/>
                  </a:lnTo>
                  <a:lnTo>
                    <a:pt x="34" y="94"/>
                  </a:lnTo>
                  <a:lnTo>
                    <a:pt x="46" y="80"/>
                  </a:lnTo>
                  <a:lnTo>
                    <a:pt x="64" y="68"/>
                  </a:lnTo>
                  <a:lnTo>
                    <a:pt x="64" y="68"/>
                  </a:lnTo>
                  <a:lnTo>
                    <a:pt x="80" y="60"/>
                  </a:lnTo>
                  <a:lnTo>
                    <a:pt x="98" y="56"/>
                  </a:lnTo>
                  <a:lnTo>
                    <a:pt x="118" y="56"/>
                  </a:lnTo>
                  <a:lnTo>
                    <a:pt x="140" y="58"/>
                  </a:lnTo>
                  <a:lnTo>
                    <a:pt x="140" y="58"/>
                  </a:lnTo>
                  <a:lnTo>
                    <a:pt x="152" y="58"/>
                  </a:lnTo>
                  <a:lnTo>
                    <a:pt x="164" y="58"/>
                  </a:lnTo>
                  <a:lnTo>
                    <a:pt x="176" y="56"/>
                  </a:lnTo>
                  <a:lnTo>
                    <a:pt x="180" y="58"/>
                  </a:lnTo>
                  <a:lnTo>
                    <a:pt x="186" y="60"/>
                  </a:lnTo>
                  <a:lnTo>
                    <a:pt x="186" y="60"/>
                  </a:lnTo>
                  <a:lnTo>
                    <a:pt x="190" y="66"/>
                  </a:lnTo>
                  <a:lnTo>
                    <a:pt x="194" y="76"/>
                  </a:lnTo>
                  <a:lnTo>
                    <a:pt x="194" y="88"/>
                  </a:lnTo>
                  <a:lnTo>
                    <a:pt x="194" y="98"/>
                  </a:lnTo>
                  <a:lnTo>
                    <a:pt x="194" y="98"/>
                  </a:lnTo>
                  <a:lnTo>
                    <a:pt x="190" y="110"/>
                  </a:lnTo>
                  <a:lnTo>
                    <a:pt x="190" y="110"/>
                  </a:lnTo>
                  <a:lnTo>
                    <a:pt x="200" y="124"/>
                  </a:lnTo>
                  <a:lnTo>
                    <a:pt x="200" y="124"/>
                  </a:lnTo>
                  <a:lnTo>
                    <a:pt x="208" y="124"/>
                  </a:lnTo>
                  <a:lnTo>
                    <a:pt x="208" y="124"/>
                  </a:lnTo>
                  <a:lnTo>
                    <a:pt x="208" y="144"/>
                  </a:lnTo>
                  <a:lnTo>
                    <a:pt x="208" y="144"/>
                  </a:lnTo>
                  <a:lnTo>
                    <a:pt x="212" y="150"/>
                  </a:lnTo>
                  <a:lnTo>
                    <a:pt x="218" y="154"/>
                  </a:lnTo>
                  <a:lnTo>
                    <a:pt x="222" y="160"/>
                  </a:lnTo>
                  <a:lnTo>
                    <a:pt x="226" y="168"/>
                  </a:lnTo>
                  <a:lnTo>
                    <a:pt x="226" y="168"/>
                  </a:lnTo>
                  <a:lnTo>
                    <a:pt x="220" y="174"/>
                  </a:lnTo>
                  <a:lnTo>
                    <a:pt x="214" y="180"/>
                  </a:lnTo>
                  <a:lnTo>
                    <a:pt x="214" y="180"/>
                  </a:lnTo>
                  <a:lnTo>
                    <a:pt x="218" y="188"/>
                  </a:lnTo>
                  <a:lnTo>
                    <a:pt x="218" y="192"/>
                  </a:lnTo>
                  <a:lnTo>
                    <a:pt x="218" y="196"/>
                  </a:lnTo>
                  <a:lnTo>
                    <a:pt x="218" y="196"/>
                  </a:lnTo>
                  <a:lnTo>
                    <a:pt x="212" y="198"/>
                  </a:lnTo>
                  <a:lnTo>
                    <a:pt x="212" y="198"/>
                  </a:lnTo>
                  <a:lnTo>
                    <a:pt x="218" y="206"/>
                  </a:lnTo>
                  <a:lnTo>
                    <a:pt x="218" y="206"/>
                  </a:lnTo>
                  <a:lnTo>
                    <a:pt x="216" y="216"/>
                  </a:lnTo>
                  <a:lnTo>
                    <a:pt x="216" y="220"/>
                  </a:lnTo>
                  <a:lnTo>
                    <a:pt x="220" y="234"/>
                  </a:lnTo>
                  <a:lnTo>
                    <a:pt x="220" y="234"/>
                  </a:lnTo>
                  <a:lnTo>
                    <a:pt x="216" y="240"/>
                  </a:lnTo>
                  <a:lnTo>
                    <a:pt x="212" y="242"/>
                  </a:lnTo>
                  <a:lnTo>
                    <a:pt x="204" y="246"/>
                  </a:lnTo>
                  <a:lnTo>
                    <a:pt x="192" y="248"/>
                  </a:lnTo>
                  <a:lnTo>
                    <a:pt x="180" y="250"/>
                  </a:lnTo>
                  <a:lnTo>
                    <a:pt x="180" y="250"/>
                  </a:lnTo>
                  <a:lnTo>
                    <a:pt x="182" y="258"/>
                  </a:lnTo>
                  <a:lnTo>
                    <a:pt x="182" y="262"/>
                  </a:lnTo>
                  <a:lnTo>
                    <a:pt x="186" y="264"/>
                  </a:lnTo>
                  <a:lnTo>
                    <a:pt x="186" y="264"/>
                  </a:lnTo>
                  <a:lnTo>
                    <a:pt x="188" y="264"/>
                  </a:lnTo>
                  <a:lnTo>
                    <a:pt x="188" y="262"/>
                  </a:lnTo>
                  <a:lnTo>
                    <a:pt x="188" y="262"/>
                  </a:lnTo>
                  <a:lnTo>
                    <a:pt x="208" y="252"/>
                  </a:lnTo>
                  <a:lnTo>
                    <a:pt x="230" y="238"/>
                  </a:lnTo>
                  <a:lnTo>
                    <a:pt x="272" y="212"/>
                  </a:lnTo>
                  <a:lnTo>
                    <a:pt x="272" y="212"/>
                  </a:lnTo>
                  <a:lnTo>
                    <a:pt x="288" y="206"/>
                  </a:lnTo>
                  <a:lnTo>
                    <a:pt x="294" y="202"/>
                  </a:lnTo>
                  <a:lnTo>
                    <a:pt x="300" y="198"/>
                  </a:lnTo>
                  <a:lnTo>
                    <a:pt x="300" y="198"/>
                  </a:lnTo>
                  <a:lnTo>
                    <a:pt x="292" y="182"/>
                  </a:lnTo>
                  <a:lnTo>
                    <a:pt x="286" y="164"/>
                  </a:lnTo>
                  <a:lnTo>
                    <a:pt x="280" y="146"/>
                  </a:lnTo>
                  <a:lnTo>
                    <a:pt x="276" y="128"/>
                  </a:lnTo>
                  <a:lnTo>
                    <a:pt x="276" y="128"/>
                  </a:lnTo>
                  <a:lnTo>
                    <a:pt x="278" y="102"/>
                  </a:lnTo>
                  <a:lnTo>
                    <a:pt x="278" y="102"/>
                  </a:lnTo>
                  <a:lnTo>
                    <a:pt x="276" y="84"/>
                  </a:lnTo>
                  <a:lnTo>
                    <a:pt x="276" y="68"/>
                  </a:lnTo>
                  <a:lnTo>
                    <a:pt x="278" y="54"/>
                  </a:lnTo>
                  <a:lnTo>
                    <a:pt x="282" y="42"/>
                  </a:lnTo>
                  <a:lnTo>
                    <a:pt x="288" y="30"/>
                  </a:lnTo>
                  <a:lnTo>
                    <a:pt x="298" y="22"/>
                  </a:lnTo>
                  <a:lnTo>
                    <a:pt x="308" y="14"/>
                  </a:lnTo>
                  <a:lnTo>
                    <a:pt x="322" y="8"/>
                  </a:lnTo>
                  <a:lnTo>
                    <a:pt x="322" y="8"/>
                  </a:lnTo>
                  <a:lnTo>
                    <a:pt x="338" y="2"/>
                  </a:lnTo>
                  <a:lnTo>
                    <a:pt x="356" y="0"/>
                  </a:lnTo>
                  <a:lnTo>
                    <a:pt x="376" y="2"/>
                  </a:lnTo>
                  <a:lnTo>
                    <a:pt x="384" y="4"/>
                  </a:lnTo>
                  <a:lnTo>
                    <a:pt x="392" y="8"/>
                  </a:lnTo>
                  <a:lnTo>
                    <a:pt x="392" y="8"/>
                  </a:lnTo>
                  <a:lnTo>
                    <a:pt x="404" y="18"/>
                  </a:lnTo>
                  <a:lnTo>
                    <a:pt x="414" y="32"/>
                  </a:lnTo>
                  <a:lnTo>
                    <a:pt x="422" y="46"/>
                  </a:lnTo>
                  <a:lnTo>
                    <a:pt x="428" y="64"/>
                  </a:lnTo>
                  <a:lnTo>
                    <a:pt x="428" y="64"/>
                  </a:lnTo>
                  <a:lnTo>
                    <a:pt x="430" y="84"/>
                  </a:lnTo>
                  <a:lnTo>
                    <a:pt x="430" y="84"/>
                  </a:lnTo>
                  <a:lnTo>
                    <a:pt x="434" y="92"/>
                  </a:lnTo>
                  <a:lnTo>
                    <a:pt x="436" y="98"/>
                  </a:lnTo>
                  <a:lnTo>
                    <a:pt x="436" y="106"/>
                  </a:lnTo>
                  <a:lnTo>
                    <a:pt x="436" y="106"/>
                  </a:lnTo>
                  <a:lnTo>
                    <a:pt x="416" y="152"/>
                  </a:lnTo>
                  <a:lnTo>
                    <a:pt x="416" y="152"/>
                  </a:lnTo>
                  <a:lnTo>
                    <a:pt x="404" y="164"/>
                  </a:lnTo>
                  <a:lnTo>
                    <a:pt x="404" y="164"/>
                  </a:lnTo>
                  <a:lnTo>
                    <a:pt x="404" y="168"/>
                  </a:lnTo>
                  <a:lnTo>
                    <a:pt x="404" y="172"/>
                  </a:lnTo>
                  <a:lnTo>
                    <a:pt x="408" y="176"/>
                  </a:lnTo>
                  <a:lnTo>
                    <a:pt x="408" y="176"/>
                  </a:lnTo>
                  <a:lnTo>
                    <a:pt x="412" y="182"/>
                  </a:lnTo>
                  <a:lnTo>
                    <a:pt x="416" y="184"/>
                  </a:lnTo>
                  <a:lnTo>
                    <a:pt x="426" y="190"/>
                  </a:lnTo>
                  <a:lnTo>
                    <a:pt x="450" y="196"/>
                  </a:lnTo>
                  <a:lnTo>
                    <a:pt x="450" y="196"/>
                  </a:lnTo>
                  <a:lnTo>
                    <a:pt x="486" y="216"/>
                  </a:lnTo>
                  <a:lnTo>
                    <a:pt x="486" y="216"/>
                  </a:lnTo>
                  <a:lnTo>
                    <a:pt x="526" y="230"/>
                  </a:lnTo>
                  <a:lnTo>
                    <a:pt x="526" y="230"/>
                  </a:lnTo>
                  <a:lnTo>
                    <a:pt x="544" y="246"/>
                  </a:lnTo>
                  <a:lnTo>
                    <a:pt x="560" y="264"/>
                  </a:lnTo>
                  <a:lnTo>
                    <a:pt x="572" y="284"/>
                  </a:lnTo>
                  <a:lnTo>
                    <a:pt x="584" y="306"/>
                  </a:lnTo>
                  <a:lnTo>
                    <a:pt x="596" y="328"/>
                  </a:lnTo>
                  <a:lnTo>
                    <a:pt x="606" y="352"/>
                  </a:lnTo>
                  <a:lnTo>
                    <a:pt x="624" y="400"/>
                  </a:lnTo>
                  <a:lnTo>
                    <a:pt x="624" y="400"/>
                  </a:lnTo>
                  <a:lnTo>
                    <a:pt x="640" y="436"/>
                  </a:lnTo>
                  <a:lnTo>
                    <a:pt x="640" y="436"/>
                  </a:lnTo>
                  <a:lnTo>
                    <a:pt x="640" y="438"/>
                  </a:lnTo>
                  <a:lnTo>
                    <a:pt x="640" y="440"/>
                  </a:lnTo>
                  <a:lnTo>
                    <a:pt x="638" y="440"/>
                  </a:lnTo>
                  <a:lnTo>
                    <a:pt x="638" y="442"/>
                  </a:lnTo>
                  <a:lnTo>
                    <a:pt x="638" y="442"/>
                  </a:lnTo>
                  <a:lnTo>
                    <a:pt x="644" y="462"/>
                  </a:lnTo>
                  <a:lnTo>
                    <a:pt x="644" y="462"/>
                  </a:lnTo>
                  <a:lnTo>
                    <a:pt x="644" y="478"/>
                  </a:lnTo>
                  <a:lnTo>
                    <a:pt x="642" y="494"/>
                  </a:lnTo>
                  <a:lnTo>
                    <a:pt x="640" y="502"/>
                  </a:lnTo>
                  <a:lnTo>
                    <a:pt x="636" y="508"/>
                  </a:lnTo>
                  <a:lnTo>
                    <a:pt x="632" y="512"/>
                  </a:lnTo>
                  <a:lnTo>
                    <a:pt x="626" y="516"/>
                  </a:lnTo>
                  <a:lnTo>
                    <a:pt x="626" y="516"/>
                  </a:lnTo>
                  <a:lnTo>
                    <a:pt x="604" y="518"/>
                  </a:lnTo>
                  <a:lnTo>
                    <a:pt x="604" y="518"/>
                  </a:lnTo>
                  <a:lnTo>
                    <a:pt x="570" y="526"/>
                  </a:lnTo>
                  <a:lnTo>
                    <a:pt x="570" y="526"/>
                  </a:lnTo>
                  <a:lnTo>
                    <a:pt x="534" y="530"/>
                  </a:lnTo>
                  <a:lnTo>
                    <a:pt x="534" y="530"/>
                  </a:lnTo>
                  <a:lnTo>
                    <a:pt x="534" y="530"/>
                  </a:lnTo>
                  <a:lnTo>
                    <a:pt x="534" y="530"/>
                  </a:lnTo>
                  <a:lnTo>
                    <a:pt x="540" y="546"/>
                  </a:lnTo>
                  <a:lnTo>
                    <a:pt x="542" y="562"/>
                  </a:lnTo>
                  <a:lnTo>
                    <a:pt x="542" y="580"/>
                  </a:lnTo>
                  <a:lnTo>
                    <a:pt x="538" y="598"/>
                  </a:lnTo>
                  <a:lnTo>
                    <a:pt x="538" y="598"/>
                  </a:lnTo>
                  <a:lnTo>
                    <a:pt x="532" y="606"/>
                  </a:lnTo>
                  <a:lnTo>
                    <a:pt x="530" y="612"/>
                  </a:lnTo>
                  <a:lnTo>
                    <a:pt x="530" y="618"/>
                  </a:lnTo>
                  <a:lnTo>
                    <a:pt x="530" y="618"/>
                  </a:lnTo>
                  <a:lnTo>
                    <a:pt x="542" y="630"/>
                  </a:lnTo>
                  <a:lnTo>
                    <a:pt x="548" y="638"/>
                  </a:lnTo>
                  <a:lnTo>
                    <a:pt x="554" y="648"/>
                  </a:lnTo>
                  <a:lnTo>
                    <a:pt x="558" y="658"/>
                  </a:lnTo>
                  <a:lnTo>
                    <a:pt x="558" y="668"/>
                  </a:lnTo>
                  <a:lnTo>
                    <a:pt x="558" y="680"/>
                  </a:lnTo>
                  <a:lnTo>
                    <a:pt x="552" y="690"/>
                  </a:lnTo>
                  <a:lnTo>
                    <a:pt x="552" y="690"/>
                  </a:lnTo>
                  <a:lnTo>
                    <a:pt x="536" y="704"/>
                  </a:lnTo>
                  <a:lnTo>
                    <a:pt x="536" y="704"/>
                  </a:lnTo>
                  <a:lnTo>
                    <a:pt x="546" y="734"/>
                  </a:lnTo>
                  <a:lnTo>
                    <a:pt x="546" y="734"/>
                  </a:lnTo>
                  <a:lnTo>
                    <a:pt x="548" y="756"/>
                  </a:lnTo>
                  <a:lnTo>
                    <a:pt x="550" y="780"/>
                  </a:lnTo>
                  <a:lnTo>
                    <a:pt x="550" y="804"/>
                  </a:lnTo>
                  <a:lnTo>
                    <a:pt x="552" y="826"/>
                  </a:lnTo>
                  <a:lnTo>
                    <a:pt x="552" y="826"/>
                  </a:lnTo>
                  <a:lnTo>
                    <a:pt x="564" y="918"/>
                  </a:lnTo>
                  <a:lnTo>
                    <a:pt x="564" y="918"/>
                  </a:lnTo>
                  <a:lnTo>
                    <a:pt x="564" y="956"/>
                  </a:lnTo>
                  <a:lnTo>
                    <a:pt x="564" y="956"/>
                  </a:lnTo>
                  <a:lnTo>
                    <a:pt x="562" y="1026"/>
                  </a:lnTo>
                  <a:lnTo>
                    <a:pt x="562" y="1026"/>
                  </a:lnTo>
                  <a:lnTo>
                    <a:pt x="564" y="1080"/>
                  </a:lnTo>
                  <a:lnTo>
                    <a:pt x="564" y="1080"/>
                  </a:lnTo>
                  <a:lnTo>
                    <a:pt x="568" y="1106"/>
                  </a:lnTo>
                  <a:lnTo>
                    <a:pt x="568" y="1132"/>
                  </a:lnTo>
                  <a:lnTo>
                    <a:pt x="568" y="1158"/>
                  </a:lnTo>
                  <a:lnTo>
                    <a:pt x="564" y="1184"/>
                  </a:lnTo>
                  <a:lnTo>
                    <a:pt x="564" y="1184"/>
                  </a:lnTo>
                  <a:lnTo>
                    <a:pt x="566" y="1244"/>
                  </a:lnTo>
                  <a:lnTo>
                    <a:pt x="566" y="1244"/>
                  </a:lnTo>
                  <a:lnTo>
                    <a:pt x="562" y="1268"/>
                  </a:lnTo>
                  <a:lnTo>
                    <a:pt x="562" y="1294"/>
                  </a:lnTo>
                  <a:lnTo>
                    <a:pt x="560" y="1318"/>
                  </a:lnTo>
                  <a:lnTo>
                    <a:pt x="558" y="1342"/>
                  </a:lnTo>
                  <a:lnTo>
                    <a:pt x="558" y="1342"/>
                  </a:lnTo>
                  <a:lnTo>
                    <a:pt x="558" y="1348"/>
                  </a:lnTo>
                  <a:lnTo>
                    <a:pt x="560" y="1354"/>
                  </a:lnTo>
                  <a:lnTo>
                    <a:pt x="564" y="1362"/>
                  </a:lnTo>
                  <a:lnTo>
                    <a:pt x="572" y="1372"/>
                  </a:lnTo>
                  <a:lnTo>
                    <a:pt x="576" y="1382"/>
                  </a:lnTo>
                  <a:lnTo>
                    <a:pt x="576" y="1382"/>
                  </a:lnTo>
                  <a:lnTo>
                    <a:pt x="576" y="1386"/>
                  </a:lnTo>
                  <a:lnTo>
                    <a:pt x="576" y="1392"/>
                  </a:lnTo>
                  <a:lnTo>
                    <a:pt x="572" y="1404"/>
                  </a:lnTo>
                  <a:lnTo>
                    <a:pt x="562" y="1424"/>
                  </a:lnTo>
                  <a:lnTo>
                    <a:pt x="562" y="1424"/>
                  </a:lnTo>
                  <a:lnTo>
                    <a:pt x="568" y="1442"/>
                  </a:lnTo>
                  <a:lnTo>
                    <a:pt x="568" y="1442"/>
                  </a:lnTo>
                  <a:lnTo>
                    <a:pt x="570" y="1454"/>
                  </a:lnTo>
                  <a:lnTo>
                    <a:pt x="570" y="1468"/>
                  </a:lnTo>
                  <a:lnTo>
                    <a:pt x="570" y="1480"/>
                  </a:lnTo>
                  <a:lnTo>
                    <a:pt x="570" y="1492"/>
                  </a:lnTo>
                  <a:lnTo>
                    <a:pt x="570" y="1492"/>
                  </a:lnTo>
                  <a:lnTo>
                    <a:pt x="560" y="1500"/>
                  </a:lnTo>
                  <a:lnTo>
                    <a:pt x="550" y="1510"/>
                  </a:lnTo>
                  <a:lnTo>
                    <a:pt x="550" y="1510"/>
                  </a:lnTo>
                  <a:lnTo>
                    <a:pt x="542" y="1512"/>
                  </a:lnTo>
                  <a:lnTo>
                    <a:pt x="534" y="1514"/>
                  </a:lnTo>
                  <a:lnTo>
                    <a:pt x="514" y="1516"/>
                  </a:lnTo>
                  <a:lnTo>
                    <a:pt x="494" y="1514"/>
                  </a:lnTo>
                  <a:lnTo>
                    <a:pt x="486" y="1512"/>
                  </a:lnTo>
                  <a:lnTo>
                    <a:pt x="480" y="1508"/>
                  </a:lnTo>
                  <a:lnTo>
                    <a:pt x="480" y="1508"/>
                  </a:lnTo>
                  <a:lnTo>
                    <a:pt x="482" y="1490"/>
                  </a:lnTo>
                  <a:lnTo>
                    <a:pt x="488" y="1470"/>
                  </a:lnTo>
                  <a:lnTo>
                    <a:pt x="492" y="1450"/>
                  </a:lnTo>
                  <a:lnTo>
                    <a:pt x="494" y="1442"/>
                  </a:lnTo>
                  <a:lnTo>
                    <a:pt x="494" y="1438"/>
                  </a:lnTo>
                  <a:lnTo>
                    <a:pt x="494" y="1438"/>
                  </a:lnTo>
                  <a:lnTo>
                    <a:pt x="488" y="1428"/>
                  </a:lnTo>
                  <a:lnTo>
                    <a:pt x="480" y="1418"/>
                  </a:lnTo>
                  <a:lnTo>
                    <a:pt x="474" y="1408"/>
                  </a:lnTo>
                  <a:lnTo>
                    <a:pt x="470" y="1396"/>
                  </a:lnTo>
                  <a:lnTo>
                    <a:pt x="470" y="1396"/>
                  </a:lnTo>
                  <a:lnTo>
                    <a:pt x="470" y="1378"/>
                  </a:lnTo>
                  <a:lnTo>
                    <a:pt x="470" y="1360"/>
                  </a:lnTo>
                  <a:lnTo>
                    <a:pt x="472" y="1342"/>
                  </a:lnTo>
                  <a:lnTo>
                    <a:pt x="472" y="1324"/>
                  </a:lnTo>
                  <a:lnTo>
                    <a:pt x="472" y="1324"/>
                  </a:lnTo>
                  <a:lnTo>
                    <a:pt x="462" y="1246"/>
                  </a:lnTo>
                  <a:lnTo>
                    <a:pt x="462" y="1246"/>
                  </a:lnTo>
                  <a:lnTo>
                    <a:pt x="464" y="1220"/>
                  </a:lnTo>
                  <a:lnTo>
                    <a:pt x="464" y="1220"/>
                  </a:lnTo>
                  <a:lnTo>
                    <a:pt x="454" y="1184"/>
                  </a:lnTo>
                  <a:lnTo>
                    <a:pt x="454" y="1184"/>
                  </a:lnTo>
                  <a:lnTo>
                    <a:pt x="454" y="1176"/>
                  </a:lnTo>
                  <a:lnTo>
                    <a:pt x="454" y="1166"/>
                  </a:lnTo>
                  <a:lnTo>
                    <a:pt x="456" y="1156"/>
                  </a:lnTo>
                  <a:lnTo>
                    <a:pt x="456" y="1144"/>
                  </a:lnTo>
                  <a:lnTo>
                    <a:pt x="456" y="1144"/>
                  </a:lnTo>
                  <a:lnTo>
                    <a:pt x="450" y="1130"/>
                  </a:lnTo>
                  <a:lnTo>
                    <a:pt x="442" y="1116"/>
                  </a:lnTo>
                  <a:lnTo>
                    <a:pt x="434" y="1100"/>
                  </a:lnTo>
                  <a:lnTo>
                    <a:pt x="428" y="1084"/>
                  </a:lnTo>
                  <a:lnTo>
                    <a:pt x="428" y="1084"/>
                  </a:lnTo>
                  <a:lnTo>
                    <a:pt x="420" y="1034"/>
                  </a:lnTo>
                  <a:lnTo>
                    <a:pt x="420" y="1034"/>
                  </a:lnTo>
                  <a:lnTo>
                    <a:pt x="412" y="1006"/>
                  </a:lnTo>
                  <a:lnTo>
                    <a:pt x="412" y="1006"/>
                  </a:lnTo>
                  <a:lnTo>
                    <a:pt x="410" y="964"/>
                  </a:lnTo>
                  <a:lnTo>
                    <a:pt x="410" y="964"/>
                  </a:lnTo>
                  <a:lnTo>
                    <a:pt x="400" y="932"/>
                  </a:lnTo>
                  <a:lnTo>
                    <a:pt x="400" y="932"/>
                  </a:lnTo>
                  <a:lnTo>
                    <a:pt x="398" y="932"/>
                  </a:lnTo>
                  <a:lnTo>
                    <a:pt x="398" y="932"/>
                  </a:lnTo>
                  <a:lnTo>
                    <a:pt x="388" y="934"/>
                  </a:lnTo>
                  <a:lnTo>
                    <a:pt x="382" y="934"/>
                  </a:lnTo>
                  <a:lnTo>
                    <a:pt x="380" y="938"/>
                  </a:lnTo>
                  <a:lnTo>
                    <a:pt x="380" y="938"/>
                  </a:lnTo>
                  <a:lnTo>
                    <a:pt x="376" y="948"/>
                  </a:lnTo>
                  <a:lnTo>
                    <a:pt x="376" y="962"/>
                  </a:lnTo>
                  <a:lnTo>
                    <a:pt x="376" y="992"/>
                  </a:lnTo>
                  <a:lnTo>
                    <a:pt x="378" y="1024"/>
                  </a:lnTo>
                  <a:lnTo>
                    <a:pt x="378" y="1040"/>
                  </a:lnTo>
                  <a:lnTo>
                    <a:pt x="378" y="1052"/>
                  </a:lnTo>
                  <a:lnTo>
                    <a:pt x="378" y="1052"/>
                  </a:lnTo>
                  <a:lnTo>
                    <a:pt x="372" y="1092"/>
                  </a:lnTo>
                  <a:lnTo>
                    <a:pt x="368" y="1128"/>
                  </a:lnTo>
                  <a:lnTo>
                    <a:pt x="368" y="1128"/>
                  </a:lnTo>
                  <a:lnTo>
                    <a:pt x="372" y="1166"/>
                  </a:lnTo>
                  <a:lnTo>
                    <a:pt x="372" y="1166"/>
                  </a:lnTo>
                  <a:lnTo>
                    <a:pt x="370" y="1182"/>
                  </a:lnTo>
                  <a:lnTo>
                    <a:pt x="370" y="1200"/>
                  </a:lnTo>
                  <a:lnTo>
                    <a:pt x="372" y="1234"/>
                  </a:lnTo>
                  <a:lnTo>
                    <a:pt x="372" y="1234"/>
                  </a:lnTo>
                  <a:lnTo>
                    <a:pt x="372" y="1260"/>
                  </a:lnTo>
                  <a:lnTo>
                    <a:pt x="372" y="1260"/>
                  </a:lnTo>
                  <a:lnTo>
                    <a:pt x="378" y="1332"/>
                  </a:lnTo>
                  <a:lnTo>
                    <a:pt x="378" y="1332"/>
                  </a:lnTo>
                  <a:lnTo>
                    <a:pt x="384" y="1364"/>
                  </a:lnTo>
                  <a:lnTo>
                    <a:pt x="384" y="1364"/>
                  </a:lnTo>
                  <a:lnTo>
                    <a:pt x="382" y="1372"/>
                  </a:lnTo>
                  <a:lnTo>
                    <a:pt x="378" y="1380"/>
                  </a:lnTo>
                  <a:lnTo>
                    <a:pt x="372" y="1388"/>
                  </a:lnTo>
                  <a:lnTo>
                    <a:pt x="370" y="1396"/>
                  </a:lnTo>
                  <a:lnTo>
                    <a:pt x="370" y="1396"/>
                  </a:lnTo>
                  <a:lnTo>
                    <a:pt x="372" y="1442"/>
                  </a:lnTo>
                  <a:lnTo>
                    <a:pt x="372" y="1442"/>
                  </a:lnTo>
                  <a:lnTo>
                    <a:pt x="378" y="1450"/>
                  </a:lnTo>
                  <a:lnTo>
                    <a:pt x="378" y="1456"/>
                  </a:lnTo>
                  <a:lnTo>
                    <a:pt x="378" y="1462"/>
                  </a:lnTo>
                  <a:lnTo>
                    <a:pt x="378" y="1462"/>
                  </a:lnTo>
                  <a:lnTo>
                    <a:pt x="372" y="1468"/>
                  </a:lnTo>
                  <a:lnTo>
                    <a:pt x="366" y="1472"/>
                  </a:lnTo>
                  <a:lnTo>
                    <a:pt x="358" y="1476"/>
                  </a:lnTo>
                  <a:lnTo>
                    <a:pt x="350" y="1478"/>
                  </a:lnTo>
                  <a:lnTo>
                    <a:pt x="350" y="1478"/>
                  </a:lnTo>
                  <a:lnTo>
                    <a:pt x="324" y="1478"/>
                  </a:lnTo>
                  <a:lnTo>
                    <a:pt x="324" y="1478"/>
                  </a:lnTo>
                  <a:lnTo>
                    <a:pt x="312" y="1484"/>
                  </a:lnTo>
                  <a:lnTo>
                    <a:pt x="302" y="1490"/>
                  </a:lnTo>
                  <a:lnTo>
                    <a:pt x="288" y="1494"/>
                  </a:lnTo>
                  <a:lnTo>
                    <a:pt x="272" y="1498"/>
                  </a:lnTo>
                  <a:lnTo>
                    <a:pt x="272" y="1498"/>
                  </a:lnTo>
                  <a:lnTo>
                    <a:pt x="272" y="1500"/>
                  </a:lnTo>
                  <a:lnTo>
                    <a:pt x="272" y="1500"/>
                  </a:lnTo>
                  <a:lnTo>
                    <a:pt x="290" y="1520"/>
                  </a:lnTo>
                  <a:lnTo>
                    <a:pt x="300" y="1530"/>
                  </a:lnTo>
                  <a:lnTo>
                    <a:pt x="312" y="1536"/>
                  </a:lnTo>
                  <a:lnTo>
                    <a:pt x="312" y="1536"/>
                  </a:lnTo>
                  <a:lnTo>
                    <a:pt x="326" y="1540"/>
                  </a:lnTo>
                  <a:lnTo>
                    <a:pt x="342" y="1540"/>
                  </a:lnTo>
                  <a:lnTo>
                    <a:pt x="356" y="1540"/>
                  </a:lnTo>
                  <a:lnTo>
                    <a:pt x="370" y="1542"/>
                  </a:lnTo>
                  <a:lnTo>
                    <a:pt x="370" y="1542"/>
                  </a:lnTo>
                  <a:lnTo>
                    <a:pt x="376" y="1554"/>
                  </a:lnTo>
                  <a:lnTo>
                    <a:pt x="378" y="1560"/>
                  </a:lnTo>
                  <a:lnTo>
                    <a:pt x="380" y="1564"/>
                  </a:lnTo>
                  <a:lnTo>
                    <a:pt x="380" y="1564"/>
                  </a:lnTo>
                  <a:lnTo>
                    <a:pt x="376" y="1568"/>
                  </a:lnTo>
                  <a:lnTo>
                    <a:pt x="372" y="1570"/>
                  </a:lnTo>
                  <a:lnTo>
                    <a:pt x="364" y="1574"/>
                  </a:lnTo>
                  <a:lnTo>
                    <a:pt x="340" y="1578"/>
                  </a:lnTo>
                  <a:lnTo>
                    <a:pt x="340" y="1578"/>
                  </a:lnTo>
                  <a:lnTo>
                    <a:pt x="306" y="1582"/>
                  </a:lnTo>
                  <a:lnTo>
                    <a:pt x="288" y="1584"/>
                  </a:lnTo>
                  <a:lnTo>
                    <a:pt x="270" y="1582"/>
                  </a:lnTo>
                  <a:lnTo>
                    <a:pt x="270" y="1582"/>
                  </a:lnTo>
                  <a:lnTo>
                    <a:pt x="220" y="1570"/>
                  </a:lnTo>
                  <a:lnTo>
                    <a:pt x="220" y="1570"/>
                  </a:lnTo>
                  <a:close/>
                  <a:moveTo>
                    <a:pt x="418" y="44"/>
                  </a:moveTo>
                  <a:lnTo>
                    <a:pt x="418" y="44"/>
                  </a:lnTo>
                  <a:lnTo>
                    <a:pt x="420" y="46"/>
                  </a:lnTo>
                  <a:lnTo>
                    <a:pt x="420" y="44"/>
                  </a:lnTo>
                  <a:lnTo>
                    <a:pt x="420" y="44"/>
                  </a:lnTo>
                  <a:lnTo>
                    <a:pt x="418" y="44"/>
                  </a:lnTo>
                  <a:lnTo>
                    <a:pt x="418" y="44"/>
                  </a:lnTo>
                  <a:close/>
                  <a:moveTo>
                    <a:pt x="264" y="1234"/>
                  </a:moveTo>
                  <a:lnTo>
                    <a:pt x="264" y="1234"/>
                  </a:lnTo>
                  <a:lnTo>
                    <a:pt x="254" y="1280"/>
                  </a:lnTo>
                  <a:lnTo>
                    <a:pt x="254" y="1280"/>
                  </a:lnTo>
                  <a:lnTo>
                    <a:pt x="252" y="1306"/>
                  </a:lnTo>
                  <a:lnTo>
                    <a:pt x="252" y="1306"/>
                  </a:lnTo>
                  <a:lnTo>
                    <a:pt x="242" y="1342"/>
                  </a:lnTo>
                  <a:lnTo>
                    <a:pt x="236" y="1378"/>
                  </a:lnTo>
                  <a:lnTo>
                    <a:pt x="234" y="1414"/>
                  </a:lnTo>
                  <a:lnTo>
                    <a:pt x="236" y="1454"/>
                  </a:lnTo>
                  <a:lnTo>
                    <a:pt x="236" y="1454"/>
                  </a:lnTo>
                  <a:lnTo>
                    <a:pt x="242" y="1450"/>
                  </a:lnTo>
                  <a:lnTo>
                    <a:pt x="248" y="1446"/>
                  </a:lnTo>
                  <a:lnTo>
                    <a:pt x="258" y="1436"/>
                  </a:lnTo>
                  <a:lnTo>
                    <a:pt x="270" y="1424"/>
                  </a:lnTo>
                  <a:lnTo>
                    <a:pt x="280" y="1414"/>
                  </a:lnTo>
                  <a:lnTo>
                    <a:pt x="280" y="1414"/>
                  </a:lnTo>
                  <a:lnTo>
                    <a:pt x="278" y="1400"/>
                  </a:lnTo>
                  <a:lnTo>
                    <a:pt x="278" y="1386"/>
                  </a:lnTo>
                  <a:lnTo>
                    <a:pt x="276" y="1374"/>
                  </a:lnTo>
                  <a:lnTo>
                    <a:pt x="278" y="1360"/>
                  </a:lnTo>
                  <a:lnTo>
                    <a:pt x="278" y="1360"/>
                  </a:lnTo>
                  <a:lnTo>
                    <a:pt x="280" y="1350"/>
                  </a:lnTo>
                  <a:lnTo>
                    <a:pt x="286" y="1338"/>
                  </a:lnTo>
                  <a:lnTo>
                    <a:pt x="290" y="1328"/>
                  </a:lnTo>
                  <a:lnTo>
                    <a:pt x="290" y="1322"/>
                  </a:lnTo>
                  <a:lnTo>
                    <a:pt x="290" y="1316"/>
                  </a:lnTo>
                  <a:lnTo>
                    <a:pt x="290" y="1316"/>
                  </a:lnTo>
                  <a:lnTo>
                    <a:pt x="268" y="1234"/>
                  </a:lnTo>
                  <a:lnTo>
                    <a:pt x="268" y="1234"/>
                  </a:lnTo>
                  <a:lnTo>
                    <a:pt x="264" y="1234"/>
                  </a:lnTo>
                  <a:lnTo>
                    <a:pt x="264" y="1234"/>
                  </a:lnTo>
                  <a:close/>
                  <a:moveTo>
                    <a:pt x="160" y="1408"/>
                  </a:moveTo>
                  <a:lnTo>
                    <a:pt x="160" y="1408"/>
                  </a:lnTo>
                  <a:lnTo>
                    <a:pt x="156" y="1422"/>
                  </a:lnTo>
                  <a:lnTo>
                    <a:pt x="154" y="1438"/>
                  </a:lnTo>
                  <a:lnTo>
                    <a:pt x="154" y="1446"/>
                  </a:lnTo>
                  <a:lnTo>
                    <a:pt x="156" y="1454"/>
                  </a:lnTo>
                  <a:lnTo>
                    <a:pt x="158" y="1458"/>
                  </a:lnTo>
                  <a:lnTo>
                    <a:pt x="164" y="1462"/>
                  </a:lnTo>
                  <a:lnTo>
                    <a:pt x="164" y="1462"/>
                  </a:lnTo>
                  <a:lnTo>
                    <a:pt x="166" y="1432"/>
                  </a:lnTo>
                  <a:lnTo>
                    <a:pt x="164" y="1418"/>
                  </a:lnTo>
                  <a:lnTo>
                    <a:pt x="164" y="1412"/>
                  </a:lnTo>
                  <a:lnTo>
                    <a:pt x="160" y="1408"/>
                  </a:lnTo>
                  <a:lnTo>
                    <a:pt x="160" y="1408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7" name="Freeform 166"/>
            <p:cNvSpPr>
              <a:spLocks noEditPoints="1"/>
            </p:cNvSpPr>
            <p:nvPr/>
          </p:nvSpPr>
          <p:spPr bwMode="auto">
            <a:xfrm>
              <a:off x="2107964" y="2592383"/>
              <a:ext cx="395201" cy="1300211"/>
            </a:xfrm>
            <a:custGeom>
              <a:avLst/>
              <a:gdLst/>
              <a:ahLst/>
              <a:cxnLst>
                <a:cxn ang="0">
                  <a:pos x="386" y="338"/>
                </a:cxn>
                <a:cxn ang="0">
                  <a:pos x="376" y="256"/>
                </a:cxn>
                <a:cxn ang="0">
                  <a:pos x="366" y="214"/>
                </a:cxn>
                <a:cxn ang="0">
                  <a:pos x="308" y="182"/>
                </a:cxn>
                <a:cxn ang="0">
                  <a:pos x="260" y="162"/>
                </a:cxn>
                <a:cxn ang="0">
                  <a:pos x="232" y="138"/>
                </a:cxn>
                <a:cxn ang="0">
                  <a:pos x="230" y="108"/>
                </a:cxn>
                <a:cxn ang="0">
                  <a:pos x="230" y="66"/>
                </a:cxn>
                <a:cxn ang="0">
                  <a:pos x="188" y="4"/>
                </a:cxn>
                <a:cxn ang="0">
                  <a:pos x="112" y="76"/>
                </a:cxn>
                <a:cxn ang="0">
                  <a:pos x="114" y="112"/>
                </a:cxn>
                <a:cxn ang="0">
                  <a:pos x="140" y="158"/>
                </a:cxn>
                <a:cxn ang="0">
                  <a:pos x="134" y="196"/>
                </a:cxn>
                <a:cxn ang="0">
                  <a:pos x="80" y="244"/>
                </a:cxn>
                <a:cxn ang="0">
                  <a:pos x="62" y="274"/>
                </a:cxn>
                <a:cxn ang="0">
                  <a:pos x="54" y="346"/>
                </a:cxn>
                <a:cxn ang="0">
                  <a:pos x="48" y="434"/>
                </a:cxn>
                <a:cxn ang="0">
                  <a:pos x="40" y="474"/>
                </a:cxn>
                <a:cxn ang="0">
                  <a:pos x="42" y="520"/>
                </a:cxn>
                <a:cxn ang="0">
                  <a:pos x="26" y="558"/>
                </a:cxn>
                <a:cxn ang="0">
                  <a:pos x="0" y="638"/>
                </a:cxn>
                <a:cxn ang="0">
                  <a:pos x="26" y="646"/>
                </a:cxn>
                <a:cxn ang="0">
                  <a:pos x="38" y="668"/>
                </a:cxn>
                <a:cxn ang="0">
                  <a:pos x="64" y="868"/>
                </a:cxn>
                <a:cxn ang="0">
                  <a:pos x="98" y="1038"/>
                </a:cxn>
                <a:cxn ang="0">
                  <a:pos x="122" y="1156"/>
                </a:cxn>
                <a:cxn ang="0">
                  <a:pos x="136" y="1190"/>
                </a:cxn>
                <a:cxn ang="0">
                  <a:pos x="132" y="1216"/>
                </a:cxn>
                <a:cxn ang="0">
                  <a:pos x="98" y="1224"/>
                </a:cxn>
                <a:cxn ang="0">
                  <a:pos x="64" y="1244"/>
                </a:cxn>
                <a:cxn ang="0">
                  <a:pos x="64" y="1254"/>
                </a:cxn>
                <a:cxn ang="0">
                  <a:pos x="140" y="1264"/>
                </a:cxn>
                <a:cxn ang="0">
                  <a:pos x="188" y="1244"/>
                </a:cxn>
                <a:cxn ang="0">
                  <a:pos x="240" y="1252"/>
                </a:cxn>
                <a:cxn ang="0">
                  <a:pos x="268" y="1246"/>
                </a:cxn>
                <a:cxn ang="0">
                  <a:pos x="264" y="1258"/>
                </a:cxn>
                <a:cxn ang="0">
                  <a:pos x="246" y="1282"/>
                </a:cxn>
                <a:cxn ang="0">
                  <a:pos x="232" y="1300"/>
                </a:cxn>
                <a:cxn ang="0">
                  <a:pos x="292" y="1316"/>
                </a:cxn>
                <a:cxn ang="0">
                  <a:pos x="350" y="1294"/>
                </a:cxn>
                <a:cxn ang="0">
                  <a:pos x="354" y="1256"/>
                </a:cxn>
                <a:cxn ang="0">
                  <a:pos x="360" y="1242"/>
                </a:cxn>
                <a:cxn ang="0">
                  <a:pos x="346" y="1176"/>
                </a:cxn>
                <a:cxn ang="0">
                  <a:pos x="342" y="1070"/>
                </a:cxn>
                <a:cxn ang="0">
                  <a:pos x="330" y="952"/>
                </a:cxn>
                <a:cxn ang="0">
                  <a:pos x="318" y="732"/>
                </a:cxn>
                <a:cxn ang="0">
                  <a:pos x="312" y="640"/>
                </a:cxn>
                <a:cxn ang="0">
                  <a:pos x="338" y="614"/>
                </a:cxn>
                <a:cxn ang="0">
                  <a:pos x="358" y="584"/>
                </a:cxn>
                <a:cxn ang="0">
                  <a:pos x="360" y="566"/>
                </a:cxn>
                <a:cxn ang="0">
                  <a:pos x="374" y="506"/>
                </a:cxn>
                <a:cxn ang="0">
                  <a:pos x="234" y="1092"/>
                </a:cxn>
                <a:cxn ang="0">
                  <a:pos x="224" y="962"/>
                </a:cxn>
                <a:cxn ang="0">
                  <a:pos x="222" y="914"/>
                </a:cxn>
                <a:cxn ang="0">
                  <a:pos x="232" y="980"/>
                </a:cxn>
                <a:cxn ang="0">
                  <a:pos x="246" y="1116"/>
                </a:cxn>
                <a:cxn ang="0">
                  <a:pos x="242" y="1152"/>
                </a:cxn>
                <a:cxn ang="0">
                  <a:pos x="248" y="1154"/>
                </a:cxn>
                <a:cxn ang="0">
                  <a:pos x="262" y="1234"/>
                </a:cxn>
                <a:cxn ang="0">
                  <a:pos x="258" y="1212"/>
                </a:cxn>
              </a:cxnLst>
              <a:rect l="0" t="0" r="r" b="b"/>
              <a:pathLst>
                <a:path w="400" h="1316">
                  <a:moveTo>
                    <a:pt x="398" y="426"/>
                  </a:moveTo>
                  <a:lnTo>
                    <a:pt x="398" y="426"/>
                  </a:lnTo>
                  <a:lnTo>
                    <a:pt x="398" y="410"/>
                  </a:lnTo>
                  <a:lnTo>
                    <a:pt x="398" y="410"/>
                  </a:lnTo>
                  <a:lnTo>
                    <a:pt x="396" y="394"/>
                  </a:lnTo>
                  <a:lnTo>
                    <a:pt x="396" y="394"/>
                  </a:lnTo>
                  <a:lnTo>
                    <a:pt x="392" y="374"/>
                  </a:lnTo>
                  <a:lnTo>
                    <a:pt x="392" y="374"/>
                  </a:lnTo>
                  <a:lnTo>
                    <a:pt x="388" y="364"/>
                  </a:lnTo>
                  <a:lnTo>
                    <a:pt x="388" y="364"/>
                  </a:lnTo>
                  <a:lnTo>
                    <a:pt x="386" y="346"/>
                  </a:lnTo>
                  <a:lnTo>
                    <a:pt x="386" y="346"/>
                  </a:lnTo>
                  <a:lnTo>
                    <a:pt x="386" y="338"/>
                  </a:lnTo>
                  <a:lnTo>
                    <a:pt x="386" y="338"/>
                  </a:lnTo>
                  <a:lnTo>
                    <a:pt x="388" y="322"/>
                  </a:lnTo>
                  <a:lnTo>
                    <a:pt x="388" y="322"/>
                  </a:lnTo>
                  <a:lnTo>
                    <a:pt x="386" y="306"/>
                  </a:lnTo>
                  <a:lnTo>
                    <a:pt x="386" y="306"/>
                  </a:lnTo>
                  <a:lnTo>
                    <a:pt x="382" y="284"/>
                  </a:lnTo>
                  <a:lnTo>
                    <a:pt x="382" y="284"/>
                  </a:lnTo>
                  <a:lnTo>
                    <a:pt x="378" y="274"/>
                  </a:lnTo>
                  <a:lnTo>
                    <a:pt x="378" y="274"/>
                  </a:lnTo>
                  <a:lnTo>
                    <a:pt x="376" y="264"/>
                  </a:lnTo>
                  <a:lnTo>
                    <a:pt x="376" y="264"/>
                  </a:lnTo>
                  <a:lnTo>
                    <a:pt x="376" y="256"/>
                  </a:lnTo>
                  <a:lnTo>
                    <a:pt x="376" y="256"/>
                  </a:lnTo>
                  <a:lnTo>
                    <a:pt x="374" y="250"/>
                  </a:lnTo>
                  <a:lnTo>
                    <a:pt x="374" y="250"/>
                  </a:lnTo>
                  <a:lnTo>
                    <a:pt x="374" y="248"/>
                  </a:lnTo>
                  <a:lnTo>
                    <a:pt x="374" y="244"/>
                  </a:lnTo>
                  <a:lnTo>
                    <a:pt x="374" y="244"/>
                  </a:lnTo>
                  <a:lnTo>
                    <a:pt x="372" y="240"/>
                  </a:lnTo>
                  <a:lnTo>
                    <a:pt x="372" y="240"/>
                  </a:lnTo>
                  <a:lnTo>
                    <a:pt x="370" y="230"/>
                  </a:lnTo>
                  <a:lnTo>
                    <a:pt x="370" y="230"/>
                  </a:lnTo>
                  <a:lnTo>
                    <a:pt x="368" y="222"/>
                  </a:lnTo>
                  <a:lnTo>
                    <a:pt x="368" y="222"/>
                  </a:lnTo>
                  <a:lnTo>
                    <a:pt x="366" y="214"/>
                  </a:lnTo>
                  <a:lnTo>
                    <a:pt x="366" y="214"/>
                  </a:lnTo>
                  <a:lnTo>
                    <a:pt x="362" y="208"/>
                  </a:lnTo>
                  <a:lnTo>
                    <a:pt x="362" y="208"/>
                  </a:lnTo>
                  <a:lnTo>
                    <a:pt x="356" y="202"/>
                  </a:lnTo>
                  <a:lnTo>
                    <a:pt x="356" y="202"/>
                  </a:lnTo>
                  <a:lnTo>
                    <a:pt x="350" y="198"/>
                  </a:lnTo>
                  <a:lnTo>
                    <a:pt x="350" y="198"/>
                  </a:lnTo>
                  <a:lnTo>
                    <a:pt x="346" y="196"/>
                  </a:lnTo>
                  <a:lnTo>
                    <a:pt x="346" y="196"/>
                  </a:lnTo>
                  <a:lnTo>
                    <a:pt x="336" y="194"/>
                  </a:lnTo>
                  <a:lnTo>
                    <a:pt x="336" y="194"/>
                  </a:lnTo>
                  <a:lnTo>
                    <a:pt x="330" y="190"/>
                  </a:lnTo>
                  <a:lnTo>
                    <a:pt x="330" y="190"/>
                  </a:lnTo>
                  <a:lnTo>
                    <a:pt x="308" y="182"/>
                  </a:lnTo>
                  <a:lnTo>
                    <a:pt x="308" y="182"/>
                  </a:lnTo>
                  <a:lnTo>
                    <a:pt x="286" y="172"/>
                  </a:lnTo>
                  <a:lnTo>
                    <a:pt x="286" y="172"/>
                  </a:lnTo>
                  <a:lnTo>
                    <a:pt x="272" y="168"/>
                  </a:lnTo>
                  <a:lnTo>
                    <a:pt x="272" y="168"/>
                  </a:lnTo>
                  <a:lnTo>
                    <a:pt x="266" y="166"/>
                  </a:lnTo>
                  <a:lnTo>
                    <a:pt x="266" y="166"/>
                  </a:lnTo>
                  <a:lnTo>
                    <a:pt x="264" y="166"/>
                  </a:lnTo>
                  <a:lnTo>
                    <a:pt x="264" y="166"/>
                  </a:lnTo>
                  <a:lnTo>
                    <a:pt x="262" y="164"/>
                  </a:lnTo>
                  <a:lnTo>
                    <a:pt x="262" y="164"/>
                  </a:lnTo>
                  <a:lnTo>
                    <a:pt x="260" y="162"/>
                  </a:lnTo>
                  <a:lnTo>
                    <a:pt x="260" y="162"/>
                  </a:lnTo>
                  <a:lnTo>
                    <a:pt x="252" y="158"/>
                  </a:lnTo>
                  <a:lnTo>
                    <a:pt x="252" y="158"/>
                  </a:lnTo>
                  <a:lnTo>
                    <a:pt x="248" y="150"/>
                  </a:lnTo>
                  <a:lnTo>
                    <a:pt x="248" y="150"/>
                  </a:lnTo>
                  <a:lnTo>
                    <a:pt x="246" y="148"/>
                  </a:lnTo>
                  <a:lnTo>
                    <a:pt x="244" y="148"/>
                  </a:lnTo>
                  <a:lnTo>
                    <a:pt x="244" y="148"/>
                  </a:lnTo>
                  <a:lnTo>
                    <a:pt x="238" y="146"/>
                  </a:lnTo>
                  <a:lnTo>
                    <a:pt x="238" y="146"/>
                  </a:lnTo>
                  <a:lnTo>
                    <a:pt x="238" y="146"/>
                  </a:lnTo>
                  <a:lnTo>
                    <a:pt x="236" y="146"/>
                  </a:lnTo>
                  <a:lnTo>
                    <a:pt x="236" y="146"/>
                  </a:lnTo>
                  <a:lnTo>
                    <a:pt x="232" y="138"/>
                  </a:lnTo>
                  <a:lnTo>
                    <a:pt x="232" y="138"/>
                  </a:lnTo>
                  <a:lnTo>
                    <a:pt x="230" y="134"/>
                  </a:lnTo>
                  <a:lnTo>
                    <a:pt x="230" y="134"/>
                  </a:lnTo>
                  <a:lnTo>
                    <a:pt x="226" y="132"/>
                  </a:lnTo>
                  <a:lnTo>
                    <a:pt x="226" y="132"/>
                  </a:lnTo>
                  <a:lnTo>
                    <a:pt x="226" y="128"/>
                  </a:lnTo>
                  <a:lnTo>
                    <a:pt x="226" y="128"/>
                  </a:lnTo>
                  <a:lnTo>
                    <a:pt x="226" y="112"/>
                  </a:lnTo>
                  <a:lnTo>
                    <a:pt x="226" y="112"/>
                  </a:lnTo>
                  <a:lnTo>
                    <a:pt x="226" y="112"/>
                  </a:lnTo>
                  <a:lnTo>
                    <a:pt x="226" y="110"/>
                  </a:lnTo>
                  <a:lnTo>
                    <a:pt x="226" y="110"/>
                  </a:lnTo>
                  <a:lnTo>
                    <a:pt x="230" y="108"/>
                  </a:lnTo>
                  <a:lnTo>
                    <a:pt x="230" y="108"/>
                  </a:lnTo>
                  <a:lnTo>
                    <a:pt x="232" y="100"/>
                  </a:lnTo>
                  <a:lnTo>
                    <a:pt x="232" y="100"/>
                  </a:lnTo>
                  <a:lnTo>
                    <a:pt x="234" y="92"/>
                  </a:lnTo>
                  <a:lnTo>
                    <a:pt x="234" y="92"/>
                  </a:lnTo>
                  <a:lnTo>
                    <a:pt x="236" y="80"/>
                  </a:lnTo>
                  <a:lnTo>
                    <a:pt x="236" y="80"/>
                  </a:lnTo>
                  <a:lnTo>
                    <a:pt x="236" y="76"/>
                  </a:lnTo>
                  <a:lnTo>
                    <a:pt x="234" y="72"/>
                  </a:lnTo>
                  <a:lnTo>
                    <a:pt x="234" y="72"/>
                  </a:lnTo>
                  <a:lnTo>
                    <a:pt x="232" y="68"/>
                  </a:lnTo>
                  <a:lnTo>
                    <a:pt x="232" y="68"/>
                  </a:lnTo>
                  <a:lnTo>
                    <a:pt x="230" y="66"/>
                  </a:lnTo>
                  <a:lnTo>
                    <a:pt x="228" y="66"/>
                  </a:lnTo>
                  <a:lnTo>
                    <a:pt x="228" y="66"/>
                  </a:lnTo>
                  <a:lnTo>
                    <a:pt x="226" y="66"/>
                  </a:lnTo>
                  <a:lnTo>
                    <a:pt x="226" y="64"/>
                  </a:lnTo>
                  <a:lnTo>
                    <a:pt x="226" y="64"/>
                  </a:lnTo>
                  <a:lnTo>
                    <a:pt x="226" y="54"/>
                  </a:lnTo>
                  <a:lnTo>
                    <a:pt x="224" y="42"/>
                  </a:lnTo>
                  <a:lnTo>
                    <a:pt x="224" y="42"/>
                  </a:lnTo>
                  <a:lnTo>
                    <a:pt x="216" y="28"/>
                  </a:lnTo>
                  <a:lnTo>
                    <a:pt x="208" y="18"/>
                  </a:lnTo>
                  <a:lnTo>
                    <a:pt x="198" y="10"/>
                  </a:lnTo>
                  <a:lnTo>
                    <a:pt x="188" y="4"/>
                  </a:lnTo>
                  <a:lnTo>
                    <a:pt x="188" y="4"/>
                  </a:lnTo>
                  <a:lnTo>
                    <a:pt x="176" y="0"/>
                  </a:lnTo>
                  <a:lnTo>
                    <a:pt x="164" y="0"/>
                  </a:lnTo>
                  <a:lnTo>
                    <a:pt x="154" y="4"/>
                  </a:lnTo>
                  <a:lnTo>
                    <a:pt x="146" y="6"/>
                  </a:lnTo>
                  <a:lnTo>
                    <a:pt x="146" y="6"/>
                  </a:lnTo>
                  <a:lnTo>
                    <a:pt x="138" y="10"/>
                  </a:lnTo>
                  <a:lnTo>
                    <a:pt x="128" y="16"/>
                  </a:lnTo>
                  <a:lnTo>
                    <a:pt x="118" y="24"/>
                  </a:lnTo>
                  <a:lnTo>
                    <a:pt x="110" y="34"/>
                  </a:lnTo>
                  <a:lnTo>
                    <a:pt x="110" y="34"/>
                  </a:lnTo>
                  <a:lnTo>
                    <a:pt x="108" y="46"/>
                  </a:lnTo>
                  <a:lnTo>
                    <a:pt x="108" y="60"/>
                  </a:lnTo>
                  <a:lnTo>
                    <a:pt x="112" y="76"/>
                  </a:lnTo>
                  <a:lnTo>
                    <a:pt x="112" y="76"/>
                  </a:lnTo>
                  <a:lnTo>
                    <a:pt x="112" y="80"/>
                  </a:lnTo>
                  <a:lnTo>
                    <a:pt x="112" y="80"/>
                  </a:lnTo>
                  <a:lnTo>
                    <a:pt x="112" y="80"/>
                  </a:lnTo>
                  <a:lnTo>
                    <a:pt x="110" y="82"/>
                  </a:lnTo>
                  <a:lnTo>
                    <a:pt x="108" y="84"/>
                  </a:lnTo>
                  <a:lnTo>
                    <a:pt x="108" y="84"/>
                  </a:lnTo>
                  <a:lnTo>
                    <a:pt x="110" y="90"/>
                  </a:lnTo>
                  <a:lnTo>
                    <a:pt x="110" y="90"/>
                  </a:lnTo>
                  <a:lnTo>
                    <a:pt x="112" y="102"/>
                  </a:lnTo>
                  <a:lnTo>
                    <a:pt x="112" y="102"/>
                  </a:lnTo>
                  <a:lnTo>
                    <a:pt x="114" y="112"/>
                  </a:lnTo>
                  <a:lnTo>
                    <a:pt x="114" y="112"/>
                  </a:lnTo>
                  <a:lnTo>
                    <a:pt x="118" y="118"/>
                  </a:lnTo>
                  <a:lnTo>
                    <a:pt x="118" y="118"/>
                  </a:lnTo>
                  <a:lnTo>
                    <a:pt x="120" y="122"/>
                  </a:lnTo>
                  <a:lnTo>
                    <a:pt x="120" y="122"/>
                  </a:lnTo>
                  <a:lnTo>
                    <a:pt x="122" y="124"/>
                  </a:lnTo>
                  <a:lnTo>
                    <a:pt x="122" y="124"/>
                  </a:lnTo>
                  <a:lnTo>
                    <a:pt x="124" y="136"/>
                  </a:lnTo>
                  <a:lnTo>
                    <a:pt x="124" y="136"/>
                  </a:lnTo>
                  <a:lnTo>
                    <a:pt x="130" y="146"/>
                  </a:lnTo>
                  <a:lnTo>
                    <a:pt x="130" y="146"/>
                  </a:lnTo>
                  <a:lnTo>
                    <a:pt x="138" y="154"/>
                  </a:lnTo>
                  <a:lnTo>
                    <a:pt x="138" y="154"/>
                  </a:lnTo>
                  <a:lnTo>
                    <a:pt x="140" y="158"/>
                  </a:lnTo>
                  <a:lnTo>
                    <a:pt x="140" y="158"/>
                  </a:lnTo>
                  <a:lnTo>
                    <a:pt x="142" y="168"/>
                  </a:lnTo>
                  <a:lnTo>
                    <a:pt x="142" y="168"/>
                  </a:lnTo>
                  <a:lnTo>
                    <a:pt x="144" y="170"/>
                  </a:lnTo>
                  <a:lnTo>
                    <a:pt x="142" y="172"/>
                  </a:lnTo>
                  <a:lnTo>
                    <a:pt x="142" y="172"/>
                  </a:lnTo>
                  <a:lnTo>
                    <a:pt x="140" y="178"/>
                  </a:lnTo>
                  <a:lnTo>
                    <a:pt x="140" y="178"/>
                  </a:lnTo>
                  <a:lnTo>
                    <a:pt x="138" y="190"/>
                  </a:lnTo>
                  <a:lnTo>
                    <a:pt x="138" y="190"/>
                  </a:lnTo>
                  <a:lnTo>
                    <a:pt x="136" y="194"/>
                  </a:lnTo>
                  <a:lnTo>
                    <a:pt x="136" y="194"/>
                  </a:lnTo>
                  <a:lnTo>
                    <a:pt x="134" y="196"/>
                  </a:lnTo>
                  <a:lnTo>
                    <a:pt x="134" y="196"/>
                  </a:lnTo>
                  <a:lnTo>
                    <a:pt x="132" y="198"/>
                  </a:lnTo>
                  <a:lnTo>
                    <a:pt x="132" y="198"/>
                  </a:lnTo>
                  <a:lnTo>
                    <a:pt x="124" y="206"/>
                  </a:lnTo>
                  <a:lnTo>
                    <a:pt x="124" y="206"/>
                  </a:lnTo>
                  <a:lnTo>
                    <a:pt x="110" y="218"/>
                  </a:lnTo>
                  <a:lnTo>
                    <a:pt x="110" y="218"/>
                  </a:lnTo>
                  <a:lnTo>
                    <a:pt x="96" y="232"/>
                  </a:lnTo>
                  <a:lnTo>
                    <a:pt x="96" y="232"/>
                  </a:lnTo>
                  <a:lnTo>
                    <a:pt x="86" y="242"/>
                  </a:lnTo>
                  <a:lnTo>
                    <a:pt x="86" y="242"/>
                  </a:lnTo>
                  <a:lnTo>
                    <a:pt x="80" y="244"/>
                  </a:lnTo>
                  <a:lnTo>
                    <a:pt x="80" y="244"/>
                  </a:lnTo>
                  <a:lnTo>
                    <a:pt x="76" y="246"/>
                  </a:lnTo>
                  <a:lnTo>
                    <a:pt x="76" y="246"/>
                  </a:lnTo>
                  <a:lnTo>
                    <a:pt x="72" y="252"/>
                  </a:lnTo>
                  <a:lnTo>
                    <a:pt x="72" y="252"/>
                  </a:lnTo>
                  <a:lnTo>
                    <a:pt x="70" y="256"/>
                  </a:lnTo>
                  <a:lnTo>
                    <a:pt x="70" y="256"/>
                  </a:lnTo>
                  <a:lnTo>
                    <a:pt x="68" y="258"/>
                  </a:lnTo>
                  <a:lnTo>
                    <a:pt x="68" y="258"/>
                  </a:lnTo>
                  <a:lnTo>
                    <a:pt x="66" y="262"/>
                  </a:lnTo>
                  <a:lnTo>
                    <a:pt x="66" y="262"/>
                  </a:lnTo>
                  <a:lnTo>
                    <a:pt x="64" y="268"/>
                  </a:lnTo>
                  <a:lnTo>
                    <a:pt x="64" y="268"/>
                  </a:lnTo>
                  <a:lnTo>
                    <a:pt x="62" y="274"/>
                  </a:lnTo>
                  <a:lnTo>
                    <a:pt x="62" y="274"/>
                  </a:lnTo>
                  <a:lnTo>
                    <a:pt x="60" y="284"/>
                  </a:lnTo>
                  <a:lnTo>
                    <a:pt x="60" y="284"/>
                  </a:lnTo>
                  <a:lnTo>
                    <a:pt x="58" y="298"/>
                  </a:lnTo>
                  <a:lnTo>
                    <a:pt x="58" y="298"/>
                  </a:lnTo>
                  <a:lnTo>
                    <a:pt x="58" y="308"/>
                  </a:lnTo>
                  <a:lnTo>
                    <a:pt x="58" y="308"/>
                  </a:lnTo>
                  <a:lnTo>
                    <a:pt x="58" y="316"/>
                  </a:lnTo>
                  <a:lnTo>
                    <a:pt x="58" y="316"/>
                  </a:lnTo>
                  <a:lnTo>
                    <a:pt x="56" y="330"/>
                  </a:lnTo>
                  <a:lnTo>
                    <a:pt x="56" y="330"/>
                  </a:lnTo>
                  <a:lnTo>
                    <a:pt x="54" y="346"/>
                  </a:lnTo>
                  <a:lnTo>
                    <a:pt x="54" y="346"/>
                  </a:lnTo>
                  <a:lnTo>
                    <a:pt x="54" y="358"/>
                  </a:lnTo>
                  <a:lnTo>
                    <a:pt x="54" y="358"/>
                  </a:lnTo>
                  <a:lnTo>
                    <a:pt x="54" y="376"/>
                  </a:lnTo>
                  <a:lnTo>
                    <a:pt x="54" y="376"/>
                  </a:lnTo>
                  <a:lnTo>
                    <a:pt x="54" y="394"/>
                  </a:lnTo>
                  <a:lnTo>
                    <a:pt x="54" y="394"/>
                  </a:lnTo>
                  <a:lnTo>
                    <a:pt x="52" y="406"/>
                  </a:lnTo>
                  <a:lnTo>
                    <a:pt x="52" y="406"/>
                  </a:lnTo>
                  <a:lnTo>
                    <a:pt x="50" y="416"/>
                  </a:lnTo>
                  <a:lnTo>
                    <a:pt x="50" y="416"/>
                  </a:lnTo>
                  <a:lnTo>
                    <a:pt x="48" y="424"/>
                  </a:lnTo>
                  <a:lnTo>
                    <a:pt x="48" y="424"/>
                  </a:lnTo>
                  <a:lnTo>
                    <a:pt x="48" y="434"/>
                  </a:lnTo>
                  <a:lnTo>
                    <a:pt x="48" y="434"/>
                  </a:lnTo>
                  <a:lnTo>
                    <a:pt x="48" y="442"/>
                  </a:lnTo>
                  <a:lnTo>
                    <a:pt x="48" y="442"/>
                  </a:lnTo>
                  <a:lnTo>
                    <a:pt x="48" y="446"/>
                  </a:lnTo>
                  <a:lnTo>
                    <a:pt x="48" y="446"/>
                  </a:lnTo>
                  <a:lnTo>
                    <a:pt x="44" y="450"/>
                  </a:lnTo>
                  <a:lnTo>
                    <a:pt x="42" y="454"/>
                  </a:lnTo>
                  <a:lnTo>
                    <a:pt x="42" y="454"/>
                  </a:lnTo>
                  <a:lnTo>
                    <a:pt x="40" y="460"/>
                  </a:lnTo>
                  <a:lnTo>
                    <a:pt x="40" y="460"/>
                  </a:lnTo>
                  <a:lnTo>
                    <a:pt x="42" y="470"/>
                  </a:lnTo>
                  <a:lnTo>
                    <a:pt x="42" y="470"/>
                  </a:lnTo>
                  <a:lnTo>
                    <a:pt x="40" y="474"/>
                  </a:lnTo>
                  <a:lnTo>
                    <a:pt x="40" y="474"/>
                  </a:lnTo>
                  <a:lnTo>
                    <a:pt x="36" y="482"/>
                  </a:lnTo>
                  <a:lnTo>
                    <a:pt x="36" y="482"/>
                  </a:lnTo>
                  <a:lnTo>
                    <a:pt x="34" y="488"/>
                  </a:lnTo>
                  <a:lnTo>
                    <a:pt x="34" y="488"/>
                  </a:lnTo>
                  <a:lnTo>
                    <a:pt x="34" y="494"/>
                  </a:lnTo>
                  <a:lnTo>
                    <a:pt x="34" y="494"/>
                  </a:lnTo>
                  <a:lnTo>
                    <a:pt x="38" y="508"/>
                  </a:lnTo>
                  <a:lnTo>
                    <a:pt x="38" y="508"/>
                  </a:lnTo>
                  <a:lnTo>
                    <a:pt x="42" y="518"/>
                  </a:lnTo>
                  <a:lnTo>
                    <a:pt x="42" y="518"/>
                  </a:lnTo>
                  <a:lnTo>
                    <a:pt x="42" y="520"/>
                  </a:lnTo>
                  <a:lnTo>
                    <a:pt x="42" y="520"/>
                  </a:lnTo>
                  <a:lnTo>
                    <a:pt x="40" y="522"/>
                  </a:lnTo>
                  <a:lnTo>
                    <a:pt x="40" y="522"/>
                  </a:lnTo>
                  <a:lnTo>
                    <a:pt x="36" y="530"/>
                  </a:lnTo>
                  <a:lnTo>
                    <a:pt x="36" y="530"/>
                  </a:lnTo>
                  <a:lnTo>
                    <a:pt x="38" y="538"/>
                  </a:lnTo>
                  <a:lnTo>
                    <a:pt x="38" y="538"/>
                  </a:lnTo>
                  <a:lnTo>
                    <a:pt x="38" y="540"/>
                  </a:lnTo>
                  <a:lnTo>
                    <a:pt x="38" y="540"/>
                  </a:lnTo>
                  <a:lnTo>
                    <a:pt x="36" y="542"/>
                  </a:lnTo>
                  <a:lnTo>
                    <a:pt x="36" y="542"/>
                  </a:lnTo>
                  <a:lnTo>
                    <a:pt x="34" y="546"/>
                  </a:lnTo>
                  <a:lnTo>
                    <a:pt x="34" y="546"/>
                  </a:lnTo>
                  <a:lnTo>
                    <a:pt x="26" y="558"/>
                  </a:lnTo>
                  <a:lnTo>
                    <a:pt x="26" y="558"/>
                  </a:lnTo>
                  <a:lnTo>
                    <a:pt x="18" y="570"/>
                  </a:lnTo>
                  <a:lnTo>
                    <a:pt x="18" y="570"/>
                  </a:lnTo>
                  <a:lnTo>
                    <a:pt x="12" y="580"/>
                  </a:lnTo>
                  <a:lnTo>
                    <a:pt x="8" y="588"/>
                  </a:lnTo>
                  <a:lnTo>
                    <a:pt x="8" y="588"/>
                  </a:lnTo>
                  <a:lnTo>
                    <a:pt x="2" y="608"/>
                  </a:lnTo>
                  <a:lnTo>
                    <a:pt x="2" y="608"/>
                  </a:lnTo>
                  <a:lnTo>
                    <a:pt x="0" y="618"/>
                  </a:lnTo>
                  <a:lnTo>
                    <a:pt x="0" y="618"/>
                  </a:lnTo>
                  <a:lnTo>
                    <a:pt x="0" y="632"/>
                  </a:lnTo>
                  <a:lnTo>
                    <a:pt x="0" y="632"/>
                  </a:lnTo>
                  <a:lnTo>
                    <a:pt x="0" y="638"/>
                  </a:lnTo>
                  <a:lnTo>
                    <a:pt x="0" y="638"/>
                  </a:lnTo>
                  <a:lnTo>
                    <a:pt x="0" y="640"/>
                  </a:lnTo>
                  <a:lnTo>
                    <a:pt x="0" y="640"/>
                  </a:lnTo>
                  <a:lnTo>
                    <a:pt x="0" y="642"/>
                  </a:lnTo>
                  <a:lnTo>
                    <a:pt x="2" y="646"/>
                  </a:lnTo>
                  <a:lnTo>
                    <a:pt x="2" y="646"/>
                  </a:lnTo>
                  <a:lnTo>
                    <a:pt x="8" y="648"/>
                  </a:lnTo>
                  <a:lnTo>
                    <a:pt x="8" y="648"/>
                  </a:lnTo>
                  <a:lnTo>
                    <a:pt x="12" y="648"/>
                  </a:lnTo>
                  <a:lnTo>
                    <a:pt x="12" y="648"/>
                  </a:lnTo>
                  <a:lnTo>
                    <a:pt x="20" y="648"/>
                  </a:lnTo>
                  <a:lnTo>
                    <a:pt x="26" y="646"/>
                  </a:lnTo>
                  <a:lnTo>
                    <a:pt x="26" y="646"/>
                  </a:lnTo>
                  <a:lnTo>
                    <a:pt x="30" y="640"/>
                  </a:lnTo>
                  <a:lnTo>
                    <a:pt x="34" y="638"/>
                  </a:lnTo>
                  <a:lnTo>
                    <a:pt x="34" y="638"/>
                  </a:lnTo>
                  <a:lnTo>
                    <a:pt x="34" y="636"/>
                  </a:lnTo>
                  <a:lnTo>
                    <a:pt x="36" y="638"/>
                  </a:lnTo>
                  <a:lnTo>
                    <a:pt x="36" y="638"/>
                  </a:lnTo>
                  <a:lnTo>
                    <a:pt x="36" y="644"/>
                  </a:lnTo>
                  <a:lnTo>
                    <a:pt x="36" y="644"/>
                  </a:lnTo>
                  <a:lnTo>
                    <a:pt x="36" y="656"/>
                  </a:lnTo>
                  <a:lnTo>
                    <a:pt x="36" y="656"/>
                  </a:lnTo>
                  <a:lnTo>
                    <a:pt x="38" y="662"/>
                  </a:lnTo>
                  <a:lnTo>
                    <a:pt x="38" y="662"/>
                  </a:lnTo>
                  <a:lnTo>
                    <a:pt x="38" y="668"/>
                  </a:lnTo>
                  <a:lnTo>
                    <a:pt x="38" y="668"/>
                  </a:lnTo>
                  <a:lnTo>
                    <a:pt x="42" y="686"/>
                  </a:lnTo>
                  <a:lnTo>
                    <a:pt x="42" y="686"/>
                  </a:lnTo>
                  <a:lnTo>
                    <a:pt x="46" y="702"/>
                  </a:lnTo>
                  <a:lnTo>
                    <a:pt x="46" y="714"/>
                  </a:lnTo>
                  <a:lnTo>
                    <a:pt x="46" y="714"/>
                  </a:lnTo>
                  <a:lnTo>
                    <a:pt x="50" y="746"/>
                  </a:lnTo>
                  <a:lnTo>
                    <a:pt x="50" y="746"/>
                  </a:lnTo>
                  <a:lnTo>
                    <a:pt x="54" y="794"/>
                  </a:lnTo>
                  <a:lnTo>
                    <a:pt x="54" y="794"/>
                  </a:lnTo>
                  <a:lnTo>
                    <a:pt x="58" y="820"/>
                  </a:lnTo>
                  <a:lnTo>
                    <a:pt x="58" y="820"/>
                  </a:lnTo>
                  <a:lnTo>
                    <a:pt x="64" y="868"/>
                  </a:lnTo>
                  <a:lnTo>
                    <a:pt x="64" y="868"/>
                  </a:lnTo>
                  <a:lnTo>
                    <a:pt x="72" y="916"/>
                  </a:lnTo>
                  <a:lnTo>
                    <a:pt x="72" y="916"/>
                  </a:lnTo>
                  <a:lnTo>
                    <a:pt x="76" y="946"/>
                  </a:lnTo>
                  <a:lnTo>
                    <a:pt x="76" y="946"/>
                  </a:lnTo>
                  <a:lnTo>
                    <a:pt x="82" y="976"/>
                  </a:lnTo>
                  <a:lnTo>
                    <a:pt x="82" y="976"/>
                  </a:lnTo>
                  <a:lnTo>
                    <a:pt x="88" y="998"/>
                  </a:lnTo>
                  <a:lnTo>
                    <a:pt x="88" y="998"/>
                  </a:lnTo>
                  <a:lnTo>
                    <a:pt x="92" y="1018"/>
                  </a:lnTo>
                  <a:lnTo>
                    <a:pt x="92" y="1018"/>
                  </a:lnTo>
                  <a:lnTo>
                    <a:pt x="98" y="1038"/>
                  </a:lnTo>
                  <a:lnTo>
                    <a:pt x="98" y="1038"/>
                  </a:lnTo>
                  <a:lnTo>
                    <a:pt x="104" y="1054"/>
                  </a:lnTo>
                  <a:lnTo>
                    <a:pt x="104" y="1054"/>
                  </a:lnTo>
                  <a:lnTo>
                    <a:pt x="106" y="1062"/>
                  </a:lnTo>
                  <a:lnTo>
                    <a:pt x="106" y="1062"/>
                  </a:lnTo>
                  <a:lnTo>
                    <a:pt x="108" y="1082"/>
                  </a:lnTo>
                  <a:lnTo>
                    <a:pt x="108" y="1082"/>
                  </a:lnTo>
                  <a:lnTo>
                    <a:pt x="110" y="1106"/>
                  </a:lnTo>
                  <a:lnTo>
                    <a:pt x="110" y="1106"/>
                  </a:lnTo>
                  <a:lnTo>
                    <a:pt x="112" y="1124"/>
                  </a:lnTo>
                  <a:lnTo>
                    <a:pt x="112" y="1124"/>
                  </a:lnTo>
                  <a:lnTo>
                    <a:pt x="116" y="1140"/>
                  </a:lnTo>
                  <a:lnTo>
                    <a:pt x="116" y="1140"/>
                  </a:lnTo>
                  <a:lnTo>
                    <a:pt x="122" y="1156"/>
                  </a:lnTo>
                  <a:lnTo>
                    <a:pt x="122" y="1156"/>
                  </a:lnTo>
                  <a:lnTo>
                    <a:pt x="128" y="1164"/>
                  </a:lnTo>
                  <a:lnTo>
                    <a:pt x="128" y="1164"/>
                  </a:lnTo>
                  <a:lnTo>
                    <a:pt x="134" y="1172"/>
                  </a:lnTo>
                  <a:lnTo>
                    <a:pt x="134" y="1172"/>
                  </a:lnTo>
                  <a:lnTo>
                    <a:pt x="136" y="1178"/>
                  </a:lnTo>
                  <a:lnTo>
                    <a:pt x="136" y="1178"/>
                  </a:lnTo>
                  <a:lnTo>
                    <a:pt x="136" y="1182"/>
                  </a:lnTo>
                  <a:lnTo>
                    <a:pt x="136" y="1182"/>
                  </a:lnTo>
                  <a:lnTo>
                    <a:pt x="136" y="1184"/>
                  </a:lnTo>
                  <a:lnTo>
                    <a:pt x="136" y="1184"/>
                  </a:lnTo>
                  <a:lnTo>
                    <a:pt x="136" y="1190"/>
                  </a:lnTo>
                  <a:lnTo>
                    <a:pt x="136" y="1190"/>
                  </a:lnTo>
                  <a:lnTo>
                    <a:pt x="140" y="1202"/>
                  </a:lnTo>
                  <a:lnTo>
                    <a:pt x="140" y="1202"/>
                  </a:lnTo>
                  <a:lnTo>
                    <a:pt x="140" y="1206"/>
                  </a:lnTo>
                  <a:lnTo>
                    <a:pt x="140" y="1206"/>
                  </a:lnTo>
                  <a:lnTo>
                    <a:pt x="140" y="1206"/>
                  </a:lnTo>
                  <a:lnTo>
                    <a:pt x="140" y="1206"/>
                  </a:lnTo>
                  <a:lnTo>
                    <a:pt x="138" y="1208"/>
                  </a:lnTo>
                  <a:lnTo>
                    <a:pt x="138" y="1208"/>
                  </a:lnTo>
                  <a:lnTo>
                    <a:pt x="134" y="1212"/>
                  </a:lnTo>
                  <a:lnTo>
                    <a:pt x="134" y="1212"/>
                  </a:lnTo>
                  <a:lnTo>
                    <a:pt x="134" y="1214"/>
                  </a:lnTo>
                  <a:lnTo>
                    <a:pt x="134" y="1214"/>
                  </a:lnTo>
                  <a:lnTo>
                    <a:pt x="132" y="1216"/>
                  </a:lnTo>
                  <a:lnTo>
                    <a:pt x="132" y="1216"/>
                  </a:lnTo>
                  <a:lnTo>
                    <a:pt x="130" y="1218"/>
                  </a:lnTo>
                  <a:lnTo>
                    <a:pt x="130" y="1218"/>
                  </a:lnTo>
                  <a:lnTo>
                    <a:pt x="126" y="1220"/>
                  </a:lnTo>
                  <a:lnTo>
                    <a:pt x="126" y="1220"/>
                  </a:lnTo>
                  <a:lnTo>
                    <a:pt x="116" y="1220"/>
                  </a:lnTo>
                  <a:lnTo>
                    <a:pt x="116" y="1220"/>
                  </a:lnTo>
                  <a:lnTo>
                    <a:pt x="110" y="1220"/>
                  </a:lnTo>
                  <a:lnTo>
                    <a:pt x="110" y="1220"/>
                  </a:lnTo>
                  <a:lnTo>
                    <a:pt x="104" y="1222"/>
                  </a:lnTo>
                  <a:lnTo>
                    <a:pt x="104" y="1222"/>
                  </a:lnTo>
                  <a:lnTo>
                    <a:pt x="98" y="1224"/>
                  </a:lnTo>
                  <a:lnTo>
                    <a:pt x="98" y="1224"/>
                  </a:lnTo>
                  <a:lnTo>
                    <a:pt x="88" y="1224"/>
                  </a:lnTo>
                  <a:lnTo>
                    <a:pt x="88" y="1224"/>
                  </a:lnTo>
                  <a:lnTo>
                    <a:pt x="80" y="1224"/>
                  </a:lnTo>
                  <a:lnTo>
                    <a:pt x="80" y="1224"/>
                  </a:lnTo>
                  <a:lnTo>
                    <a:pt x="70" y="1228"/>
                  </a:lnTo>
                  <a:lnTo>
                    <a:pt x="70" y="1228"/>
                  </a:lnTo>
                  <a:lnTo>
                    <a:pt x="64" y="1234"/>
                  </a:lnTo>
                  <a:lnTo>
                    <a:pt x="64" y="1234"/>
                  </a:lnTo>
                  <a:lnTo>
                    <a:pt x="64" y="1240"/>
                  </a:lnTo>
                  <a:lnTo>
                    <a:pt x="64" y="1240"/>
                  </a:lnTo>
                  <a:lnTo>
                    <a:pt x="64" y="1242"/>
                  </a:lnTo>
                  <a:lnTo>
                    <a:pt x="64" y="1242"/>
                  </a:lnTo>
                  <a:lnTo>
                    <a:pt x="64" y="1244"/>
                  </a:lnTo>
                  <a:lnTo>
                    <a:pt x="64" y="1244"/>
                  </a:lnTo>
                  <a:lnTo>
                    <a:pt x="64" y="1244"/>
                  </a:lnTo>
                  <a:lnTo>
                    <a:pt x="62" y="1244"/>
                  </a:lnTo>
                  <a:lnTo>
                    <a:pt x="62" y="1244"/>
                  </a:lnTo>
                  <a:lnTo>
                    <a:pt x="60" y="1244"/>
                  </a:lnTo>
                  <a:lnTo>
                    <a:pt x="60" y="1244"/>
                  </a:lnTo>
                  <a:lnTo>
                    <a:pt x="58" y="1246"/>
                  </a:lnTo>
                  <a:lnTo>
                    <a:pt x="58" y="1248"/>
                  </a:lnTo>
                  <a:lnTo>
                    <a:pt x="58" y="1248"/>
                  </a:lnTo>
                  <a:lnTo>
                    <a:pt x="58" y="1252"/>
                  </a:lnTo>
                  <a:lnTo>
                    <a:pt x="58" y="1252"/>
                  </a:lnTo>
                  <a:lnTo>
                    <a:pt x="64" y="1254"/>
                  </a:lnTo>
                  <a:lnTo>
                    <a:pt x="64" y="1254"/>
                  </a:lnTo>
                  <a:lnTo>
                    <a:pt x="70" y="1254"/>
                  </a:lnTo>
                  <a:lnTo>
                    <a:pt x="70" y="1254"/>
                  </a:lnTo>
                  <a:lnTo>
                    <a:pt x="76" y="1256"/>
                  </a:lnTo>
                  <a:lnTo>
                    <a:pt x="76" y="1256"/>
                  </a:lnTo>
                  <a:lnTo>
                    <a:pt x="86" y="1260"/>
                  </a:lnTo>
                  <a:lnTo>
                    <a:pt x="86" y="1260"/>
                  </a:lnTo>
                  <a:lnTo>
                    <a:pt x="102" y="1264"/>
                  </a:lnTo>
                  <a:lnTo>
                    <a:pt x="102" y="1264"/>
                  </a:lnTo>
                  <a:lnTo>
                    <a:pt x="104" y="1264"/>
                  </a:lnTo>
                  <a:lnTo>
                    <a:pt x="104" y="1264"/>
                  </a:lnTo>
                  <a:lnTo>
                    <a:pt x="120" y="1264"/>
                  </a:lnTo>
                  <a:lnTo>
                    <a:pt x="120" y="1264"/>
                  </a:lnTo>
                  <a:lnTo>
                    <a:pt x="140" y="1264"/>
                  </a:lnTo>
                  <a:lnTo>
                    <a:pt x="140" y="1264"/>
                  </a:lnTo>
                  <a:lnTo>
                    <a:pt x="154" y="1262"/>
                  </a:lnTo>
                  <a:lnTo>
                    <a:pt x="154" y="1262"/>
                  </a:lnTo>
                  <a:lnTo>
                    <a:pt x="168" y="1258"/>
                  </a:lnTo>
                  <a:lnTo>
                    <a:pt x="168" y="1258"/>
                  </a:lnTo>
                  <a:lnTo>
                    <a:pt x="174" y="1252"/>
                  </a:lnTo>
                  <a:lnTo>
                    <a:pt x="174" y="1252"/>
                  </a:lnTo>
                  <a:lnTo>
                    <a:pt x="182" y="1246"/>
                  </a:lnTo>
                  <a:lnTo>
                    <a:pt x="182" y="1246"/>
                  </a:lnTo>
                  <a:lnTo>
                    <a:pt x="186" y="1244"/>
                  </a:lnTo>
                  <a:lnTo>
                    <a:pt x="186" y="1244"/>
                  </a:lnTo>
                  <a:lnTo>
                    <a:pt x="188" y="1244"/>
                  </a:lnTo>
                  <a:lnTo>
                    <a:pt x="188" y="1244"/>
                  </a:lnTo>
                  <a:lnTo>
                    <a:pt x="192" y="1246"/>
                  </a:lnTo>
                  <a:lnTo>
                    <a:pt x="192" y="1246"/>
                  </a:lnTo>
                  <a:lnTo>
                    <a:pt x="200" y="1248"/>
                  </a:lnTo>
                  <a:lnTo>
                    <a:pt x="200" y="1248"/>
                  </a:lnTo>
                  <a:lnTo>
                    <a:pt x="204" y="1250"/>
                  </a:lnTo>
                  <a:lnTo>
                    <a:pt x="206" y="1254"/>
                  </a:lnTo>
                  <a:lnTo>
                    <a:pt x="206" y="1254"/>
                  </a:lnTo>
                  <a:lnTo>
                    <a:pt x="206" y="1254"/>
                  </a:lnTo>
                  <a:lnTo>
                    <a:pt x="208" y="1254"/>
                  </a:lnTo>
                  <a:lnTo>
                    <a:pt x="208" y="1254"/>
                  </a:lnTo>
                  <a:lnTo>
                    <a:pt x="218" y="1254"/>
                  </a:lnTo>
                  <a:lnTo>
                    <a:pt x="218" y="1254"/>
                  </a:lnTo>
                  <a:lnTo>
                    <a:pt x="240" y="1252"/>
                  </a:lnTo>
                  <a:lnTo>
                    <a:pt x="240" y="1252"/>
                  </a:lnTo>
                  <a:lnTo>
                    <a:pt x="250" y="1252"/>
                  </a:lnTo>
                  <a:lnTo>
                    <a:pt x="250" y="1252"/>
                  </a:lnTo>
                  <a:lnTo>
                    <a:pt x="252" y="1250"/>
                  </a:lnTo>
                  <a:lnTo>
                    <a:pt x="252" y="1250"/>
                  </a:lnTo>
                  <a:lnTo>
                    <a:pt x="260" y="1246"/>
                  </a:lnTo>
                  <a:lnTo>
                    <a:pt x="260" y="1246"/>
                  </a:lnTo>
                  <a:lnTo>
                    <a:pt x="262" y="1244"/>
                  </a:lnTo>
                  <a:lnTo>
                    <a:pt x="262" y="1244"/>
                  </a:lnTo>
                  <a:lnTo>
                    <a:pt x="264" y="1244"/>
                  </a:lnTo>
                  <a:lnTo>
                    <a:pt x="264" y="1244"/>
                  </a:lnTo>
                  <a:lnTo>
                    <a:pt x="264" y="1244"/>
                  </a:lnTo>
                  <a:lnTo>
                    <a:pt x="268" y="1246"/>
                  </a:lnTo>
                  <a:lnTo>
                    <a:pt x="268" y="1246"/>
                  </a:lnTo>
                  <a:lnTo>
                    <a:pt x="268" y="1246"/>
                  </a:lnTo>
                  <a:lnTo>
                    <a:pt x="268" y="1248"/>
                  </a:lnTo>
                  <a:lnTo>
                    <a:pt x="268" y="1248"/>
                  </a:lnTo>
                  <a:lnTo>
                    <a:pt x="270" y="1248"/>
                  </a:lnTo>
                  <a:lnTo>
                    <a:pt x="270" y="1248"/>
                  </a:lnTo>
                  <a:lnTo>
                    <a:pt x="270" y="1248"/>
                  </a:lnTo>
                  <a:lnTo>
                    <a:pt x="270" y="1250"/>
                  </a:lnTo>
                  <a:lnTo>
                    <a:pt x="270" y="1250"/>
                  </a:lnTo>
                  <a:lnTo>
                    <a:pt x="266" y="1256"/>
                  </a:lnTo>
                  <a:lnTo>
                    <a:pt x="266" y="1256"/>
                  </a:lnTo>
                  <a:lnTo>
                    <a:pt x="264" y="1258"/>
                  </a:lnTo>
                  <a:lnTo>
                    <a:pt x="264" y="1258"/>
                  </a:lnTo>
                  <a:lnTo>
                    <a:pt x="264" y="1258"/>
                  </a:lnTo>
                  <a:lnTo>
                    <a:pt x="264" y="1258"/>
                  </a:lnTo>
                  <a:lnTo>
                    <a:pt x="264" y="1260"/>
                  </a:lnTo>
                  <a:lnTo>
                    <a:pt x="264" y="1260"/>
                  </a:lnTo>
                  <a:lnTo>
                    <a:pt x="262" y="1264"/>
                  </a:lnTo>
                  <a:lnTo>
                    <a:pt x="262" y="1264"/>
                  </a:lnTo>
                  <a:lnTo>
                    <a:pt x="256" y="1270"/>
                  </a:lnTo>
                  <a:lnTo>
                    <a:pt x="256" y="1270"/>
                  </a:lnTo>
                  <a:lnTo>
                    <a:pt x="252" y="1278"/>
                  </a:lnTo>
                  <a:lnTo>
                    <a:pt x="252" y="1278"/>
                  </a:lnTo>
                  <a:lnTo>
                    <a:pt x="250" y="1278"/>
                  </a:lnTo>
                  <a:lnTo>
                    <a:pt x="250" y="1278"/>
                  </a:lnTo>
                  <a:lnTo>
                    <a:pt x="246" y="1282"/>
                  </a:lnTo>
                  <a:lnTo>
                    <a:pt x="246" y="1282"/>
                  </a:lnTo>
                  <a:lnTo>
                    <a:pt x="242" y="1288"/>
                  </a:lnTo>
                  <a:lnTo>
                    <a:pt x="242" y="1288"/>
                  </a:lnTo>
                  <a:lnTo>
                    <a:pt x="240" y="1292"/>
                  </a:lnTo>
                  <a:lnTo>
                    <a:pt x="240" y="1296"/>
                  </a:lnTo>
                  <a:lnTo>
                    <a:pt x="240" y="1296"/>
                  </a:lnTo>
                  <a:lnTo>
                    <a:pt x="238" y="1296"/>
                  </a:lnTo>
                  <a:lnTo>
                    <a:pt x="238" y="1296"/>
                  </a:lnTo>
                  <a:lnTo>
                    <a:pt x="238" y="1298"/>
                  </a:lnTo>
                  <a:lnTo>
                    <a:pt x="238" y="1298"/>
                  </a:lnTo>
                  <a:lnTo>
                    <a:pt x="236" y="1298"/>
                  </a:lnTo>
                  <a:lnTo>
                    <a:pt x="236" y="1298"/>
                  </a:lnTo>
                  <a:lnTo>
                    <a:pt x="232" y="1300"/>
                  </a:lnTo>
                  <a:lnTo>
                    <a:pt x="232" y="1300"/>
                  </a:lnTo>
                  <a:lnTo>
                    <a:pt x="232" y="1306"/>
                  </a:lnTo>
                  <a:lnTo>
                    <a:pt x="232" y="1306"/>
                  </a:lnTo>
                  <a:lnTo>
                    <a:pt x="232" y="1306"/>
                  </a:lnTo>
                  <a:lnTo>
                    <a:pt x="234" y="1308"/>
                  </a:lnTo>
                  <a:lnTo>
                    <a:pt x="234" y="1308"/>
                  </a:lnTo>
                  <a:lnTo>
                    <a:pt x="242" y="1308"/>
                  </a:lnTo>
                  <a:lnTo>
                    <a:pt x="242" y="1308"/>
                  </a:lnTo>
                  <a:lnTo>
                    <a:pt x="250" y="1312"/>
                  </a:lnTo>
                  <a:lnTo>
                    <a:pt x="250" y="1312"/>
                  </a:lnTo>
                  <a:lnTo>
                    <a:pt x="272" y="1314"/>
                  </a:lnTo>
                  <a:lnTo>
                    <a:pt x="272" y="1314"/>
                  </a:lnTo>
                  <a:lnTo>
                    <a:pt x="292" y="1316"/>
                  </a:lnTo>
                  <a:lnTo>
                    <a:pt x="312" y="1316"/>
                  </a:lnTo>
                  <a:lnTo>
                    <a:pt x="312" y="1316"/>
                  </a:lnTo>
                  <a:lnTo>
                    <a:pt x="324" y="1314"/>
                  </a:lnTo>
                  <a:lnTo>
                    <a:pt x="336" y="1312"/>
                  </a:lnTo>
                  <a:lnTo>
                    <a:pt x="336" y="1312"/>
                  </a:lnTo>
                  <a:lnTo>
                    <a:pt x="340" y="1308"/>
                  </a:lnTo>
                  <a:lnTo>
                    <a:pt x="342" y="1304"/>
                  </a:lnTo>
                  <a:lnTo>
                    <a:pt x="342" y="1304"/>
                  </a:lnTo>
                  <a:lnTo>
                    <a:pt x="344" y="1298"/>
                  </a:lnTo>
                  <a:lnTo>
                    <a:pt x="344" y="1298"/>
                  </a:lnTo>
                  <a:lnTo>
                    <a:pt x="346" y="1296"/>
                  </a:lnTo>
                  <a:lnTo>
                    <a:pt x="346" y="1296"/>
                  </a:lnTo>
                  <a:lnTo>
                    <a:pt x="350" y="1294"/>
                  </a:lnTo>
                  <a:lnTo>
                    <a:pt x="350" y="1294"/>
                  </a:lnTo>
                  <a:lnTo>
                    <a:pt x="354" y="1290"/>
                  </a:lnTo>
                  <a:lnTo>
                    <a:pt x="356" y="1286"/>
                  </a:lnTo>
                  <a:lnTo>
                    <a:pt x="356" y="1286"/>
                  </a:lnTo>
                  <a:lnTo>
                    <a:pt x="356" y="1282"/>
                  </a:lnTo>
                  <a:lnTo>
                    <a:pt x="356" y="1282"/>
                  </a:lnTo>
                  <a:lnTo>
                    <a:pt x="356" y="1276"/>
                  </a:lnTo>
                  <a:lnTo>
                    <a:pt x="356" y="1276"/>
                  </a:lnTo>
                  <a:lnTo>
                    <a:pt x="356" y="1260"/>
                  </a:lnTo>
                  <a:lnTo>
                    <a:pt x="356" y="1260"/>
                  </a:lnTo>
                  <a:lnTo>
                    <a:pt x="356" y="1258"/>
                  </a:lnTo>
                  <a:lnTo>
                    <a:pt x="354" y="1256"/>
                  </a:lnTo>
                  <a:lnTo>
                    <a:pt x="354" y="1256"/>
                  </a:lnTo>
                  <a:lnTo>
                    <a:pt x="352" y="1256"/>
                  </a:lnTo>
                  <a:lnTo>
                    <a:pt x="354" y="1254"/>
                  </a:lnTo>
                  <a:lnTo>
                    <a:pt x="354" y="1254"/>
                  </a:lnTo>
                  <a:lnTo>
                    <a:pt x="354" y="1252"/>
                  </a:lnTo>
                  <a:lnTo>
                    <a:pt x="356" y="1252"/>
                  </a:lnTo>
                  <a:lnTo>
                    <a:pt x="356" y="1252"/>
                  </a:lnTo>
                  <a:lnTo>
                    <a:pt x="360" y="1252"/>
                  </a:lnTo>
                  <a:lnTo>
                    <a:pt x="360" y="1252"/>
                  </a:lnTo>
                  <a:lnTo>
                    <a:pt x="360" y="1250"/>
                  </a:lnTo>
                  <a:lnTo>
                    <a:pt x="360" y="1248"/>
                  </a:lnTo>
                  <a:lnTo>
                    <a:pt x="360" y="1248"/>
                  </a:lnTo>
                  <a:lnTo>
                    <a:pt x="360" y="1242"/>
                  </a:lnTo>
                  <a:lnTo>
                    <a:pt x="360" y="1242"/>
                  </a:lnTo>
                  <a:lnTo>
                    <a:pt x="358" y="1234"/>
                  </a:lnTo>
                  <a:lnTo>
                    <a:pt x="358" y="1234"/>
                  </a:lnTo>
                  <a:lnTo>
                    <a:pt x="358" y="1226"/>
                  </a:lnTo>
                  <a:lnTo>
                    <a:pt x="358" y="1226"/>
                  </a:lnTo>
                  <a:lnTo>
                    <a:pt x="356" y="1224"/>
                  </a:lnTo>
                  <a:lnTo>
                    <a:pt x="356" y="1224"/>
                  </a:lnTo>
                  <a:lnTo>
                    <a:pt x="356" y="1220"/>
                  </a:lnTo>
                  <a:lnTo>
                    <a:pt x="356" y="1220"/>
                  </a:lnTo>
                  <a:lnTo>
                    <a:pt x="354" y="1208"/>
                  </a:lnTo>
                  <a:lnTo>
                    <a:pt x="354" y="1208"/>
                  </a:lnTo>
                  <a:lnTo>
                    <a:pt x="348" y="1186"/>
                  </a:lnTo>
                  <a:lnTo>
                    <a:pt x="348" y="1186"/>
                  </a:lnTo>
                  <a:lnTo>
                    <a:pt x="346" y="1176"/>
                  </a:lnTo>
                  <a:lnTo>
                    <a:pt x="346" y="1176"/>
                  </a:lnTo>
                  <a:lnTo>
                    <a:pt x="342" y="1158"/>
                  </a:lnTo>
                  <a:lnTo>
                    <a:pt x="342" y="1158"/>
                  </a:lnTo>
                  <a:lnTo>
                    <a:pt x="342" y="1146"/>
                  </a:lnTo>
                  <a:lnTo>
                    <a:pt x="342" y="1146"/>
                  </a:lnTo>
                  <a:lnTo>
                    <a:pt x="340" y="1120"/>
                  </a:lnTo>
                  <a:lnTo>
                    <a:pt x="340" y="1120"/>
                  </a:lnTo>
                  <a:lnTo>
                    <a:pt x="340" y="1096"/>
                  </a:lnTo>
                  <a:lnTo>
                    <a:pt x="340" y="1096"/>
                  </a:lnTo>
                  <a:lnTo>
                    <a:pt x="340" y="1082"/>
                  </a:lnTo>
                  <a:lnTo>
                    <a:pt x="340" y="1082"/>
                  </a:lnTo>
                  <a:lnTo>
                    <a:pt x="342" y="1070"/>
                  </a:lnTo>
                  <a:lnTo>
                    <a:pt x="342" y="1070"/>
                  </a:lnTo>
                  <a:lnTo>
                    <a:pt x="342" y="1052"/>
                  </a:lnTo>
                  <a:lnTo>
                    <a:pt x="342" y="1052"/>
                  </a:lnTo>
                  <a:lnTo>
                    <a:pt x="340" y="1044"/>
                  </a:lnTo>
                  <a:lnTo>
                    <a:pt x="340" y="1044"/>
                  </a:lnTo>
                  <a:lnTo>
                    <a:pt x="340" y="1026"/>
                  </a:lnTo>
                  <a:lnTo>
                    <a:pt x="340" y="1026"/>
                  </a:lnTo>
                  <a:lnTo>
                    <a:pt x="338" y="1002"/>
                  </a:lnTo>
                  <a:lnTo>
                    <a:pt x="338" y="1002"/>
                  </a:lnTo>
                  <a:lnTo>
                    <a:pt x="334" y="980"/>
                  </a:lnTo>
                  <a:lnTo>
                    <a:pt x="334" y="980"/>
                  </a:lnTo>
                  <a:lnTo>
                    <a:pt x="332" y="966"/>
                  </a:lnTo>
                  <a:lnTo>
                    <a:pt x="330" y="952"/>
                  </a:lnTo>
                  <a:lnTo>
                    <a:pt x="330" y="952"/>
                  </a:lnTo>
                  <a:lnTo>
                    <a:pt x="326" y="918"/>
                  </a:lnTo>
                  <a:lnTo>
                    <a:pt x="326" y="918"/>
                  </a:lnTo>
                  <a:lnTo>
                    <a:pt x="322" y="882"/>
                  </a:lnTo>
                  <a:lnTo>
                    <a:pt x="322" y="882"/>
                  </a:lnTo>
                  <a:lnTo>
                    <a:pt x="320" y="840"/>
                  </a:lnTo>
                  <a:lnTo>
                    <a:pt x="320" y="840"/>
                  </a:lnTo>
                  <a:lnTo>
                    <a:pt x="318" y="802"/>
                  </a:lnTo>
                  <a:lnTo>
                    <a:pt x="318" y="802"/>
                  </a:lnTo>
                  <a:lnTo>
                    <a:pt x="318" y="772"/>
                  </a:lnTo>
                  <a:lnTo>
                    <a:pt x="318" y="772"/>
                  </a:lnTo>
                  <a:lnTo>
                    <a:pt x="318" y="752"/>
                  </a:lnTo>
                  <a:lnTo>
                    <a:pt x="318" y="752"/>
                  </a:lnTo>
                  <a:lnTo>
                    <a:pt x="318" y="732"/>
                  </a:lnTo>
                  <a:lnTo>
                    <a:pt x="318" y="732"/>
                  </a:lnTo>
                  <a:lnTo>
                    <a:pt x="316" y="710"/>
                  </a:lnTo>
                  <a:lnTo>
                    <a:pt x="316" y="710"/>
                  </a:lnTo>
                  <a:lnTo>
                    <a:pt x="314" y="686"/>
                  </a:lnTo>
                  <a:lnTo>
                    <a:pt x="314" y="686"/>
                  </a:lnTo>
                  <a:lnTo>
                    <a:pt x="312" y="666"/>
                  </a:lnTo>
                  <a:lnTo>
                    <a:pt x="312" y="666"/>
                  </a:lnTo>
                  <a:lnTo>
                    <a:pt x="312" y="656"/>
                  </a:lnTo>
                  <a:lnTo>
                    <a:pt x="312" y="656"/>
                  </a:lnTo>
                  <a:lnTo>
                    <a:pt x="310" y="646"/>
                  </a:lnTo>
                  <a:lnTo>
                    <a:pt x="310" y="646"/>
                  </a:lnTo>
                  <a:lnTo>
                    <a:pt x="312" y="640"/>
                  </a:lnTo>
                  <a:lnTo>
                    <a:pt x="312" y="640"/>
                  </a:lnTo>
                  <a:lnTo>
                    <a:pt x="314" y="640"/>
                  </a:lnTo>
                  <a:lnTo>
                    <a:pt x="314" y="640"/>
                  </a:lnTo>
                  <a:lnTo>
                    <a:pt x="316" y="638"/>
                  </a:lnTo>
                  <a:lnTo>
                    <a:pt x="316" y="638"/>
                  </a:lnTo>
                  <a:lnTo>
                    <a:pt x="316" y="638"/>
                  </a:lnTo>
                  <a:lnTo>
                    <a:pt x="322" y="630"/>
                  </a:lnTo>
                  <a:lnTo>
                    <a:pt x="322" y="630"/>
                  </a:lnTo>
                  <a:lnTo>
                    <a:pt x="324" y="628"/>
                  </a:lnTo>
                  <a:lnTo>
                    <a:pt x="324" y="628"/>
                  </a:lnTo>
                  <a:lnTo>
                    <a:pt x="330" y="622"/>
                  </a:lnTo>
                  <a:lnTo>
                    <a:pt x="330" y="622"/>
                  </a:lnTo>
                  <a:lnTo>
                    <a:pt x="334" y="618"/>
                  </a:lnTo>
                  <a:lnTo>
                    <a:pt x="338" y="614"/>
                  </a:lnTo>
                  <a:lnTo>
                    <a:pt x="338" y="614"/>
                  </a:lnTo>
                  <a:lnTo>
                    <a:pt x="340" y="610"/>
                  </a:lnTo>
                  <a:lnTo>
                    <a:pt x="342" y="608"/>
                  </a:lnTo>
                  <a:lnTo>
                    <a:pt x="342" y="608"/>
                  </a:lnTo>
                  <a:lnTo>
                    <a:pt x="348" y="602"/>
                  </a:lnTo>
                  <a:lnTo>
                    <a:pt x="348" y="602"/>
                  </a:lnTo>
                  <a:lnTo>
                    <a:pt x="352" y="598"/>
                  </a:lnTo>
                  <a:lnTo>
                    <a:pt x="352" y="598"/>
                  </a:lnTo>
                  <a:lnTo>
                    <a:pt x="354" y="596"/>
                  </a:lnTo>
                  <a:lnTo>
                    <a:pt x="354" y="596"/>
                  </a:lnTo>
                  <a:lnTo>
                    <a:pt x="356" y="590"/>
                  </a:lnTo>
                  <a:lnTo>
                    <a:pt x="356" y="590"/>
                  </a:lnTo>
                  <a:lnTo>
                    <a:pt x="358" y="584"/>
                  </a:lnTo>
                  <a:lnTo>
                    <a:pt x="358" y="584"/>
                  </a:lnTo>
                  <a:lnTo>
                    <a:pt x="360" y="578"/>
                  </a:lnTo>
                  <a:lnTo>
                    <a:pt x="360" y="578"/>
                  </a:lnTo>
                  <a:lnTo>
                    <a:pt x="360" y="578"/>
                  </a:lnTo>
                  <a:lnTo>
                    <a:pt x="360" y="578"/>
                  </a:lnTo>
                  <a:lnTo>
                    <a:pt x="360" y="578"/>
                  </a:lnTo>
                  <a:lnTo>
                    <a:pt x="360" y="578"/>
                  </a:lnTo>
                  <a:lnTo>
                    <a:pt x="358" y="578"/>
                  </a:lnTo>
                  <a:lnTo>
                    <a:pt x="358" y="578"/>
                  </a:lnTo>
                  <a:lnTo>
                    <a:pt x="360" y="574"/>
                  </a:lnTo>
                  <a:lnTo>
                    <a:pt x="360" y="574"/>
                  </a:lnTo>
                  <a:lnTo>
                    <a:pt x="360" y="566"/>
                  </a:lnTo>
                  <a:lnTo>
                    <a:pt x="360" y="566"/>
                  </a:lnTo>
                  <a:lnTo>
                    <a:pt x="364" y="558"/>
                  </a:lnTo>
                  <a:lnTo>
                    <a:pt x="364" y="558"/>
                  </a:lnTo>
                  <a:lnTo>
                    <a:pt x="368" y="550"/>
                  </a:lnTo>
                  <a:lnTo>
                    <a:pt x="368" y="550"/>
                  </a:lnTo>
                  <a:lnTo>
                    <a:pt x="370" y="542"/>
                  </a:lnTo>
                  <a:lnTo>
                    <a:pt x="370" y="534"/>
                  </a:lnTo>
                  <a:lnTo>
                    <a:pt x="370" y="534"/>
                  </a:lnTo>
                  <a:lnTo>
                    <a:pt x="370" y="520"/>
                  </a:lnTo>
                  <a:lnTo>
                    <a:pt x="370" y="520"/>
                  </a:lnTo>
                  <a:lnTo>
                    <a:pt x="370" y="516"/>
                  </a:lnTo>
                  <a:lnTo>
                    <a:pt x="370" y="512"/>
                  </a:lnTo>
                  <a:lnTo>
                    <a:pt x="374" y="506"/>
                  </a:lnTo>
                  <a:lnTo>
                    <a:pt x="374" y="506"/>
                  </a:lnTo>
                  <a:lnTo>
                    <a:pt x="382" y="494"/>
                  </a:lnTo>
                  <a:lnTo>
                    <a:pt x="382" y="494"/>
                  </a:lnTo>
                  <a:lnTo>
                    <a:pt x="386" y="480"/>
                  </a:lnTo>
                  <a:lnTo>
                    <a:pt x="386" y="480"/>
                  </a:lnTo>
                  <a:lnTo>
                    <a:pt x="390" y="466"/>
                  </a:lnTo>
                  <a:lnTo>
                    <a:pt x="390" y="466"/>
                  </a:lnTo>
                  <a:lnTo>
                    <a:pt x="398" y="438"/>
                  </a:lnTo>
                  <a:lnTo>
                    <a:pt x="398" y="438"/>
                  </a:lnTo>
                  <a:lnTo>
                    <a:pt x="400" y="430"/>
                  </a:lnTo>
                  <a:lnTo>
                    <a:pt x="398" y="426"/>
                  </a:lnTo>
                  <a:lnTo>
                    <a:pt x="398" y="426"/>
                  </a:lnTo>
                  <a:close/>
                  <a:moveTo>
                    <a:pt x="234" y="1092"/>
                  </a:moveTo>
                  <a:lnTo>
                    <a:pt x="234" y="1092"/>
                  </a:lnTo>
                  <a:lnTo>
                    <a:pt x="232" y="1088"/>
                  </a:lnTo>
                  <a:lnTo>
                    <a:pt x="232" y="1088"/>
                  </a:lnTo>
                  <a:lnTo>
                    <a:pt x="232" y="1076"/>
                  </a:lnTo>
                  <a:lnTo>
                    <a:pt x="232" y="1076"/>
                  </a:lnTo>
                  <a:lnTo>
                    <a:pt x="232" y="1050"/>
                  </a:lnTo>
                  <a:lnTo>
                    <a:pt x="232" y="1050"/>
                  </a:lnTo>
                  <a:lnTo>
                    <a:pt x="232" y="1024"/>
                  </a:lnTo>
                  <a:lnTo>
                    <a:pt x="232" y="1024"/>
                  </a:lnTo>
                  <a:lnTo>
                    <a:pt x="228" y="994"/>
                  </a:lnTo>
                  <a:lnTo>
                    <a:pt x="228" y="994"/>
                  </a:lnTo>
                  <a:lnTo>
                    <a:pt x="226" y="974"/>
                  </a:lnTo>
                  <a:lnTo>
                    <a:pt x="226" y="974"/>
                  </a:lnTo>
                  <a:lnTo>
                    <a:pt x="224" y="962"/>
                  </a:lnTo>
                  <a:lnTo>
                    <a:pt x="224" y="962"/>
                  </a:lnTo>
                  <a:lnTo>
                    <a:pt x="218" y="940"/>
                  </a:lnTo>
                  <a:lnTo>
                    <a:pt x="218" y="940"/>
                  </a:lnTo>
                  <a:lnTo>
                    <a:pt x="218" y="936"/>
                  </a:lnTo>
                  <a:lnTo>
                    <a:pt x="218" y="936"/>
                  </a:lnTo>
                  <a:lnTo>
                    <a:pt x="218" y="928"/>
                  </a:lnTo>
                  <a:lnTo>
                    <a:pt x="218" y="928"/>
                  </a:lnTo>
                  <a:lnTo>
                    <a:pt x="218" y="908"/>
                  </a:lnTo>
                  <a:lnTo>
                    <a:pt x="218" y="908"/>
                  </a:lnTo>
                  <a:lnTo>
                    <a:pt x="220" y="908"/>
                  </a:lnTo>
                  <a:lnTo>
                    <a:pt x="220" y="908"/>
                  </a:lnTo>
                  <a:lnTo>
                    <a:pt x="220" y="908"/>
                  </a:lnTo>
                  <a:lnTo>
                    <a:pt x="222" y="914"/>
                  </a:lnTo>
                  <a:lnTo>
                    <a:pt x="222" y="914"/>
                  </a:lnTo>
                  <a:lnTo>
                    <a:pt x="224" y="922"/>
                  </a:lnTo>
                  <a:lnTo>
                    <a:pt x="224" y="922"/>
                  </a:lnTo>
                  <a:lnTo>
                    <a:pt x="224" y="924"/>
                  </a:lnTo>
                  <a:lnTo>
                    <a:pt x="224" y="924"/>
                  </a:lnTo>
                  <a:lnTo>
                    <a:pt x="226" y="934"/>
                  </a:lnTo>
                  <a:lnTo>
                    <a:pt x="226" y="934"/>
                  </a:lnTo>
                  <a:lnTo>
                    <a:pt x="230" y="950"/>
                  </a:lnTo>
                  <a:lnTo>
                    <a:pt x="230" y="950"/>
                  </a:lnTo>
                  <a:lnTo>
                    <a:pt x="232" y="960"/>
                  </a:lnTo>
                  <a:lnTo>
                    <a:pt x="232" y="960"/>
                  </a:lnTo>
                  <a:lnTo>
                    <a:pt x="232" y="980"/>
                  </a:lnTo>
                  <a:lnTo>
                    <a:pt x="232" y="980"/>
                  </a:lnTo>
                  <a:lnTo>
                    <a:pt x="234" y="1000"/>
                  </a:lnTo>
                  <a:lnTo>
                    <a:pt x="234" y="1000"/>
                  </a:lnTo>
                  <a:lnTo>
                    <a:pt x="240" y="1022"/>
                  </a:lnTo>
                  <a:lnTo>
                    <a:pt x="240" y="1022"/>
                  </a:lnTo>
                  <a:lnTo>
                    <a:pt x="242" y="1030"/>
                  </a:lnTo>
                  <a:lnTo>
                    <a:pt x="242" y="1030"/>
                  </a:lnTo>
                  <a:lnTo>
                    <a:pt x="242" y="1054"/>
                  </a:lnTo>
                  <a:lnTo>
                    <a:pt x="242" y="1054"/>
                  </a:lnTo>
                  <a:lnTo>
                    <a:pt x="244" y="1084"/>
                  </a:lnTo>
                  <a:lnTo>
                    <a:pt x="244" y="1084"/>
                  </a:lnTo>
                  <a:lnTo>
                    <a:pt x="246" y="1104"/>
                  </a:lnTo>
                  <a:lnTo>
                    <a:pt x="246" y="1104"/>
                  </a:lnTo>
                  <a:lnTo>
                    <a:pt x="246" y="1116"/>
                  </a:lnTo>
                  <a:lnTo>
                    <a:pt x="246" y="1116"/>
                  </a:lnTo>
                  <a:lnTo>
                    <a:pt x="246" y="1118"/>
                  </a:lnTo>
                  <a:lnTo>
                    <a:pt x="246" y="1118"/>
                  </a:lnTo>
                  <a:lnTo>
                    <a:pt x="246" y="1118"/>
                  </a:lnTo>
                  <a:lnTo>
                    <a:pt x="244" y="1112"/>
                  </a:lnTo>
                  <a:lnTo>
                    <a:pt x="244" y="1112"/>
                  </a:lnTo>
                  <a:lnTo>
                    <a:pt x="240" y="1106"/>
                  </a:lnTo>
                  <a:lnTo>
                    <a:pt x="240" y="1106"/>
                  </a:lnTo>
                  <a:lnTo>
                    <a:pt x="234" y="1092"/>
                  </a:lnTo>
                  <a:lnTo>
                    <a:pt x="234" y="1092"/>
                  </a:lnTo>
                  <a:close/>
                  <a:moveTo>
                    <a:pt x="246" y="1154"/>
                  </a:moveTo>
                  <a:lnTo>
                    <a:pt x="246" y="1154"/>
                  </a:lnTo>
                  <a:lnTo>
                    <a:pt x="242" y="1152"/>
                  </a:lnTo>
                  <a:lnTo>
                    <a:pt x="242" y="1152"/>
                  </a:lnTo>
                  <a:lnTo>
                    <a:pt x="242" y="1148"/>
                  </a:lnTo>
                  <a:lnTo>
                    <a:pt x="242" y="1148"/>
                  </a:lnTo>
                  <a:lnTo>
                    <a:pt x="242" y="1144"/>
                  </a:lnTo>
                  <a:lnTo>
                    <a:pt x="242" y="1144"/>
                  </a:lnTo>
                  <a:lnTo>
                    <a:pt x="246" y="1138"/>
                  </a:lnTo>
                  <a:lnTo>
                    <a:pt x="246" y="1138"/>
                  </a:lnTo>
                  <a:lnTo>
                    <a:pt x="246" y="1136"/>
                  </a:lnTo>
                  <a:lnTo>
                    <a:pt x="246" y="1138"/>
                  </a:lnTo>
                  <a:lnTo>
                    <a:pt x="246" y="1138"/>
                  </a:lnTo>
                  <a:lnTo>
                    <a:pt x="246" y="1148"/>
                  </a:lnTo>
                  <a:lnTo>
                    <a:pt x="246" y="1148"/>
                  </a:lnTo>
                  <a:lnTo>
                    <a:pt x="248" y="1154"/>
                  </a:lnTo>
                  <a:lnTo>
                    <a:pt x="248" y="1154"/>
                  </a:lnTo>
                  <a:lnTo>
                    <a:pt x="248" y="1156"/>
                  </a:lnTo>
                  <a:lnTo>
                    <a:pt x="246" y="1154"/>
                  </a:lnTo>
                  <a:lnTo>
                    <a:pt x="246" y="1154"/>
                  </a:lnTo>
                  <a:close/>
                  <a:moveTo>
                    <a:pt x="266" y="1220"/>
                  </a:moveTo>
                  <a:lnTo>
                    <a:pt x="266" y="1220"/>
                  </a:lnTo>
                  <a:lnTo>
                    <a:pt x="266" y="1222"/>
                  </a:lnTo>
                  <a:lnTo>
                    <a:pt x="266" y="1222"/>
                  </a:lnTo>
                  <a:lnTo>
                    <a:pt x="264" y="1236"/>
                  </a:lnTo>
                  <a:lnTo>
                    <a:pt x="264" y="1236"/>
                  </a:lnTo>
                  <a:lnTo>
                    <a:pt x="264" y="1238"/>
                  </a:lnTo>
                  <a:lnTo>
                    <a:pt x="264" y="1238"/>
                  </a:lnTo>
                  <a:lnTo>
                    <a:pt x="262" y="1234"/>
                  </a:lnTo>
                  <a:lnTo>
                    <a:pt x="262" y="1234"/>
                  </a:lnTo>
                  <a:lnTo>
                    <a:pt x="260" y="1222"/>
                  </a:lnTo>
                  <a:lnTo>
                    <a:pt x="260" y="1222"/>
                  </a:lnTo>
                  <a:lnTo>
                    <a:pt x="260" y="1220"/>
                  </a:lnTo>
                  <a:lnTo>
                    <a:pt x="260" y="1220"/>
                  </a:lnTo>
                  <a:lnTo>
                    <a:pt x="260" y="1220"/>
                  </a:lnTo>
                  <a:lnTo>
                    <a:pt x="258" y="1218"/>
                  </a:lnTo>
                  <a:lnTo>
                    <a:pt x="258" y="1218"/>
                  </a:lnTo>
                  <a:lnTo>
                    <a:pt x="256" y="1218"/>
                  </a:lnTo>
                  <a:lnTo>
                    <a:pt x="256" y="1218"/>
                  </a:lnTo>
                  <a:lnTo>
                    <a:pt x="258" y="1214"/>
                  </a:lnTo>
                  <a:lnTo>
                    <a:pt x="258" y="1214"/>
                  </a:lnTo>
                  <a:lnTo>
                    <a:pt x="258" y="1212"/>
                  </a:lnTo>
                  <a:lnTo>
                    <a:pt x="258" y="1212"/>
                  </a:lnTo>
                  <a:lnTo>
                    <a:pt x="260" y="1212"/>
                  </a:lnTo>
                  <a:lnTo>
                    <a:pt x="260" y="1212"/>
                  </a:lnTo>
                  <a:lnTo>
                    <a:pt x="262" y="1212"/>
                  </a:lnTo>
                  <a:lnTo>
                    <a:pt x="262" y="1212"/>
                  </a:lnTo>
                  <a:lnTo>
                    <a:pt x="266" y="1218"/>
                  </a:lnTo>
                  <a:lnTo>
                    <a:pt x="266" y="1218"/>
                  </a:lnTo>
                  <a:lnTo>
                    <a:pt x="266" y="1218"/>
                  </a:lnTo>
                  <a:lnTo>
                    <a:pt x="266" y="1220"/>
                  </a:lnTo>
                  <a:lnTo>
                    <a:pt x="266" y="1220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8" name="Freeform 11"/>
            <p:cNvSpPr>
              <a:spLocks noEditPoints="1"/>
            </p:cNvSpPr>
            <p:nvPr/>
          </p:nvSpPr>
          <p:spPr bwMode="auto">
            <a:xfrm>
              <a:off x="2204103" y="2832930"/>
              <a:ext cx="841294" cy="1392142"/>
            </a:xfrm>
            <a:custGeom>
              <a:avLst/>
              <a:gdLst/>
              <a:ahLst/>
              <a:cxnLst>
                <a:cxn ang="0">
                  <a:pos x="796" y="70"/>
                </a:cxn>
                <a:cxn ang="0">
                  <a:pos x="852" y="222"/>
                </a:cxn>
                <a:cxn ang="0">
                  <a:pos x="866" y="284"/>
                </a:cxn>
                <a:cxn ang="0">
                  <a:pos x="960" y="400"/>
                </a:cxn>
                <a:cxn ang="0">
                  <a:pos x="980" y="612"/>
                </a:cxn>
                <a:cxn ang="0">
                  <a:pos x="952" y="792"/>
                </a:cxn>
                <a:cxn ang="0">
                  <a:pos x="894" y="868"/>
                </a:cxn>
                <a:cxn ang="0">
                  <a:pos x="872" y="912"/>
                </a:cxn>
                <a:cxn ang="0">
                  <a:pos x="862" y="1148"/>
                </a:cxn>
                <a:cxn ang="0">
                  <a:pos x="892" y="1424"/>
                </a:cxn>
                <a:cxn ang="0">
                  <a:pos x="852" y="1648"/>
                </a:cxn>
                <a:cxn ang="0">
                  <a:pos x="750" y="1634"/>
                </a:cxn>
                <a:cxn ang="0">
                  <a:pos x="710" y="1560"/>
                </a:cxn>
                <a:cxn ang="0">
                  <a:pos x="726" y="1364"/>
                </a:cxn>
                <a:cxn ang="0">
                  <a:pos x="708" y="1080"/>
                </a:cxn>
                <a:cxn ang="0">
                  <a:pos x="718" y="1338"/>
                </a:cxn>
                <a:cxn ang="0">
                  <a:pos x="668" y="1572"/>
                </a:cxn>
                <a:cxn ang="0">
                  <a:pos x="658" y="1642"/>
                </a:cxn>
                <a:cxn ang="0">
                  <a:pos x="570" y="1624"/>
                </a:cxn>
                <a:cxn ang="0">
                  <a:pos x="532" y="1408"/>
                </a:cxn>
                <a:cxn ang="0">
                  <a:pos x="532" y="1148"/>
                </a:cxn>
                <a:cxn ang="0">
                  <a:pos x="530" y="900"/>
                </a:cxn>
                <a:cxn ang="0">
                  <a:pos x="470" y="824"/>
                </a:cxn>
                <a:cxn ang="0">
                  <a:pos x="472" y="908"/>
                </a:cxn>
                <a:cxn ang="0">
                  <a:pos x="456" y="1052"/>
                </a:cxn>
                <a:cxn ang="0">
                  <a:pos x="402" y="1486"/>
                </a:cxn>
                <a:cxn ang="0">
                  <a:pos x="372" y="1614"/>
                </a:cxn>
                <a:cxn ang="0">
                  <a:pos x="356" y="1664"/>
                </a:cxn>
                <a:cxn ang="0">
                  <a:pos x="270" y="1612"/>
                </a:cxn>
                <a:cxn ang="0">
                  <a:pos x="248" y="1540"/>
                </a:cxn>
                <a:cxn ang="0">
                  <a:pos x="164" y="1638"/>
                </a:cxn>
                <a:cxn ang="0">
                  <a:pos x="178" y="1516"/>
                </a:cxn>
                <a:cxn ang="0">
                  <a:pos x="144" y="1260"/>
                </a:cxn>
                <a:cxn ang="0">
                  <a:pos x="138" y="1086"/>
                </a:cxn>
                <a:cxn ang="0">
                  <a:pos x="138" y="922"/>
                </a:cxn>
                <a:cxn ang="0">
                  <a:pos x="132" y="826"/>
                </a:cxn>
                <a:cxn ang="0">
                  <a:pos x="50" y="1032"/>
                </a:cxn>
                <a:cxn ang="0">
                  <a:pos x="20" y="1038"/>
                </a:cxn>
                <a:cxn ang="0">
                  <a:pos x="16" y="922"/>
                </a:cxn>
                <a:cxn ang="0">
                  <a:pos x="48" y="746"/>
                </a:cxn>
                <a:cxn ang="0">
                  <a:pos x="138" y="446"/>
                </a:cxn>
                <a:cxn ang="0">
                  <a:pos x="228" y="400"/>
                </a:cxn>
                <a:cxn ang="0">
                  <a:pos x="200" y="338"/>
                </a:cxn>
                <a:cxn ang="0">
                  <a:pos x="248" y="220"/>
                </a:cxn>
                <a:cxn ang="0">
                  <a:pos x="366" y="224"/>
                </a:cxn>
                <a:cxn ang="0">
                  <a:pos x="378" y="350"/>
                </a:cxn>
                <a:cxn ang="0">
                  <a:pos x="394" y="398"/>
                </a:cxn>
                <a:cxn ang="0">
                  <a:pos x="486" y="336"/>
                </a:cxn>
                <a:cxn ang="0">
                  <a:pos x="598" y="254"/>
                </a:cxn>
                <a:cxn ang="0">
                  <a:pos x="628" y="136"/>
                </a:cxn>
                <a:cxn ang="0">
                  <a:pos x="700" y="0"/>
                </a:cxn>
                <a:cxn ang="0">
                  <a:pos x="868" y="598"/>
                </a:cxn>
                <a:cxn ang="0">
                  <a:pos x="894" y="606"/>
                </a:cxn>
                <a:cxn ang="0">
                  <a:pos x="878" y="532"/>
                </a:cxn>
                <a:cxn ang="0">
                  <a:pos x="36" y="1010"/>
                </a:cxn>
                <a:cxn ang="0">
                  <a:pos x="274" y="1106"/>
                </a:cxn>
                <a:cxn ang="0">
                  <a:pos x="256" y="1300"/>
                </a:cxn>
                <a:cxn ang="0">
                  <a:pos x="270" y="1436"/>
                </a:cxn>
                <a:cxn ang="0">
                  <a:pos x="298" y="1038"/>
                </a:cxn>
              </a:cxnLst>
              <a:rect l="0" t="0" r="r" b="b"/>
              <a:pathLst>
                <a:path w="1008" h="1668">
                  <a:moveTo>
                    <a:pt x="700" y="0"/>
                  </a:moveTo>
                  <a:lnTo>
                    <a:pt x="700" y="0"/>
                  </a:lnTo>
                  <a:lnTo>
                    <a:pt x="716" y="2"/>
                  </a:lnTo>
                  <a:lnTo>
                    <a:pt x="732" y="6"/>
                  </a:lnTo>
                  <a:lnTo>
                    <a:pt x="746" y="10"/>
                  </a:lnTo>
                  <a:lnTo>
                    <a:pt x="762" y="18"/>
                  </a:lnTo>
                  <a:lnTo>
                    <a:pt x="774" y="26"/>
                  </a:lnTo>
                  <a:lnTo>
                    <a:pt x="784" y="36"/>
                  </a:lnTo>
                  <a:lnTo>
                    <a:pt x="792" y="48"/>
                  </a:lnTo>
                  <a:lnTo>
                    <a:pt x="796" y="60"/>
                  </a:lnTo>
                  <a:lnTo>
                    <a:pt x="796" y="60"/>
                  </a:lnTo>
                  <a:lnTo>
                    <a:pt x="796" y="70"/>
                  </a:lnTo>
                  <a:lnTo>
                    <a:pt x="794" y="82"/>
                  </a:lnTo>
                  <a:lnTo>
                    <a:pt x="788" y="104"/>
                  </a:lnTo>
                  <a:lnTo>
                    <a:pt x="788" y="104"/>
                  </a:lnTo>
                  <a:lnTo>
                    <a:pt x="792" y="176"/>
                  </a:lnTo>
                  <a:lnTo>
                    <a:pt x="792" y="176"/>
                  </a:lnTo>
                  <a:lnTo>
                    <a:pt x="798" y="178"/>
                  </a:lnTo>
                  <a:lnTo>
                    <a:pt x="806" y="184"/>
                  </a:lnTo>
                  <a:lnTo>
                    <a:pt x="826" y="196"/>
                  </a:lnTo>
                  <a:lnTo>
                    <a:pt x="844" y="212"/>
                  </a:lnTo>
                  <a:lnTo>
                    <a:pt x="850" y="218"/>
                  </a:lnTo>
                  <a:lnTo>
                    <a:pt x="852" y="222"/>
                  </a:lnTo>
                  <a:lnTo>
                    <a:pt x="852" y="222"/>
                  </a:lnTo>
                  <a:lnTo>
                    <a:pt x="854" y="232"/>
                  </a:lnTo>
                  <a:lnTo>
                    <a:pt x="852" y="238"/>
                  </a:lnTo>
                  <a:lnTo>
                    <a:pt x="850" y="244"/>
                  </a:lnTo>
                  <a:lnTo>
                    <a:pt x="846" y="248"/>
                  </a:lnTo>
                  <a:lnTo>
                    <a:pt x="846" y="248"/>
                  </a:lnTo>
                  <a:lnTo>
                    <a:pt x="848" y="260"/>
                  </a:lnTo>
                  <a:lnTo>
                    <a:pt x="852" y="270"/>
                  </a:lnTo>
                  <a:lnTo>
                    <a:pt x="852" y="270"/>
                  </a:lnTo>
                  <a:lnTo>
                    <a:pt x="856" y="274"/>
                  </a:lnTo>
                  <a:lnTo>
                    <a:pt x="860" y="276"/>
                  </a:lnTo>
                  <a:lnTo>
                    <a:pt x="862" y="280"/>
                  </a:lnTo>
                  <a:lnTo>
                    <a:pt x="866" y="284"/>
                  </a:lnTo>
                  <a:lnTo>
                    <a:pt x="866" y="284"/>
                  </a:lnTo>
                  <a:lnTo>
                    <a:pt x="880" y="288"/>
                  </a:lnTo>
                  <a:lnTo>
                    <a:pt x="896" y="292"/>
                  </a:lnTo>
                  <a:lnTo>
                    <a:pt x="912" y="296"/>
                  </a:lnTo>
                  <a:lnTo>
                    <a:pt x="918" y="300"/>
                  </a:lnTo>
                  <a:lnTo>
                    <a:pt x="922" y="304"/>
                  </a:lnTo>
                  <a:lnTo>
                    <a:pt x="922" y="304"/>
                  </a:lnTo>
                  <a:lnTo>
                    <a:pt x="930" y="316"/>
                  </a:lnTo>
                  <a:lnTo>
                    <a:pt x="936" y="330"/>
                  </a:lnTo>
                  <a:lnTo>
                    <a:pt x="946" y="358"/>
                  </a:lnTo>
                  <a:lnTo>
                    <a:pt x="954" y="386"/>
                  </a:lnTo>
                  <a:lnTo>
                    <a:pt x="960" y="400"/>
                  </a:lnTo>
                  <a:lnTo>
                    <a:pt x="966" y="412"/>
                  </a:lnTo>
                  <a:lnTo>
                    <a:pt x="966" y="412"/>
                  </a:lnTo>
                  <a:lnTo>
                    <a:pt x="990" y="450"/>
                  </a:lnTo>
                  <a:lnTo>
                    <a:pt x="1002" y="470"/>
                  </a:lnTo>
                  <a:lnTo>
                    <a:pt x="1006" y="480"/>
                  </a:lnTo>
                  <a:lnTo>
                    <a:pt x="1008" y="494"/>
                  </a:lnTo>
                  <a:lnTo>
                    <a:pt x="1008" y="494"/>
                  </a:lnTo>
                  <a:lnTo>
                    <a:pt x="1008" y="506"/>
                  </a:lnTo>
                  <a:lnTo>
                    <a:pt x="1006" y="518"/>
                  </a:lnTo>
                  <a:lnTo>
                    <a:pt x="998" y="538"/>
                  </a:lnTo>
                  <a:lnTo>
                    <a:pt x="998" y="538"/>
                  </a:lnTo>
                  <a:lnTo>
                    <a:pt x="980" y="612"/>
                  </a:lnTo>
                  <a:lnTo>
                    <a:pt x="980" y="612"/>
                  </a:lnTo>
                  <a:lnTo>
                    <a:pt x="978" y="624"/>
                  </a:lnTo>
                  <a:lnTo>
                    <a:pt x="978" y="636"/>
                  </a:lnTo>
                  <a:lnTo>
                    <a:pt x="980" y="664"/>
                  </a:lnTo>
                  <a:lnTo>
                    <a:pt x="986" y="720"/>
                  </a:lnTo>
                  <a:lnTo>
                    <a:pt x="986" y="746"/>
                  </a:lnTo>
                  <a:lnTo>
                    <a:pt x="984" y="758"/>
                  </a:lnTo>
                  <a:lnTo>
                    <a:pt x="982" y="768"/>
                  </a:lnTo>
                  <a:lnTo>
                    <a:pt x="978" y="776"/>
                  </a:lnTo>
                  <a:lnTo>
                    <a:pt x="970" y="784"/>
                  </a:lnTo>
                  <a:lnTo>
                    <a:pt x="962" y="788"/>
                  </a:lnTo>
                  <a:lnTo>
                    <a:pt x="952" y="792"/>
                  </a:lnTo>
                  <a:lnTo>
                    <a:pt x="952" y="792"/>
                  </a:lnTo>
                  <a:lnTo>
                    <a:pt x="946" y="806"/>
                  </a:lnTo>
                  <a:lnTo>
                    <a:pt x="938" y="820"/>
                  </a:lnTo>
                  <a:lnTo>
                    <a:pt x="930" y="834"/>
                  </a:lnTo>
                  <a:lnTo>
                    <a:pt x="922" y="844"/>
                  </a:lnTo>
                  <a:lnTo>
                    <a:pt x="922" y="844"/>
                  </a:lnTo>
                  <a:lnTo>
                    <a:pt x="896" y="840"/>
                  </a:lnTo>
                  <a:lnTo>
                    <a:pt x="896" y="840"/>
                  </a:lnTo>
                  <a:lnTo>
                    <a:pt x="894" y="842"/>
                  </a:lnTo>
                  <a:lnTo>
                    <a:pt x="894" y="842"/>
                  </a:lnTo>
                  <a:lnTo>
                    <a:pt x="894" y="868"/>
                  </a:lnTo>
                  <a:lnTo>
                    <a:pt x="894" y="868"/>
                  </a:lnTo>
                  <a:lnTo>
                    <a:pt x="890" y="872"/>
                  </a:lnTo>
                  <a:lnTo>
                    <a:pt x="888" y="874"/>
                  </a:lnTo>
                  <a:lnTo>
                    <a:pt x="886" y="880"/>
                  </a:lnTo>
                  <a:lnTo>
                    <a:pt x="886" y="884"/>
                  </a:lnTo>
                  <a:lnTo>
                    <a:pt x="886" y="884"/>
                  </a:lnTo>
                  <a:lnTo>
                    <a:pt x="888" y="890"/>
                  </a:lnTo>
                  <a:lnTo>
                    <a:pt x="890" y="892"/>
                  </a:lnTo>
                  <a:lnTo>
                    <a:pt x="892" y="898"/>
                  </a:lnTo>
                  <a:lnTo>
                    <a:pt x="892" y="898"/>
                  </a:lnTo>
                  <a:lnTo>
                    <a:pt x="888" y="902"/>
                  </a:lnTo>
                  <a:lnTo>
                    <a:pt x="884" y="906"/>
                  </a:lnTo>
                  <a:lnTo>
                    <a:pt x="872" y="912"/>
                  </a:lnTo>
                  <a:lnTo>
                    <a:pt x="872" y="912"/>
                  </a:lnTo>
                  <a:lnTo>
                    <a:pt x="872" y="944"/>
                  </a:lnTo>
                  <a:lnTo>
                    <a:pt x="876" y="976"/>
                  </a:lnTo>
                  <a:lnTo>
                    <a:pt x="878" y="1008"/>
                  </a:lnTo>
                  <a:lnTo>
                    <a:pt x="878" y="1024"/>
                  </a:lnTo>
                  <a:lnTo>
                    <a:pt x="876" y="1040"/>
                  </a:lnTo>
                  <a:lnTo>
                    <a:pt x="876" y="1040"/>
                  </a:lnTo>
                  <a:lnTo>
                    <a:pt x="872" y="1090"/>
                  </a:lnTo>
                  <a:lnTo>
                    <a:pt x="872" y="1090"/>
                  </a:lnTo>
                  <a:lnTo>
                    <a:pt x="862" y="1122"/>
                  </a:lnTo>
                  <a:lnTo>
                    <a:pt x="862" y="1122"/>
                  </a:lnTo>
                  <a:lnTo>
                    <a:pt x="862" y="1148"/>
                  </a:lnTo>
                  <a:lnTo>
                    <a:pt x="862" y="1148"/>
                  </a:lnTo>
                  <a:lnTo>
                    <a:pt x="858" y="1160"/>
                  </a:lnTo>
                  <a:lnTo>
                    <a:pt x="852" y="1172"/>
                  </a:lnTo>
                  <a:lnTo>
                    <a:pt x="846" y="1182"/>
                  </a:lnTo>
                  <a:lnTo>
                    <a:pt x="842" y="1194"/>
                  </a:lnTo>
                  <a:lnTo>
                    <a:pt x="842" y="1194"/>
                  </a:lnTo>
                  <a:lnTo>
                    <a:pt x="858" y="1242"/>
                  </a:lnTo>
                  <a:lnTo>
                    <a:pt x="870" y="1294"/>
                  </a:lnTo>
                  <a:lnTo>
                    <a:pt x="880" y="1348"/>
                  </a:lnTo>
                  <a:lnTo>
                    <a:pt x="890" y="1402"/>
                  </a:lnTo>
                  <a:lnTo>
                    <a:pt x="890" y="1402"/>
                  </a:lnTo>
                  <a:lnTo>
                    <a:pt x="892" y="1424"/>
                  </a:lnTo>
                  <a:lnTo>
                    <a:pt x="890" y="1444"/>
                  </a:lnTo>
                  <a:lnTo>
                    <a:pt x="882" y="1482"/>
                  </a:lnTo>
                  <a:lnTo>
                    <a:pt x="882" y="1482"/>
                  </a:lnTo>
                  <a:lnTo>
                    <a:pt x="870" y="1586"/>
                  </a:lnTo>
                  <a:lnTo>
                    <a:pt x="870" y="1586"/>
                  </a:lnTo>
                  <a:lnTo>
                    <a:pt x="864" y="1606"/>
                  </a:lnTo>
                  <a:lnTo>
                    <a:pt x="864" y="1606"/>
                  </a:lnTo>
                  <a:lnTo>
                    <a:pt x="872" y="1632"/>
                  </a:lnTo>
                  <a:lnTo>
                    <a:pt x="872" y="1632"/>
                  </a:lnTo>
                  <a:lnTo>
                    <a:pt x="854" y="1642"/>
                  </a:lnTo>
                  <a:lnTo>
                    <a:pt x="854" y="1642"/>
                  </a:lnTo>
                  <a:lnTo>
                    <a:pt x="852" y="1648"/>
                  </a:lnTo>
                  <a:lnTo>
                    <a:pt x="850" y="1652"/>
                  </a:lnTo>
                  <a:lnTo>
                    <a:pt x="848" y="1656"/>
                  </a:lnTo>
                  <a:lnTo>
                    <a:pt x="844" y="1660"/>
                  </a:lnTo>
                  <a:lnTo>
                    <a:pt x="844" y="1660"/>
                  </a:lnTo>
                  <a:lnTo>
                    <a:pt x="836" y="1662"/>
                  </a:lnTo>
                  <a:lnTo>
                    <a:pt x="824" y="1664"/>
                  </a:lnTo>
                  <a:lnTo>
                    <a:pt x="798" y="1664"/>
                  </a:lnTo>
                  <a:lnTo>
                    <a:pt x="772" y="1662"/>
                  </a:lnTo>
                  <a:lnTo>
                    <a:pt x="760" y="1660"/>
                  </a:lnTo>
                  <a:lnTo>
                    <a:pt x="752" y="1658"/>
                  </a:lnTo>
                  <a:lnTo>
                    <a:pt x="752" y="1658"/>
                  </a:lnTo>
                  <a:lnTo>
                    <a:pt x="750" y="1634"/>
                  </a:lnTo>
                  <a:lnTo>
                    <a:pt x="750" y="1634"/>
                  </a:lnTo>
                  <a:lnTo>
                    <a:pt x="754" y="1622"/>
                  </a:lnTo>
                  <a:lnTo>
                    <a:pt x="756" y="1614"/>
                  </a:lnTo>
                  <a:lnTo>
                    <a:pt x="754" y="1608"/>
                  </a:lnTo>
                  <a:lnTo>
                    <a:pt x="754" y="1608"/>
                  </a:lnTo>
                  <a:lnTo>
                    <a:pt x="750" y="1602"/>
                  </a:lnTo>
                  <a:lnTo>
                    <a:pt x="744" y="1596"/>
                  </a:lnTo>
                  <a:lnTo>
                    <a:pt x="730" y="1586"/>
                  </a:lnTo>
                  <a:lnTo>
                    <a:pt x="718" y="1574"/>
                  </a:lnTo>
                  <a:lnTo>
                    <a:pt x="714" y="1568"/>
                  </a:lnTo>
                  <a:lnTo>
                    <a:pt x="710" y="1560"/>
                  </a:lnTo>
                  <a:lnTo>
                    <a:pt x="710" y="1560"/>
                  </a:lnTo>
                  <a:lnTo>
                    <a:pt x="710" y="1552"/>
                  </a:lnTo>
                  <a:lnTo>
                    <a:pt x="712" y="1544"/>
                  </a:lnTo>
                  <a:lnTo>
                    <a:pt x="720" y="1526"/>
                  </a:lnTo>
                  <a:lnTo>
                    <a:pt x="728" y="1508"/>
                  </a:lnTo>
                  <a:lnTo>
                    <a:pt x="732" y="1500"/>
                  </a:lnTo>
                  <a:lnTo>
                    <a:pt x="734" y="1492"/>
                  </a:lnTo>
                  <a:lnTo>
                    <a:pt x="734" y="1492"/>
                  </a:lnTo>
                  <a:lnTo>
                    <a:pt x="720" y="1416"/>
                  </a:lnTo>
                  <a:lnTo>
                    <a:pt x="720" y="1416"/>
                  </a:lnTo>
                  <a:lnTo>
                    <a:pt x="718" y="1402"/>
                  </a:lnTo>
                  <a:lnTo>
                    <a:pt x="720" y="1388"/>
                  </a:lnTo>
                  <a:lnTo>
                    <a:pt x="726" y="1364"/>
                  </a:lnTo>
                  <a:lnTo>
                    <a:pt x="726" y="1364"/>
                  </a:lnTo>
                  <a:lnTo>
                    <a:pt x="728" y="1344"/>
                  </a:lnTo>
                  <a:lnTo>
                    <a:pt x="728" y="1322"/>
                  </a:lnTo>
                  <a:lnTo>
                    <a:pt x="728" y="1300"/>
                  </a:lnTo>
                  <a:lnTo>
                    <a:pt x="726" y="1280"/>
                  </a:lnTo>
                  <a:lnTo>
                    <a:pt x="726" y="1280"/>
                  </a:lnTo>
                  <a:lnTo>
                    <a:pt x="726" y="1212"/>
                  </a:lnTo>
                  <a:lnTo>
                    <a:pt x="726" y="1212"/>
                  </a:lnTo>
                  <a:lnTo>
                    <a:pt x="714" y="1122"/>
                  </a:lnTo>
                  <a:lnTo>
                    <a:pt x="714" y="1122"/>
                  </a:lnTo>
                  <a:lnTo>
                    <a:pt x="710" y="1094"/>
                  </a:lnTo>
                  <a:lnTo>
                    <a:pt x="708" y="1080"/>
                  </a:lnTo>
                  <a:lnTo>
                    <a:pt x="702" y="1070"/>
                  </a:lnTo>
                  <a:lnTo>
                    <a:pt x="702" y="1070"/>
                  </a:lnTo>
                  <a:lnTo>
                    <a:pt x="700" y="1070"/>
                  </a:lnTo>
                  <a:lnTo>
                    <a:pt x="700" y="1070"/>
                  </a:lnTo>
                  <a:lnTo>
                    <a:pt x="700" y="1146"/>
                  </a:lnTo>
                  <a:lnTo>
                    <a:pt x="702" y="1184"/>
                  </a:lnTo>
                  <a:lnTo>
                    <a:pt x="706" y="1218"/>
                  </a:lnTo>
                  <a:lnTo>
                    <a:pt x="706" y="1218"/>
                  </a:lnTo>
                  <a:lnTo>
                    <a:pt x="706" y="1266"/>
                  </a:lnTo>
                  <a:lnTo>
                    <a:pt x="706" y="1266"/>
                  </a:lnTo>
                  <a:lnTo>
                    <a:pt x="716" y="1312"/>
                  </a:lnTo>
                  <a:lnTo>
                    <a:pt x="718" y="1338"/>
                  </a:lnTo>
                  <a:lnTo>
                    <a:pt x="720" y="1350"/>
                  </a:lnTo>
                  <a:lnTo>
                    <a:pt x="718" y="1358"/>
                  </a:lnTo>
                  <a:lnTo>
                    <a:pt x="718" y="1358"/>
                  </a:lnTo>
                  <a:lnTo>
                    <a:pt x="710" y="1404"/>
                  </a:lnTo>
                  <a:lnTo>
                    <a:pt x="700" y="1450"/>
                  </a:lnTo>
                  <a:lnTo>
                    <a:pt x="690" y="1494"/>
                  </a:lnTo>
                  <a:lnTo>
                    <a:pt x="678" y="1536"/>
                  </a:lnTo>
                  <a:lnTo>
                    <a:pt x="678" y="1536"/>
                  </a:lnTo>
                  <a:lnTo>
                    <a:pt x="676" y="1564"/>
                  </a:lnTo>
                  <a:lnTo>
                    <a:pt x="676" y="1564"/>
                  </a:lnTo>
                  <a:lnTo>
                    <a:pt x="674" y="1568"/>
                  </a:lnTo>
                  <a:lnTo>
                    <a:pt x="668" y="1572"/>
                  </a:lnTo>
                  <a:lnTo>
                    <a:pt x="664" y="1576"/>
                  </a:lnTo>
                  <a:lnTo>
                    <a:pt x="660" y="1582"/>
                  </a:lnTo>
                  <a:lnTo>
                    <a:pt x="660" y="1582"/>
                  </a:lnTo>
                  <a:lnTo>
                    <a:pt x="660" y="1588"/>
                  </a:lnTo>
                  <a:lnTo>
                    <a:pt x="660" y="1594"/>
                  </a:lnTo>
                  <a:lnTo>
                    <a:pt x="662" y="1604"/>
                  </a:lnTo>
                  <a:lnTo>
                    <a:pt x="666" y="1616"/>
                  </a:lnTo>
                  <a:lnTo>
                    <a:pt x="666" y="1620"/>
                  </a:lnTo>
                  <a:lnTo>
                    <a:pt x="666" y="1626"/>
                  </a:lnTo>
                  <a:lnTo>
                    <a:pt x="666" y="1626"/>
                  </a:lnTo>
                  <a:lnTo>
                    <a:pt x="664" y="1636"/>
                  </a:lnTo>
                  <a:lnTo>
                    <a:pt x="658" y="1642"/>
                  </a:lnTo>
                  <a:lnTo>
                    <a:pt x="650" y="1648"/>
                  </a:lnTo>
                  <a:lnTo>
                    <a:pt x="642" y="1652"/>
                  </a:lnTo>
                  <a:lnTo>
                    <a:pt x="632" y="1654"/>
                  </a:lnTo>
                  <a:lnTo>
                    <a:pt x="620" y="1654"/>
                  </a:lnTo>
                  <a:lnTo>
                    <a:pt x="608" y="1654"/>
                  </a:lnTo>
                  <a:lnTo>
                    <a:pt x="596" y="1652"/>
                  </a:lnTo>
                  <a:lnTo>
                    <a:pt x="596" y="1652"/>
                  </a:lnTo>
                  <a:lnTo>
                    <a:pt x="588" y="1648"/>
                  </a:lnTo>
                  <a:lnTo>
                    <a:pt x="582" y="1644"/>
                  </a:lnTo>
                  <a:lnTo>
                    <a:pt x="576" y="1638"/>
                  </a:lnTo>
                  <a:lnTo>
                    <a:pt x="572" y="1632"/>
                  </a:lnTo>
                  <a:lnTo>
                    <a:pt x="570" y="1624"/>
                  </a:lnTo>
                  <a:lnTo>
                    <a:pt x="570" y="1616"/>
                  </a:lnTo>
                  <a:lnTo>
                    <a:pt x="570" y="1600"/>
                  </a:lnTo>
                  <a:lnTo>
                    <a:pt x="572" y="1562"/>
                  </a:lnTo>
                  <a:lnTo>
                    <a:pt x="572" y="1544"/>
                  </a:lnTo>
                  <a:lnTo>
                    <a:pt x="572" y="1536"/>
                  </a:lnTo>
                  <a:lnTo>
                    <a:pt x="568" y="1528"/>
                  </a:lnTo>
                  <a:lnTo>
                    <a:pt x="568" y="1528"/>
                  </a:lnTo>
                  <a:lnTo>
                    <a:pt x="550" y="1486"/>
                  </a:lnTo>
                  <a:lnTo>
                    <a:pt x="542" y="1464"/>
                  </a:lnTo>
                  <a:lnTo>
                    <a:pt x="536" y="1440"/>
                  </a:lnTo>
                  <a:lnTo>
                    <a:pt x="536" y="1440"/>
                  </a:lnTo>
                  <a:lnTo>
                    <a:pt x="532" y="1408"/>
                  </a:lnTo>
                  <a:lnTo>
                    <a:pt x="532" y="1372"/>
                  </a:lnTo>
                  <a:lnTo>
                    <a:pt x="534" y="1338"/>
                  </a:lnTo>
                  <a:lnTo>
                    <a:pt x="538" y="1308"/>
                  </a:lnTo>
                  <a:lnTo>
                    <a:pt x="538" y="1308"/>
                  </a:lnTo>
                  <a:lnTo>
                    <a:pt x="540" y="1260"/>
                  </a:lnTo>
                  <a:lnTo>
                    <a:pt x="540" y="1260"/>
                  </a:lnTo>
                  <a:lnTo>
                    <a:pt x="546" y="1194"/>
                  </a:lnTo>
                  <a:lnTo>
                    <a:pt x="546" y="1194"/>
                  </a:lnTo>
                  <a:lnTo>
                    <a:pt x="542" y="1170"/>
                  </a:lnTo>
                  <a:lnTo>
                    <a:pt x="538" y="1158"/>
                  </a:lnTo>
                  <a:lnTo>
                    <a:pt x="532" y="1148"/>
                  </a:lnTo>
                  <a:lnTo>
                    <a:pt x="532" y="1148"/>
                  </a:lnTo>
                  <a:lnTo>
                    <a:pt x="520" y="1136"/>
                  </a:lnTo>
                  <a:lnTo>
                    <a:pt x="514" y="1130"/>
                  </a:lnTo>
                  <a:lnTo>
                    <a:pt x="510" y="1122"/>
                  </a:lnTo>
                  <a:lnTo>
                    <a:pt x="510" y="1122"/>
                  </a:lnTo>
                  <a:lnTo>
                    <a:pt x="516" y="1070"/>
                  </a:lnTo>
                  <a:lnTo>
                    <a:pt x="516" y="1070"/>
                  </a:lnTo>
                  <a:lnTo>
                    <a:pt x="510" y="988"/>
                  </a:lnTo>
                  <a:lnTo>
                    <a:pt x="510" y="988"/>
                  </a:lnTo>
                  <a:lnTo>
                    <a:pt x="516" y="964"/>
                  </a:lnTo>
                  <a:lnTo>
                    <a:pt x="522" y="940"/>
                  </a:lnTo>
                  <a:lnTo>
                    <a:pt x="528" y="914"/>
                  </a:lnTo>
                  <a:lnTo>
                    <a:pt x="530" y="900"/>
                  </a:lnTo>
                  <a:lnTo>
                    <a:pt x="530" y="886"/>
                  </a:lnTo>
                  <a:lnTo>
                    <a:pt x="530" y="886"/>
                  </a:lnTo>
                  <a:lnTo>
                    <a:pt x="514" y="892"/>
                  </a:lnTo>
                  <a:lnTo>
                    <a:pt x="514" y="892"/>
                  </a:lnTo>
                  <a:lnTo>
                    <a:pt x="510" y="902"/>
                  </a:lnTo>
                  <a:lnTo>
                    <a:pt x="510" y="902"/>
                  </a:lnTo>
                  <a:lnTo>
                    <a:pt x="498" y="898"/>
                  </a:lnTo>
                  <a:lnTo>
                    <a:pt x="488" y="896"/>
                  </a:lnTo>
                  <a:lnTo>
                    <a:pt x="488" y="896"/>
                  </a:lnTo>
                  <a:lnTo>
                    <a:pt x="482" y="874"/>
                  </a:lnTo>
                  <a:lnTo>
                    <a:pt x="476" y="850"/>
                  </a:lnTo>
                  <a:lnTo>
                    <a:pt x="470" y="824"/>
                  </a:lnTo>
                  <a:lnTo>
                    <a:pt x="466" y="814"/>
                  </a:lnTo>
                  <a:lnTo>
                    <a:pt x="460" y="806"/>
                  </a:lnTo>
                  <a:lnTo>
                    <a:pt x="460" y="806"/>
                  </a:lnTo>
                  <a:lnTo>
                    <a:pt x="458" y="808"/>
                  </a:lnTo>
                  <a:lnTo>
                    <a:pt x="458" y="808"/>
                  </a:lnTo>
                  <a:lnTo>
                    <a:pt x="458" y="822"/>
                  </a:lnTo>
                  <a:lnTo>
                    <a:pt x="462" y="834"/>
                  </a:lnTo>
                  <a:lnTo>
                    <a:pt x="468" y="858"/>
                  </a:lnTo>
                  <a:lnTo>
                    <a:pt x="472" y="870"/>
                  </a:lnTo>
                  <a:lnTo>
                    <a:pt x="474" y="882"/>
                  </a:lnTo>
                  <a:lnTo>
                    <a:pt x="474" y="894"/>
                  </a:lnTo>
                  <a:lnTo>
                    <a:pt x="472" y="908"/>
                  </a:lnTo>
                  <a:lnTo>
                    <a:pt x="472" y="908"/>
                  </a:lnTo>
                  <a:lnTo>
                    <a:pt x="460" y="940"/>
                  </a:lnTo>
                  <a:lnTo>
                    <a:pt x="460" y="940"/>
                  </a:lnTo>
                  <a:lnTo>
                    <a:pt x="458" y="966"/>
                  </a:lnTo>
                  <a:lnTo>
                    <a:pt x="458" y="992"/>
                  </a:lnTo>
                  <a:lnTo>
                    <a:pt x="462" y="1040"/>
                  </a:lnTo>
                  <a:lnTo>
                    <a:pt x="462" y="1040"/>
                  </a:lnTo>
                  <a:lnTo>
                    <a:pt x="462" y="1044"/>
                  </a:lnTo>
                  <a:lnTo>
                    <a:pt x="460" y="1048"/>
                  </a:lnTo>
                  <a:lnTo>
                    <a:pt x="458" y="1048"/>
                  </a:lnTo>
                  <a:lnTo>
                    <a:pt x="456" y="1052"/>
                  </a:lnTo>
                  <a:lnTo>
                    <a:pt x="456" y="1052"/>
                  </a:lnTo>
                  <a:lnTo>
                    <a:pt x="456" y="1078"/>
                  </a:lnTo>
                  <a:lnTo>
                    <a:pt x="456" y="1078"/>
                  </a:lnTo>
                  <a:lnTo>
                    <a:pt x="450" y="1126"/>
                  </a:lnTo>
                  <a:lnTo>
                    <a:pt x="450" y="1126"/>
                  </a:lnTo>
                  <a:lnTo>
                    <a:pt x="450" y="1184"/>
                  </a:lnTo>
                  <a:lnTo>
                    <a:pt x="450" y="1184"/>
                  </a:lnTo>
                  <a:lnTo>
                    <a:pt x="430" y="1298"/>
                  </a:lnTo>
                  <a:lnTo>
                    <a:pt x="420" y="1354"/>
                  </a:lnTo>
                  <a:lnTo>
                    <a:pt x="408" y="1410"/>
                  </a:lnTo>
                  <a:lnTo>
                    <a:pt x="408" y="1410"/>
                  </a:lnTo>
                  <a:lnTo>
                    <a:pt x="402" y="1486"/>
                  </a:lnTo>
                  <a:lnTo>
                    <a:pt x="402" y="1486"/>
                  </a:lnTo>
                  <a:lnTo>
                    <a:pt x="396" y="1500"/>
                  </a:lnTo>
                  <a:lnTo>
                    <a:pt x="390" y="1510"/>
                  </a:lnTo>
                  <a:lnTo>
                    <a:pt x="376" y="1530"/>
                  </a:lnTo>
                  <a:lnTo>
                    <a:pt x="376" y="1530"/>
                  </a:lnTo>
                  <a:lnTo>
                    <a:pt x="370" y="1544"/>
                  </a:lnTo>
                  <a:lnTo>
                    <a:pt x="362" y="1562"/>
                  </a:lnTo>
                  <a:lnTo>
                    <a:pt x="356" y="1582"/>
                  </a:lnTo>
                  <a:lnTo>
                    <a:pt x="352" y="1598"/>
                  </a:lnTo>
                  <a:lnTo>
                    <a:pt x="352" y="1598"/>
                  </a:lnTo>
                  <a:lnTo>
                    <a:pt x="358" y="1604"/>
                  </a:lnTo>
                  <a:lnTo>
                    <a:pt x="366" y="1608"/>
                  </a:lnTo>
                  <a:lnTo>
                    <a:pt x="372" y="1614"/>
                  </a:lnTo>
                  <a:lnTo>
                    <a:pt x="376" y="1622"/>
                  </a:lnTo>
                  <a:lnTo>
                    <a:pt x="380" y="1630"/>
                  </a:lnTo>
                  <a:lnTo>
                    <a:pt x="382" y="1640"/>
                  </a:lnTo>
                  <a:lnTo>
                    <a:pt x="384" y="1650"/>
                  </a:lnTo>
                  <a:lnTo>
                    <a:pt x="384" y="1660"/>
                  </a:lnTo>
                  <a:lnTo>
                    <a:pt x="384" y="1660"/>
                  </a:lnTo>
                  <a:lnTo>
                    <a:pt x="382" y="1660"/>
                  </a:lnTo>
                  <a:lnTo>
                    <a:pt x="382" y="1660"/>
                  </a:lnTo>
                  <a:lnTo>
                    <a:pt x="376" y="1662"/>
                  </a:lnTo>
                  <a:lnTo>
                    <a:pt x="370" y="1662"/>
                  </a:lnTo>
                  <a:lnTo>
                    <a:pt x="356" y="1664"/>
                  </a:lnTo>
                  <a:lnTo>
                    <a:pt x="356" y="1664"/>
                  </a:lnTo>
                  <a:lnTo>
                    <a:pt x="340" y="1666"/>
                  </a:lnTo>
                  <a:lnTo>
                    <a:pt x="326" y="1668"/>
                  </a:lnTo>
                  <a:lnTo>
                    <a:pt x="314" y="1666"/>
                  </a:lnTo>
                  <a:lnTo>
                    <a:pt x="302" y="1664"/>
                  </a:lnTo>
                  <a:lnTo>
                    <a:pt x="290" y="1660"/>
                  </a:lnTo>
                  <a:lnTo>
                    <a:pt x="280" y="1656"/>
                  </a:lnTo>
                  <a:lnTo>
                    <a:pt x="270" y="1652"/>
                  </a:lnTo>
                  <a:lnTo>
                    <a:pt x="262" y="1644"/>
                  </a:lnTo>
                  <a:lnTo>
                    <a:pt x="262" y="1644"/>
                  </a:lnTo>
                  <a:lnTo>
                    <a:pt x="264" y="1634"/>
                  </a:lnTo>
                  <a:lnTo>
                    <a:pt x="266" y="1622"/>
                  </a:lnTo>
                  <a:lnTo>
                    <a:pt x="270" y="1612"/>
                  </a:lnTo>
                  <a:lnTo>
                    <a:pt x="268" y="1604"/>
                  </a:lnTo>
                  <a:lnTo>
                    <a:pt x="268" y="1604"/>
                  </a:lnTo>
                  <a:lnTo>
                    <a:pt x="260" y="1592"/>
                  </a:lnTo>
                  <a:lnTo>
                    <a:pt x="260" y="1592"/>
                  </a:lnTo>
                  <a:lnTo>
                    <a:pt x="256" y="1580"/>
                  </a:lnTo>
                  <a:lnTo>
                    <a:pt x="254" y="1564"/>
                  </a:lnTo>
                  <a:lnTo>
                    <a:pt x="254" y="1550"/>
                  </a:lnTo>
                  <a:lnTo>
                    <a:pt x="252" y="1544"/>
                  </a:lnTo>
                  <a:lnTo>
                    <a:pt x="250" y="1540"/>
                  </a:lnTo>
                  <a:lnTo>
                    <a:pt x="250" y="1540"/>
                  </a:lnTo>
                  <a:lnTo>
                    <a:pt x="248" y="1540"/>
                  </a:lnTo>
                  <a:lnTo>
                    <a:pt x="248" y="1540"/>
                  </a:lnTo>
                  <a:lnTo>
                    <a:pt x="240" y="1570"/>
                  </a:lnTo>
                  <a:lnTo>
                    <a:pt x="234" y="1590"/>
                  </a:lnTo>
                  <a:lnTo>
                    <a:pt x="226" y="1608"/>
                  </a:lnTo>
                  <a:lnTo>
                    <a:pt x="216" y="1624"/>
                  </a:lnTo>
                  <a:lnTo>
                    <a:pt x="212" y="1630"/>
                  </a:lnTo>
                  <a:lnTo>
                    <a:pt x="206" y="1636"/>
                  </a:lnTo>
                  <a:lnTo>
                    <a:pt x="198" y="1640"/>
                  </a:lnTo>
                  <a:lnTo>
                    <a:pt x="192" y="1642"/>
                  </a:lnTo>
                  <a:lnTo>
                    <a:pt x="184" y="1644"/>
                  </a:lnTo>
                  <a:lnTo>
                    <a:pt x="174" y="1642"/>
                  </a:lnTo>
                  <a:lnTo>
                    <a:pt x="174" y="1642"/>
                  </a:lnTo>
                  <a:lnTo>
                    <a:pt x="164" y="1638"/>
                  </a:lnTo>
                  <a:lnTo>
                    <a:pt x="154" y="1634"/>
                  </a:lnTo>
                  <a:lnTo>
                    <a:pt x="148" y="1628"/>
                  </a:lnTo>
                  <a:lnTo>
                    <a:pt x="144" y="1620"/>
                  </a:lnTo>
                  <a:lnTo>
                    <a:pt x="140" y="1612"/>
                  </a:lnTo>
                  <a:lnTo>
                    <a:pt x="140" y="1602"/>
                  </a:lnTo>
                  <a:lnTo>
                    <a:pt x="140" y="1592"/>
                  </a:lnTo>
                  <a:lnTo>
                    <a:pt x="142" y="1582"/>
                  </a:lnTo>
                  <a:lnTo>
                    <a:pt x="148" y="1562"/>
                  </a:lnTo>
                  <a:lnTo>
                    <a:pt x="156" y="1544"/>
                  </a:lnTo>
                  <a:lnTo>
                    <a:pt x="168" y="1528"/>
                  </a:lnTo>
                  <a:lnTo>
                    <a:pt x="178" y="1516"/>
                  </a:lnTo>
                  <a:lnTo>
                    <a:pt x="178" y="1516"/>
                  </a:lnTo>
                  <a:lnTo>
                    <a:pt x="176" y="1492"/>
                  </a:lnTo>
                  <a:lnTo>
                    <a:pt x="172" y="1468"/>
                  </a:lnTo>
                  <a:lnTo>
                    <a:pt x="172" y="1468"/>
                  </a:lnTo>
                  <a:lnTo>
                    <a:pt x="170" y="1448"/>
                  </a:lnTo>
                  <a:lnTo>
                    <a:pt x="172" y="1428"/>
                  </a:lnTo>
                  <a:lnTo>
                    <a:pt x="172" y="1410"/>
                  </a:lnTo>
                  <a:lnTo>
                    <a:pt x="170" y="1392"/>
                  </a:lnTo>
                  <a:lnTo>
                    <a:pt x="170" y="1392"/>
                  </a:lnTo>
                  <a:lnTo>
                    <a:pt x="154" y="1340"/>
                  </a:lnTo>
                  <a:lnTo>
                    <a:pt x="154" y="1340"/>
                  </a:lnTo>
                  <a:lnTo>
                    <a:pt x="144" y="1260"/>
                  </a:lnTo>
                  <a:lnTo>
                    <a:pt x="144" y="1260"/>
                  </a:lnTo>
                  <a:lnTo>
                    <a:pt x="130" y="1212"/>
                  </a:lnTo>
                  <a:lnTo>
                    <a:pt x="130" y="1212"/>
                  </a:lnTo>
                  <a:lnTo>
                    <a:pt x="128" y="1204"/>
                  </a:lnTo>
                  <a:lnTo>
                    <a:pt x="130" y="1198"/>
                  </a:lnTo>
                  <a:lnTo>
                    <a:pt x="134" y="1188"/>
                  </a:lnTo>
                  <a:lnTo>
                    <a:pt x="140" y="1178"/>
                  </a:lnTo>
                  <a:lnTo>
                    <a:pt x="144" y="1166"/>
                  </a:lnTo>
                  <a:lnTo>
                    <a:pt x="144" y="1166"/>
                  </a:lnTo>
                  <a:lnTo>
                    <a:pt x="142" y="1134"/>
                  </a:lnTo>
                  <a:lnTo>
                    <a:pt x="142" y="1134"/>
                  </a:lnTo>
                  <a:lnTo>
                    <a:pt x="140" y="1110"/>
                  </a:lnTo>
                  <a:lnTo>
                    <a:pt x="138" y="1086"/>
                  </a:lnTo>
                  <a:lnTo>
                    <a:pt x="138" y="1062"/>
                  </a:lnTo>
                  <a:lnTo>
                    <a:pt x="136" y="1040"/>
                  </a:lnTo>
                  <a:lnTo>
                    <a:pt x="136" y="1040"/>
                  </a:lnTo>
                  <a:lnTo>
                    <a:pt x="136" y="1034"/>
                  </a:lnTo>
                  <a:lnTo>
                    <a:pt x="136" y="1028"/>
                  </a:lnTo>
                  <a:lnTo>
                    <a:pt x="140" y="1018"/>
                  </a:lnTo>
                  <a:lnTo>
                    <a:pt x="140" y="1018"/>
                  </a:lnTo>
                  <a:lnTo>
                    <a:pt x="142" y="1000"/>
                  </a:lnTo>
                  <a:lnTo>
                    <a:pt x="140" y="970"/>
                  </a:lnTo>
                  <a:lnTo>
                    <a:pt x="140" y="940"/>
                  </a:lnTo>
                  <a:lnTo>
                    <a:pt x="138" y="922"/>
                  </a:lnTo>
                  <a:lnTo>
                    <a:pt x="138" y="922"/>
                  </a:lnTo>
                  <a:lnTo>
                    <a:pt x="118" y="910"/>
                  </a:lnTo>
                  <a:lnTo>
                    <a:pt x="118" y="910"/>
                  </a:lnTo>
                  <a:lnTo>
                    <a:pt x="120" y="902"/>
                  </a:lnTo>
                  <a:lnTo>
                    <a:pt x="124" y="896"/>
                  </a:lnTo>
                  <a:lnTo>
                    <a:pt x="126" y="890"/>
                  </a:lnTo>
                  <a:lnTo>
                    <a:pt x="130" y="884"/>
                  </a:lnTo>
                  <a:lnTo>
                    <a:pt x="130" y="884"/>
                  </a:lnTo>
                  <a:lnTo>
                    <a:pt x="126" y="858"/>
                  </a:lnTo>
                  <a:lnTo>
                    <a:pt x="126" y="858"/>
                  </a:lnTo>
                  <a:lnTo>
                    <a:pt x="130" y="844"/>
                  </a:lnTo>
                  <a:lnTo>
                    <a:pt x="132" y="826"/>
                  </a:lnTo>
                  <a:lnTo>
                    <a:pt x="132" y="826"/>
                  </a:lnTo>
                  <a:lnTo>
                    <a:pt x="126" y="830"/>
                  </a:lnTo>
                  <a:lnTo>
                    <a:pt x="122" y="834"/>
                  </a:lnTo>
                  <a:lnTo>
                    <a:pt x="116" y="846"/>
                  </a:lnTo>
                  <a:lnTo>
                    <a:pt x="110" y="860"/>
                  </a:lnTo>
                  <a:lnTo>
                    <a:pt x="104" y="872"/>
                  </a:lnTo>
                  <a:lnTo>
                    <a:pt x="104" y="872"/>
                  </a:lnTo>
                  <a:lnTo>
                    <a:pt x="86" y="908"/>
                  </a:lnTo>
                  <a:lnTo>
                    <a:pt x="66" y="946"/>
                  </a:lnTo>
                  <a:lnTo>
                    <a:pt x="60" y="966"/>
                  </a:lnTo>
                  <a:lnTo>
                    <a:pt x="54" y="988"/>
                  </a:lnTo>
                  <a:lnTo>
                    <a:pt x="50" y="1010"/>
                  </a:lnTo>
                  <a:lnTo>
                    <a:pt x="50" y="1032"/>
                  </a:lnTo>
                  <a:lnTo>
                    <a:pt x="50" y="1032"/>
                  </a:lnTo>
                  <a:lnTo>
                    <a:pt x="54" y="1034"/>
                  </a:lnTo>
                  <a:lnTo>
                    <a:pt x="58" y="1038"/>
                  </a:lnTo>
                  <a:lnTo>
                    <a:pt x="60" y="1042"/>
                  </a:lnTo>
                  <a:lnTo>
                    <a:pt x="58" y="1048"/>
                  </a:lnTo>
                  <a:lnTo>
                    <a:pt x="58" y="1048"/>
                  </a:lnTo>
                  <a:lnTo>
                    <a:pt x="50" y="1050"/>
                  </a:lnTo>
                  <a:lnTo>
                    <a:pt x="42" y="1052"/>
                  </a:lnTo>
                  <a:lnTo>
                    <a:pt x="42" y="1052"/>
                  </a:lnTo>
                  <a:lnTo>
                    <a:pt x="32" y="1048"/>
                  </a:lnTo>
                  <a:lnTo>
                    <a:pt x="24" y="1044"/>
                  </a:lnTo>
                  <a:lnTo>
                    <a:pt x="20" y="1038"/>
                  </a:lnTo>
                  <a:lnTo>
                    <a:pt x="16" y="1032"/>
                  </a:lnTo>
                  <a:lnTo>
                    <a:pt x="8" y="1016"/>
                  </a:lnTo>
                  <a:lnTo>
                    <a:pt x="0" y="1000"/>
                  </a:lnTo>
                  <a:lnTo>
                    <a:pt x="0" y="1000"/>
                  </a:lnTo>
                  <a:lnTo>
                    <a:pt x="12" y="964"/>
                  </a:lnTo>
                  <a:lnTo>
                    <a:pt x="12" y="964"/>
                  </a:lnTo>
                  <a:lnTo>
                    <a:pt x="8" y="958"/>
                  </a:lnTo>
                  <a:lnTo>
                    <a:pt x="8" y="958"/>
                  </a:lnTo>
                  <a:lnTo>
                    <a:pt x="14" y="942"/>
                  </a:lnTo>
                  <a:lnTo>
                    <a:pt x="16" y="932"/>
                  </a:lnTo>
                  <a:lnTo>
                    <a:pt x="16" y="928"/>
                  </a:lnTo>
                  <a:lnTo>
                    <a:pt x="16" y="922"/>
                  </a:lnTo>
                  <a:lnTo>
                    <a:pt x="16" y="922"/>
                  </a:lnTo>
                  <a:lnTo>
                    <a:pt x="12" y="918"/>
                  </a:lnTo>
                  <a:lnTo>
                    <a:pt x="10" y="916"/>
                  </a:lnTo>
                  <a:lnTo>
                    <a:pt x="10" y="910"/>
                  </a:lnTo>
                  <a:lnTo>
                    <a:pt x="10" y="910"/>
                  </a:lnTo>
                  <a:lnTo>
                    <a:pt x="12" y="902"/>
                  </a:lnTo>
                  <a:lnTo>
                    <a:pt x="14" y="894"/>
                  </a:lnTo>
                  <a:lnTo>
                    <a:pt x="20" y="878"/>
                  </a:lnTo>
                  <a:lnTo>
                    <a:pt x="20" y="878"/>
                  </a:lnTo>
                  <a:lnTo>
                    <a:pt x="24" y="838"/>
                  </a:lnTo>
                  <a:lnTo>
                    <a:pt x="24" y="838"/>
                  </a:lnTo>
                  <a:lnTo>
                    <a:pt x="48" y="746"/>
                  </a:lnTo>
                  <a:lnTo>
                    <a:pt x="74" y="658"/>
                  </a:lnTo>
                  <a:lnTo>
                    <a:pt x="74" y="658"/>
                  </a:lnTo>
                  <a:lnTo>
                    <a:pt x="94" y="578"/>
                  </a:lnTo>
                  <a:lnTo>
                    <a:pt x="94" y="578"/>
                  </a:lnTo>
                  <a:lnTo>
                    <a:pt x="116" y="520"/>
                  </a:lnTo>
                  <a:lnTo>
                    <a:pt x="116" y="520"/>
                  </a:lnTo>
                  <a:lnTo>
                    <a:pt x="126" y="504"/>
                  </a:lnTo>
                  <a:lnTo>
                    <a:pt x="136" y="486"/>
                  </a:lnTo>
                  <a:lnTo>
                    <a:pt x="138" y="478"/>
                  </a:lnTo>
                  <a:lnTo>
                    <a:pt x="140" y="468"/>
                  </a:lnTo>
                  <a:lnTo>
                    <a:pt x="140" y="458"/>
                  </a:lnTo>
                  <a:lnTo>
                    <a:pt x="138" y="446"/>
                  </a:lnTo>
                  <a:lnTo>
                    <a:pt x="138" y="446"/>
                  </a:lnTo>
                  <a:lnTo>
                    <a:pt x="144" y="440"/>
                  </a:lnTo>
                  <a:lnTo>
                    <a:pt x="150" y="436"/>
                  </a:lnTo>
                  <a:lnTo>
                    <a:pt x="158" y="432"/>
                  </a:lnTo>
                  <a:lnTo>
                    <a:pt x="164" y="430"/>
                  </a:lnTo>
                  <a:lnTo>
                    <a:pt x="182" y="426"/>
                  </a:lnTo>
                  <a:lnTo>
                    <a:pt x="190" y="422"/>
                  </a:lnTo>
                  <a:lnTo>
                    <a:pt x="198" y="420"/>
                  </a:lnTo>
                  <a:lnTo>
                    <a:pt x="198" y="420"/>
                  </a:lnTo>
                  <a:lnTo>
                    <a:pt x="214" y="404"/>
                  </a:lnTo>
                  <a:lnTo>
                    <a:pt x="214" y="404"/>
                  </a:lnTo>
                  <a:lnTo>
                    <a:pt x="228" y="400"/>
                  </a:lnTo>
                  <a:lnTo>
                    <a:pt x="236" y="396"/>
                  </a:lnTo>
                  <a:lnTo>
                    <a:pt x="240" y="392"/>
                  </a:lnTo>
                  <a:lnTo>
                    <a:pt x="240" y="392"/>
                  </a:lnTo>
                  <a:lnTo>
                    <a:pt x="238" y="386"/>
                  </a:lnTo>
                  <a:lnTo>
                    <a:pt x="234" y="378"/>
                  </a:lnTo>
                  <a:lnTo>
                    <a:pt x="232" y="368"/>
                  </a:lnTo>
                  <a:lnTo>
                    <a:pt x="228" y="362"/>
                  </a:lnTo>
                  <a:lnTo>
                    <a:pt x="228" y="362"/>
                  </a:lnTo>
                  <a:lnTo>
                    <a:pt x="220" y="356"/>
                  </a:lnTo>
                  <a:lnTo>
                    <a:pt x="212" y="350"/>
                  </a:lnTo>
                  <a:lnTo>
                    <a:pt x="204" y="342"/>
                  </a:lnTo>
                  <a:lnTo>
                    <a:pt x="200" y="338"/>
                  </a:lnTo>
                  <a:lnTo>
                    <a:pt x="198" y="332"/>
                  </a:lnTo>
                  <a:lnTo>
                    <a:pt x="198" y="332"/>
                  </a:lnTo>
                  <a:lnTo>
                    <a:pt x="198" y="324"/>
                  </a:lnTo>
                  <a:lnTo>
                    <a:pt x="198" y="318"/>
                  </a:lnTo>
                  <a:lnTo>
                    <a:pt x="204" y="304"/>
                  </a:lnTo>
                  <a:lnTo>
                    <a:pt x="210" y="292"/>
                  </a:lnTo>
                  <a:lnTo>
                    <a:pt x="216" y="282"/>
                  </a:lnTo>
                  <a:lnTo>
                    <a:pt x="216" y="282"/>
                  </a:lnTo>
                  <a:lnTo>
                    <a:pt x="224" y="260"/>
                  </a:lnTo>
                  <a:lnTo>
                    <a:pt x="234" y="238"/>
                  </a:lnTo>
                  <a:lnTo>
                    <a:pt x="240" y="228"/>
                  </a:lnTo>
                  <a:lnTo>
                    <a:pt x="248" y="220"/>
                  </a:lnTo>
                  <a:lnTo>
                    <a:pt x="256" y="212"/>
                  </a:lnTo>
                  <a:lnTo>
                    <a:pt x="266" y="208"/>
                  </a:lnTo>
                  <a:lnTo>
                    <a:pt x="266" y="208"/>
                  </a:lnTo>
                  <a:lnTo>
                    <a:pt x="294" y="204"/>
                  </a:lnTo>
                  <a:lnTo>
                    <a:pt x="294" y="204"/>
                  </a:lnTo>
                  <a:lnTo>
                    <a:pt x="304" y="202"/>
                  </a:lnTo>
                  <a:lnTo>
                    <a:pt x="318" y="200"/>
                  </a:lnTo>
                  <a:lnTo>
                    <a:pt x="330" y="202"/>
                  </a:lnTo>
                  <a:lnTo>
                    <a:pt x="342" y="206"/>
                  </a:lnTo>
                  <a:lnTo>
                    <a:pt x="342" y="206"/>
                  </a:lnTo>
                  <a:lnTo>
                    <a:pt x="358" y="216"/>
                  </a:lnTo>
                  <a:lnTo>
                    <a:pt x="366" y="224"/>
                  </a:lnTo>
                  <a:lnTo>
                    <a:pt x="372" y="230"/>
                  </a:lnTo>
                  <a:lnTo>
                    <a:pt x="372" y="230"/>
                  </a:lnTo>
                  <a:lnTo>
                    <a:pt x="378" y="246"/>
                  </a:lnTo>
                  <a:lnTo>
                    <a:pt x="386" y="272"/>
                  </a:lnTo>
                  <a:lnTo>
                    <a:pt x="394" y="298"/>
                  </a:lnTo>
                  <a:lnTo>
                    <a:pt x="394" y="308"/>
                  </a:lnTo>
                  <a:lnTo>
                    <a:pt x="394" y="316"/>
                  </a:lnTo>
                  <a:lnTo>
                    <a:pt x="394" y="316"/>
                  </a:lnTo>
                  <a:lnTo>
                    <a:pt x="380" y="330"/>
                  </a:lnTo>
                  <a:lnTo>
                    <a:pt x="380" y="330"/>
                  </a:lnTo>
                  <a:lnTo>
                    <a:pt x="378" y="340"/>
                  </a:lnTo>
                  <a:lnTo>
                    <a:pt x="378" y="350"/>
                  </a:lnTo>
                  <a:lnTo>
                    <a:pt x="378" y="360"/>
                  </a:lnTo>
                  <a:lnTo>
                    <a:pt x="376" y="368"/>
                  </a:lnTo>
                  <a:lnTo>
                    <a:pt x="376" y="368"/>
                  </a:lnTo>
                  <a:lnTo>
                    <a:pt x="370" y="370"/>
                  </a:lnTo>
                  <a:lnTo>
                    <a:pt x="366" y="374"/>
                  </a:lnTo>
                  <a:lnTo>
                    <a:pt x="360" y="376"/>
                  </a:lnTo>
                  <a:lnTo>
                    <a:pt x="356" y="380"/>
                  </a:lnTo>
                  <a:lnTo>
                    <a:pt x="356" y="380"/>
                  </a:lnTo>
                  <a:lnTo>
                    <a:pt x="354" y="384"/>
                  </a:lnTo>
                  <a:lnTo>
                    <a:pt x="356" y="388"/>
                  </a:lnTo>
                  <a:lnTo>
                    <a:pt x="356" y="388"/>
                  </a:lnTo>
                  <a:lnTo>
                    <a:pt x="394" y="398"/>
                  </a:lnTo>
                  <a:lnTo>
                    <a:pt x="394" y="398"/>
                  </a:lnTo>
                  <a:lnTo>
                    <a:pt x="416" y="410"/>
                  </a:lnTo>
                  <a:lnTo>
                    <a:pt x="416" y="410"/>
                  </a:lnTo>
                  <a:lnTo>
                    <a:pt x="444" y="406"/>
                  </a:lnTo>
                  <a:lnTo>
                    <a:pt x="444" y="406"/>
                  </a:lnTo>
                  <a:lnTo>
                    <a:pt x="468" y="408"/>
                  </a:lnTo>
                  <a:lnTo>
                    <a:pt x="468" y="408"/>
                  </a:lnTo>
                  <a:lnTo>
                    <a:pt x="468" y="406"/>
                  </a:lnTo>
                  <a:lnTo>
                    <a:pt x="468" y="406"/>
                  </a:lnTo>
                  <a:lnTo>
                    <a:pt x="478" y="362"/>
                  </a:lnTo>
                  <a:lnTo>
                    <a:pt x="478" y="362"/>
                  </a:lnTo>
                  <a:lnTo>
                    <a:pt x="486" y="336"/>
                  </a:lnTo>
                  <a:lnTo>
                    <a:pt x="500" y="308"/>
                  </a:lnTo>
                  <a:lnTo>
                    <a:pt x="508" y="296"/>
                  </a:lnTo>
                  <a:lnTo>
                    <a:pt x="516" y="284"/>
                  </a:lnTo>
                  <a:lnTo>
                    <a:pt x="524" y="274"/>
                  </a:lnTo>
                  <a:lnTo>
                    <a:pt x="534" y="266"/>
                  </a:lnTo>
                  <a:lnTo>
                    <a:pt x="534" y="266"/>
                  </a:lnTo>
                  <a:lnTo>
                    <a:pt x="542" y="264"/>
                  </a:lnTo>
                  <a:lnTo>
                    <a:pt x="548" y="262"/>
                  </a:lnTo>
                  <a:lnTo>
                    <a:pt x="566" y="258"/>
                  </a:lnTo>
                  <a:lnTo>
                    <a:pt x="584" y="256"/>
                  </a:lnTo>
                  <a:lnTo>
                    <a:pt x="598" y="254"/>
                  </a:lnTo>
                  <a:lnTo>
                    <a:pt x="598" y="254"/>
                  </a:lnTo>
                  <a:lnTo>
                    <a:pt x="600" y="252"/>
                  </a:lnTo>
                  <a:lnTo>
                    <a:pt x="600" y="252"/>
                  </a:lnTo>
                  <a:lnTo>
                    <a:pt x="598" y="236"/>
                  </a:lnTo>
                  <a:lnTo>
                    <a:pt x="600" y="224"/>
                  </a:lnTo>
                  <a:lnTo>
                    <a:pt x="602" y="216"/>
                  </a:lnTo>
                  <a:lnTo>
                    <a:pt x="606" y="210"/>
                  </a:lnTo>
                  <a:lnTo>
                    <a:pt x="610" y="204"/>
                  </a:lnTo>
                  <a:lnTo>
                    <a:pt x="618" y="200"/>
                  </a:lnTo>
                  <a:lnTo>
                    <a:pt x="640" y="192"/>
                  </a:lnTo>
                  <a:lnTo>
                    <a:pt x="640" y="192"/>
                  </a:lnTo>
                  <a:lnTo>
                    <a:pt x="632" y="158"/>
                  </a:lnTo>
                  <a:lnTo>
                    <a:pt x="628" y="136"/>
                  </a:lnTo>
                  <a:lnTo>
                    <a:pt x="626" y="114"/>
                  </a:lnTo>
                  <a:lnTo>
                    <a:pt x="626" y="92"/>
                  </a:lnTo>
                  <a:lnTo>
                    <a:pt x="628" y="70"/>
                  </a:lnTo>
                  <a:lnTo>
                    <a:pt x="634" y="50"/>
                  </a:lnTo>
                  <a:lnTo>
                    <a:pt x="636" y="42"/>
                  </a:lnTo>
                  <a:lnTo>
                    <a:pt x="642" y="34"/>
                  </a:lnTo>
                  <a:lnTo>
                    <a:pt x="642" y="34"/>
                  </a:lnTo>
                  <a:lnTo>
                    <a:pt x="648" y="26"/>
                  </a:lnTo>
                  <a:lnTo>
                    <a:pt x="654" y="22"/>
                  </a:lnTo>
                  <a:lnTo>
                    <a:pt x="668" y="14"/>
                  </a:lnTo>
                  <a:lnTo>
                    <a:pt x="684" y="8"/>
                  </a:lnTo>
                  <a:lnTo>
                    <a:pt x="700" y="0"/>
                  </a:lnTo>
                  <a:lnTo>
                    <a:pt x="700" y="0"/>
                  </a:lnTo>
                  <a:close/>
                  <a:moveTo>
                    <a:pt x="876" y="532"/>
                  </a:moveTo>
                  <a:lnTo>
                    <a:pt x="876" y="532"/>
                  </a:lnTo>
                  <a:lnTo>
                    <a:pt x="868" y="538"/>
                  </a:lnTo>
                  <a:lnTo>
                    <a:pt x="864" y="542"/>
                  </a:lnTo>
                  <a:lnTo>
                    <a:pt x="862" y="544"/>
                  </a:lnTo>
                  <a:lnTo>
                    <a:pt x="862" y="544"/>
                  </a:lnTo>
                  <a:lnTo>
                    <a:pt x="860" y="554"/>
                  </a:lnTo>
                  <a:lnTo>
                    <a:pt x="858" y="566"/>
                  </a:lnTo>
                  <a:lnTo>
                    <a:pt x="858" y="590"/>
                  </a:lnTo>
                  <a:lnTo>
                    <a:pt x="858" y="590"/>
                  </a:lnTo>
                  <a:lnTo>
                    <a:pt x="868" y="598"/>
                  </a:lnTo>
                  <a:lnTo>
                    <a:pt x="874" y="606"/>
                  </a:lnTo>
                  <a:lnTo>
                    <a:pt x="876" y="614"/>
                  </a:lnTo>
                  <a:lnTo>
                    <a:pt x="874" y="622"/>
                  </a:lnTo>
                  <a:lnTo>
                    <a:pt x="872" y="642"/>
                  </a:lnTo>
                  <a:lnTo>
                    <a:pt x="872" y="652"/>
                  </a:lnTo>
                  <a:lnTo>
                    <a:pt x="876" y="662"/>
                  </a:lnTo>
                  <a:lnTo>
                    <a:pt x="876" y="662"/>
                  </a:lnTo>
                  <a:lnTo>
                    <a:pt x="878" y="662"/>
                  </a:lnTo>
                  <a:lnTo>
                    <a:pt x="878" y="662"/>
                  </a:lnTo>
                  <a:lnTo>
                    <a:pt x="880" y="640"/>
                  </a:lnTo>
                  <a:lnTo>
                    <a:pt x="886" y="622"/>
                  </a:lnTo>
                  <a:lnTo>
                    <a:pt x="894" y="606"/>
                  </a:lnTo>
                  <a:lnTo>
                    <a:pt x="904" y="592"/>
                  </a:lnTo>
                  <a:lnTo>
                    <a:pt x="904" y="592"/>
                  </a:lnTo>
                  <a:lnTo>
                    <a:pt x="904" y="590"/>
                  </a:lnTo>
                  <a:lnTo>
                    <a:pt x="904" y="590"/>
                  </a:lnTo>
                  <a:lnTo>
                    <a:pt x="896" y="584"/>
                  </a:lnTo>
                  <a:lnTo>
                    <a:pt x="890" y="578"/>
                  </a:lnTo>
                  <a:lnTo>
                    <a:pt x="886" y="572"/>
                  </a:lnTo>
                  <a:lnTo>
                    <a:pt x="884" y="564"/>
                  </a:lnTo>
                  <a:lnTo>
                    <a:pt x="884" y="550"/>
                  </a:lnTo>
                  <a:lnTo>
                    <a:pt x="882" y="542"/>
                  </a:lnTo>
                  <a:lnTo>
                    <a:pt x="878" y="532"/>
                  </a:lnTo>
                  <a:lnTo>
                    <a:pt x="878" y="532"/>
                  </a:lnTo>
                  <a:lnTo>
                    <a:pt x="876" y="532"/>
                  </a:lnTo>
                  <a:lnTo>
                    <a:pt x="876" y="532"/>
                  </a:lnTo>
                  <a:close/>
                  <a:moveTo>
                    <a:pt x="34" y="994"/>
                  </a:moveTo>
                  <a:lnTo>
                    <a:pt x="34" y="994"/>
                  </a:lnTo>
                  <a:lnTo>
                    <a:pt x="26" y="1002"/>
                  </a:lnTo>
                  <a:lnTo>
                    <a:pt x="26" y="1002"/>
                  </a:lnTo>
                  <a:lnTo>
                    <a:pt x="28" y="1010"/>
                  </a:lnTo>
                  <a:lnTo>
                    <a:pt x="28" y="1010"/>
                  </a:lnTo>
                  <a:lnTo>
                    <a:pt x="34" y="1012"/>
                  </a:lnTo>
                  <a:lnTo>
                    <a:pt x="34" y="1012"/>
                  </a:lnTo>
                  <a:lnTo>
                    <a:pt x="36" y="1010"/>
                  </a:lnTo>
                  <a:lnTo>
                    <a:pt x="36" y="1010"/>
                  </a:lnTo>
                  <a:lnTo>
                    <a:pt x="38" y="1000"/>
                  </a:lnTo>
                  <a:lnTo>
                    <a:pt x="38" y="996"/>
                  </a:lnTo>
                  <a:lnTo>
                    <a:pt x="34" y="994"/>
                  </a:lnTo>
                  <a:lnTo>
                    <a:pt x="34" y="994"/>
                  </a:lnTo>
                  <a:close/>
                  <a:moveTo>
                    <a:pt x="292" y="1016"/>
                  </a:moveTo>
                  <a:lnTo>
                    <a:pt x="292" y="1016"/>
                  </a:lnTo>
                  <a:lnTo>
                    <a:pt x="286" y="1032"/>
                  </a:lnTo>
                  <a:lnTo>
                    <a:pt x="280" y="1046"/>
                  </a:lnTo>
                  <a:lnTo>
                    <a:pt x="276" y="1060"/>
                  </a:lnTo>
                  <a:lnTo>
                    <a:pt x="274" y="1076"/>
                  </a:lnTo>
                  <a:lnTo>
                    <a:pt x="274" y="1090"/>
                  </a:lnTo>
                  <a:lnTo>
                    <a:pt x="274" y="1106"/>
                  </a:lnTo>
                  <a:lnTo>
                    <a:pt x="278" y="1142"/>
                  </a:lnTo>
                  <a:lnTo>
                    <a:pt x="278" y="1142"/>
                  </a:lnTo>
                  <a:lnTo>
                    <a:pt x="274" y="1174"/>
                  </a:lnTo>
                  <a:lnTo>
                    <a:pt x="274" y="1174"/>
                  </a:lnTo>
                  <a:lnTo>
                    <a:pt x="278" y="1200"/>
                  </a:lnTo>
                  <a:lnTo>
                    <a:pt x="278" y="1214"/>
                  </a:lnTo>
                  <a:lnTo>
                    <a:pt x="278" y="1226"/>
                  </a:lnTo>
                  <a:lnTo>
                    <a:pt x="278" y="1226"/>
                  </a:lnTo>
                  <a:lnTo>
                    <a:pt x="270" y="1270"/>
                  </a:lnTo>
                  <a:lnTo>
                    <a:pt x="270" y="1270"/>
                  </a:lnTo>
                  <a:lnTo>
                    <a:pt x="260" y="1290"/>
                  </a:lnTo>
                  <a:lnTo>
                    <a:pt x="256" y="1300"/>
                  </a:lnTo>
                  <a:lnTo>
                    <a:pt x="252" y="1312"/>
                  </a:lnTo>
                  <a:lnTo>
                    <a:pt x="252" y="1312"/>
                  </a:lnTo>
                  <a:lnTo>
                    <a:pt x="252" y="1320"/>
                  </a:lnTo>
                  <a:lnTo>
                    <a:pt x="252" y="1328"/>
                  </a:lnTo>
                  <a:lnTo>
                    <a:pt x="254" y="1342"/>
                  </a:lnTo>
                  <a:lnTo>
                    <a:pt x="254" y="1342"/>
                  </a:lnTo>
                  <a:lnTo>
                    <a:pt x="254" y="1372"/>
                  </a:lnTo>
                  <a:lnTo>
                    <a:pt x="254" y="1372"/>
                  </a:lnTo>
                  <a:lnTo>
                    <a:pt x="268" y="1436"/>
                  </a:lnTo>
                  <a:lnTo>
                    <a:pt x="268" y="1436"/>
                  </a:lnTo>
                  <a:lnTo>
                    <a:pt x="270" y="1436"/>
                  </a:lnTo>
                  <a:lnTo>
                    <a:pt x="270" y="1436"/>
                  </a:lnTo>
                  <a:lnTo>
                    <a:pt x="284" y="1370"/>
                  </a:lnTo>
                  <a:lnTo>
                    <a:pt x="284" y="1370"/>
                  </a:lnTo>
                  <a:lnTo>
                    <a:pt x="286" y="1300"/>
                  </a:lnTo>
                  <a:lnTo>
                    <a:pt x="286" y="1300"/>
                  </a:lnTo>
                  <a:lnTo>
                    <a:pt x="300" y="1222"/>
                  </a:lnTo>
                  <a:lnTo>
                    <a:pt x="300" y="1222"/>
                  </a:lnTo>
                  <a:lnTo>
                    <a:pt x="296" y="1186"/>
                  </a:lnTo>
                  <a:lnTo>
                    <a:pt x="296" y="1186"/>
                  </a:lnTo>
                  <a:lnTo>
                    <a:pt x="296" y="1142"/>
                  </a:lnTo>
                  <a:lnTo>
                    <a:pt x="296" y="1142"/>
                  </a:lnTo>
                  <a:lnTo>
                    <a:pt x="298" y="1074"/>
                  </a:lnTo>
                  <a:lnTo>
                    <a:pt x="298" y="1038"/>
                  </a:lnTo>
                  <a:lnTo>
                    <a:pt x="296" y="1024"/>
                  </a:lnTo>
                  <a:lnTo>
                    <a:pt x="292" y="1016"/>
                  </a:lnTo>
                  <a:lnTo>
                    <a:pt x="292" y="1016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9" name="Freeform 168"/>
            <p:cNvSpPr>
              <a:spLocks noEditPoints="1"/>
            </p:cNvSpPr>
            <p:nvPr/>
          </p:nvSpPr>
          <p:spPr bwMode="auto">
            <a:xfrm>
              <a:off x="299103" y="2867455"/>
              <a:ext cx="403807" cy="1328526"/>
            </a:xfrm>
            <a:custGeom>
              <a:avLst/>
              <a:gdLst/>
              <a:ahLst/>
              <a:cxnLst>
                <a:cxn ang="0">
                  <a:pos x="386" y="338"/>
                </a:cxn>
                <a:cxn ang="0">
                  <a:pos x="376" y="256"/>
                </a:cxn>
                <a:cxn ang="0">
                  <a:pos x="366" y="214"/>
                </a:cxn>
                <a:cxn ang="0">
                  <a:pos x="308" y="182"/>
                </a:cxn>
                <a:cxn ang="0">
                  <a:pos x="260" y="162"/>
                </a:cxn>
                <a:cxn ang="0">
                  <a:pos x="232" y="138"/>
                </a:cxn>
                <a:cxn ang="0">
                  <a:pos x="230" y="108"/>
                </a:cxn>
                <a:cxn ang="0">
                  <a:pos x="230" y="66"/>
                </a:cxn>
                <a:cxn ang="0">
                  <a:pos x="188" y="4"/>
                </a:cxn>
                <a:cxn ang="0">
                  <a:pos x="112" y="76"/>
                </a:cxn>
                <a:cxn ang="0">
                  <a:pos x="114" y="112"/>
                </a:cxn>
                <a:cxn ang="0">
                  <a:pos x="140" y="158"/>
                </a:cxn>
                <a:cxn ang="0">
                  <a:pos x="134" y="196"/>
                </a:cxn>
                <a:cxn ang="0">
                  <a:pos x="80" y="244"/>
                </a:cxn>
                <a:cxn ang="0">
                  <a:pos x="62" y="274"/>
                </a:cxn>
                <a:cxn ang="0">
                  <a:pos x="54" y="346"/>
                </a:cxn>
                <a:cxn ang="0">
                  <a:pos x="48" y="434"/>
                </a:cxn>
                <a:cxn ang="0">
                  <a:pos x="40" y="474"/>
                </a:cxn>
                <a:cxn ang="0">
                  <a:pos x="42" y="520"/>
                </a:cxn>
                <a:cxn ang="0">
                  <a:pos x="26" y="558"/>
                </a:cxn>
                <a:cxn ang="0">
                  <a:pos x="0" y="638"/>
                </a:cxn>
                <a:cxn ang="0">
                  <a:pos x="26" y="646"/>
                </a:cxn>
                <a:cxn ang="0">
                  <a:pos x="38" y="668"/>
                </a:cxn>
                <a:cxn ang="0">
                  <a:pos x="64" y="868"/>
                </a:cxn>
                <a:cxn ang="0">
                  <a:pos x="98" y="1038"/>
                </a:cxn>
                <a:cxn ang="0">
                  <a:pos x="122" y="1156"/>
                </a:cxn>
                <a:cxn ang="0">
                  <a:pos x="136" y="1190"/>
                </a:cxn>
                <a:cxn ang="0">
                  <a:pos x="132" y="1216"/>
                </a:cxn>
                <a:cxn ang="0">
                  <a:pos x="98" y="1224"/>
                </a:cxn>
                <a:cxn ang="0">
                  <a:pos x="64" y="1244"/>
                </a:cxn>
                <a:cxn ang="0">
                  <a:pos x="64" y="1254"/>
                </a:cxn>
                <a:cxn ang="0">
                  <a:pos x="140" y="1264"/>
                </a:cxn>
                <a:cxn ang="0">
                  <a:pos x="188" y="1244"/>
                </a:cxn>
                <a:cxn ang="0">
                  <a:pos x="240" y="1252"/>
                </a:cxn>
                <a:cxn ang="0">
                  <a:pos x="268" y="1246"/>
                </a:cxn>
                <a:cxn ang="0">
                  <a:pos x="264" y="1258"/>
                </a:cxn>
                <a:cxn ang="0">
                  <a:pos x="246" y="1282"/>
                </a:cxn>
                <a:cxn ang="0">
                  <a:pos x="232" y="1300"/>
                </a:cxn>
                <a:cxn ang="0">
                  <a:pos x="292" y="1316"/>
                </a:cxn>
                <a:cxn ang="0">
                  <a:pos x="350" y="1294"/>
                </a:cxn>
                <a:cxn ang="0">
                  <a:pos x="354" y="1256"/>
                </a:cxn>
                <a:cxn ang="0">
                  <a:pos x="360" y="1242"/>
                </a:cxn>
                <a:cxn ang="0">
                  <a:pos x="346" y="1176"/>
                </a:cxn>
                <a:cxn ang="0">
                  <a:pos x="342" y="1070"/>
                </a:cxn>
                <a:cxn ang="0">
                  <a:pos x="330" y="952"/>
                </a:cxn>
                <a:cxn ang="0">
                  <a:pos x="318" y="732"/>
                </a:cxn>
                <a:cxn ang="0">
                  <a:pos x="312" y="640"/>
                </a:cxn>
                <a:cxn ang="0">
                  <a:pos x="338" y="614"/>
                </a:cxn>
                <a:cxn ang="0">
                  <a:pos x="358" y="584"/>
                </a:cxn>
                <a:cxn ang="0">
                  <a:pos x="360" y="566"/>
                </a:cxn>
                <a:cxn ang="0">
                  <a:pos x="374" y="506"/>
                </a:cxn>
                <a:cxn ang="0">
                  <a:pos x="234" y="1092"/>
                </a:cxn>
                <a:cxn ang="0">
                  <a:pos x="224" y="962"/>
                </a:cxn>
                <a:cxn ang="0">
                  <a:pos x="222" y="914"/>
                </a:cxn>
                <a:cxn ang="0">
                  <a:pos x="232" y="980"/>
                </a:cxn>
                <a:cxn ang="0">
                  <a:pos x="246" y="1116"/>
                </a:cxn>
                <a:cxn ang="0">
                  <a:pos x="242" y="1152"/>
                </a:cxn>
                <a:cxn ang="0">
                  <a:pos x="248" y="1154"/>
                </a:cxn>
                <a:cxn ang="0">
                  <a:pos x="262" y="1234"/>
                </a:cxn>
                <a:cxn ang="0">
                  <a:pos x="258" y="1212"/>
                </a:cxn>
              </a:cxnLst>
              <a:rect l="0" t="0" r="r" b="b"/>
              <a:pathLst>
                <a:path w="400" h="1316">
                  <a:moveTo>
                    <a:pt x="398" y="426"/>
                  </a:moveTo>
                  <a:lnTo>
                    <a:pt x="398" y="426"/>
                  </a:lnTo>
                  <a:lnTo>
                    <a:pt x="398" y="410"/>
                  </a:lnTo>
                  <a:lnTo>
                    <a:pt x="398" y="410"/>
                  </a:lnTo>
                  <a:lnTo>
                    <a:pt x="396" y="394"/>
                  </a:lnTo>
                  <a:lnTo>
                    <a:pt x="396" y="394"/>
                  </a:lnTo>
                  <a:lnTo>
                    <a:pt x="392" y="374"/>
                  </a:lnTo>
                  <a:lnTo>
                    <a:pt x="392" y="374"/>
                  </a:lnTo>
                  <a:lnTo>
                    <a:pt x="388" y="364"/>
                  </a:lnTo>
                  <a:lnTo>
                    <a:pt x="388" y="364"/>
                  </a:lnTo>
                  <a:lnTo>
                    <a:pt x="386" y="346"/>
                  </a:lnTo>
                  <a:lnTo>
                    <a:pt x="386" y="346"/>
                  </a:lnTo>
                  <a:lnTo>
                    <a:pt x="386" y="338"/>
                  </a:lnTo>
                  <a:lnTo>
                    <a:pt x="386" y="338"/>
                  </a:lnTo>
                  <a:lnTo>
                    <a:pt x="388" y="322"/>
                  </a:lnTo>
                  <a:lnTo>
                    <a:pt x="388" y="322"/>
                  </a:lnTo>
                  <a:lnTo>
                    <a:pt x="386" y="306"/>
                  </a:lnTo>
                  <a:lnTo>
                    <a:pt x="386" y="306"/>
                  </a:lnTo>
                  <a:lnTo>
                    <a:pt x="382" y="284"/>
                  </a:lnTo>
                  <a:lnTo>
                    <a:pt x="382" y="284"/>
                  </a:lnTo>
                  <a:lnTo>
                    <a:pt x="378" y="274"/>
                  </a:lnTo>
                  <a:lnTo>
                    <a:pt x="378" y="274"/>
                  </a:lnTo>
                  <a:lnTo>
                    <a:pt x="376" y="264"/>
                  </a:lnTo>
                  <a:lnTo>
                    <a:pt x="376" y="264"/>
                  </a:lnTo>
                  <a:lnTo>
                    <a:pt x="376" y="256"/>
                  </a:lnTo>
                  <a:lnTo>
                    <a:pt x="376" y="256"/>
                  </a:lnTo>
                  <a:lnTo>
                    <a:pt x="374" y="250"/>
                  </a:lnTo>
                  <a:lnTo>
                    <a:pt x="374" y="250"/>
                  </a:lnTo>
                  <a:lnTo>
                    <a:pt x="374" y="248"/>
                  </a:lnTo>
                  <a:lnTo>
                    <a:pt x="374" y="244"/>
                  </a:lnTo>
                  <a:lnTo>
                    <a:pt x="374" y="244"/>
                  </a:lnTo>
                  <a:lnTo>
                    <a:pt x="372" y="240"/>
                  </a:lnTo>
                  <a:lnTo>
                    <a:pt x="372" y="240"/>
                  </a:lnTo>
                  <a:lnTo>
                    <a:pt x="370" y="230"/>
                  </a:lnTo>
                  <a:lnTo>
                    <a:pt x="370" y="230"/>
                  </a:lnTo>
                  <a:lnTo>
                    <a:pt x="368" y="222"/>
                  </a:lnTo>
                  <a:lnTo>
                    <a:pt x="368" y="222"/>
                  </a:lnTo>
                  <a:lnTo>
                    <a:pt x="366" y="214"/>
                  </a:lnTo>
                  <a:lnTo>
                    <a:pt x="366" y="214"/>
                  </a:lnTo>
                  <a:lnTo>
                    <a:pt x="362" y="208"/>
                  </a:lnTo>
                  <a:lnTo>
                    <a:pt x="362" y="208"/>
                  </a:lnTo>
                  <a:lnTo>
                    <a:pt x="356" y="202"/>
                  </a:lnTo>
                  <a:lnTo>
                    <a:pt x="356" y="202"/>
                  </a:lnTo>
                  <a:lnTo>
                    <a:pt x="350" y="198"/>
                  </a:lnTo>
                  <a:lnTo>
                    <a:pt x="350" y="198"/>
                  </a:lnTo>
                  <a:lnTo>
                    <a:pt x="346" y="196"/>
                  </a:lnTo>
                  <a:lnTo>
                    <a:pt x="346" y="196"/>
                  </a:lnTo>
                  <a:lnTo>
                    <a:pt x="336" y="194"/>
                  </a:lnTo>
                  <a:lnTo>
                    <a:pt x="336" y="194"/>
                  </a:lnTo>
                  <a:lnTo>
                    <a:pt x="330" y="190"/>
                  </a:lnTo>
                  <a:lnTo>
                    <a:pt x="330" y="190"/>
                  </a:lnTo>
                  <a:lnTo>
                    <a:pt x="308" y="182"/>
                  </a:lnTo>
                  <a:lnTo>
                    <a:pt x="308" y="182"/>
                  </a:lnTo>
                  <a:lnTo>
                    <a:pt x="286" y="172"/>
                  </a:lnTo>
                  <a:lnTo>
                    <a:pt x="286" y="172"/>
                  </a:lnTo>
                  <a:lnTo>
                    <a:pt x="272" y="168"/>
                  </a:lnTo>
                  <a:lnTo>
                    <a:pt x="272" y="168"/>
                  </a:lnTo>
                  <a:lnTo>
                    <a:pt x="266" y="166"/>
                  </a:lnTo>
                  <a:lnTo>
                    <a:pt x="266" y="166"/>
                  </a:lnTo>
                  <a:lnTo>
                    <a:pt x="264" y="166"/>
                  </a:lnTo>
                  <a:lnTo>
                    <a:pt x="264" y="166"/>
                  </a:lnTo>
                  <a:lnTo>
                    <a:pt x="262" y="164"/>
                  </a:lnTo>
                  <a:lnTo>
                    <a:pt x="262" y="164"/>
                  </a:lnTo>
                  <a:lnTo>
                    <a:pt x="260" y="162"/>
                  </a:lnTo>
                  <a:lnTo>
                    <a:pt x="260" y="162"/>
                  </a:lnTo>
                  <a:lnTo>
                    <a:pt x="252" y="158"/>
                  </a:lnTo>
                  <a:lnTo>
                    <a:pt x="252" y="158"/>
                  </a:lnTo>
                  <a:lnTo>
                    <a:pt x="248" y="150"/>
                  </a:lnTo>
                  <a:lnTo>
                    <a:pt x="248" y="150"/>
                  </a:lnTo>
                  <a:lnTo>
                    <a:pt x="246" y="148"/>
                  </a:lnTo>
                  <a:lnTo>
                    <a:pt x="244" y="148"/>
                  </a:lnTo>
                  <a:lnTo>
                    <a:pt x="244" y="148"/>
                  </a:lnTo>
                  <a:lnTo>
                    <a:pt x="238" y="146"/>
                  </a:lnTo>
                  <a:lnTo>
                    <a:pt x="238" y="146"/>
                  </a:lnTo>
                  <a:lnTo>
                    <a:pt x="238" y="146"/>
                  </a:lnTo>
                  <a:lnTo>
                    <a:pt x="236" y="146"/>
                  </a:lnTo>
                  <a:lnTo>
                    <a:pt x="236" y="146"/>
                  </a:lnTo>
                  <a:lnTo>
                    <a:pt x="232" y="138"/>
                  </a:lnTo>
                  <a:lnTo>
                    <a:pt x="232" y="138"/>
                  </a:lnTo>
                  <a:lnTo>
                    <a:pt x="230" y="134"/>
                  </a:lnTo>
                  <a:lnTo>
                    <a:pt x="230" y="134"/>
                  </a:lnTo>
                  <a:lnTo>
                    <a:pt x="226" y="132"/>
                  </a:lnTo>
                  <a:lnTo>
                    <a:pt x="226" y="132"/>
                  </a:lnTo>
                  <a:lnTo>
                    <a:pt x="226" y="128"/>
                  </a:lnTo>
                  <a:lnTo>
                    <a:pt x="226" y="128"/>
                  </a:lnTo>
                  <a:lnTo>
                    <a:pt x="226" y="112"/>
                  </a:lnTo>
                  <a:lnTo>
                    <a:pt x="226" y="112"/>
                  </a:lnTo>
                  <a:lnTo>
                    <a:pt x="226" y="112"/>
                  </a:lnTo>
                  <a:lnTo>
                    <a:pt x="226" y="110"/>
                  </a:lnTo>
                  <a:lnTo>
                    <a:pt x="226" y="110"/>
                  </a:lnTo>
                  <a:lnTo>
                    <a:pt x="230" y="108"/>
                  </a:lnTo>
                  <a:lnTo>
                    <a:pt x="230" y="108"/>
                  </a:lnTo>
                  <a:lnTo>
                    <a:pt x="232" y="100"/>
                  </a:lnTo>
                  <a:lnTo>
                    <a:pt x="232" y="100"/>
                  </a:lnTo>
                  <a:lnTo>
                    <a:pt x="234" y="92"/>
                  </a:lnTo>
                  <a:lnTo>
                    <a:pt x="234" y="92"/>
                  </a:lnTo>
                  <a:lnTo>
                    <a:pt x="236" y="80"/>
                  </a:lnTo>
                  <a:lnTo>
                    <a:pt x="236" y="80"/>
                  </a:lnTo>
                  <a:lnTo>
                    <a:pt x="236" y="76"/>
                  </a:lnTo>
                  <a:lnTo>
                    <a:pt x="234" y="72"/>
                  </a:lnTo>
                  <a:lnTo>
                    <a:pt x="234" y="72"/>
                  </a:lnTo>
                  <a:lnTo>
                    <a:pt x="232" y="68"/>
                  </a:lnTo>
                  <a:lnTo>
                    <a:pt x="232" y="68"/>
                  </a:lnTo>
                  <a:lnTo>
                    <a:pt x="230" y="66"/>
                  </a:lnTo>
                  <a:lnTo>
                    <a:pt x="228" y="66"/>
                  </a:lnTo>
                  <a:lnTo>
                    <a:pt x="228" y="66"/>
                  </a:lnTo>
                  <a:lnTo>
                    <a:pt x="226" y="66"/>
                  </a:lnTo>
                  <a:lnTo>
                    <a:pt x="226" y="64"/>
                  </a:lnTo>
                  <a:lnTo>
                    <a:pt x="226" y="64"/>
                  </a:lnTo>
                  <a:lnTo>
                    <a:pt x="226" y="54"/>
                  </a:lnTo>
                  <a:lnTo>
                    <a:pt x="224" y="42"/>
                  </a:lnTo>
                  <a:lnTo>
                    <a:pt x="224" y="42"/>
                  </a:lnTo>
                  <a:lnTo>
                    <a:pt x="216" y="28"/>
                  </a:lnTo>
                  <a:lnTo>
                    <a:pt x="208" y="18"/>
                  </a:lnTo>
                  <a:lnTo>
                    <a:pt x="198" y="10"/>
                  </a:lnTo>
                  <a:lnTo>
                    <a:pt x="188" y="4"/>
                  </a:lnTo>
                  <a:lnTo>
                    <a:pt x="188" y="4"/>
                  </a:lnTo>
                  <a:lnTo>
                    <a:pt x="176" y="0"/>
                  </a:lnTo>
                  <a:lnTo>
                    <a:pt x="164" y="0"/>
                  </a:lnTo>
                  <a:lnTo>
                    <a:pt x="154" y="4"/>
                  </a:lnTo>
                  <a:lnTo>
                    <a:pt x="146" y="6"/>
                  </a:lnTo>
                  <a:lnTo>
                    <a:pt x="146" y="6"/>
                  </a:lnTo>
                  <a:lnTo>
                    <a:pt x="138" y="10"/>
                  </a:lnTo>
                  <a:lnTo>
                    <a:pt x="128" y="16"/>
                  </a:lnTo>
                  <a:lnTo>
                    <a:pt x="118" y="24"/>
                  </a:lnTo>
                  <a:lnTo>
                    <a:pt x="110" y="34"/>
                  </a:lnTo>
                  <a:lnTo>
                    <a:pt x="110" y="34"/>
                  </a:lnTo>
                  <a:lnTo>
                    <a:pt x="108" y="46"/>
                  </a:lnTo>
                  <a:lnTo>
                    <a:pt x="108" y="60"/>
                  </a:lnTo>
                  <a:lnTo>
                    <a:pt x="112" y="76"/>
                  </a:lnTo>
                  <a:lnTo>
                    <a:pt x="112" y="76"/>
                  </a:lnTo>
                  <a:lnTo>
                    <a:pt x="112" y="80"/>
                  </a:lnTo>
                  <a:lnTo>
                    <a:pt x="112" y="80"/>
                  </a:lnTo>
                  <a:lnTo>
                    <a:pt x="112" y="80"/>
                  </a:lnTo>
                  <a:lnTo>
                    <a:pt x="110" y="82"/>
                  </a:lnTo>
                  <a:lnTo>
                    <a:pt x="108" y="84"/>
                  </a:lnTo>
                  <a:lnTo>
                    <a:pt x="108" y="84"/>
                  </a:lnTo>
                  <a:lnTo>
                    <a:pt x="110" y="90"/>
                  </a:lnTo>
                  <a:lnTo>
                    <a:pt x="110" y="90"/>
                  </a:lnTo>
                  <a:lnTo>
                    <a:pt x="112" y="102"/>
                  </a:lnTo>
                  <a:lnTo>
                    <a:pt x="112" y="102"/>
                  </a:lnTo>
                  <a:lnTo>
                    <a:pt x="114" y="112"/>
                  </a:lnTo>
                  <a:lnTo>
                    <a:pt x="114" y="112"/>
                  </a:lnTo>
                  <a:lnTo>
                    <a:pt x="118" y="118"/>
                  </a:lnTo>
                  <a:lnTo>
                    <a:pt x="118" y="118"/>
                  </a:lnTo>
                  <a:lnTo>
                    <a:pt x="120" y="122"/>
                  </a:lnTo>
                  <a:lnTo>
                    <a:pt x="120" y="122"/>
                  </a:lnTo>
                  <a:lnTo>
                    <a:pt x="122" y="124"/>
                  </a:lnTo>
                  <a:lnTo>
                    <a:pt x="122" y="124"/>
                  </a:lnTo>
                  <a:lnTo>
                    <a:pt x="124" y="136"/>
                  </a:lnTo>
                  <a:lnTo>
                    <a:pt x="124" y="136"/>
                  </a:lnTo>
                  <a:lnTo>
                    <a:pt x="130" y="146"/>
                  </a:lnTo>
                  <a:lnTo>
                    <a:pt x="130" y="146"/>
                  </a:lnTo>
                  <a:lnTo>
                    <a:pt x="138" y="154"/>
                  </a:lnTo>
                  <a:lnTo>
                    <a:pt x="138" y="154"/>
                  </a:lnTo>
                  <a:lnTo>
                    <a:pt x="140" y="158"/>
                  </a:lnTo>
                  <a:lnTo>
                    <a:pt x="140" y="158"/>
                  </a:lnTo>
                  <a:lnTo>
                    <a:pt x="142" y="168"/>
                  </a:lnTo>
                  <a:lnTo>
                    <a:pt x="142" y="168"/>
                  </a:lnTo>
                  <a:lnTo>
                    <a:pt x="144" y="170"/>
                  </a:lnTo>
                  <a:lnTo>
                    <a:pt x="142" y="172"/>
                  </a:lnTo>
                  <a:lnTo>
                    <a:pt x="142" y="172"/>
                  </a:lnTo>
                  <a:lnTo>
                    <a:pt x="140" y="178"/>
                  </a:lnTo>
                  <a:lnTo>
                    <a:pt x="140" y="178"/>
                  </a:lnTo>
                  <a:lnTo>
                    <a:pt x="138" y="190"/>
                  </a:lnTo>
                  <a:lnTo>
                    <a:pt x="138" y="190"/>
                  </a:lnTo>
                  <a:lnTo>
                    <a:pt x="136" y="194"/>
                  </a:lnTo>
                  <a:lnTo>
                    <a:pt x="136" y="194"/>
                  </a:lnTo>
                  <a:lnTo>
                    <a:pt x="134" y="196"/>
                  </a:lnTo>
                  <a:lnTo>
                    <a:pt x="134" y="196"/>
                  </a:lnTo>
                  <a:lnTo>
                    <a:pt x="132" y="198"/>
                  </a:lnTo>
                  <a:lnTo>
                    <a:pt x="132" y="198"/>
                  </a:lnTo>
                  <a:lnTo>
                    <a:pt x="124" y="206"/>
                  </a:lnTo>
                  <a:lnTo>
                    <a:pt x="124" y="206"/>
                  </a:lnTo>
                  <a:lnTo>
                    <a:pt x="110" y="218"/>
                  </a:lnTo>
                  <a:lnTo>
                    <a:pt x="110" y="218"/>
                  </a:lnTo>
                  <a:lnTo>
                    <a:pt x="96" y="232"/>
                  </a:lnTo>
                  <a:lnTo>
                    <a:pt x="96" y="232"/>
                  </a:lnTo>
                  <a:lnTo>
                    <a:pt x="86" y="242"/>
                  </a:lnTo>
                  <a:lnTo>
                    <a:pt x="86" y="242"/>
                  </a:lnTo>
                  <a:lnTo>
                    <a:pt x="80" y="244"/>
                  </a:lnTo>
                  <a:lnTo>
                    <a:pt x="80" y="244"/>
                  </a:lnTo>
                  <a:lnTo>
                    <a:pt x="76" y="246"/>
                  </a:lnTo>
                  <a:lnTo>
                    <a:pt x="76" y="246"/>
                  </a:lnTo>
                  <a:lnTo>
                    <a:pt x="72" y="252"/>
                  </a:lnTo>
                  <a:lnTo>
                    <a:pt x="72" y="252"/>
                  </a:lnTo>
                  <a:lnTo>
                    <a:pt x="70" y="256"/>
                  </a:lnTo>
                  <a:lnTo>
                    <a:pt x="70" y="256"/>
                  </a:lnTo>
                  <a:lnTo>
                    <a:pt x="68" y="258"/>
                  </a:lnTo>
                  <a:lnTo>
                    <a:pt x="68" y="258"/>
                  </a:lnTo>
                  <a:lnTo>
                    <a:pt x="66" y="262"/>
                  </a:lnTo>
                  <a:lnTo>
                    <a:pt x="66" y="262"/>
                  </a:lnTo>
                  <a:lnTo>
                    <a:pt x="64" y="268"/>
                  </a:lnTo>
                  <a:lnTo>
                    <a:pt x="64" y="268"/>
                  </a:lnTo>
                  <a:lnTo>
                    <a:pt x="62" y="274"/>
                  </a:lnTo>
                  <a:lnTo>
                    <a:pt x="62" y="274"/>
                  </a:lnTo>
                  <a:lnTo>
                    <a:pt x="60" y="284"/>
                  </a:lnTo>
                  <a:lnTo>
                    <a:pt x="60" y="284"/>
                  </a:lnTo>
                  <a:lnTo>
                    <a:pt x="58" y="298"/>
                  </a:lnTo>
                  <a:lnTo>
                    <a:pt x="58" y="298"/>
                  </a:lnTo>
                  <a:lnTo>
                    <a:pt x="58" y="308"/>
                  </a:lnTo>
                  <a:lnTo>
                    <a:pt x="58" y="308"/>
                  </a:lnTo>
                  <a:lnTo>
                    <a:pt x="58" y="316"/>
                  </a:lnTo>
                  <a:lnTo>
                    <a:pt x="58" y="316"/>
                  </a:lnTo>
                  <a:lnTo>
                    <a:pt x="56" y="330"/>
                  </a:lnTo>
                  <a:lnTo>
                    <a:pt x="56" y="330"/>
                  </a:lnTo>
                  <a:lnTo>
                    <a:pt x="54" y="346"/>
                  </a:lnTo>
                  <a:lnTo>
                    <a:pt x="54" y="346"/>
                  </a:lnTo>
                  <a:lnTo>
                    <a:pt x="54" y="358"/>
                  </a:lnTo>
                  <a:lnTo>
                    <a:pt x="54" y="358"/>
                  </a:lnTo>
                  <a:lnTo>
                    <a:pt x="54" y="376"/>
                  </a:lnTo>
                  <a:lnTo>
                    <a:pt x="54" y="376"/>
                  </a:lnTo>
                  <a:lnTo>
                    <a:pt x="54" y="394"/>
                  </a:lnTo>
                  <a:lnTo>
                    <a:pt x="54" y="394"/>
                  </a:lnTo>
                  <a:lnTo>
                    <a:pt x="52" y="406"/>
                  </a:lnTo>
                  <a:lnTo>
                    <a:pt x="52" y="406"/>
                  </a:lnTo>
                  <a:lnTo>
                    <a:pt x="50" y="416"/>
                  </a:lnTo>
                  <a:lnTo>
                    <a:pt x="50" y="416"/>
                  </a:lnTo>
                  <a:lnTo>
                    <a:pt x="48" y="424"/>
                  </a:lnTo>
                  <a:lnTo>
                    <a:pt x="48" y="424"/>
                  </a:lnTo>
                  <a:lnTo>
                    <a:pt x="48" y="434"/>
                  </a:lnTo>
                  <a:lnTo>
                    <a:pt x="48" y="434"/>
                  </a:lnTo>
                  <a:lnTo>
                    <a:pt x="48" y="442"/>
                  </a:lnTo>
                  <a:lnTo>
                    <a:pt x="48" y="442"/>
                  </a:lnTo>
                  <a:lnTo>
                    <a:pt x="48" y="446"/>
                  </a:lnTo>
                  <a:lnTo>
                    <a:pt x="48" y="446"/>
                  </a:lnTo>
                  <a:lnTo>
                    <a:pt x="44" y="450"/>
                  </a:lnTo>
                  <a:lnTo>
                    <a:pt x="42" y="454"/>
                  </a:lnTo>
                  <a:lnTo>
                    <a:pt x="42" y="454"/>
                  </a:lnTo>
                  <a:lnTo>
                    <a:pt x="40" y="460"/>
                  </a:lnTo>
                  <a:lnTo>
                    <a:pt x="40" y="460"/>
                  </a:lnTo>
                  <a:lnTo>
                    <a:pt x="42" y="470"/>
                  </a:lnTo>
                  <a:lnTo>
                    <a:pt x="42" y="470"/>
                  </a:lnTo>
                  <a:lnTo>
                    <a:pt x="40" y="474"/>
                  </a:lnTo>
                  <a:lnTo>
                    <a:pt x="40" y="474"/>
                  </a:lnTo>
                  <a:lnTo>
                    <a:pt x="36" y="482"/>
                  </a:lnTo>
                  <a:lnTo>
                    <a:pt x="36" y="482"/>
                  </a:lnTo>
                  <a:lnTo>
                    <a:pt x="34" y="488"/>
                  </a:lnTo>
                  <a:lnTo>
                    <a:pt x="34" y="488"/>
                  </a:lnTo>
                  <a:lnTo>
                    <a:pt x="34" y="494"/>
                  </a:lnTo>
                  <a:lnTo>
                    <a:pt x="34" y="494"/>
                  </a:lnTo>
                  <a:lnTo>
                    <a:pt x="38" y="508"/>
                  </a:lnTo>
                  <a:lnTo>
                    <a:pt x="38" y="508"/>
                  </a:lnTo>
                  <a:lnTo>
                    <a:pt x="42" y="518"/>
                  </a:lnTo>
                  <a:lnTo>
                    <a:pt x="42" y="518"/>
                  </a:lnTo>
                  <a:lnTo>
                    <a:pt x="42" y="520"/>
                  </a:lnTo>
                  <a:lnTo>
                    <a:pt x="42" y="520"/>
                  </a:lnTo>
                  <a:lnTo>
                    <a:pt x="40" y="522"/>
                  </a:lnTo>
                  <a:lnTo>
                    <a:pt x="40" y="522"/>
                  </a:lnTo>
                  <a:lnTo>
                    <a:pt x="36" y="530"/>
                  </a:lnTo>
                  <a:lnTo>
                    <a:pt x="36" y="530"/>
                  </a:lnTo>
                  <a:lnTo>
                    <a:pt x="38" y="538"/>
                  </a:lnTo>
                  <a:lnTo>
                    <a:pt x="38" y="538"/>
                  </a:lnTo>
                  <a:lnTo>
                    <a:pt x="38" y="540"/>
                  </a:lnTo>
                  <a:lnTo>
                    <a:pt x="38" y="540"/>
                  </a:lnTo>
                  <a:lnTo>
                    <a:pt x="36" y="542"/>
                  </a:lnTo>
                  <a:lnTo>
                    <a:pt x="36" y="542"/>
                  </a:lnTo>
                  <a:lnTo>
                    <a:pt x="34" y="546"/>
                  </a:lnTo>
                  <a:lnTo>
                    <a:pt x="34" y="546"/>
                  </a:lnTo>
                  <a:lnTo>
                    <a:pt x="26" y="558"/>
                  </a:lnTo>
                  <a:lnTo>
                    <a:pt x="26" y="558"/>
                  </a:lnTo>
                  <a:lnTo>
                    <a:pt x="18" y="570"/>
                  </a:lnTo>
                  <a:lnTo>
                    <a:pt x="18" y="570"/>
                  </a:lnTo>
                  <a:lnTo>
                    <a:pt x="12" y="580"/>
                  </a:lnTo>
                  <a:lnTo>
                    <a:pt x="8" y="588"/>
                  </a:lnTo>
                  <a:lnTo>
                    <a:pt x="8" y="588"/>
                  </a:lnTo>
                  <a:lnTo>
                    <a:pt x="2" y="608"/>
                  </a:lnTo>
                  <a:lnTo>
                    <a:pt x="2" y="608"/>
                  </a:lnTo>
                  <a:lnTo>
                    <a:pt x="0" y="618"/>
                  </a:lnTo>
                  <a:lnTo>
                    <a:pt x="0" y="618"/>
                  </a:lnTo>
                  <a:lnTo>
                    <a:pt x="0" y="632"/>
                  </a:lnTo>
                  <a:lnTo>
                    <a:pt x="0" y="632"/>
                  </a:lnTo>
                  <a:lnTo>
                    <a:pt x="0" y="638"/>
                  </a:lnTo>
                  <a:lnTo>
                    <a:pt x="0" y="638"/>
                  </a:lnTo>
                  <a:lnTo>
                    <a:pt x="0" y="640"/>
                  </a:lnTo>
                  <a:lnTo>
                    <a:pt x="0" y="640"/>
                  </a:lnTo>
                  <a:lnTo>
                    <a:pt x="0" y="642"/>
                  </a:lnTo>
                  <a:lnTo>
                    <a:pt x="2" y="646"/>
                  </a:lnTo>
                  <a:lnTo>
                    <a:pt x="2" y="646"/>
                  </a:lnTo>
                  <a:lnTo>
                    <a:pt x="8" y="648"/>
                  </a:lnTo>
                  <a:lnTo>
                    <a:pt x="8" y="648"/>
                  </a:lnTo>
                  <a:lnTo>
                    <a:pt x="12" y="648"/>
                  </a:lnTo>
                  <a:lnTo>
                    <a:pt x="12" y="648"/>
                  </a:lnTo>
                  <a:lnTo>
                    <a:pt x="20" y="648"/>
                  </a:lnTo>
                  <a:lnTo>
                    <a:pt x="26" y="646"/>
                  </a:lnTo>
                  <a:lnTo>
                    <a:pt x="26" y="646"/>
                  </a:lnTo>
                  <a:lnTo>
                    <a:pt x="30" y="640"/>
                  </a:lnTo>
                  <a:lnTo>
                    <a:pt x="34" y="638"/>
                  </a:lnTo>
                  <a:lnTo>
                    <a:pt x="34" y="638"/>
                  </a:lnTo>
                  <a:lnTo>
                    <a:pt x="34" y="636"/>
                  </a:lnTo>
                  <a:lnTo>
                    <a:pt x="36" y="638"/>
                  </a:lnTo>
                  <a:lnTo>
                    <a:pt x="36" y="638"/>
                  </a:lnTo>
                  <a:lnTo>
                    <a:pt x="36" y="644"/>
                  </a:lnTo>
                  <a:lnTo>
                    <a:pt x="36" y="644"/>
                  </a:lnTo>
                  <a:lnTo>
                    <a:pt x="36" y="656"/>
                  </a:lnTo>
                  <a:lnTo>
                    <a:pt x="36" y="656"/>
                  </a:lnTo>
                  <a:lnTo>
                    <a:pt x="38" y="662"/>
                  </a:lnTo>
                  <a:lnTo>
                    <a:pt x="38" y="662"/>
                  </a:lnTo>
                  <a:lnTo>
                    <a:pt x="38" y="668"/>
                  </a:lnTo>
                  <a:lnTo>
                    <a:pt x="38" y="668"/>
                  </a:lnTo>
                  <a:lnTo>
                    <a:pt x="42" y="686"/>
                  </a:lnTo>
                  <a:lnTo>
                    <a:pt x="42" y="686"/>
                  </a:lnTo>
                  <a:lnTo>
                    <a:pt x="46" y="702"/>
                  </a:lnTo>
                  <a:lnTo>
                    <a:pt x="46" y="714"/>
                  </a:lnTo>
                  <a:lnTo>
                    <a:pt x="46" y="714"/>
                  </a:lnTo>
                  <a:lnTo>
                    <a:pt x="50" y="746"/>
                  </a:lnTo>
                  <a:lnTo>
                    <a:pt x="50" y="746"/>
                  </a:lnTo>
                  <a:lnTo>
                    <a:pt x="54" y="794"/>
                  </a:lnTo>
                  <a:lnTo>
                    <a:pt x="54" y="794"/>
                  </a:lnTo>
                  <a:lnTo>
                    <a:pt x="58" y="820"/>
                  </a:lnTo>
                  <a:lnTo>
                    <a:pt x="58" y="820"/>
                  </a:lnTo>
                  <a:lnTo>
                    <a:pt x="64" y="868"/>
                  </a:lnTo>
                  <a:lnTo>
                    <a:pt x="64" y="868"/>
                  </a:lnTo>
                  <a:lnTo>
                    <a:pt x="72" y="916"/>
                  </a:lnTo>
                  <a:lnTo>
                    <a:pt x="72" y="916"/>
                  </a:lnTo>
                  <a:lnTo>
                    <a:pt x="76" y="946"/>
                  </a:lnTo>
                  <a:lnTo>
                    <a:pt x="76" y="946"/>
                  </a:lnTo>
                  <a:lnTo>
                    <a:pt x="82" y="976"/>
                  </a:lnTo>
                  <a:lnTo>
                    <a:pt x="82" y="976"/>
                  </a:lnTo>
                  <a:lnTo>
                    <a:pt x="88" y="998"/>
                  </a:lnTo>
                  <a:lnTo>
                    <a:pt x="88" y="998"/>
                  </a:lnTo>
                  <a:lnTo>
                    <a:pt x="92" y="1018"/>
                  </a:lnTo>
                  <a:lnTo>
                    <a:pt x="92" y="1018"/>
                  </a:lnTo>
                  <a:lnTo>
                    <a:pt x="98" y="1038"/>
                  </a:lnTo>
                  <a:lnTo>
                    <a:pt x="98" y="1038"/>
                  </a:lnTo>
                  <a:lnTo>
                    <a:pt x="104" y="1054"/>
                  </a:lnTo>
                  <a:lnTo>
                    <a:pt x="104" y="1054"/>
                  </a:lnTo>
                  <a:lnTo>
                    <a:pt x="106" y="1062"/>
                  </a:lnTo>
                  <a:lnTo>
                    <a:pt x="106" y="1062"/>
                  </a:lnTo>
                  <a:lnTo>
                    <a:pt x="108" y="1082"/>
                  </a:lnTo>
                  <a:lnTo>
                    <a:pt x="108" y="1082"/>
                  </a:lnTo>
                  <a:lnTo>
                    <a:pt x="110" y="1106"/>
                  </a:lnTo>
                  <a:lnTo>
                    <a:pt x="110" y="1106"/>
                  </a:lnTo>
                  <a:lnTo>
                    <a:pt x="112" y="1124"/>
                  </a:lnTo>
                  <a:lnTo>
                    <a:pt x="112" y="1124"/>
                  </a:lnTo>
                  <a:lnTo>
                    <a:pt x="116" y="1140"/>
                  </a:lnTo>
                  <a:lnTo>
                    <a:pt x="116" y="1140"/>
                  </a:lnTo>
                  <a:lnTo>
                    <a:pt x="122" y="1156"/>
                  </a:lnTo>
                  <a:lnTo>
                    <a:pt x="122" y="1156"/>
                  </a:lnTo>
                  <a:lnTo>
                    <a:pt x="128" y="1164"/>
                  </a:lnTo>
                  <a:lnTo>
                    <a:pt x="128" y="1164"/>
                  </a:lnTo>
                  <a:lnTo>
                    <a:pt x="134" y="1172"/>
                  </a:lnTo>
                  <a:lnTo>
                    <a:pt x="134" y="1172"/>
                  </a:lnTo>
                  <a:lnTo>
                    <a:pt x="136" y="1178"/>
                  </a:lnTo>
                  <a:lnTo>
                    <a:pt x="136" y="1178"/>
                  </a:lnTo>
                  <a:lnTo>
                    <a:pt x="136" y="1182"/>
                  </a:lnTo>
                  <a:lnTo>
                    <a:pt x="136" y="1182"/>
                  </a:lnTo>
                  <a:lnTo>
                    <a:pt x="136" y="1184"/>
                  </a:lnTo>
                  <a:lnTo>
                    <a:pt x="136" y="1184"/>
                  </a:lnTo>
                  <a:lnTo>
                    <a:pt x="136" y="1190"/>
                  </a:lnTo>
                  <a:lnTo>
                    <a:pt x="136" y="1190"/>
                  </a:lnTo>
                  <a:lnTo>
                    <a:pt x="140" y="1202"/>
                  </a:lnTo>
                  <a:lnTo>
                    <a:pt x="140" y="1202"/>
                  </a:lnTo>
                  <a:lnTo>
                    <a:pt x="140" y="1206"/>
                  </a:lnTo>
                  <a:lnTo>
                    <a:pt x="140" y="1206"/>
                  </a:lnTo>
                  <a:lnTo>
                    <a:pt x="140" y="1206"/>
                  </a:lnTo>
                  <a:lnTo>
                    <a:pt x="140" y="1206"/>
                  </a:lnTo>
                  <a:lnTo>
                    <a:pt x="138" y="1208"/>
                  </a:lnTo>
                  <a:lnTo>
                    <a:pt x="138" y="1208"/>
                  </a:lnTo>
                  <a:lnTo>
                    <a:pt x="134" y="1212"/>
                  </a:lnTo>
                  <a:lnTo>
                    <a:pt x="134" y="1212"/>
                  </a:lnTo>
                  <a:lnTo>
                    <a:pt x="134" y="1214"/>
                  </a:lnTo>
                  <a:lnTo>
                    <a:pt x="134" y="1214"/>
                  </a:lnTo>
                  <a:lnTo>
                    <a:pt x="132" y="1216"/>
                  </a:lnTo>
                  <a:lnTo>
                    <a:pt x="132" y="1216"/>
                  </a:lnTo>
                  <a:lnTo>
                    <a:pt x="130" y="1218"/>
                  </a:lnTo>
                  <a:lnTo>
                    <a:pt x="130" y="1218"/>
                  </a:lnTo>
                  <a:lnTo>
                    <a:pt x="126" y="1220"/>
                  </a:lnTo>
                  <a:lnTo>
                    <a:pt x="126" y="1220"/>
                  </a:lnTo>
                  <a:lnTo>
                    <a:pt x="116" y="1220"/>
                  </a:lnTo>
                  <a:lnTo>
                    <a:pt x="116" y="1220"/>
                  </a:lnTo>
                  <a:lnTo>
                    <a:pt x="110" y="1220"/>
                  </a:lnTo>
                  <a:lnTo>
                    <a:pt x="110" y="1220"/>
                  </a:lnTo>
                  <a:lnTo>
                    <a:pt x="104" y="1222"/>
                  </a:lnTo>
                  <a:lnTo>
                    <a:pt x="104" y="1222"/>
                  </a:lnTo>
                  <a:lnTo>
                    <a:pt x="98" y="1224"/>
                  </a:lnTo>
                  <a:lnTo>
                    <a:pt x="98" y="1224"/>
                  </a:lnTo>
                  <a:lnTo>
                    <a:pt x="88" y="1224"/>
                  </a:lnTo>
                  <a:lnTo>
                    <a:pt x="88" y="1224"/>
                  </a:lnTo>
                  <a:lnTo>
                    <a:pt x="80" y="1224"/>
                  </a:lnTo>
                  <a:lnTo>
                    <a:pt x="80" y="1224"/>
                  </a:lnTo>
                  <a:lnTo>
                    <a:pt x="70" y="1228"/>
                  </a:lnTo>
                  <a:lnTo>
                    <a:pt x="70" y="1228"/>
                  </a:lnTo>
                  <a:lnTo>
                    <a:pt x="64" y="1234"/>
                  </a:lnTo>
                  <a:lnTo>
                    <a:pt x="64" y="1234"/>
                  </a:lnTo>
                  <a:lnTo>
                    <a:pt x="64" y="1240"/>
                  </a:lnTo>
                  <a:lnTo>
                    <a:pt x="64" y="1240"/>
                  </a:lnTo>
                  <a:lnTo>
                    <a:pt x="64" y="1242"/>
                  </a:lnTo>
                  <a:lnTo>
                    <a:pt x="64" y="1242"/>
                  </a:lnTo>
                  <a:lnTo>
                    <a:pt x="64" y="1244"/>
                  </a:lnTo>
                  <a:lnTo>
                    <a:pt x="64" y="1244"/>
                  </a:lnTo>
                  <a:lnTo>
                    <a:pt x="64" y="1244"/>
                  </a:lnTo>
                  <a:lnTo>
                    <a:pt x="62" y="1244"/>
                  </a:lnTo>
                  <a:lnTo>
                    <a:pt x="62" y="1244"/>
                  </a:lnTo>
                  <a:lnTo>
                    <a:pt x="60" y="1244"/>
                  </a:lnTo>
                  <a:lnTo>
                    <a:pt x="60" y="1244"/>
                  </a:lnTo>
                  <a:lnTo>
                    <a:pt x="58" y="1246"/>
                  </a:lnTo>
                  <a:lnTo>
                    <a:pt x="58" y="1248"/>
                  </a:lnTo>
                  <a:lnTo>
                    <a:pt x="58" y="1248"/>
                  </a:lnTo>
                  <a:lnTo>
                    <a:pt x="58" y="1252"/>
                  </a:lnTo>
                  <a:lnTo>
                    <a:pt x="58" y="1252"/>
                  </a:lnTo>
                  <a:lnTo>
                    <a:pt x="64" y="1254"/>
                  </a:lnTo>
                  <a:lnTo>
                    <a:pt x="64" y="1254"/>
                  </a:lnTo>
                  <a:lnTo>
                    <a:pt x="70" y="1254"/>
                  </a:lnTo>
                  <a:lnTo>
                    <a:pt x="70" y="1254"/>
                  </a:lnTo>
                  <a:lnTo>
                    <a:pt x="76" y="1256"/>
                  </a:lnTo>
                  <a:lnTo>
                    <a:pt x="76" y="1256"/>
                  </a:lnTo>
                  <a:lnTo>
                    <a:pt x="86" y="1260"/>
                  </a:lnTo>
                  <a:lnTo>
                    <a:pt x="86" y="1260"/>
                  </a:lnTo>
                  <a:lnTo>
                    <a:pt x="102" y="1264"/>
                  </a:lnTo>
                  <a:lnTo>
                    <a:pt x="102" y="1264"/>
                  </a:lnTo>
                  <a:lnTo>
                    <a:pt x="104" y="1264"/>
                  </a:lnTo>
                  <a:lnTo>
                    <a:pt x="104" y="1264"/>
                  </a:lnTo>
                  <a:lnTo>
                    <a:pt x="120" y="1264"/>
                  </a:lnTo>
                  <a:lnTo>
                    <a:pt x="120" y="1264"/>
                  </a:lnTo>
                  <a:lnTo>
                    <a:pt x="140" y="1264"/>
                  </a:lnTo>
                  <a:lnTo>
                    <a:pt x="140" y="1264"/>
                  </a:lnTo>
                  <a:lnTo>
                    <a:pt x="154" y="1262"/>
                  </a:lnTo>
                  <a:lnTo>
                    <a:pt x="154" y="1262"/>
                  </a:lnTo>
                  <a:lnTo>
                    <a:pt x="168" y="1258"/>
                  </a:lnTo>
                  <a:lnTo>
                    <a:pt x="168" y="1258"/>
                  </a:lnTo>
                  <a:lnTo>
                    <a:pt x="174" y="1252"/>
                  </a:lnTo>
                  <a:lnTo>
                    <a:pt x="174" y="1252"/>
                  </a:lnTo>
                  <a:lnTo>
                    <a:pt x="182" y="1246"/>
                  </a:lnTo>
                  <a:lnTo>
                    <a:pt x="182" y="1246"/>
                  </a:lnTo>
                  <a:lnTo>
                    <a:pt x="186" y="1244"/>
                  </a:lnTo>
                  <a:lnTo>
                    <a:pt x="186" y="1244"/>
                  </a:lnTo>
                  <a:lnTo>
                    <a:pt x="188" y="1244"/>
                  </a:lnTo>
                  <a:lnTo>
                    <a:pt x="188" y="1244"/>
                  </a:lnTo>
                  <a:lnTo>
                    <a:pt x="192" y="1246"/>
                  </a:lnTo>
                  <a:lnTo>
                    <a:pt x="192" y="1246"/>
                  </a:lnTo>
                  <a:lnTo>
                    <a:pt x="200" y="1248"/>
                  </a:lnTo>
                  <a:lnTo>
                    <a:pt x="200" y="1248"/>
                  </a:lnTo>
                  <a:lnTo>
                    <a:pt x="204" y="1250"/>
                  </a:lnTo>
                  <a:lnTo>
                    <a:pt x="206" y="1254"/>
                  </a:lnTo>
                  <a:lnTo>
                    <a:pt x="206" y="1254"/>
                  </a:lnTo>
                  <a:lnTo>
                    <a:pt x="206" y="1254"/>
                  </a:lnTo>
                  <a:lnTo>
                    <a:pt x="208" y="1254"/>
                  </a:lnTo>
                  <a:lnTo>
                    <a:pt x="208" y="1254"/>
                  </a:lnTo>
                  <a:lnTo>
                    <a:pt x="218" y="1254"/>
                  </a:lnTo>
                  <a:lnTo>
                    <a:pt x="218" y="1254"/>
                  </a:lnTo>
                  <a:lnTo>
                    <a:pt x="240" y="1252"/>
                  </a:lnTo>
                  <a:lnTo>
                    <a:pt x="240" y="1252"/>
                  </a:lnTo>
                  <a:lnTo>
                    <a:pt x="250" y="1252"/>
                  </a:lnTo>
                  <a:lnTo>
                    <a:pt x="250" y="1252"/>
                  </a:lnTo>
                  <a:lnTo>
                    <a:pt x="252" y="1250"/>
                  </a:lnTo>
                  <a:lnTo>
                    <a:pt x="252" y="1250"/>
                  </a:lnTo>
                  <a:lnTo>
                    <a:pt x="260" y="1246"/>
                  </a:lnTo>
                  <a:lnTo>
                    <a:pt x="260" y="1246"/>
                  </a:lnTo>
                  <a:lnTo>
                    <a:pt x="262" y="1244"/>
                  </a:lnTo>
                  <a:lnTo>
                    <a:pt x="262" y="1244"/>
                  </a:lnTo>
                  <a:lnTo>
                    <a:pt x="264" y="1244"/>
                  </a:lnTo>
                  <a:lnTo>
                    <a:pt x="264" y="1244"/>
                  </a:lnTo>
                  <a:lnTo>
                    <a:pt x="264" y="1244"/>
                  </a:lnTo>
                  <a:lnTo>
                    <a:pt x="268" y="1246"/>
                  </a:lnTo>
                  <a:lnTo>
                    <a:pt x="268" y="1246"/>
                  </a:lnTo>
                  <a:lnTo>
                    <a:pt x="268" y="1246"/>
                  </a:lnTo>
                  <a:lnTo>
                    <a:pt x="268" y="1248"/>
                  </a:lnTo>
                  <a:lnTo>
                    <a:pt x="268" y="1248"/>
                  </a:lnTo>
                  <a:lnTo>
                    <a:pt x="270" y="1248"/>
                  </a:lnTo>
                  <a:lnTo>
                    <a:pt x="270" y="1248"/>
                  </a:lnTo>
                  <a:lnTo>
                    <a:pt x="270" y="1248"/>
                  </a:lnTo>
                  <a:lnTo>
                    <a:pt x="270" y="1250"/>
                  </a:lnTo>
                  <a:lnTo>
                    <a:pt x="270" y="1250"/>
                  </a:lnTo>
                  <a:lnTo>
                    <a:pt x="266" y="1256"/>
                  </a:lnTo>
                  <a:lnTo>
                    <a:pt x="266" y="1256"/>
                  </a:lnTo>
                  <a:lnTo>
                    <a:pt x="264" y="1258"/>
                  </a:lnTo>
                  <a:lnTo>
                    <a:pt x="264" y="1258"/>
                  </a:lnTo>
                  <a:lnTo>
                    <a:pt x="264" y="1258"/>
                  </a:lnTo>
                  <a:lnTo>
                    <a:pt x="264" y="1258"/>
                  </a:lnTo>
                  <a:lnTo>
                    <a:pt x="264" y="1260"/>
                  </a:lnTo>
                  <a:lnTo>
                    <a:pt x="264" y="1260"/>
                  </a:lnTo>
                  <a:lnTo>
                    <a:pt x="262" y="1264"/>
                  </a:lnTo>
                  <a:lnTo>
                    <a:pt x="262" y="1264"/>
                  </a:lnTo>
                  <a:lnTo>
                    <a:pt x="256" y="1270"/>
                  </a:lnTo>
                  <a:lnTo>
                    <a:pt x="256" y="1270"/>
                  </a:lnTo>
                  <a:lnTo>
                    <a:pt x="252" y="1278"/>
                  </a:lnTo>
                  <a:lnTo>
                    <a:pt x="252" y="1278"/>
                  </a:lnTo>
                  <a:lnTo>
                    <a:pt x="250" y="1278"/>
                  </a:lnTo>
                  <a:lnTo>
                    <a:pt x="250" y="1278"/>
                  </a:lnTo>
                  <a:lnTo>
                    <a:pt x="246" y="1282"/>
                  </a:lnTo>
                  <a:lnTo>
                    <a:pt x="246" y="1282"/>
                  </a:lnTo>
                  <a:lnTo>
                    <a:pt x="242" y="1288"/>
                  </a:lnTo>
                  <a:lnTo>
                    <a:pt x="242" y="1288"/>
                  </a:lnTo>
                  <a:lnTo>
                    <a:pt x="240" y="1292"/>
                  </a:lnTo>
                  <a:lnTo>
                    <a:pt x="240" y="1296"/>
                  </a:lnTo>
                  <a:lnTo>
                    <a:pt x="240" y="1296"/>
                  </a:lnTo>
                  <a:lnTo>
                    <a:pt x="238" y="1296"/>
                  </a:lnTo>
                  <a:lnTo>
                    <a:pt x="238" y="1296"/>
                  </a:lnTo>
                  <a:lnTo>
                    <a:pt x="238" y="1298"/>
                  </a:lnTo>
                  <a:lnTo>
                    <a:pt x="238" y="1298"/>
                  </a:lnTo>
                  <a:lnTo>
                    <a:pt x="236" y="1298"/>
                  </a:lnTo>
                  <a:lnTo>
                    <a:pt x="236" y="1298"/>
                  </a:lnTo>
                  <a:lnTo>
                    <a:pt x="232" y="1300"/>
                  </a:lnTo>
                  <a:lnTo>
                    <a:pt x="232" y="1300"/>
                  </a:lnTo>
                  <a:lnTo>
                    <a:pt x="232" y="1306"/>
                  </a:lnTo>
                  <a:lnTo>
                    <a:pt x="232" y="1306"/>
                  </a:lnTo>
                  <a:lnTo>
                    <a:pt x="232" y="1306"/>
                  </a:lnTo>
                  <a:lnTo>
                    <a:pt x="234" y="1308"/>
                  </a:lnTo>
                  <a:lnTo>
                    <a:pt x="234" y="1308"/>
                  </a:lnTo>
                  <a:lnTo>
                    <a:pt x="242" y="1308"/>
                  </a:lnTo>
                  <a:lnTo>
                    <a:pt x="242" y="1308"/>
                  </a:lnTo>
                  <a:lnTo>
                    <a:pt x="250" y="1312"/>
                  </a:lnTo>
                  <a:lnTo>
                    <a:pt x="250" y="1312"/>
                  </a:lnTo>
                  <a:lnTo>
                    <a:pt x="272" y="1314"/>
                  </a:lnTo>
                  <a:lnTo>
                    <a:pt x="272" y="1314"/>
                  </a:lnTo>
                  <a:lnTo>
                    <a:pt x="292" y="1316"/>
                  </a:lnTo>
                  <a:lnTo>
                    <a:pt x="312" y="1316"/>
                  </a:lnTo>
                  <a:lnTo>
                    <a:pt x="312" y="1316"/>
                  </a:lnTo>
                  <a:lnTo>
                    <a:pt x="324" y="1314"/>
                  </a:lnTo>
                  <a:lnTo>
                    <a:pt x="336" y="1312"/>
                  </a:lnTo>
                  <a:lnTo>
                    <a:pt x="336" y="1312"/>
                  </a:lnTo>
                  <a:lnTo>
                    <a:pt x="340" y="1308"/>
                  </a:lnTo>
                  <a:lnTo>
                    <a:pt x="342" y="1304"/>
                  </a:lnTo>
                  <a:lnTo>
                    <a:pt x="342" y="1304"/>
                  </a:lnTo>
                  <a:lnTo>
                    <a:pt x="344" y="1298"/>
                  </a:lnTo>
                  <a:lnTo>
                    <a:pt x="344" y="1298"/>
                  </a:lnTo>
                  <a:lnTo>
                    <a:pt x="346" y="1296"/>
                  </a:lnTo>
                  <a:lnTo>
                    <a:pt x="346" y="1296"/>
                  </a:lnTo>
                  <a:lnTo>
                    <a:pt x="350" y="1294"/>
                  </a:lnTo>
                  <a:lnTo>
                    <a:pt x="350" y="1294"/>
                  </a:lnTo>
                  <a:lnTo>
                    <a:pt x="354" y="1290"/>
                  </a:lnTo>
                  <a:lnTo>
                    <a:pt x="356" y="1286"/>
                  </a:lnTo>
                  <a:lnTo>
                    <a:pt x="356" y="1286"/>
                  </a:lnTo>
                  <a:lnTo>
                    <a:pt x="356" y="1282"/>
                  </a:lnTo>
                  <a:lnTo>
                    <a:pt x="356" y="1282"/>
                  </a:lnTo>
                  <a:lnTo>
                    <a:pt x="356" y="1276"/>
                  </a:lnTo>
                  <a:lnTo>
                    <a:pt x="356" y="1276"/>
                  </a:lnTo>
                  <a:lnTo>
                    <a:pt x="356" y="1260"/>
                  </a:lnTo>
                  <a:lnTo>
                    <a:pt x="356" y="1260"/>
                  </a:lnTo>
                  <a:lnTo>
                    <a:pt x="356" y="1258"/>
                  </a:lnTo>
                  <a:lnTo>
                    <a:pt x="354" y="1256"/>
                  </a:lnTo>
                  <a:lnTo>
                    <a:pt x="354" y="1256"/>
                  </a:lnTo>
                  <a:lnTo>
                    <a:pt x="352" y="1256"/>
                  </a:lnTo>
                  <a:lnTo>
                    <a:pt x="354" y="1254"/>
                  </a:lnTo>
                  <a:lnTo>
                    <a:pt x="354" y="1254"/>
                  </a:lnTo>
                  <a:lnTo>
                    <a:pt x="354" y="1252"/>
                  </a:lnTo>
                  <a:lnTo>
                    <a:pt x="356" y="1252"/>
                  </a:lnTo>
                  <a:lnTo>
                    <a:pt x="356" y="1252"/>
                  </a:lnTo>
                  <a:lnTo>
                    <a:pt x="360" y="1252"/>
                  </a:lnTo>
                  <a:lnTo>
                    <a:pt x="360" y="1252"/>
                  </a:lnTo>
                  <a:lnTo>
                    <a:pt x="360" y="1250"/>
                  </a:lnTo>
                  <a:lnTo>
                    <a:pt x="360" y="1248"/>
                  </a:lnTo>
                  <a:lnTo>
                    <a:pt x="360" y="1248"/>
                  </a:lnTo>
                  <a:lnTo>
                    <a:pt x="360" y="1242"/>
                  </a:lnTo>
                  <a:lnTo>
                    <a:pt x="360" y="1242"/>
                  </a:lnTo>
                  <a:lnTo>
                    <a:pt x="358" y="1234"/>
                  </a:lnTo>
                  <a:lnTo>
                    <a:pt x="358" y="1234"/>
                  </a:lnTo>
                  <a:lnTo>
                    <a:pt x="358" y="1226"/>
                  </a:lnTo>
                  <a:lnTo>
                    <a:pt x="358" y="1226"/>
                  </a:lnTo>
                  <a:lnTo>
                    <a:pt x="356" y="1224"/>
                  </a:lnTo>
                  <a:lnTo>
                    <a:pt x="356" y="1224"/>
                  </a:lnTo>
                  <a:lnTo>
                    <a:pt x="356" y="1220"/>
                  </a:lnTo>
                  <a:lnTo>
                    <a:pt x="356" y="1220"/>
                  </a:lnTo>
                  <a:lnTo>
                    <a:pt x="354" y="1208"/>
                  </a:lnTo>
                  <a:lnTo>
                    <a:pt x="354" y="1208"/>
                  </a:lnTo>
                  <a:lnTo>
                    <a:pt x="348" y="1186"/>
                  </a:lnTo>
                  <a:lnTo>
                    <a:pt x="348" y="1186"/>
                  </a:lnTo>
                  <a:lnTo>
                    <a:pt x="346" y="1176"/>
                  </a:lnTo>
                  <a:lnTo>
                    <a:pt x="346" y="1176"/>
                  </a:lnTo>
                  <a:lnTo>
                    <a:pt x="342" y="1158"/>
                  </a:lnTo>
                  <a:lnTo>
                    <a:pt x="342" y="1158"/>
                  </a:lnTo>
                  <a:lnTo>
                    <a:pt x="342" y="1146"/>
                  </a:lnTo>
                  <a:lnTo>
                    <a:pt x="342" y="1146"/>
                  </a:lnTo>
                  <a:lnTo>
                    <a:pt x="340" y="1120"/>
                  </a:lnTo>
                  <a:lnTo>
                    <a:pt x="340" y="1120"/>
                  </a:lnTo>
                  <a:lnTo>
                    <a:pt x="340" y="1096"/>
                  </a:lnTo>
                  <a:lnTo>
                    <a:pt x="340" y="1096"/>
                  </a:lnTo>
                  <a:lnTo>
                    <a:pt x="340" y="1082"/>
                  </a:lnTo>
                  <a:lnTo>
                    <a:pt x="340" y="1082"/>
                  </a:lnTo>
                  <a:lnTo>
                    <a:pt x="342" y="1070"/>
                  </a:lnTo>
                  <a:lnTo>
                    <a:pt x="342" y="1070"/>
                  </a:lnTo>
                  <a:lnTo>
                    <a:pt x="342" y="1052"/>
                  </a:lnTo>
                  <a:lnTo>
                    <a:pt x="342" y="1052"/>
                  </a:lnTo>
                  <a:lnTo>
                    <a:pt x="340" y="1044"/>
                  </a:lnTo>
                  <a:lnTo>
                    <a:pt x="340" y="1044"/>
                  </a:lnTo>
                  <a:lnTo>
                    <a:pt x="340" y="1026"/>
                  </a:lnTo>
                  <a:lnTo>
                    <a:pt x="340" y="1026"/>
                  </a:lnTo>
                  <a:lnTo>
                    <a:pt x="338" y="1002"/>
                  </a:lnTo>
                  <a:lnTo>
                    <a:pt x="338" y="1002"/>
                  </a:lnTo>
                  <a:lnTo>
                    <a:pt x="334" y="980"/>
                  </a:lnTo>
                  <a:lnTo>
                    <a:pt x="334" y="980"/>
                  </a:lnTo>
                  <a:lnTo>
                    <a:pt x="332" y="966"/>
                  </a:lnTo>
                  <a:lnTo>
                    <a:pt x="330" y="952"/>
                  </a:lnTo>
                  <a:lnTo>
                    <a:pt x="330" y="952"/>
                  </a:lnTo>
                  <a:lnTo>
                    <a:pt x="326" y="918"/>
                  </a:lnTo>
                  <a:lnTo>
                    <a:pt x="326" y="918"/>
                  </a:lnTo>
                  <a:lnTo>
                    <a:pt x="322" y="882"/>
                  </a:lnTo>
                  <a:lnTo>
                    <a:pt x="322" y="882"/>
                  </a:lnTo>
                  <a:lnTo>
                    <a:pt x="320" y="840"/>
                  </a:lnTo>
                  <a:lnTo>
                    <a:pt x="320" y="840"/>
                  </a:lnTo>
                  <a:lnTo>
                    <a:pt x="318" y="802"/>
                  </a:lnTo>
                  <a:lnTo>
                    <a:pt x="318" y="802"/>
                  </a:lnTo>
                  <a:lnTo>
                    <a:pt x="318" y="772"/>
                  </a:lnTo>
                  <a:lnTo>
                    <a:pt x="318" y="772"/>
                  </a:lnTo>
                  <a:lnTo>
                    <a:pt x="318" y="752"/>
                  </a:lnTo>
                  <a:lnTo>
                    <a:pt x="318" y="752"/>
                  </a:lnTo>
                  <a:lnTo>
                    <a:pt x="318" y="732"/>
                  </a:lnTo>
                  <a:lnTo>
                    <a:pt x="318" y="732"/>
                  </a:lnTo>
                  <a:lnTo>
                    <a:pt x="316" y="710"/>
                  </a:lnTo>
                  <a:lnTo>
                    <a:pt x="316" y="710"/>
                  </a:lnTo>
                  <a:lnTo>
                    <a:pt x="314" y="686"/>
                  </a:lnTo>
                  <a:lnTo>
                    <a:pt x="314" y="686"/>
                  </a:lnTo>
                  <a:lnTo>
                    <a:pt x="312" y="666"/>
                  </a:lnTo>
                  <a:lnTo>
                    <a:pt x="312" y="666"/>
                  </a:lnTo>
                  <a:lnTo>
                    <a:pt x="312" y="656"/>
                  </a:lnTo>
                  <a:lnTo>
                    <a:pt x="312" y="656"/>
                  </a:lnTo>
                  <a:lnTo>
                    <a:pt x="310" y="646"/>
                  </a:lnTo>
                  <a:lnTo>
                    <a:pt x="310" y="646"/>
                  </a:lnTo>
                  <a:lnTo>
                    <a:pt x="312" y="640"/>
                  </a:lnTo>
                  <a:lnTo>
                    <a:pt x="312" y="640"/>
                  </a:lnTo>
                  <a:lnTo>
                    <a:pt x="314" y="640"/>
                  </a:lnTo>
                  <a:lnTo>
                    <a:pt x="314" y="640"/>
                  </a:lnTo>
                  <a:lnTo>
                    <a:pt x="316" y="638"/>
                  </a:lnTo>
                  <a:lnTo>
                    <a:pt x="316" y="638"/>
                  </a:lnTo>
                  <a:lnTo>
                    <a:pt x="316" y="638"/>
                  </a:lnTo>
                  <a:lnTo>
                    <a:pt x="322" y="630"/>
                  </a:lnTo>
                  <a:lnTo>
                    <a:pt x="322" y="630"/>
                  </a:lnTo>
                  <a:lnTo>
                    <a:pt x="324" y="628"/>
                  </a:lnTo>
                  <a:lnTo>
                    <a:pt x="324" y="628"/>
                  </a:lnTo>
                  <a:lnTo>
                    <a:pt x="330" y="622"/>
                  </a:lnTo>
                  <a:lnTo>
                    <a:pt x="330" y="622"/>
                  </a:lnTo>
                  <a:lnTo>
                    <a:pt x="334" y="618"/>
                  </a:lnTo>
                  <a:lnTo>
                    <a:pt x="338" y="614"/>
                  </a:lnTo>
                  <a:lnTo>
                    <a:pt x="338" y="614"/>
                  </a:lnTo>
                  <a:lnTo>
                    <a:pt x="340" y="610"/>
                  </a:lnTo>
                  <a:lnTo>
                    <a:pt x="342" y="608"/>
                  </a:lnTo>
                  <a:lnTo>
                    <a:pt x="342" y="608"/>
                  </a:lnTo>
                  <a:lnTo>
                    <a:pt x="348" y="602"/>
                  </a:lnTo>
                  <a:lnTo>
                    <a:pt x="348" y="602"/>
                  </a:lnTo>
                  <a:lnTo>
                    <a:pt x="352" y="598"/>
                  </a:lnTo>
                  <a:lnTo>
                    <a:pt x="352" y="598"/>
                  </a:lnTo>
                  <a:lnTo>
                    <a:pt x="354" y="596"/>
                  </a:lnTo>
                  <a:lnTo>
                    <a:pt x="354" y="596"/>
                  </a:lnTo>
                  <a:lnTo>
                    <a:pt x="356" y="590"/>
                  </a:lnTo>
                  <a:lnTo>
                    <a:pt x="356" y="590"/>
                  </a:lnTo>
                  <a:lnTo>
                    <a:pt x="358" y="584"/>
                  </a:lnTo>
                  <a:lnTo>
                    <a:pt x="358" y="584"/>
                  </a:lnTo>
                  <a:lnTo>
                    <a:pt x="360" y="578"/>
                  </a:lnTo>
                  <a:lnTo>
                    <a:pt x="360" y="578"/>
                  </a:lnTo>
                  <a:lnTo>
                    <a:pt x="360" y="578"/>
                  </a:lnTo>
                  <a:lnTo>
                    <a:pt x="360" y="578"/>
                  </a:lnTo>
                  <a:lnTo>
                    <a:pt x="360" y="578"/>
                  </a:lnTo>
                  <a:lnTo>
                    <a:pt x="360" y="578"/>
                  </a:lnTo>
                  <a:lnTo>
                    <a:pt x="358" y="578"/>
                  </a:lnTo>
                  <a:lnTo>
                    <a:pt x="358" y="578"/>
                  </a:lnTo>
                  <a:lnTo>
                    <a:pt x="360" y="574"/>
                  </a:lnTo>
                  <a:lnTo>
                    <a:pt x="360" y="574"/>
                  </a:lnTo>
                  <a:lnTo>
                    <a:pt x="360" y="566"/>
                  </a:lnTo>
                  <a:lnTo>
                    <a:pt x="360" y="566"/>
                  </a:lnTo>
                  <a:lnTo>
                    <a:pt x="364" y="558"/>
                  </a:lnTo>
                  <a:lnTo>
                    <a:pt x="364" y="558"/>
                  </a:lnTo>
                  <a:lnTo>
                    <a:pt x="368" y="550"/>
                  </a:lnTo>
                  <a:lnTo>
                    <a:pt x="368" y="550"/>
                  </a:lnTo>
                  <a:lnTo>
                    <a:pt x="370" y="542"/>
                  </a:lnTo>
                  <a:lnTo>
                    <a:pt x="370" y="534"/>
                  </a:lnTo>
                  <a:lnTo>
                    <a:pt x="370" y="534"/>
                  </a:lnTo>
                  <a:lnTo>
                    <a:pt x="370" y="520"/>
                  </a:lnTo>
                  <a:lnTo>
                    <a:pt x="370" y="520"/>
                  </a:lnTo>
                  <a:lnTo>
                    <a:pt x="370" y="516"/>
                  </a:lnTo>
                  <a:lnTo>
                    <a:pt x="370" y="512"/>
                  </a:lnTo>
                  <a:lnTo>
                    <a:pt x="374" y="506"/>
                  </a:lnTo>
                  <a:lnTo>
                    <a:pt x="374" y="506"/>
                  </a:lnTo>
                  <a:lnTo>
                    <a:pt x="382" y="494"/>
                  </a:lnTo>
                  <a:lnTo>
                    <a:pt x="382" y="494"/>
                  </a:lnTo>
                  <a:lnTo>
                    <a:pt x="386" y="480"/>
                  </a:lnTo>
                  <a:lnTo>
                    <a:pt x="386" y="480"/>
                  </a:lnTo>
                  <a:lnTo>
                    <a:pt x="390" y="466"/>
                  </a:lnTo>
                  <a:lnTo>
                    <a:pt x="390" y="466"/>
                  </a:lnTo>
                  <a:lnTo>
                    <a:pt x="398" y="438"/>
                  </a:lnTo>
                  <a:lnTo>
                    <a:pt x="398" y="438"/>
                  </a:lnTo>
                  <a:lnTo>
                    <a:pt x="400" y="430"/>
                  </a:lnTo>
                  <a:lnTo>
                    <a:pt x="398" y="426"/>
                  </a:lnTo>
                  <a:lnTo>
                    <a:pt x="398" y="426"/>
                  </a:lnTo>
                  <a:close/>
                  <a:moveTo>
                    <a:pt x="234" y="1092"/>
                  </a:moveTo>
                  <a:lnTo>
                    <a:pt x="234" y="1092"/>
                  </a:lnTo>
                  <a:lnTo>
                    <a:pt x="232" y="1088"/>
                  </a:lnTo>
                  <a:lnTo>
                    <a:pt x="232" y="1088"/>
                  </a:lnTo>
                  <a:lnTo>
                    <a:pt x="232" y="1076"/>
                  </a:lnTo>
                  <a:lnTo>
                    <a:pt x="232" y="1076"/>
                  </a:lnTo>
                  <a:lnTo>
                    <a:pt x="232" y="1050"/>
                  </a:lnTo>
                  <a:lnTo>
                    <a:pt x="232" y="1050"/>
                  </a:lnTo>
                  <a:lnTo>
                    <a:pt x="232" y="1024"/>
                  </a:lnTo>
                  <a:lnTo>
                    <a:pt x="232" y="1024"/>
                  </a:lnTo>
                  <a:lnTo>
                    <a:pt x="228" y="994"/>
                  </a:lnTo>
                  <a:lnTo>
                    <a:pt x="228" y="994"/>
                  </a:lnTo>
                  <a:lnTo>
                    <a:pt x="226" y="974"/>
                  </a:lnTo>
                  <a:lnTo>
                    <a:pt x="226" y="974"/>
                  </a:lnTo>
                  <a:lnTo>
                    <a:pt x="224" y="962"/>
                  </a:lnTo>
                  <a:lnTo>
                    <a:pt x="224" y="962"/>
                  </a:lnTo>
                  <a:lnTo>
                    <a:pt x="218" y="940"/>
                  </a:lnTo>
                  <a:lnTo>
                    <a:pt x="218" y="940"/>
                  </a:lnTo>
                  <a:lnTo>
                    <a:pt x="218" y="936"/>
                  </a:lnTo>
                  <a:lnTo>
                    <a:pt x="218" y="936"/>
                  </a:lnTo>
                  <a:lnTo>
                    <a:pt x="218" y="928"/>
                  </a:lnTo>
                  <a:lnTo>
                    <a:pt x="218" y="928"/>
                  </a:lnTo>
                  <a:lnTo>
                    <a:pt x="218" y="908"/>
                  </a:lnTo>
                  <a:lnTo>
                    <a:pt x="218" y="908"/>
                  </a:lnTo>
                  <a:lnTo>
                    <a:pt x="220" y="908"/>
                  </a:lnTo>
                  <a:lnTo>
                    <a:pt x="220" y="908"/>
                  </a:lnTo>
                  <a:lnTo>
                    <a:pt x="220" y="908"/>
                  </a:lnTo>
                  <a:lnTo>
                    <a:pt x="222" y="914"/>
                  </a:lnTo>
                  <a:lnTo>
                    <a:pt x="222" y="914"/>
                  </a:lnTo>
                  <a:lnTo>
                    <a:pt x="224" y="922"/>
                  </a:lnTo>
                  <a:lnTo>
                    <a:pt x="224" y="922"/>
                  </a:lnTo>
                  <a:lnTo>
                    <a:pt x="224" y="924"/>
                  </a:lnTo>
                  <a:lnTo>
                    <a:pt x="224" y="924"/>
                  </a:lnTo>
                  <a:lnTo>
                    <a:pt x="226" y="934"/>
                  </a:lnTo>
                  <a:lnTo>
                    <a:pt x="226" y="934"/>
                  </a:lnTo>
                  <a:lnTo>
                    <a:pt x="230" y="950"/>
                  </a:lnTo>
                  <a:lnTo>
                    <a:pt x="230" y="950"/>
                  </a:lnTo>
                  <a:lnTo>
                    <a:pt x="232" y="960"/>
                  </a:lnTo>
                  <a:lnTo>
                    <a:pt x="232" y="960"/>
                  </a:lnTo>
                  <a:lnTo>
                    <a:pt x="232" y="980"/>
                  </a:lnTo>
                  <a:lnTo>
                    <a:pt x="232" y="980"/>
                  </a:lnTo>
                  <a:lnTo>
                    <a:pt x="234" y="1000"/>
                  </a:lnTo>
                  <a:lnTo>
                    <a:pt x="234" y="1000"/>
                  </a:lnTo>
                  <a:lnTo>
                    <a:pt x="240" y="1022"/>
                  </a:lnTo>
                  <a:lnTo>
                    <a:pt x="240" y="1022"/>
                  </a:lnTo>
                  <a:lnTo>
                    <a:pt x="242" y="1030"/>
                  </a:lnTo>
                  <a:lnTo>
                    <a:pt x="242" y="1030"/>
                  </a:lnTo>
                  <a:lnTo>
                    <a:pt x="242" y="1054"/>
                  </a:lnTo>
                  <a:lnTo>
                    <a:pt x="242" y="1054"/>
                  </a:lnTo>
                  <a:lnTo>
                    <a:pt x="244" y="1084"/>
                  </a:lnTo>
                  <a:lnTo>
                    <a:pt x="244" y="1084"/>
                  </a:lnTo>
                  <a:lnTo>
                    <a:pt x="246" y="1104"/>
                  </a:lnTo>
                  <a:lnTo>
                    <a:pt x="246" y="1104"/>
                  </a:lnTo>
                  <a:lnTo>
                    <a:pt x="246" y="1116"/>
                  </a:lnTo>
                  <a:lnTo>
                    <a:pt x="246" y="1116"/>
                  </a:lnTo>
                  <a:lnTo>
                    <a:pt x="246" y="1118"/>
                  </a:lnTo>
                  <a:lnTo>
                    <a:pt x="246" y="1118"/>
                  </a:lnTo>
                  <a:lnTo>
                    <a:pt x="246" y="1118"/>
                  </a:lnTo>
                  <a:lnTo>
                    <a:pt x="244" y="1112"/>
                  </a:lnTo>
                  <a:lnTo>
                    <a:pt x="244" y="1112"/>
                  </a:lnTo>
                  <a:lnTo>
                    <a:pt x="240" y="1106"/>
                  </a:lnTo>
                  <a:lnTo>
                    <a:pt x="240" y="1106"/>
                  </a:lnTo>
                  <a:lnTo>
                    <a:pt x="234" y="1092"/>
                  </a:lnTo>
                  <a:lnTo>
                    <a:pt x="234" y="1092"/>
                  </a:lnTo>
                  <a:close/>
                  <a:moveTo>
                    <a:pt x="246" y="1154"/>
                  </a:moveTo>
                  <a:lnTo>
                    <a:pt x="246" y="1154"/>
                  </a:lnTo>
                  <a:lnTo>
                    <a:pt x="242" y="1152"/>
                  </a:lnTo>
                  <a:lnTo>
                    <a:pt x="242" y="1152"/>
                  </a:lnTo>
                  <a:lnTo>
                    <a:pt x="242" y="1148"/>
                  </a:lnTo>
                  <a:lnTo>
                    <a:pt x="242" y="1148"/>
                  </a:lnTo>
                  <a:lnTo>
                    <a:pt x="242" y="1144"/>
                  </a:lnTo>
                  <a:lnTo>
                    <a:pt x="242" y="1144"/>
                  </a:lnTo>
                  <a:lnTo>
                    <a:pt x="246" y="1138"/>
                  </a:lnTo>
                  <a:lnTo>
                    <a:pt x="246" y="1138"/>
                  </a:lnTo>
                  <a:lnTo>
                    <a:pt x="246" y="1136"/>
                  </a:lnTo>
                  <a:lnTo>
                    <a:pt x="246" y="1138"/>
                  </a:lnTo>
                  <a:lnTo>
                    <a:pt x="246" y="1138"/>
                  </a:lnTo>
                  <a:lnTo>
                    <a:pt x="246" y="1148"/>
                  </a:lnTo>
                  <a:lnTo>
                    <a:pt x="246" y="1148"/>
                  </a:lnTo>
                  <a:lnTo>
                    <a:pt x="248" y="1154"/>
                  </a:lnTo>
                  <a:lnTo>
                    <a:pt x="248" y="1154"/>
                  </a:lnTo>
                  <a:lnTo>
                    <a:pt x="248" y="1156"/>
                  </a:lnTo>
                  <a:lnTo>
                    <a:pt x="246" y="1154"/>
                  </a:lnTo>
                  <a:lnTo>
                    <a:pt x="246" y="1154"/>
                  </a:lnTo>
                  <a:close/>
                  <a:moveTo>
                    <a:pt x="266" y="1220"/>
                  </a:moveTo>
                  <a:lnTo>
                    <a:pt x="266" y="1220"/>
                  </a:lnTo>
                  <a:lnTo>
                    <a:pt x="266" y="1222"/>
                  </a:lnTo>
                  <a:lnTo>
                    <a:pt x="266" y="1222"/>
                  </a:lnTo>
                  <a:lnTo>
                    <a:pt x="264" y="1236"/>
                  </a:lnTo>
                  <a:lnTo>
                    <a:pt x="264" y="1236"/>
                  </a:lnTo>
                  <a:lnTo>
                    <a:pt x="264" y="1238"/>
                  </a:lnTo>
                  <a:lnTo>
                    <a:pt x="264" y="1238"/>
                  </a:lnTo>
                  <a:lnTo>
                    <a:pt x="262" y="1234"/>
                  </a:lnTo>
                  <a:lnTo>
                    <a:pt x="262" y="1234"/>
                  </a:lnTo>
                  <a:lnTo>
                    <a:pt x="260" y="1222"/>
                  </a:lnTo>
                  <a:lnTo>
                    <a:pt x="260" y="1222"/>
                  </a:lnTo>
                  <a:lnTo>
                    <a:pt x="260" y="1220"/>
                  </a:lnTo>
                  <a:lnTo>
                    <a:pt x="260" y="1220"/>
                  </a:lnTo>
                  <a:lnTo>
                    <a:pt x="260" y="1220"/>
                  </a:lnTo>
                  <a:lnTo>
                    <a:pt x="258" y="1218"/>
                  </a:lnTo>
                  <a:lnTo>
                    <a:pt x="258" y="1218"/>
                  </a:lnTo>
                  <a:lnTo>
                    <a:pt x="256" y="1218"/>
                  </a:lnTo>
                  <a:lnTo>
                    <a:pt x="256" y="1218"/>
                  </a:lnTo>
                  <a:lnTo>
                    <a:pt x="258" y="1214"/>
                  </a:lnTo>
                  <a:lnTo>
                    <a:pt x="258" y="1214"/>
                  </a:lnTo>
                  <a:lnTo>
                    <a:pt x="258" y="1212"/>
                  </a:lnTo>
                  <a:lnTo>
                    <a:pt x="258" y="1212"/>
                  </a:lnTo>
                  <a:lnTo>
                    <a:pt x="260" y="1212"/>
                  </a:lnTo>
                  <a:lnTo>
                    <a:pt x="260" y="1212"/>
                  </a:lnTo>
                  <a:lnTo>
                    <a:pt x="262" y="1212"/>
                  </a:lnTo>
                  <a:lnTo>
                    <a:pt x="262" y="1212"/>
                  </a:lnTo>
                  <a:lnTo>
                    <a:pt x="266" y="1218"/>
                  </a:lnTo>
                  <a:lnTo>
                    <a:pt x="266" y="1218"/>
                  </a:lnTo>
                  <a:lnTo>
                    <a:pt x="266" y="1218"/>
                  </a:lnTo>
                  <a:lnTo>
                    <a:pt x="266" y="1220"/>
                  </a:lnTo>
                  <a:lnTo>
                    <a:pt x="266" y="1220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0" name="Freeform 16"/>
            <p:cNvSpPr>
              <a:spLocks noEditPoints="1"/>
            </p:cNvSpPr>
            <p:nvPr/>
          </p:nvSpPr>
          <p:spPr bwMode="auto">
            <a:xfrm flipH="1">
              <a:off x="3029484" y="2517448"/>
              <a:ext cx="474063" cy="1385465"/>
            </a:xfrm>
            <a:custGeom>
              <a:avLst/>
              <a:gdLst/>
              <a:ahLst/>
              <a:cxnLst>
                <a:cxn ang="0">
                  <a:pos x="504" y="832"/>
                </a:cxn>
                <a:cxn ang="0">
                  <a:pos x="512" y="858"/>
                </a:cxn>
                <a:cxn ang="0">
                  <a:pos x="540" y="844"/>
                </a:cxn>
                <a:cxn ang="0">
                  <a:pos x="530" y="850"/>
                </a:cxn>
                <a:cxn ang="0">
                  <a:pos x="520" y="870"/>
                </a:cxn>
                <a:cxn ang="0">
                  <a:pos x="556" y="830"/>
                </a:cxn>
                <a:cxn ang="0">
                  <a:pos x="564" y="678"/>
                </a:cxn>
                <a:cxn ang="0">
                  <a:pos x="544" y="698"/>
                </a:cxn>
                <a:cxn ang="0">
                  <a:pos x="526" y="528"/>
                </a:cxn>
                <a:cxn ang="0">
                  <a:pos x="504" y="448"/>
                </a:cxn>
                <a:cxn ang="0">
                  <a:pos x="468" y="348"/>
                </a:cxn>
                <a:cxn ang="0">
                  <a:pos x="450" y="266"/>
                </a:cxn>
                <a:cxn ang="0">
                  <a:pos x="398" y="208"/>
                </a:cxn>
                <a:cxn ang="0">
                  <a:pos x="300" y="184"/>
                </a:cxn>
                <a:cxn ang="0">
                  <a:pos x="272" y="142"/>
                </a:cxn>
                <a:cxn ang="0">
                  <a:pos x="290" y="102"/>
                </a:cxn>
                <a:cxn ang="0">
                  <a:pos x="270" y="38"/>
                </a:cxn>
                <a:cxn ang="0">
                  <a:pos x="212" y="0"/>
                </a:cxn>
                <a:cxn ang="0">
                  <a:pos x="146" y="48"/>
                </a:cxn>
                <a:cxn ang="0">
                  <a:pos x="140" y="138"/>
                </a:cxn>
                <a:cxn ang="0">
                  <a:pos x="166" y="204"/>
                </a:cxn>
                <a:cxn ang="0">
                  <a:pos x="94" y="252"/>
                </a:cxn>
                <a:cxn ang="0">
                  <a:pos x="70" y="284"/>
                </a:cxn>
                <a:cxn ang="0">
                  <a:pos x="20" y="372"/>
                </a:cxn>
                <a:cxn ang="0">
                  <a:pos x="2" y="606"/>
                </a:cxn>
                <a:cxn ang="0">
                  <a:pos x="22" y="840"/>
                </a:cxn>
                <a:cxn ang="0">
                  <a:pos x="34" y="936"/>
                </a:cxn>
                <a:cxn ang="0">
                  <a:pos x="104" y="980"/>
                </a:cxn>
                <a:cxn ang="0">
                  <a:pos x="94" y="960"/>
                </a:cxn>
                <a:cxn ang="0">
                  <a:pos x="106" y="938"/>
                </a:cxn>
                <a:cxn ang="0">
                  <a:pos x="74" y="856"/>
                </a:cxn>
                <a:cxn ang="0">
                  <a:pos x="72" y="582"/>
                </a:cxn>
                <a:cxn ang="0">
                  <a:pos x="104" y="476"/>
                </a:cxn>
                <a:cxn ang="0">
                  <a:pos x="114" y="620"/>
                </a:cxn>
                <a:cxn ang="0">
                  <a:pos x="110" y="734"/>
                </a:cxn>
                <a:cxn ang="0">
                  <a:pos x="112" y="840"/>
                </a:cxn>
                <a:cxn ang="0">
                  <a:pos x="134" y="998"/>
                </a:cxn>
                <a:cxn ang="0">
                  <a:pos x="154" y="1254"/>
                </a:cxn>
                <a:cxn ang="0">
                  <a:pos x="178" y="1420"/>
                </a:cxn>
                <a:cxn ang="0">
                  <a:pos x="200" y="1486"/>
                </a:cxn>
                <a:cxn ang="0">
                  <a:pos x="192" y="1532"/>
                </a:cxn>
                <a:cxn ang="0">
                  <a:pos x="232" y="1572"/>
                </a:cxn>
                <a:cxn ang="0">
                  <a:pos x="276" y="1604"/>
                </a:cxn>
                <a:cxn ang="0">
                  <a:pos x="284" y="1654"/>
                </a:cxn>
                <a:cxn ang="0">
                  <a:pos x="374" y="1648"/>
                </a:cxn>
                <a:cxn ang="0">
                  <a:pos x="384" y="1486"/>
                </a:cxn>
                <a:cxn ang="0">
                  <a:pos x="404" y="1422"/>
                </a:cxn>
                <a:cxn ang="0">
                  <a:pos x="426" y="1188"/>
                </a:cxn>
                <a:cxn ang="0">
                  <a:pos x="418" y="1108"/>
                </a:cxn>
                <a:cxn ang="0">
                  <a:pos x="444" y="984"/>
                </a:cxn>
                <a:cxn ang="0">
                  <a:pos x="452" y="806"/>
                </a:cxn>
                <a:cxn ang="0">
                  <a:pos x="492" y="684"/>
                </a:cxn>
                <a:cxn ang="0">
                  <a:pos x="514" y="770"/>
                </a:cxn>
                <a:cxn ang="0">
                  <a:pos x="86" y="940"/>
                </a:cxn>
                <a:cxn ang="0">
                  <a:pos x="274" y="1134"/>
                </a:cxn>
                <a:cxn ang="0">
                  <a:pos x="280" y="1218"/>
                </a:cxn>
                <a:cxn ang="0">
                  <a:pos x="266" y="1126"/>
                </a:cxn>
                <a:cxn ang="0">
                  <a:pos x="280" y="1442"/>
                </a:cxn>
                <a:cxn ang="0">
                  <a:pos x="288" y="1450"/>
                </a:cxn>
              </a:cxnLst>
              <a:rect l="0" t="0" r="r" b="b"/>
              <a:pathLst>
                <a:path w="568" h="1660">
                  <a:moveTo>
                    <a:pt x="514" y="770"/>
                  </a:moveTo>
                  <a:lnTo>
                    <a:pt x="514" y="770"/>
                  </a:lnTo>
                  <a:lnTo>
                    <a:pt x="504" y="790"/>
                  </a:lnTo>
                  <a:lnTo>
                    <a:pt x="504" y="790"/>
                  </a:lnTo>
                  <a:lnTo>
                    <a:pt x="502" y="800"/>
                  </a:lnTo>
                  <a:lnTo>
                    <a:pt x="502" y="812"/>
                  </a:lnTo>
                  <a:lnTo>
                    <a:pt x="504" y="832"/>
                  </a:lnTo>
                  <a:lnTo>
                    <a:pt x="504" y="832"/>
                  </a:lnTo>
                  <a:lnTo>
                    <a:pt x="502" y="848"/>
                  </a:lnTo>
                  <a:lnTo>
                    <a:pt x="500" y="862"/>
                  </a:lnTo>
                  <a:lnTo>
                    <a:pt x="500" y="862"/>
                  </a:lnTo>
                  <a:lnTo>
                    <a:pt x="506" y="864"/>
                  </a:lnTo>
                  <a:lnTo>
                    <a:pt x="506" y="864"/>
                  </a:lnTo>
                  <a:lnTo>
                    <a:pt x="512" y="858"/>
                  </a:lnTo>
                  <a:lnTo>
                    <a:pt x="516" y="852"/>
                  </a:lnTo>
                  <a:lnTo>
                    <a:pt x="518" y="842"/>
                  </a:lnTo>
                  <a:lnTo>
                    <a:pt x="518" y="830"/>
                  </a:lnTo>
                  <a:lnTo>
                    <a:pt x="518" y="830"/>
                  </a:lnTo>
                  <a:lnTo>
                    <a:pt x="524" y="832"/>
                  </a:lnTo>
                  <a:lnTo>
                    <a:pt x="530" y="834"/>
                  </a:lnTo>
                  <a:lnTo>
                    <a:pt x="540" y="844"/>
                  </a:lnTo>
                  <a:lnTo>
                    <a:pt x="540" y="844"/>
                  </a:lnTo>
                  <a:lnTo>
                    <a:pt x="538" y="848"/>
                  </a:lnTo>
                  <a:lnTo>
                    <a:pt x="538" y="848"/>
                  </a:lnTo>
                  <a:lnTo>
                    <a:pt x="536" y="850"/>
                  </a:lnTo>
                  <a:lnTo>
                    <a:pt x="534" y="850"/>
                  </a:lnTo>
                  <a:lnTo>
                    <a:pt x="530" y="850"/>
                  </a:lnTo>
                  <a:lnTo>
                    <a:pt x="530" y="850"/>
                  </a:lnTo>
                  <a:lnTo>
                    <a:pt x="526" y="854"/>
                  </a:lnTo>
                  <a:lnTo>
                    <a:pt x="526" y="860"/>
                  </a:lnTo>
                  <a:lnTo>
                    <a:pt x="526" y="860"/>
                  </a:lnTo>
                  <a:lnTo>
                    <a:pt x="522" y="862"/>
                  </a:lnTo>
                  <a:lnTo>
                    <a:pt x="518" y="862"/>
                  </a:lnTo>
                  <a:lnTo>
                    <a:pt x="518" y="862"/>
                  </a:lnTo>
                  <a:lnTo>
                    <a:pt x="520" y="870"/>
                  </a:lnTo>
                  <a:lnTo>
                    <a:pt x="524" y="874"/>
                  </a:lnTo>
                  <a:lnTo>
                    <a:pt x="530" y="876"/>
                  </a:lnTo>
                  <a:lnTo>
                    <a:pt x="536" y="878"/>
                  </a:lnTo>
                  <a:lnTo>
                    <a:pt x="536" y="878"/>
                  </a:lnTo>
                  <a:lnTo>
                    <a:pt x="546" y="854"/>
                  </a:lnTo>
                  <a:lnTo>
                    <a:pt x="556" y="830"/>
                  </a:lnTo>
                  <a:lnTo>
                    <a:pt x="556" y="830"/>
                  </a:lnTo>
                  <a:lnTo>
                    <a:pt x="560" y="810"/>
                  </a:lnTo>
                  <a:lnTo>
                    <a:pt x="564" y="792"/>
                  </a:lnTo>
                  <a:lnTo>
                    <a:pt x="566" y="774"/>
                  </a:lnTo>
                  <a:lnTo>
                    <a:pt x="568" y="754"/>
                  </a:lnTo>
                  <a:lnTo>
                    <a:pt x="568" y="716"/>
                  </a:lnTo>
                  <a:lnTo>
                    <a:pt x="564" y="678"/>
                  </a:lnTo>
                  <a:lnTo>
                    <a:pt x="564" y="678"/>
                  </a:lnTo>
                  <a:lnTo>
                    <a:pt x="556" y="736"/>
                  </a:lnTo>
                  <a:lnTo>
                    <a:pt x="556" y="736"/>
                  </a:lnTo>
                  <a:lnTo>
                    <a:pt x="554" y="736"/>
                  </a:lnTo>
                  <a:lnTo>
                    <a:pt x="554" y="736"/>
                  </a:lnTo>
                  <a:lnTo>
                    <a:pt x="548" y="726"/>
                  </a:lnTo>
                  <a:lnTo>
                    <a:pt x="546" y="712"/>
                  </a:lnTo>
                  <a:lnTo>
                    <a:pt x="544" y="698"/>
                  </a:lnTo>
                  <a:lnTo>
                    <a:pt x="542" y="684"/>
                  </a:lnTo>
                  <a:lnTo>
                    <a:pt x="542" y="652"/>
                  </a:lnTo>
                  <a:lnTo>
                    <a:pt x="542" y="636"/>
                  </a:lnTo>
                  <a:lnTo>
                    <a:pt x="540" y="622"/>
                  </a:lnTo>
                  <a:lnTo>
                    <a:pt x="540" y="622"/>
                  </a:lnTo>
                  <a:lnTo>
                    <a:pt x="526" y="528"/>
                  </a:lnTo>
                  <a:lnTo>
                    <a:pt x="526" y="528"/>
                  </a:lnTo>
                  <a:lnTo>
                    <a:pt x="522" y="512"/>
                  </a:lnTo>
                  <a:lnTo>
                    <a:pt x="516" y="498"/>
                  </a:lnTo>
                  <a:lnTo>
                    <a:pt x="510" y="482"/>
                  </a:lnTo>
                  <a:lnTo>
                    <a:pt x="506" y="466"/>
                  </a:lnTo>
                  <a:lnTo>
                    <a:pt x="506" y="466"/>
                  </a:lnTo>
                  <a:lnTo>
                    <a:pt x="504" y="458"/>
                  </a:lnTo>
                  <a:lnTo>
                    <a:pt x="504" y="448"/>
                  </a:lnTo>
                  <a:lnTo>
                    <a:pt x="508" y="432"/>
                  </a:lnTo>
                  <a:lnTo>
                    <a:pt x="508" y="414"/>
                  </a:lnTo>
                  <a:lnTo>
                    <a:pt x="508" y="406"/>
                  </a:lnTo>
                  <a:lnTo>
                    <a:pt x="506" y="398"/>
                  </a:lnTo>
                  <a:lnTo>
                    <a:pt x="506" y="398"/>
                  </a:lnTo>
                  <a:lnTo>
                    <a:pt x="468" y="348"/>
                  </a:lnTo>
                  <a:lnTo>
                    <a:pt x="468" y="348"/>
                  </a:lnTo>
                  <a:lnTo>
                    <a:pt x="464" y="340"/>
                  </a:lnTo>
                  <a:lnTo>
                    <a:pt x="462" y="332"/>
                  </a:lnTo>
                  <a:lnTo>
                    <a:pt x="460" y="312"/>
                  </a:lnTo>
                  <a:lnTo>
                    <a:pt x="458" y="292"/>
                  </a:lnTo>
                  <a:lnTo>
                    <a:pt x="454" y="276"/>
                  </a:lnTo>
                  <a:lnTo>
                    <a:pt x="454" y="276"/>
                  </a:lnTo>
                  <a:lnTo>
                    <a:pt x="450" y="266"/>
                  </a:lnTo>
                  <a:lnTo>
                    <a:pt x="444" y="256"/>
                  </a:lnTo>
                  <a:lnTo>
                    <a:pt x="430" y="242"/>
                  </a:lnTo>
                  <a:lnTo>
                    <a:pt x="418" y="226"/>
                  </a:lnTo>
                  <a:lnTo>
                    <a:pt x="412" y="218"/>
                  </a:lnTo>
                  <a:lnTo>
                    <a:pt x="406" y="208"/>
                  </a:lnTo>
                  <a:lnTo>
                    <a:pt x="406" y="208"/>
                  </a:lnTo>
                  <a:lnTo>
                    <a:pt x="398" y="208"/>
                  </a:lnTo>
                  <a:lnTo>
                    <a:pt x="388" y="208"/>
                  </a:lnTo>
                  <a:lnTo>
                    <a:pt x="378" y="208"/>
                  </a:lnTo>
                  <a:lnTo>
                    <a:pt x="368" y="208"/>
                  </a:lnTo>
                  <a:lnTo>
                    <a:pt x="368" y="208"/>
                  </a:lnTo>
                  <a:lnTo>
                    <a:pt x="346" y="200"/>
                  </a:lnTo>
                  <a:lnTo>
                    <a:pt x="324" y="192"/>
                  </a:lnTo>
                  <a:lnTo>
                    <a:pt x="300" y="184"/>
                  </a:lnTo>
                  <a:lnTo>
                    <a:pt x="288" y="182"/>
                  </a:lnTo>
                  <a:lnTo>
                    <a:pt x="278" y="182"/>
                  </a:lnTo>
                  <a:lnTo>
                    <a:pt x="278" y="182"/>
                  </a:lnTo>
                  <a:lnTo>
                    <a:pt x="274" y="174"/>
                  </a:lnTo>
                  <a:lnTo>
                    <a:pt x="272" y="164"/>
                  </a:lnTo>
                  <a:lnTo>
                    <a:pt x="272" y="142"/>
                  </a:lnTo>
                  <a:lnTo>
                    <a:pt x="272" y="142"/>
                  </a:lnTo>
                  <a:lnTo>
                    <a:pt x="276" y="140"/>
                  </a:lnTo>
                  <a:lnTo>
                    <a:pt x="282" y="138"/>
                  </a:lnTo>
                  <a:lnTo>
                    <a:pt x="282" y="138"/>
                  </a:lnTo>
                  <a:lnTo>
                    <a:pt x="286" y="134"/>
                  </a:lnTo>
                  <a:lnTo>
                    <a:pt x="288" y="126"/>
                  </a:lnTo>
                  <a:lnTo>
                    <a:pt x="290" y="110"/>
                  </a:lnTo>
                  <a:lnTo>
                    <a:pt x="290" y="102"/>
                  </a:lnTo>
                  <a:lnTo>
                    <a:pt x="288" y="96"/>
                  </a:lnTo>
                  <a:lnTo>
                    <a:pt x="286" y="90"/>
                  </a:lnTo>
                  <a:lnTo>
                    <a:pt x="280" y="88"/>
                  </a:lnTo>
                  <a:lnTo>
                    <a:pt x="280" y="88"/>
                  </a:lnTo>
                  <a:lnTo>
                    <a:pt x="276" y="70"/>
                  </a:lnTo>
                  <a:lnTo>
                    <a:pt x="274" y="54"/>
                  </a:lnTo>
                  <a:lnTo>
                    <a:pt x="270" y="38"/>
                  </a:lnTo>
                  <a:lnTo>
                    <a:pt x="268" y="32"/>
                  </a:lnTo>
                  <a:lnTo>
                    <a:pt x="264" y="24"/>
                  </a:lnTo>
                  <a:lnTo>
                    <a:pt x="264" y="24"/>
                  </a:lnTo>
                  <a:lnTo>
                    <a:pt x="254" y="14"/>
                  </a:lnTo>
                  <a:lnTo>
                    <a:pt x="240" y="6"/>
                  </a:lnTo>
                  <a:lnTo>
                    <a:pt x="226" y="2"/>
                  </a:lnTo>
                  <a:lnTo>
                    <a:pt x="212" y="0"/>
                  </a:lnTo>
                  <a:lnTo>
                    <a:pt x="196" y="2"/>
                  </a:lnTo>
                  <a:lnTo>
                    <a:pt x="182" y="6"/>
                  </a:lnTo>
                  <a:lnTo>
                    <a:pt x="168" y="14"/>
                  </a:lnTo>
                  <a:lnTo>
                    <a:pt x="158" y="24"/>
                  </a:lnTo>
                  <a:lnTo>
                    <a:pt x="158" y="24"/>
                  </a:lnTo>
                  <a:lnTo>
                    <a:pt x="152" y="34"/>
                  </a:lnTo>
                  <a:lnTo>
                    <a:pt x="146" y="48"/>
                  </a:lnTo>
                  <a:lnTo>
                    <a:pt x="140" y="68"/>
                  </a:lnTo>
                  <a:lnTo>
                    <a:pt x="134" y="88"/>
                  </a:lnTo>
                  <a:lnTo>
                    <a:pt x="132" y="108"/>
                  </a:lnTo>
                  <a:lnTo>
                    <a:pt x="132" y="118"/>
                  </a:lnTo>
                  <a:lnTo>
                    <a:pt x="134" y="126"/>
                  </a:lnTo>
                  <a:lnTo>
                    <a:pt x="136" y="134"/>
                  </a:lnTo>
                  <a:lnTo>
                    <a:pt x="140" y="138"/>
                  </a:lnTo>
                  <a:lnTo>
                    <a:pt x="146" y="142"/>
                  </a:lnTo>
                  <a:lnTo>
                    <a:pt x="152" y="144"/>
                  </a:lnTo>
                  <a:lnTo>
                    <a:pt x="152" y="144"/>
                  </a:lnTo>
                  <a:lnTo>
                    <a:pt x="158" y="158"/>
                  </a:lnTo>
                  <a:lnTo>
                    <a:pt x="162" y="172"/>
                  </a:lnTo>
                  <a:lnTo>
                    <a:pt x="164" y="188"/>
                  </a:lnTo>
                  <a:lnTo>
                    <a:pt x="166" y="204"/>
                  </a:lnTo>
                  <a:lnTo>
                    <a:pt x="166" y="204"/>
                  </a:lnTo>
                  <a:lnTo>
                    <a:pt x="154" y="210"/>
                  </a:lnTo>
                  <a:lnTo>
                    <a:pt x="142" y="220"/>
                  </a:lnTo>
                  <a:lnTo>
                    <a:pt x="132" y="230"/>
                  </a:lnTo>
                  <a:lnTo>
                    <a:pt x="120" y="238"/>
                  </a:lnTo>
                  <a:lnTo>
                    <a:pt x="120" y="238"/>
                  </a:lnTo>
                  <a:lnTo>
                    <a:pt x="94" y="252"/>
                  </a:lnTo>
                  <a:lnTo>
                    <a:pt x="94" y="252"/>
                  </a:lnTo>
                  <a:lnTo>
                    <a:pt x="92" y="256"/>
                  </a:lnTo>
                  <a:lnTo>
                    <a:pt x="90" y="262"/>
                  </a:lnTo>
                  <a:lnTo>
                    <a:pt x="88" y="268"/>
                  </a:lnTo>
                  <a:lnTo>
                    <a:pt x="86" y="272"/>
                  </a:lnTo>
                  <a:lnTo>
                    <a:pt x="86" y="272"/>
                  </a:lnTo>
                  <a:lnTo>
                    <a:pt x="70" y="284"/>
                  </a:lnTo>
                  <a:lnTo>
                    <a:pt x="56" y="298"/>
                  </a:lnTo>
                  <a:lnTo>
                    <a:pt x="42" y="312"/>
                  </a:lnTo>
                  <a:lnTo>
                    <a:pt x="38" y="320"/>
                  </a:lnTo>
                  <a:lnTo>
                    <a:pt x="32" y="330"/>
                  </a:lnTo>
                  <a:lnTo>
                    <a:pt x="32" y="330"/>
                  </a:lnTo>
                  <a:lnTo>
                    <a:pt x="20" y="372"/>
                  </a:lnTo>
                  <a:lnTo>
                    <a:pt x="20" y="372"/>
                  </a:lnTo>
                  <a:lnTo>
                    <a:pt x="18" y="450"/>
                  </a:lnTo>
                  <a:lnTo>
                    <a:pt x="18" y="450"/>
                  </a:lnTo>
                  <a:lnTo>
                    <a:pt x="8" y="486"/>
                  </a:lnTo>
                  <a:lnTo>
                    <a:pt x="8" y="486"/>
                  </a:lnTo>
                  <a:lnTo>
                    <a:pt x="4" y="580"/>
                  </a:lnTo>
                  <a:lnTo>
                    <a:pt x="4" y="580"/>
                  </a:lnTo>
                  <a:lnTo>
                    <a:pt x="2" y="606"/>
                  </a:lnTo>
                  <a:lnTo>
                    <a:pt x="0" y="632"/>
                  </a:lnTo>
                  <a:lnTo>
                    <a:pt x="0" y="658"/>
                  </a:lnTo>
                  <a:lnTo>
                    <a:pt x="2" y="684"/>
                  </a:lnTo>
                  <a:lnTo>
                    <a:pt x="8" y="736"/>
                  </a:lnTo>
                  <a:lnTo>
                    <a:pt x="18" y="784"/>
                  </a:lnTo>
                  <a:lnTo>
                    <a:pt x="18" y="784"/>
                  </a:lnTo>
                  <a:lnTo>
                    <a:pt x="22" y="840"/>
                  </a:lnTo>
                  <a:lnTo>
                    <a:pt x="22" y="840"/>
                  </a:lnTo>
                  <a:lnTo>
                    <a:pt x="30" y="862"/>
                  </a:lnTo>
                  <a:lnTo>
                    <a:pt x="30" y="862"/>
                  </a:lnTo>
                  <a:lnTo>
                    <a:pt x="32" y="884"/>
                  </a:lnTo>
                  <a:lnTo>
                    <a:pt x="30" y="906"/>
                  </a:lnTo>
                  <a:lnTo>
                    <a:pt x="32" y="928"/>
                  </a:lnTo>
                  <a:lnTo>
                    <a:pt x="34" y="936"/>
                  </a:lnTo>
                  <a:lnTo>
                    <a:pt x="38" y="944"/>
                  </a:lnTo>
                  <a:lnTo>
                    <a:pt x="38" y="944"/>
                  </a:lnTo>
                  <a:lnTo>
                    <a:pt x="44" y="952"/>
                  </a:lnTo>
                  <a:lnTo>
                    <a:pt x="50" y="958"/>
                  </a:lnTo>
                  <a:lnTo>
                    <a:pt x="66" y="966"/>
                  </a:lnTo>
                  <a:lnTo>
                    <a:pt x="86" y="974"/>
                  </a:lnTo>
                  <a:lnTo>
                    <a:pt x="104" y="980"/>
                  </a:lnTo>
                  <a:lnTo>
                    <a:pt x="104" y="980"/>
                  </a:lnTo>
                  <a:lnTo>
                    <a:pt x="112" y="970"/>
                  </a:lnTo>
                  <a:lnTo>
                    <a:pt x="112" y="970"/>
                  </a:lnTo>
                  <a:lnTo>
                    <a:pt x="108" y="966"/>
                  </a:lnTo>
                  <a:lnTo>
                    <a:pt x="104" y="964"/>
                  </a:lnTo>
                  <a:lnTo>
                    <a:pt x="98" y="962"/>
                  </a:lnTo>
                  <a:lnTo>
                    <a:pt x="94" y="960"/>
                  </a:lnTo>
                  <a:lnTo>
                    <a:pt x="94" y="960"/>
                  </a:lnTo>
                  <a:lnTo>
                    <a:pt x="98" y="956"/>
                  </a:lnTo>
                  <a:lnTo>
                    <a:pt x="100" y="956"/>
                  </a:lnTo>
                  <a:lnTo>
                    <a:pt x="108" y="954"/>
                  </a:lnTo>
                  <a:lnTo>
                    <a:pt x="108" y="954"/>
                  </a:lnTo>
                  <a:lnTo>
                    <a:pt x="108" y="946"/>
                  </a:lnTo>
                  <a:lnTo>
                    <a:pt x="106" y="938"/>
                  </a:lnTo>
                  <a:lnTo>
                    <a:pt x="102" y="922"/>
                  </a:lnTo>
                  <a:lnTo>
                    <a:pt x="102" y="922"/>
                  </a:lnTo>
                  <a:lnTo>
                    <a:pt x="100" y="892"/>
                  </a:lnTo>
                  <a:lnTo>
                    <a:pt x="100" y="892"/>
                  </a:lnTo>
                  <a:lnTo>
                    <a:pt x="92" y="878"/>
                  </a:lnTo>
                  <a:lnTo>
                    <a:pt x="84" y="866"/>
                  </a:lnTo>
                  <a:lnTo>
                    <a:pt x="74" y="856"/>
                  </a:lnTo>
                  <a:lnTo>
                    <a:pt x="68" y="846"/>
                  </a:lnTo>
                  <a:lnTo>
                    <a:pt x="68" y="846"/>
                  </a:lnTo>
                  <a:lnTo>
                    <a:pt x="60" y="804"/>
                  </a:lnTo>
                  <a:lnTo>
                    <a:pt x="60" y="804"/>
                  </a:lnTo>
                  <a:lnTo>
                    <a:pt x="70" y="688"/>
                  </a:lnTo>
                  <a:lnTo>
                    <a:pt x="70" y="688"/>
                  </a:lnTo>
                  <a:lnTo>
                    <a:pt x="72" y="582"/>
                  </a:lnTo>
                  <a:lnTo>
                    <a:pt x="72" y="582"/>
                  </a:lnTo>
                  <a:lnTo>
                    <a:pt x="84" y="526"/>
                  </a:lnTo>
                  <a:lnTo>
                    <a:pt x="96" y="472"/>
                  </a:lnTo>
                  <a:lnTo>
                    <a:pt x="96" y="472"/>
                  </a:lnTo>
                  <a:lnTo>
                    <a:pt x="100" y="470"/>
                  </a:lnTo>
                  <a:lnTo>
                    <a:pt x="100" y="470"/>
                  </a:lnTo>
                  <a:lnTo>
                    <a:pt x="104" y="476"/>
                  </a:lnTo>
                  <a:lnTo>
                    <a:pt x="106" y="486"/>
                  </a:lnTo>
                  <a:lnTo>
                    <a:pt x="106" y="508"/>
                  </a:lnTo>
                  <a:lnTo>
                    <a:pt x="106" y="530"/>
                  </a:lnTo>
                  <a:lnTo>
                    <a:pt x="104" y="552"/>
                  </a:lnTo>
                  <a:lnTo>
                    <a:pt x="104" y="552"/>
                  </a:lnTo>
                  <a:lnTo>
                    <a:pt x="114" y="620"/>
                  </a:lnTo>
                  <a:lnTo>
                    <a:pt x="114" y="620"/>
                  </a:lnTo>
                  <a:lnTo>
                    <a:pt x="110" y="642"/>
                  </a:lnTo>
                  <a:lnTo>
                    <a:pt x="104" y="662"/>
                  </a:lnTo>
                  <a:lnTo>
                    <a:pt x="100" y="684"/>
                  </a:lnTo>
                  <a:lnTo>
                    <a:pt x="100" y="696"/>
                  </a:lnTo>
                  <a:lnTo>
                    <a:pt x="102" y="708"/>
                  </a:lnTo>
                  <a:lnTo>
                    <a:pt x="102" y="708"/>
                  </a:lnTo>
                  <a:lnTo>
                    <a:pt x="110" y="734"/>
                  </a:lnTo>
                  <a:lnTo>
                    <a:pt x="110" y="734"/>
                  </a:lnTo>
                  <a:lnTo>
                    <a:pt x="112" y="752"/>
                  </a:lnTo>
                  <a:lnTo>
                    <a:pt x="110" y="770"/>
                  </a:lnTo>
                  <a:lnTo>
                    <a:pt x="110" y="786"/>
                  </a:lnTo>
                  <a:lnTo>
                    <a:pt x="112" y="804"/>
                  </a:lnTo>
                  <a:lnTo>
                    <a:pt x="112" y="840"/>
                  </a:lnTo>
                  <a:lnTo>
                    <a:pt x="112" y="840"/>
                  </a:lnTo>
                  <a:lnTo>
                    <a:pt x="120" y="848"/>
                  </a:lnTo>
                  <a:lnTo>
                    <a:pt x="120" y="848"/>
                  </a:lnTo>
                  <a:lnTo>
                    <a:pt x="120" y="882"/>
                  </a:lnTo>
                  <a:lnTo>
                    <a:pt x="120" y="882"/>
                  </a:lnTo>
                  <a:lnTo>
                    <a:pt x="132" y="930"/>
                  </a:lnTo>
                  <a:lnTo>
                    <a:pt x="132" y="930"/>
                  </a:lnTo>
                  <a:lnTo>
                    <a:pt x="134" y="998"/>
                  </a:lnTo>
                  <a:lnTo>
                    <a:pt x="134" y="998"/>
                  </a:lnTo>
                  <a:lnTo>
                    <a:pt x="136" y="1028"/>
                  </a:lnTo>
                  <a:lnTo>
                    <a:pt x="140" y="1060"/>
                  </a:lnTo>
                  <a:lnTo>
                    <a:pt x="142" y="1124"/>
                  </a:lnTo>
                  <a:lnTo>
                    <a:pt x="146" y="1190"/>
                  </a:lnTo>
                  <a:lnTo>
                    <a:pt x="148" y="1222"/>
                  </a:lnTo>
                  <a:lnTo>
                    <a:pt x="154" y="1254"/>
                  </a:lnTo>
                  <a:lnTo>
                    <a:pt x="154" y="1254"/>
                  </a:lnTo>
                  <a:lnTo>
                    <a:pt x="164" y="1326"/>
                  </a:lnTo>
                  <a:lnTo>
                    <a:pt x="170" y="1362"/>
                  </a:lnTo>
                  <a:lnTo>
                    <a:pt x="176" y="1396"/>
                  </a:lnTo>
                  <a:lnTo>
                    <a:pt x="176" y="1396"/>
                  </a:lnTo>
                  <a:lnTo>
                    <a:pt x="178" y="1420"/>
                  </a:lnTo>
                  <a:lnTo>
                    <a:pt x="178" y="1420"/>
                  </a:lnTo>
                  <a:lnTo>
                    <a:pt x="182" y="1430"/>
                  </a:lnTo>
                  <a:lnTo>
                    <a:pt x="190" y="1438"/>
                  </a:lnTo>
                  <a:lnTo>
                    <a:pt x="196" y="1446"/>
                  </a:lnTo>
                  <a:lnTo>
                    <a:pt x="202" y="1454"/>
                  </a:lnTo>
                  <a:lnTo>
                    <a:pt x="202" y="1454"/>
                  </a:lnTo>
                  <a:lnTo>
                    <a:pt x="200" y="1486"/>
                  </a:lnTo>
                  <a:lnTo>
                    <a:pt x="200" y="1486"/>
                  </a:lnTo>
                  <a:lnTo>
                    <a:pt x="204" y="1494"/>
                  </a:lnTo>
                  <a:lnTo>
                    <a:pt x="204" y="1498"/>
                  </a:lnTo>
                  <a:lnTo>
                    <a:pt x="206" y="1504"/>
                  </a:lnTo>
                  <a:lnTo>
                    <a:pt x="206" y="1504"/>
                  </a:lnTo>
                  <a:lnTo>
                    <a:pt x="198" y="1514"/>
                  </a:lnTo>
                  <a:lnTo>
                    <a:pt x="194" y="1522"/>
                  </a:lnTo>
                  <a:lnTo>
                    <a:pt x="192" y="1532"/>
                  </a:lnTo>
                  <a:lnTo>
                    <a:pt x="192" y="1542"/>
                  </a:lnTo>
                  <a:lnTo>
                    <a:pt x="196" y="1550"/>
                  </a:lnTo>
                  <a:lnTo>
                    <a:pt x="202" y="1558"/>
                  </a:lnTo>
                  <a:lnTo>
                    <a:pt x="208" y="1564"/>
                  </a:lnTo>
                  <a:lnTo>
                    <a:pt x="218" y="1570"/>
                  </a:lnTo>
                  <a:lnTo>
                    <a:pt x="218" y="1570"/>
                  </a:lnTo>
                  <a:lnTo>
                    <a:pt x="232" y="1572"/>
                  </a:lnTo>
                  <a:lnTo>
                    <a:pt x="250" y="1574"/>
                  </a:lnTo>
                  <a:lnTo>
                    <a:pt x="284" y="1572"/>
                  </a:lnTo>
                  <a:lnTo>
                    <a:pt x="284" y="1572"/>
                  </a:lnTo>
                  <a:lnTo>
                    <a:pt x="286" y="1580"/>
                  </a:lnTo>
                  <a:lnTo>
                    <a:pt x="286" y="1586"/>
                  </a:lnTo>
                  <a:lnTo>
                    <a:pt x="282" y="1596"/>
                  </a:lnTo>
                  <a:lnTo>
                    <a:pt x="276" y="1604"/>
                  </a:lnTo>
                  <a:lnTo>
                    <a:pt x="272" y="1614"/>
                  </a:lnTo>
                  <a:lnTo>
                    <a:pt x="272" y="1614"/>
                  </a:lnTo>
                  <a:lnTo>
                    <a:pt x="270" y="1620"/>
                  </a:lnTo>
                  <a:lnTo>
                    <a:pt x="270" y="1626"/>
                  </a:lnTo>
                  <a:lnTo>
                    <a:pt x="274" y="1636"/>
                  </a:lnTo>
                  <a:lnTo>
                    <a:pt x="284" y="1654"/>
                  </a:lnTo>
                  <a:lnTo>
                    <a:pt x="284" y="1654"/>
                  </a:lnTo>
                  <a:lnTo>
                    <a:pt x="302" y="1658"/>
                  </a:lnTo>
                  <a:lnTo>
                    <a:pt x="322" y="1660"/>
                  </a:lnTo>
                  <a:lnTo>
                    <a:pt x="346" y="1660"/>
                  </a:lnTo>
                  <a:lnTo>
                    <a:pt x="366" y="1658"/>
                  </a:lnTo>
                  <a:lnTo>
                    <a:pt x="366" y="1658"/>
                  </a:lnTo>
                  <a:lnTo>
                    <a:pt x="370" y="1654"/>
                  </a:lnTo>
                  <a:lnTo>
                    <a:pt x="374" y="1648"/>
                  </a:lnTo>
                  <a:lnTo>
                    <a:pt x="378" y="1640"/>
                  </a:lnTo>
                  <a:lnTo>
                    <a:pt x="380" y="1630"/>
                  </a:lnTo>
                  <a:lnTo>
                    <a:pt x="380" y="1606"/>
                  </a:lnTo>
                  <a:lnTo>
                    <a:pt x="380" y="1578"/>
                  </a:lnTo>
                  <a:lnTo>
                    <a:pt x="380" y="1524"/>
                  </a:lnTo>
                  <a:lnTo>
                    <a:pt x="380" y="1502"/>
                  </a:lnTo>
                  <a:lnTo>
                    <a:pt x="384" y="1486"/>
                  </a:lnTo>
                  <a:lnTo>
                    <a:pt x="384" y="1486"/>
                  </a:lnTo>
                  <a:lnTo>
                    <a:pt x="396" y="1470"/>
                  </a:lnTo>
                  <a:lnTo>
                    <a:pt x="396" y="1470"/>
                  </a:lnTo>
                  <a:lnTo>
                    <a:pt x="400" y="1458"/>
                  </a:lnTo>
                  <a:lnTo>
                    <a:pt x="400" y="1446"/>
                  </a:lnTo>
                  <a:lnTo>
                    <a:pt x="402" y="1434"/>
                  </a:lnTo>
                  <a:lnTo>
                    <a:pt x="404" y="1422"/>
                  </a:lnTo>
                  <a:lnTo>
                    <a:pt x="404" y="1422"/>
                  </a:lnTo>
                  <a:lnTo>
                    <a:pt x="412" y="1400"/>
                  </a:lnTo>
                  <a:lnTo>
                    <a:pt x="412" y="1400"/>
                  </a:lnTo>
                  <a:lnTo>
                    <a:pt x="426" y="1212"/>
                  </a:lnTo>
                  <a:lnTo>
                    <a:pt x="426" y="1212"/>
                  </a:lnTo>
                  <a:lnTo>
                    <a:pt x="428" y="1198"/>
                  </a:lnTo>
                  <a:lnTo>
                    <a:pt x="426" y="1188"/>
                  </a:lnTo>
                  <a:lnTo>
                    <a:pt x="422" y="1168"/>
                  </a:lnTo>
                  <a:lnTo>
                    <a:pt x="422" y="1168"/>
                  </a:lnTo>
                  <a:lnTo>
                    <a:pt x="424" y="1144"/>
                  </a:lnTo>
                  <a:lnTo>
                    <a:pt x="424" y="1144"/>
                  </a:lnTo>
                  <a:lnTo>
                    <a:pt x="418" y="1128"/>
                  </a:lnTo>
                  <a:lnTo>
                    <a:pt x="416" y="1118"/>
                  </a:lnTo>
                  <a:lnTo>
                    <a:pt x="418" y="1108"/>
                  </a:lnTo>
                  <a:lnTo>
                    <a:pt x="418" y="1108"/>
                  </a:lnTo>
                  <a:lnTo>
                    <a:pt x="424" y="1086"/>
                  </a:lnTo>
                  <a:lnTo>
                    <a:pt x="424" y="1086"/>
                  </a:lnTo>
                  <a:lnTo>
                    <a:pt x="428" y="1032"/>
                  </a:lnTo>
                  <a:lnTo>
                    <a:pt x="428" y="1032"/>
                  </a:lnTo>
                  <a:lnTo>
                    <a:pt x="444" y="984"/>
                  </a:lnTo>
                  <a:lnTo>
                    <a:pt x="444" y="984"/>
                  </a:lnTo>
                  <a:lnTo>
                    <a:pt x="448" y="964"/>
                  </a:lnTo>
                  <a:lnTo>
                    <a:pt x="448" y="944"/>
                  </a:lnTo>
                  <a:lnTo>
                    <a:pt x="446" y="900"/>
                  </a:lnTo>
                  <a:lnTo>
                    <a:pt x="444" y="856"/>
                  </a:lnTo>
                  <a:lnTo>
                    <a:pt x="442" y="816"/>
                  </a:lnTo>
                  <a:lnTo>
                    <a:pt x="442" y="816"/>
                  </a:lnTo>
                  <a:lnTo>
                    <a:pt x="452" y="806"/>
                  </a:lnTo>
                  <a:lnTo>
                    <a:pt x="452" y="806"/>
                  </a:lnTo>
                  <a:lnTo>
                    <a:pt x="438" y="716"/>
                  </a:lnTo>
                  <a:lnTo>
                    <a:pt x="438" y="716"/>
                  </a:lnTo>
                  <a:lnTo>
                    <a:pt x="448" y="706"/>
                  </a:lnTo>
                  <a:lnTo>
                    <a:pt x="462" y="696"/>
                  </a:lnTo>
                  <a:lnTo>
                    <a:pt x="478" y="690"/>
                  </a:lnTo>
                  <a:lnTo>
                    <a:pt x="492" y="684"/>
                  </a:lnTo>
                  <a:lnTo>
                    <a:pt x="492" y="684"/>
                  </a:lnTo>
                  <a:lnTo>
                    <a:pt x="498" y="698"/>
                  </a:lnTo>
                  <a:lnTo>
                    <a:pt x="508" y="724"/>
                  </a:lnTo>
                  <a:lnTo>
                    <a:pt x="514" y="750"/>
                  </a:lnTo>
                  <a:lnTo>
                    <a:pt x="516" y="762"/>
                  </a:lnTo>
                  <a:lnTo>
                    <a:pt x="514" y="770"/>
                  </a:lnTo>
                  <a:lnTo>
                    <a:pt x="514" y="770"/>
                  </a:lnTo>
                  <a:close/>
                  <a:moveTo>
                    <a:pt x="84" y="914"/>
                  </a:moveTo>
                  <a:lnTo>
                    <a:pt x="84" y="914"/>
                  </a:lnTo>
                  <a:lnTo>
                    <a:pt x="94" y="946"/>
                  </a:lnTo>
                  <a:lnTo>
                    <a:pt x="94" y="946"/>
                  </a:lnTo>
                  <a:lnTo>
                    <a:pt x="90" y="946"/>
                  </a:lnTo>
                  <a:lnTo>
                    <a:pt x="90" y="946"/>
                  </a:lnTo>
                  <a:lnTo>
                    <a:pt x="86" y="940"/>
                  </a:lnTo>
                  <a:lnTo>
                    <a:pt x="82" y="932"/>
                  </a:lnTo>
                  <a:lnTo>
                    <a:pt x="82" y="922"/>
                  </a:lnTo>
                  <a:lnTo>
                    <a:pt x="84" y="914"/>
                  </a:lnTo>
                  <a:lnTo>
                    <a:pt x="84" y="914"/>
                  </a:lnTo>
                  <a:close/>
                  <a:moveTo>
                    <a:pt x="266" y="1126"/>
                  </a:moveTo>
                  <a:lnTo>
                    <a:pt x="266" y="1126"/>
                  </a:lnTo>
                  <a:lnTo>
                    <a:pt x="274" y="1134"/>
                  </a:lnTo>
                  <a:lnTo>
                    <a:pt x="280" y="1144"/>
                  </a:lnTo>
                  <a:lnTo>
                    <a:pt x="284" y="1154"/>
                  </a:lnTo>
                  <a:lnTo>
                    <a:pt x="286" y="1166"/>
                  </a:lnTo>
                  <a:lnTo>
                    <a:pt x="286" y="1180"/>
                  </a:lnTo>
                  <a:lnTo>
                    <a:pt x="286" y="1194"/>
                  </a:lnTo>
                  <a:lnTo>
                    <a:pt x="280" y="1218"/>
                  </a:lnTo>
                  <a:lnTo>
                    <a:pt x="280" y="1218"/>
                  </a:lnTo>
                  <a:lnTo>
                    <a:pt x="278" y="1220"/>
                  </a:lnTo>
                  <a:lnTo>
                    <a:pt x="278" y="1220"/>
                  </a:lnTo>
                  <a:lnTo>
                    <a:pt x="274" y="1212"/>
                  </a:lnTo>
                  <a:lnTo>
                    <a:pt x="270" y="1202"/>
                  </a:lnTo>
                  <a:lnTo>
                    <a:pt x="268" y="1176"/>
                  </a:lnTo>
                  <a:lnTo>
                    <a:pt x="266" y="1148"/>
                  </a:lnTo>
                  <a:lnTo>
                    <a:pt x="266" y="1126"/>
                  </a:lnTo>
                  <a:lnTo>
                    <a:pt x="266" y="1126"/>
                  </a:lnTo>
                  <a:close/>
                  <a:moveTo>
                    <a:pt x="288" y="1450"/>
                  </a:moveTo>
                  <a:lnTo>
                    <a:pt x="288" y="1450"/>
                  </a:lnTo>
                  <a:lnTo>
                    <a:pt x="286" y="1452"/>
                  </a:lnTo>
                  <a:lnTo>
                    <a:pt x="286" y="1452"/>
                  </a:lnTo>
                  <a:lnTo>
                    <a:pt x="280" y="1442"/>
                  </a:lnTo>
                  <a:lnTo>
                    <a:pt x="280" y="1442"/>
                  </a:lnTo>
                  <a:lnTo>
                    <a:pt x="284" y="1432"/>
                  </a:lnTo>
                  <a:lnTo>
                    <a:pt x="286" y="1432"/>
                  </a:lnTo>
                  <a:lnTo>
                    <a:pt x="286" y="1432"/>
                  </a:lnTo>
                  <a:lnTo>
                    <a:pt x="290" y="1436"/>
                  </a:lnTo>
                  <a:lnTo>
                    <a:pt x="290" y="1436"/>
                  </a:lnTo>
                  <a:lnTo>
                    <a:pt x="288" y="1450"/>
                  </a:lnTo>
                  <a:lnTo>
                    <a:pt x="288" y="1450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1" name="Freeform 10"/>
            <p:cNvSpPr>
              <a:spLocks noEditPoints="1"/>
            </p:cNvSpPr>
            <p:nvPr/>
          </p:nvSpPr>
          <p:spPr bwMode="auto">
            <a:xfrm>
              <a:off x="832183" y="2832194"/>
              <a:ext cx="692733" cy="1352081"/>
            </a:xfrm>
            <a:custGeom>
              <a:avLst/>
              <a:gdLst/>
              <a:ahLst/>
              <a:cxnLst>
                <a:cxn ang="0">
                  <a:pos x="212" y="1480"/>
                </a:cxn>
                <a:cxn ang="0">
                  <a:pos x="236" y="1140"/>
                </a:cxn>
                <a:cxn ang="0">
                  <a:pos x="138" y="1308"/>
                </a:cxn>
                <a:cxn ang="0">
                  <a:pos x="80" y="1496"/>
                </a:cxn>
                <a:cxn ang="0">
                  <a:pos x="16" y="1526"/>
                </a:cxn>
                <a:cxn ang="0">
                  <a:pos x="18" y="1418"/>
                </a:cxn>
                <a:cxn ang="0">
                  <a:pos x="84" y="1180"/>
                </a:cxn>
                <a:cxn ang="0">
                  <a:pos x="116" y="1076"/>
                </a:cxn>
                <a:cxn ang="0">
                  <a:pos x="78" y="846"/>
                </a:cxn>
                <a:cxn ang="0">
                  <a:pos x="98" y="648"/>
                </a:cxn>
                <a:cxn ang="0">
                  <a:pos x="78" y="626"/>
                </a:cxn>
                <a:cxn ang="0">
                  <a:pos x="56" y="818"/>
                </a:cxn>
                <a:cxn ang="0">
                  <a:pos x="64" y="904"/>
                </a:cxn>
                <a:cxn ang="0">
                  <a:pos x="58" y="910"/>
                </a:cxn>
                <a:cxn ang="0">
                  <a:pos x="16" y="904"/>
                </a:cxn>
                <a:cxn ang="0">
                  <a:pos x="8" y="656"/>
                </a:cxn>
                <a:cxn ang="0">
                  <a:pos x="48" y="368"/>
                </a:cxn>
                <a:cxn ang="0">
                  <a:pos x="182" y="282"/>
                </a:cxn>
                <a:cxn ang="0">
                  <a:pos x="184" y="240"/>
                </a:cxn>
                <a:cxn ang="0">
                  <a:pos x="186" y="172"/>
                </a:cxn>
                <a:cxn ang="0">
                  <a:pos x="246" y="62"/>
                </a:cxn>
                <a:cxn ang="0">
                  <a:pos x="338" y="92"/>
                </a:cxn>
                <a:cxn ang="0">
                  <a:pos x="308" y="258"/>
                </a:cxn>
                <a:cxn ang="0">
                  <a:pos x="350" y="258"/>
                </a:cxn>
                <a:cxn ang="0">
                  <a:pos x="502" y="196"/>
                </a:cxn>
                <a:cxn ang="0">
                  <a:pos x="474" y="84"/>
                </a:cxn>
                <a:cxn ang="0">
                  <a:pos x="568" y="0"/>
                </a:cxn>
                <a:cxn ang="0">
                  <a:pos x="658" y="96"/>
                </a:cxn>
                <a:cxn ang="0">
                  <a:pos x="606" y="198"/>
                </a:cxn>
                <a:cxn ang="0">
                  <a:pos x="634" y="252"/>
                </a:cxn>
                <a:cxn ang="0">
                  <a:pos x="762" y="336"/>
                </a:cxn>
                <a:cxn ang="0">
                  <a:pos x="774" y="656"/>
                </a:cxn>
                <a:cxn ang="0">
                  <a:pos x="790" y="914"/>
                </a:cxn>
                <a:cxn ang="0">
                  <a:pos x="774" y="1194"/>
                </a:cxn>
                <a:cxn ang="0">
                  <a:pos x="716" y="976"/>
                </a:cxn>
                <a:cxn ang="0">
                  <a:pos x="736" y="904"/>
                </a:cxn>
                <a:cxn ang="0">
                  <a:pos x="704" y="696"/>
                </a:cxn>
                <a:cxn ang="0">
                  <a:pos x="704" y="898"/>
                </a:cxn>
                <a:cxn ang="0">
                  <a:pos x="648" y="1348"/>
                </a:cxn>
                <a:cxn ang="0">
                  <a:pos x="624" y="1516"/>
                </a:cxn>
                <a:cxn ang="0">
                  <a:pos x="580" y="1548"/>
                </a:cxn>
                <a:cxn ang="0">
                  <a:pos x="510" y="1422"/>
                </a:cxn>
                <a:cxn ang="0">
                  <a:pos x="542" y="1198"/>
                </a:cxn>
                <a:cxn ang="0">
                  <a:pos x="548" y="1046"/>
                </a:cxn>
                <a:cxn ang="0">
                  <a:pos x="520" y="1120"/>
                </a:cxn>
                <a:cxn ang="0">
                  <a:pos x="476" y="1178"/>
                </a:cxn>
                <a:cxn ang="0">
                  <a:pos x="412" y="1468"/>
                </a:cxn>
                <a:cxn ang="0">
                  <a:pos x="384" y="1618"/>
                </a:cxn>
                <a:cxn ang="0">
                  <a:pos x="318" y="1550"/>
                </a:cxn>
                <a:cxn ang="0">
                  <a:pos x="96" y="528"/>
                </a:cxn>
                <a:cxn ang="0">
                  <a:pos x="754" y="914"/>
                </a:cxn>
                <a:cxn ang="0">
                  <a:pos x="786" y="926"/>
                </a:cxn>
                <a:cxn ang="0">
                  <a:pos x="796" y="946"/>
                </a:cxn>
                <a:cxn ang="0">
                  <a:pos x="740" y="938"/>
                </a:cxn>
                <a:cxn ang="0">
                  <a:pos x="762" y="946"/>
                </a:cxn>
                <a:cxn ang="0">
                  <a:pos x="762" y="946"/>
                </a:cxn>
                <a:cxn ang="0">
                  <a:pos x="734" y="954"/>
                </a:cxn>
                <a:cxn ang="0">
                  <a:pos x="382" y="956"/>
                </a:cxn>
                <a:cxn ang="0">
                  <a:pos x="320" y="1454"/>
                </a:cxn>
                <a:cxn ang="0">
                  <a:pos x="336" y="1374"/>
                </a:cxn>
              </a:cxnLst>
              <a:rect l="0" t="0" r="r" b="b"/>
              <a:pathLst>
                <a:path w="830" h="1620">
                  <a:moveTo>
                    <a:pt x="278" y="1496"/>
                  </a:moveTo>
                  <a:lnTo>
                    <a:pt x="278" y="1496"/>
                  </a:lnTo>
                  <a:lnTo>
                    <a:pt x="278" y="1512"/>
                  </a:lnTo>
                  <a:lnTo>
                    <a:pt x="278" y="1512"/>
                  </a:lnTo>
                  <a:lnTo>
                    <a:pt x="262" y="1514"/>
                  </a:lnTo>
                  <a:lnTo>
                    <a:pt x="246" y="1516"/>
                  </a:lnTo>
                  <a:lnTo>
                    <a:pt x="232" y="1516"/>
                  </a:lnTo>
                  <a:lnTo>
                    <a:pt x="214" y="1514"/>
                  </a:lnTo>
                  <a:lnTo>
                    <a:pt x="214" y="1514"/>
                  </a:lnTo>
                  <a:lnTo>
                    <a:pt x="212" y="1498"/>
                  </a:lnTo>
                  <a:lnTo>
                    <a:pt x="212" y="1480"/>
                  </a:lnTo>
                  <a:lnTo>
                    <a:pt x="214" y="1460"/>
                  </a:lnTo>
                  <a:lnTo>
                    <a:pt x="218" y="1440"/>
                  </a:lnTo>
                  <a:lnTo>
                    <a:pt x="236" y="1370"/>
                  </a:lnTo>
                  <a:lnTo>
                    <a:pt x="236" y="1370"/>
                  </a:lnTo>
                  <a:lnTo>
                    <a:pt x="234" y="1288"/>
                  </a:lnTo>
                  <a:lnTo>
                    <a:pt x="234" y="1288"/>
                  </a:lnTo>
                  <a:lnTo>
                    <a:pt x="234" y="1252"/>
                  </a:lnTo>
                  <a:lnTo>
                    <a:pt x="236" y="1214"/>
                  </a:lnTo>
                  <a:lnTo>
                    <a:pt x="238" y="1178"/>
                  </a:lnTo>
                  <a:lnTo>
                    <a:pt x="236" y="1160"/>
                  </a:lnTo>
                  <a:lnTo>
                    <a:pt x="236" y="1140"/>
                  </a:lnTo>
                  <a:lnTo>
                    <a:pt x="236" y="1140"/>
                  </a:lnTo>
                  <a:lnTo>
                    <a:pt x="230" y="1146"/>
                  </a:lnTo>
                  <a:lnTo>
                    <a:pt x="220" y="1158"/>
                  </a:lnTo>
                  <a:lnTo>
                    <a:pt x="200" y="1186"/>
                  </a:lnTo>
                  <a:lnTo>
                    <a:pt x="180" y="1214"/>
                  </a:lnTo>
                  <a:lnTo>
                    <a:pt x="168" y="1236"/>
                  </a:lnTo>
                  <a:lnTo>
                    <a:pt x="168" y="1236"/>
                  </a:lnTo>
                  <a:lnTo>
                    <a:pt x="160" y="1276"/>
                  </a:lnTo>
                  <a:lnTo>
                    <a:pt x="160" y="1276"/>
                  </a:lnTo>
                  <a:lnTo>
                    <a:pt x="150" y="1292"/>
                  </a:lnTo>
                  <a:lnTo>
                    <a:pt x="138" y="1308"/>
                  </a:lnTo>
                  <a:lnTo>
                    <a:pt x="126" y="1322"/>
                  </a:lnTo>
                  <a:lnTo>
                    <a:pt x="114" y="1336"/>
                  </a:lnTo>
                  <a:lnTo>
                    <a:pt x="114" y="1336"/>
                  </a:lnTo>
                  <a:lnTo>
                    <a:pt x="106" y="1356"/>
                  </a:lnTo>
                  <a:lnTo>
                    <a:pt x="98" y="1378"/>
                  </a:lnTo>
                  <a:lnTo>
                    <a:pt x="92" y="1402"/>
                  </a:lnTo>
                  <a:lnTo>
                    <a:pt x="84" y="1422"/>
                  </a:lnTo>
                  <a:lnTo>
                    <a:pt x="84" y="1422"/>
                  </a:lnTo>
                  <a:lnTo>
                    <a:pt x="82" y="1436"/>
                  </a:lnTo>
                  <a:lnTo>
                    <a:pt x="80" y="1454"/>
                  </a:lnTo>
                  <a:lnTo>
                    <a:pt x="80" y="1496"/>
                  </a:lnTo>
                  <a:lnTo>
                    <a:pt x="78" y="1516"/>
                  </a:lnTo>
                  <a:lnTo>
                    <a:pt x="74" y="1524"/>
                  </a:lnTo>
                  <a:lnTo>
                    <a:pt x="72" y="1532"/>
                  </a:lnTo>
                  <a:lnTo>
                    <a:pt x="66" y="1538"/>
                  </a:lnTo>
                  <a:lnTo>
                    <a:pt x="60" y="1542"/>
                  </a:lnTo>
                  <a:lnTo>
                    <a:pt x="52" y="1542"/>
                  </a:lnTo>
                  <a:lnTo>
                    <a:pt x="42" y="1542"/>
                  </a:lnTo>
                  <a:lnTo>
                    <a:pt x="42" y="1542"/>
                  </a:lnTo>
                  <a:lnTo>
                    <a:pt x="32" y="1538"/>
                  </a:lnTo>
                  <a:lnTo>
                    <a:pt x="24" y="1532"/>
                  </a:lnTo>
                  <a:lnTo>
                    <a:pt x="16" y="1526"/>
                  </a:lnTo>
                  <a:lnTo>
                    <a:pt x="10" y="1516"/>
                  </a:lnTo>
                  <a:lnTo>
                    <a:pt x="4" y="1504"/>
                  </a:lnTo>
                  <a:lnTo>
                    <a:pt x="0" y="1492"/>
                  </a:lnTo>
                  <a:lnTo>
                    <a:pt x="0" y="1478"/>
                  </a:lnTo>
                  <a:lnTo>
                    <a:pt x="2" y="1466"/>
                  </a:lnTo>
                  <a:lnTo>
                    <a:pt x="2" y="1466"/>
                  </a:lnTo>
                  <a:lnTo>
                    <a:pt x="4" y="1454"/>
                  </a:lnTo>
                  <a:lnTo>
                    <a:pt x="8" y="1444"/>
                  </a:lnTo>
                  <a:lnTo>
                    <a:pt x="18" y="1426"/>
                  </a:lnTo>
                  <a:lnTo>
                    <a:pt x="18" y="1426"/>
                  </a:lnTo>
                  <a:lnTo>
                    <a:pt x="18" y="1418"/>
                  </a:lnTo>
                  <a:lnTo>
                    <a:pt x="18" y="1406"/>
                  </a:lnTo>
                  <a:lnTo>
                    <a:pt x="18" y="1392"/>
                  </a:lnTo>
                  <a:lnTo>
                    <a:pt x="18" y="1380"/>
                  </a:lnTo>
                  <a:lnTo>
                    <a:pt x="18" y="1380"/>
                  </a:lnTo>
                  <a:lnTo>
                    <a:pt x="24" y="1350"/>
                  </a:lnTo>
                  <a:lnTo>
                    <a:pt x="30" y="1318"/>
                  </a:lnTo>
                  <a:lnTo>
                    <a:pt x="30" y="1318"/>
                  </a:lnTo>
                  <a:lnTo>
                    <a:pt x="68" y="1230"/>
                  </a:lnTo>
                  <a:lnTo>
                    <a:pt x="68" y="1230"/>
                  </a:lnTo>
                  <a:lnTo>
                    <a:pt x="76" y="1204"/>
                  </a:lnTo>
                  <a:lnTo>
                    <a:pt x="84" y="1180"/>
                  </a:lnTo>
                  <a:lnTo>
                    <a:pt x="94" y="1128"/>
                  </a:lnTo>
                  <a:lnTo>
                    <a:pt x="94" y="1128"/>
                  </a:lnTo>
                  <a:lnTo>
                    <a:pt x="98" y="1122"/>
                  </a:lnTo>
                  <a:lnTo>
                    <a:pt x="102" y="1116"/>
                  </a:lnTo>
                  <a:lnTo>
                    <a:pt x="106" y="1112"/>
                  </a:lnTo>
                  <a:lnTo>
                    <a:pt x="110" y="1106"/>
                  </a:lnTo>
                  <a:lnTo>
                    <a:pt x="110" y="1106"/>
                  </a:lnTo>
                  <a:lnTo>
                    <a:pt x="108" y="1088"/>
                  </a:lnTo>
                  <a:lnTo>
                    <a:pt x="108" y="1088"/>
                  </a:lnTo>
                  <a:lnTo>
                    <a:pt x="116" y="1076"/>
                  </a:lnTo>
                  <a:lnTo>
                    <a:pt x="116" y="1076"/>
                  </a:lnTo>
                  <a:lnTo>
                    <a:pt x="108" y="1052"/>
                  </a:lnTo>
                  <a:lnTo>
                    <a:pt x="108" y="1052"/>
                  </a:lnTo>
                  <a:lnTo>
                    <a:pt x="112" y="1022"/>
                  </a:lnTo>
                  <a:lnTo>
                    <a:pt x="112" y="1022"/>
                  </a:lnTo>
                  <a:lnTo>
                    <a:pt x="104" y="974"/>
                  </a:lnTo>
                  <a:lnTo>
                    <a:pt x="104" y="974"/>
                  </a:lnTo>
                  <a:lnTo>
                    <a:pt x="104" y="934"/>
                  </a:lnTo>
                  <a:lnTo>
                    <a:pt x="104" y="934"/>
                  </a:lnTo>
                  <a:lnTo>
                    <a:pt x="98" y="912"/>
                  </a:lnTo>
                  <a:lnTo>
                    <a:pt x="92" y="890"/>
                  </a:lnTo>
                  <a:lnTo>
                    <a:pt x="78" y="846"/>
                  </a:lnTo>
                  <a:lnTo>
                    <a:pt x="78" y="846"/>
                  </a:lnTo>
                  <a:lnTo>
                    <a:pt x="78" y="818"/>
                  </a:lnTo>
                  <a:lnTo>
                    <a:pt x="78" y="818"/>
                  </a:lnTo>
                  <a:lnTo>
                    <a:pt x="76" y="798"/>
                  </a:lnTo>
                  <a:lnTo>
                    <a:pt x="74" y="776"/>
                  </a:lnTo>
                  <a:lnTo>
                    <a:pt x="76" y="754"/>
                  </a:lnTo>
                  <a:lnTo>
                    <a:pt x="78" y="732"/>
                  </a:lnTo>
                  <a:lnTo>
                    <a:pt x="80" y="710"/>
                  </a:lnTo>
                  <a:lnTo>
                    <a:pt x="86" y="688"/>
                  </a:lnTo>
                  <a:lnTo>
                    <a:pt x="90" y="668"/>
                  </a:lnTo>
                  <a:lnTo>
                    <a:pt x="98" y="648"/>
                  </a:lnTo>
                  <a:lnTo>
                    <a:pt x="98" y="648"/>
                  </a:lnTo>
                  <a:lnTo>
                    <a:pt x="86" y="650"/>
                  </a:lnTo>
                  <a:lnTo>
                    <a:pt x="82" y="648"/>
                  </a:lnTo>
                  <a:lnTo>
                    <a:pt x="78" y="646"/>
                  </a:lnTo>
                  <a:lnTo>
                    <a:pt x="78" y="646"/>
                  </a:lnTo>
                  <a:lnTo>
                    <a:pt x="78" y="640"/>
                  </a:lnTo>
                  <a:lnTo>
                    <a:pt x="80" y="636"/>
                  </a:lnTo>
                  <a:lnTo>
                    <a:pt x="82" y="632"/>
                  </a:lnTo>
                  <a:lnTo>
                    <a:pt x="80" y="628"/>
                  </a:lnTo>
                  <a:lnTo>
                    <a:pt x="80" y="628"/>
                  </a:lnTo>
                  <a:lnTo>
                    <a:pt x="78" y="626"/>
                  </a:lnTo>
                  <a:lnTo>
                    <a:pt x="78" y="626"/>
                  </a:lnTo>
                  <a:lnTo>
                    <a:pt x="76" y="626"/>
                  </a:lnTo>
                  <a:lnTo>
                    <a:pt x="76" y="626"/>
                  </a:lnTo>
                  <a:lnTo>
                    <a:pt x="66" y="664"/>
                  </a:lnTo>
                  <a:lnTo>
                    <a:pt x="56" y="712"/>
                  </a:lnTo>
                  <a:lnTo>
                    <a:pt x="52" y="738"/>
                  </a:lnTo>
                  <a:lnTo>
                    <a:pt x="50" y="762"/>
                  </a:lnTo>
                  <a:lnTo>
                    <a:pt x="48" y="786"/>
                  </a:lnTo>
                  <a:lnTo>
                    <a:pt x="50" y="804"/>
                  </a:lnTo>
                  <a:lnTo>
                    <a:pt x="50" y="804"/>
                  </a:lnTo>
                  <a:lnTo>
                    <a:pt x="56" y="818"/>
                  </a:lnTo>
                  <a:lnTo>
                    <a:pt x="62" y="830"/>
                  </a:lnTo>
                  <a:lnTo>
                    <a:pt x="68" y="842"/>
                  </a:lnTo>
                  <a:lnTo>
                    <a:pt x="74" y="856"/>
                  </a:lnTo>
                  <a:lnTo>
                    <a:pt x="74" y="856"/>
                  </a:lnTo>
                  <a:lnTo>
                    <a:pt x="78" y="908"/>
                  </a:lnTo>
                  <a:lnTo>
                    <a:pt x="78" y="908"/>
                  </a:lnTo>
                  <a:lnTo>
                    <a:pt x="76" y="910"/>
                  </a:lnTo>
                  <a:lnTo>
                    <a:pt x="76" y="910"/>
                  </a:lnTo>
                  <a:lnTo>
                    <a:pt x="68" y="908"/>
                  </a:lnTo>
                  <a:lnTo>
                    <a:pt x="64" y="904"/>
                  </a:lnTo>
                  <a:lnTo>
                    <a:pt x="64" y="904"/>
                  </a:lnTo>
                  <a:lnTo>
                    <a:pt x="58" y="872"/>
                  </a:lnTo>
                  <a:lnTo>
                    <a:pt x="58" y="872"/>
                  </a:lnTo>
                  <a:lnTo>
                    <a:pt x="56" y="872"/>
                  </a:lnTo>
                  <a:lnTo>
                    <a:pt x="56" y="872"/>
                  </a:lnTo>
                  <a:lnTo>
                    <a:pt x="54" y="874"/>
                  </a:lnTo>
                  <a:lnTo>
                    <a:pt x="52" y="876"/>
                  </a:lnTo>
                  <a:lnTo>
                    <a:pt x="52" y="876"/>
                  </a:lnTo>
                  <a:lnTo>
                    <a:pt x="50" y="886"/>
                  </a:lnTo>
                  <a:lnTo>
                    <a:pt x="50" y="896"/>
                  </a:lnTo>
                  <a:lnTo>
                    <a:pt x="54" y="904"/>
                  </a:lnTo>
                  <a:lnTo>
                    <a:pt x="58" y="910"/>
                  </a:lnTo>
                  <a:lnTo>
                    <a:pt x="66" y="924"/>
                  </a:lnTo>
                  <a:lnTo>
                    <a:pt x="70" y="932"/>
                  </a:lnTo>
                  <a:lnTo>
                    <a:pt x="74" y="940"/>
                  </a:lnTo>
                  <a:lnTo>
                    <a:pt x="74" y="940"/>
                  </a:lnTo>
                  <a:lnTo>
                    <a:pt x="66" y="940"/>
                  </a:lnTo>
                  <a:lnTo>
                    <a:pt x="60" y="942"/>
                  </a:lnTo>
                  <a:lnTo>
                    <a:pt x="52" y="940"/>
                  </a:lnTo>
                  <a:lnTo>
                    <a:pt x="46" y="938"/>
                  </a:lnTo>
                  <a:lnTo>
                    <a:pt x="34" y="930"/>
                  </a:lnTo>
                  <a:lnTo>
                    <a:pt x="24" y="918"/>
                  </a:lnTo>
                  <a:lnTo>
                    <a:pt x="16" y="904"/>
                  </a:lnTo>
                  <a:lnTo>
                    <a:pt x="10" y="886"/>
                  </a:lnTo>
                  <a:lnTo>
                    <a:pt x="6" y="870"/>
                  </a:lnTo>
                  <a:lnTo>
                    <a:pt x="8" y="852"/>
                  </a:lnTo>
                  <a:lnTo>
                    <a:pt x="8" y="852"/>
                  </a:lnTo>
                  <a:lnTo>
                    <a:pt x="12" y="832"/>
                  </a:lnTo>
                  <a:lnTo>
                    <a:pt x="14" y="812"/>
                  </a:lnTo>
                  <a:lnTo>
                    <a:pt x="14" y="766"/>
                  </a:lnTo>
                  <a:lnTo>
                    <a:pt x="12" y="718"/>
                  </a:lnTo>
                  <a:lnTo>
                    <a:pt x="8" y="670"/>
                  </a:lnTo>
                  <a:lnTo>
                    <a:pt x="8" y="670"/>
                  </a:lnTo>
                  <a:lnTo>
                    <a:pt x="8" y="656"/>
                  </a:lnTo>
                  <a:lnTo>
                    <a:pt x="8" y="642"/>
                  </a:lnTo>
                  <a:lnTo>
                    <a:pt x="12" y="614"/>
                  </a:lnTo>
                  <a:lnTo>
                    <a:pt x="24" y="562"/>
                  </a:lnTo>
                  <a:lnTo>
                    <a:pt x="24" y="562"/>
                  </a:lnTo>
                  <a:lnTo>
                    <a:pt x="24" y="496"/>
                  </a:lnTo>
                  <a:lnTo>
                    <a:pt x="24" y="496"/>
                  </a:lnTo>
                  <a:lnTo>
                    <a:pt x="32" y="428"/>
                  </a:lnTo>
                  <a:lnTo>
                    <a:pt x="38" y="398"/>
                  </a:lnTo>
                  <a:lnTo>
                    <a:pt x="42" y="382"/>
                  </a:lnTo>
                  <a:lnTo>
                    <a:pt x="48" y="368"/>
                  </a:lnTo>
                  <a:lnTo>
                    <a:pt x="48" y="368"/>
                  </a:lnTo>
                  <a:lnTo>
                    <a:pt x="52" y="358"/>
                  </a:lnTo>
                  <a:lnTo>
                    <a:pt x="58" y="350"/>
                  </a:lnTo>
                  <a:lnTo>
                    <a:pt x="64" y="342"/>
                  </a:lnTo>
                  <a:lnTo>
                    <a:pt x="72" y="336"/>
                  </a:lnTo>
                  <a:lnTo>
                    <a:pt x="90" y="326"/>
                  </a:lnTo>
                  <a:lnTo>
                    <a:pt x="110" y="320"/>
                  </a:lnTo>
                  <a:lnTo>
                    <a:pt x="130" y="312"/>
                  </a:lnTo>
                  <a:lnTo>
                    <a:pt x="148" y="304"/>
                  </a:lnTo>
                  <a:lnTo>
                    <a:pt x="166" y="296"/>
                  </a:lnTo>
                  <a:lnTo>
                    <a:pt x="174" y="290"/>
                  </a:lnTo>
                  <a:lnTo>
                    <a:pt x="182" y="282"/>
                  </a:lnTo>
                  <a:lnTo>
                    <a:pt x="182" y="282"/>
                  </a:lnTo>
                  <a:lnTo>
                    <a:pt x="180" y="266"/>
                  </a:lnTo>
                  <a:lnTo>
                    <a:pt x="180" y="266"/>
                  </a:lnTo>
                  <a:lnTo>
                    <a:pt x="176" y="268"/>
                  </a:lnTo>
                  <a:lnTo>
                    <a:pt x="176" y="268"/>
                  </a:lnTo>
                  <a:lnTo>
                    <a:pt x="174" y="272"/>
                  </a:lnTo>
                  <a:lnTo>
                    <a:pt x="170" y="276"/>
                  </a:lnTo>
                  <a:lnTo>
                    <a:pt x="170" y="276"/>
                  </a:lnTo>
                  <a:lnTo>
                    <a:pt x="170" y="268"/>
                  </a:lnTo>
                  <a:lnTo>
                    <a:pt x="170" y="268"/>
                  </a:lnTo>
                  <a:lnTo>
                    <a:pt x="184" y="240"/>
                  </a:lnTo>
                  <a:lnTo>
                    <a:pt x="202" y="214"/>
                  </a:lnTo>
                  <a:lnTo>
                    <a:pt x="202" y="214"/>
                  </a:lnTo>
                  <a:lnTo>
                    <a:pt x="200" y="210"/>
                  </a:lnTo>
                  <a:lnTo>
                    <a:pt x="200" y="210"/>
                  </a:lnTo>
                  <a:lnTo>
                    <a:pt x="192" y="210"/>
                  </a:lnTo>
                  <a:lnTo>
                    <a:pt x="188" y="204"/>
                  </a:lnTo>
                  <a:lnTo>
                    <a:pt x="188" y="204"/>
                  </a:lnTo>
                  <a:lnTo>
                    <a:pt x="184" y="200"/>
                  </a:lnTo>
                  <a:lnTo>
                    <a:pt x="184" y="194"/>
                  </a:lnTo>
                  <a:lnTo>
                    <a:pt x="184" y="184"/>
                  </a:lnTo>
                  <a:lnTo>
                    <a:pt x="186" y="172"/>
                  </a:lnTo>
                  <a:lnTo>
                    <a:pt x="186" y="162"/>
                  </a:lnTo>
                  <a:lnTo>
                    <a:pt x="186" y="162"/>
                  </a:lnTo>
                  <a:lnTo>
                    <a:pt x="186" y="138"/>
                  </a:lnTo>
                  <a:lnTo>
                    <a:pt x="192" y="116"/>
                  </a:lnTo>
                  <a:lnTo>
                    <a:pt x="200" y="96"/>
                  </a:lnTo>
                  <a:lnTo>
                    <a:pt x="204" y="88"/>
                  </a:lnTo>
                  <a:lnTo>
                    <a:pt x="210" y="82"/>
                  </a:lnTo>
                  <a:lnTo>
                    <a:pt x="218" y="74"/>
                  </a:lnTo>
                  <a:lnTo>
                    <a:pt x="226" y="70"/>
                  </a:lnTo>
                  <a:lnTo>
                    <a:pt x="236" y="66"/>
                  </a:lnTo>
                  <a:lnTo>
                    <a:pt x="246" y="62"/>
                  </a:lnTo>
                  <a:lnTo>
                    <a:pt x="256" y="62"/>
                  </a:lnTo>
                  <a:lnTo>
                    <a:pt x="268" y="62"/>
                  </a:lnTo>
                  <a:lnTo>
                    <a:pt x="280" y="62"/>
                  </a:lnTo>
                  <a:lnTo>
                    <a:pt x="294" y="66"/>
                  </a:lnTo>
                  <a:lnTo>
                    <a:pt x="294" y="66"/>
                  </a:lnTo>
                  <a:lnTo>
                    <a:pt x="312" y="70"/>
                  </a:lnTo>
                  <a:lnTo>
                    <a:pt x="320" y="72"/>
                  </a:lnTo>
                  <a:lnTo>
                    <a:pt x="328" y="78"/>
                  </a:lnTo>
                  <a:lnTo>
                    <a:pt x="328" y="78"/>
                  </a:lnTo>
                  <a:lnTo>
                    <a:pt x="336" y="84"/>
                  </a:lnTo>
                  <a:lnTo>
                    <a:pt x="338" y="92"/>
                  </a:lnTo>
                  <a:lnTo>
                    <a:pt x="340" y="102"/>
                  </a:lnTo>
                  <a:lnTo>
                    <a:pt x="342" y="112"/>
                  </a:lnTo>
                  <a:lnTo>
                    <a:pt x="342" y="134"/>
                  </a:lnTo>
                  <a:lnTo>
                    <a:pt x="342" y="156"/>
                  </a:lnTo>
                  <a:lnTo>
                    <a:pt x="342" y="156"/>
                  </a:lnTo>
                  <a:lnTo>
                    <a:pt x="340" y="174"/>
                  </a:lnTo>
                  <a:lnTo>
                    <a:pt x="332" y="202"/>
                  </a:lnTo>
                  <a:lnTo>
                    <a:pt x="324" y="230"/>
                  </a:lnTo>
                  <a:lnTo>
                    <a:pt x="316" y="248"/>
                  </a:lnTo>
                  <a:lnTo>
                    <a:pt x="316" y="248"/>
                  </a:lnTo>
                  <a:lnTo>
                    <a:pt x="308" y="258"/>
                  </a:lnTo>
                  <a:lnTo>
                    <a:pt x="300" y="266"/>
                  </a:lnTo>
                  <a:lnTo>
                    <a:pt x="298" y="270"/>
                  </a:lnTo>
                  <a:lnTo>
                    <a:pt x="296" y="276"/>
                  </a:lnTo>
                  <a:lnTo>
                    <a:pt x="292" y="296"/>
                  </a:lnTo>
                  <a:lnTo>
                    <a:pt x="292" y="296"/>
                  </a:lnTo>
                  <a:lnTo>
                    <a:pt x="324" y="310"/>
                  </a:lnTo>
                  <a:lnTo>
                    <a:pt x="324" y="310"/>
                  </a:lnTo>
                  <a:lnTo>
                    <a:pt x="328" y="292"/>
                  </a:lnTo>
                  <a:lnTo>
                    <a:pt x="334" y="278"/>
                  </a:lnTo>
                  <a:lnTo>
                    <a:pt x="342" y="268"/>
                  </a:lnTo>
                  <a:lnTo>
                    <a:pt x="350" y="258"/>
                  </a:lnTo>
                  <a:lnTo>
                    <a:pt x="362" y="252"/>
                  </a:lnTo>
                  <a:lnTo>
                    <a:pt x="374" y="248"/>
                  </a:lnTo>
                  <a:lnTo>
                    <a:pt x="402" y="240"/>
                  </a:lnTo>
                  <a:lnTo>
                    <a:pt x="430" y="236"/>
                  </a:lnTo>
                  <a:lnTo>
                    <a:pt x="458" y="230"/>
                  </a:lnTo>
                  <a:lnTo>
                    <a:pt x="472" y="226"/>
                  </a:lnTo>
                  <a:lnTo>
                    <a:pt x="484" y="220"/>
                  </a:lnTo>
                  <a:lnTo>
                    <a:pt x="494" y="212"/>
                  </a:lnTo>
                  <a:lnTo>
                    <a:pt x="502" y="202"/>
                  </a:lnTo>
                  <a:lnTo>
                    <a:pt x="502" y="202"/>
                  </a:lnTo>
                  <a:lnTo>
                    <a:pt x="502" y="196"/>
                  </a:lnTo>
                  <a:lnTo>
                    <a:pt x="500" y="188"/>
                  </a:lnTo>
                  <a:lnTo>
                    <a:pt x="492" y="164"/>
                  </a:lnTo>
                  <a:lnTo>
                    <a:pt x="480" y="140"/>
                  </a:lnTo>
                  <a:lnTo>
                    <a:pt x="472" y="124"/>
                  </a:lnTo>
                  <a:lnTo>
                    <a:pt x="472" y="124"/>
                  </a:lnTo>
                  <a:lnTo>
                    <a:pt x="472" y="116"/>
                  </a:lnTo>
                  <a:lnTo>
                    <a:pt x="474" y="110"/>
                  </a:lnTo>
                  <a:lnTo>
                    <a:pt x="474" y="106"/>
                  </a:lnTo>
                  <a:lnTo>
                    <a:pt x="476" y="98"/>
                  </a:lnTo>
                  <a:lnTo>
                    <a:pt x="476" y="98"/>
                  </a:lnTo>
                  <a:lnTo>
                    <a:pt x="474" y="84"/>
                  </a:lnTo>
                  <a:lnTo>
                    <a:pt x="474" y="70"/>
                  </a:lnTo>
                  <a:lnTo>
                    <a:pt x="476" y="58"/>
                  </a:lnTo>
                  <a:lnTo>
                    <a:pt x="480" y="48"/>
                  </a:lnTo>
                  <a:lnTo>
                    <a:pt x="484" y="38"/>
                  </a:lnTo>
                  <a:lnTo>
                    <a:pt x="490" y="30"/>
                  </a:lnTo>
                  <a:lnTo>
                    <a:pt x="496" y="22"/>
                  </a:lnTo>
                  <a:lnTo>
                    <a:pt x="504" y="16"/>
                  </a:lnTo>
                  <a:lnTo>
                    <a:pt x="512" y="10"/>
                  </a:lnTo>
                  <a:lnTo>
                    <a:pt x="522" y="6"/>
                  </a:lnTo>
                  <a:lnTo>
                    <a:pt x="544" y="2"/>
                  </a:lnTo>
                  <a:lnTo>
                    <a:pt x="568" y="0"/>
                  </a:lnTo>
                  <a:lnTo>
                    <a:pt x="594" y="2"/>
                  </a:lnTo>
                  <a:lnTo>
                    <a:pt x="594" y="2"/>
                  </a:lnTo>
                  <a:lnTo>
                    <a:pt x="608" y="6"/>
                  </a:lnTo>
                  <a:lnTo>
                    <a:pt x="620" y="12"/>
                  </a:lnTo>
                  <a:lnTo>
                    <a:pt x="630" y="20"/>
                  </a:lnTo>
                  <a:lnTo>
                    <a:pt x="638" y="30"/>
                  </a:lnTo>
                  <a:lnTo>
                    <a:pt x="644" y="44"/>
                  </a:lnTo>
                  <a:lnTo>
                    <a:pt x="650" y="56"/>
                  </a:lnTo>
                  <a:lnTo>
                    <a:pt x="656" y="86"/>
                  </a:lnTo>
                  <a:lnTo>
                    <a:pt x="656" y="86"/>
                  </a:lnTo>
                  <a:lnTo>
                    <a:pt x="658" y="96"/>
                  </a:lnTo>
                  <a:lnTo>
                    <a:pt x="656" y="108"/>
                  </a:lnTo>
                  <a:lnTo>
                    <a:pt x="654" y="120"/>
                  </a:lnTo>
                  <a:lnTo>
                    <a:pt x="648" y="130"/>
                  </a:lnTo>
                  <a:lnTo>
                    <a:pt x="644" y="140"/>
                  </a:lnTo>
                  <a:lnTo>
                    <a:pt x="636" y="150"/>
                  </a:lnTo>
                  <a:lnTo>
                    <a:pt x="630" y="156"/>
                  </a:lnTo>
                  <a:lnTo>
                    <a:pt x="622" y="158"/>
                  </a:lnTo>
                  <a:lnTo>
                    <a:pt x="622" y="158"/>
                  </a:lnTo>
                  <a:lnTo>
                    <a:pt x="618" y="172"/>
                  </a:lnTo>
                  <a:lnTo>
                    <a:pt x="614" y="186"/>
                  </a:lnTo>
                  <a:lnTo>
                    <a:pt x="606" y="198"/>
                  </a:lnTo>
                  <a:lnTo>
                    <a:pt x="598" y="210"/>
                  </a:lnTo>
                  <a:lnTo>
                    <a:pt x="598" y="210"/>
                  </a:lnTo>
                  <a:lnTo>
                    <a:pt x="600" y="212"/>
                  </a:lnTo>
                  <a:lnTo>
                    <a:pt x="600" y="212"/>
                  </a:lnTo>
                  <a:lnTo>
                    <a:pt x="606" y="216"/>
                  </a:lnTo>
                  <a:lnTo>
                    <a:pt x="610" y="220"/>
                  </a:lnTo>
                  <a:lnTo>
                    <a:pt x="618" y="232"/>
                  </a:lnTo>
                  <a:lnTo>
                    <a:pt x="626" y="242"/>
                  </a:lnTo>
                  <a:lnTo>
                    <a:pt x="630" y="248"/>
                  </a:lnTo>
                  <a:lnTo>
                    <a:pt x="634" y="252"/>
                  </a:lnTo>
                  <a:lnTo>
                    <a:pt x="634" y="252"/>
                  </a:lnTo>
                  <a:lnTo>
                    <a:pt x="648" y="260"/>
                  </a:lnTo>
                  <a:lnTo>
                    <a:pt x="664" y="266"/>
                  </a:lnTo>
                  <a:lnTo>
                    <a:pt x="702" y="282"/>
                  </a:lnTo>
                  <a:lnTo>
                    <a:pt x="720" y="290"/>
                  </a:lnTo>
                  <a:lnTo>
                    <a:pt x="736" y="300"/>
                  </a:lnTo>
                  <a:lnTo>
                    <a:pt x="750" y="310"/>
                  </a:lnTo>
                  <a:lnTo>
                    <a:pt x="754" y="316"/>
                  </a:lnTo>
                  <a:lnTo>
                    <a:pt x="758" y="322"/>
                  </a:lnTo>
                  <a:lnTo>
                    <a:pt x="758" y="322"/>
                  </a:lnTo>
                  <a:lnTo>
                    <a:pt x="760" y="328"/>
                  </a:lnTo>
                  <a:lnTo>
                    <a:pt x="762" y="336"/>
                  </a:lnTo>
                  <a:lnTo>
                    <a:pt x="764" y="354"/>
                  </a:lnTo>
                  <a:lnTo>
                    <a:pt x="762" y="374"/>
                  </a:lnTo>
                  <a:lnTo>
                    <a:pt x="764" y="392"/>
                  </a:lnTo>
                  <a:lnTo>
                    <a:pt x="764" y="392"/>
                  </a:lnTo>
                  <a:lnTo>
                    <a:pt x="770" y="436"/>
                  </a:lnTo>
                  <a:lnTo>
                    <a:pt x="772" y="484"/>
                  </a:lnTo>
                  <a:lnTo>
                    <a:pt x="772" y="532"/>
                  </a:lnTo>
                  <a:lnTo>
                    <a:pt x="770" y="580"/>
                  </a:lnTo>
                  <a:lnTo>
                    <a:pt x="770" y="580"/>
                  </a:lnTo>
                  <a:lnTo>
                    <a:pt x="774" y="656"/>
                  </a:lnTo>
                  <a:lnTo>
                    <a:pt x="774" y="656"/>
                  </a:lnTo>
                  <a:lnTo>
                    <a:pt x="774" y="706"/>
                  </a:lnTo>
                  <a:lnTo>
                    <a:pt x="774" y="706"/>
                  </a:lnTo>
                  <a:lnTo>
                    <a:pt x="788" y="806"/>
                  </a:lnTo>
                  <a:lnTo>
                    <a:pt x="788" y="806"/>
                  </a:lnTo>
                  <a:lnTo>
                    <a:pt x="800" y="846"/>
                  </a:lnTo>
                  <a:lnTo>
                    <a:pt x="808" y="886"/>
                  </a:lnTo>
                  <a:lnTo>
                    <a:pt x="808" y="886"/>
                  </a:lnTo>
                  <a:lnTo>
                    <a:pt x="800" y="890"/>
                  </a:lnTo>
                  <a:lnTo>
                    <a:pt x="794" y="898"/>
                  </a:lnTo>
                  <a:lnTo>
                    <a:pt x="790" y="908"/>
                  </a:lnTo>
                  <a:lnTo>
                    <a:pt x="790" y="914"/>
                  </a:lnTo>
                  <a:lnTo>
                    <a:pt x="790" y="918"/>
                  </a:lnTo>
                  <a:lnTo>
                    <a:pt x="790" y="918"/>
                  </a:lnTo>
                  <a:lnTo>
                    <a:pt x="794" y="926"/>
                  </a:lnTo>
                  <a:lnTo>
                    <a:pt x="798" y="932"/>
                  </a:lnTo>
                  <a:lnTo>
                    <a:pt x="808" y="946"/>
                  </a:lnTo>
                  <a:lnTo>
                    <a:pt x="808" y="946"/>
                  </a:lnTo>
                  <a:lnTo>
                    <a:pt x="830" y="1164"/>
                  </a:lnTo>
                  <a:lnTo>
                    <a:pt x="830" y="1164"/>
                  </a:lnTo>
                  <a:lnTo>
                    <a:pt x="800" y="1184"/>
                  </a:lnTo>
                  <a:lnTo>
                    <a:pt x="786" y="1190"/>
                  </a:lnTo>
                  <a:lnTo>
                    <a:pt x="774" y="1194"/>
                  </a:lnTo>
                  <a:lnTo>
                    <a:pt x="758" y="1198"/>
                  </a:lnTo>
                  <a:lnTo>
                    <a:pt x="742" y="1198"/>
                  </a:lnTo>
                  <a:lnTo>
                    <a:pt x="722" y="1196"/>
                  </a:lnTo>
                  <a:lnTo>
                    <a:pt x="698" y="1194"/>
                  </a:lnTo>
                  <a:lnTo>
                    <a:pt x="698" y="1194"/>
                  </a:lnTo>
                  <a:lnTo>
                    <a:pt x="702" y="1108"/>
                  </a:lnTo>
                  <a:lnTo>
                    <a:pt x="706" y="1066"/>
                  </a:lnTo>
                  <a:lnTo>
                    <a:pt x="712" y="1026"/>
                  </a:lnTo>
                  <a:lnTo>
                    <a:pt x="712" y="1026"/>
                  </a:lnTo>
                  <a:lnTo>
                    <a:pt x="716" y="976"/>
                  </a:lnTo>
                  <a:lnTo>
                    <a:pt x="716" y="976"/>
                  </a:lnTo>
                  <a:lnTo>
                    <a:pt x="718" y="972"/>
                  </a:lnTo>
                  <a:lnTo>
                    <a:pt x="720" y="970"/>
                  </a:lnTo>
                  <a:lnTo>
                    <a:pt x="724" y="968"/>
                  </a:lnTo>
                  <a:lnTo>
                    <a:pt x="724" y="968"/>
                  </a:lnTo>
                  <a:lnTo>
                    <a:pt x="740" y="924"/>
                  </a:lnTo>
                  <a:lnTo>
                    <a:pt x="740" y="924"/>
                  </a:lnTo>
                  <a:lnTo>
                    <a:pt x="732" y="916"/>
                  </a:lnTo>
                  <a:lnTo>
                    <a:pt x="730" y="912"/>
                  </a:lnTo>
                  <a:lnTo>
                    <a:pt x="730" y="906"/>
                  </a:lnTo>
                  <a:lnTo>
                    <a:pt x="730" y="906"/>
                  </a:lnTo>
                  <a:lnTo>
                    <a:pt x="736" y="904"/>
                  </a:lnTo>
                  <a:lnTo>
                    <a:pt x="740" y="900"/>
                  </a:lnTo>
                  <a:lnTo>
                    <a:pt x="740" y="900"/>
                  </a:lnTo>
                  <a:lnTo>
                    <a:pt x="740" y="896"/>
                  </a:lnTo>
                  <a:lnTo>
                    <a:pt x="740" y="896"/>
                  </a:lnTo>
                  <a:lnTo>
                    <a:pt x="726" y="890"/>
                  </a:lnTo>
                  <a:lnTo>
                    <a:pt x="726" y="890"/>
                  </a:lnTo>
                  <a:lnTo>
                    <a:pt x="726" y="830"/>
                  </a:lnTo>
                  <a:lnTo>
                    <a:pt x="720" y="774"/>
                  </a:lnTo>
                  <a:lnTo>
                    <a:pt x="716" y="748"/>
                  </a:lnTo>
                  <a:lnTo>
                    <a:pt x="710" y="722"/>
                  </a:lnTo>
                  <a:lnTo>
                    <a:pt x="704" y="696"/>
                  </a:lnTo>
                  <a:lnTo>
                    <a:pt x="696" y="672"/>
                  </a:lnTo>
                  <a:lnTo>
                    <a:pt x="696" y="672"/>
                  </a:lnTo>
                  <a:lnTo>
                    <a:pt x="694" y="672"/>
                  </a:lnTo>
                  <a:lnTo>
                    <a:pt x="694" y="672"/>
                  </a:lnTo>
                  <a:lnTo>
                    <a:pt x="704" y="776"/>
                  </a:lnTo>
                  <a:lnTo>
                    <a:pt x="704" y="776"/>
                  </a:lnTo>
                  <a:lnTo>
                    <a:pt x="702" y="802"/>
                  </a:lnTo>
                  <a:lnTo>
                    <a:pt x="702" y="802"/>
                  </a:lnTo>
                  <a:lnTo>
                    <a:pt x="704" y="876"/>
                  </a:lnTo>
                  <a:lnTo>
                    <a:pt x="704" y="876"/>
                  </a:lnTo>
                  <a:lnTo>
                    <a:pt x="704" y="898"/>
                  </a:lnTo>
                  <a:lnTo>
                    <a:pt x="702" y="922"/>
                  </a:lnTo>
                  <a:lnTo>
                    <a:pt x="696" y="966"/>
                  </a:lnTo>
                  <a:lnTo>
                    <a:pt x="696" y="966"/>
                  </a:lnTo>
                  <a:lnTo>
                    <a:pt x="690" y="1008"/>
                  </a:lnTo>
                  <a:lnTo>
                    <a:pt x="686" y="1050"/>
                  </a:lnTo>
                  <a:lnTo>
                    <a:pt x="682" y="1092"/>
                  </a:lnTo>
                  <a:lnTo>
                    <a:pt x="676" y="1132"/>
                  </a:lnTo>
                  <a:lnTo>
                    <a:pt x="676" y="1132"/>
                  </a:lnTo>
                  <a:lnTo>
                    <a:pt x="652" y="1330"/>
                  </a:lnTo>
                  <a:lnTo>
                    <a:pt x="652" y="1330"/>
                  </a:lnTo>
                  <a:lnTo>
                    <a:pt x="648" y="1348"/>
                  </a:lnTo>
                  <a:lnTo>
                    <a:pt x="642" y="1366"/>
                  </a:lnTo>
                  <a:lnTo>
                    <a:pt x="628" y="1400"/>
                  </a:lnTo>
                  <a:lnTo>
                    <a:pt x="614" y="1434"/>
                  </a:lnTo>
                  <a:lnTo>
                    <a:pt x="610" y="1450"/>
                  </a:lnTo>
                  <a:lnTo>
                    <a:pt x="606" y="1468"/>
                  </a:lnTo>
                  <a:lnTo>
                    <a:pt x="606" y="1468"/>
                  </a:lnTo>
                  <a:lnTo>
                    <a:pt x="606" y="1476"/>
                  </a:lnTo>
                  <a:lnTo>
                    <a:pt x="608" y="1482"/>
                  </a:lnTo>
                  <a:lnTo>
                    <a:pt x="616" y="1496"/>
                  </a:lnTo>
                  <a:lnTo>
                    <a:pt x="622" y="1510"/>
                  </a:lnTo>
                  <a:lnTo>
                    <a:pt x="624" y="1516"/>
                  </a:lnTo>
                  <a:lnTo>
                    <a:pt x="622" y="1524"/>
                  </a:lnTo>
                  <a:lnTo>
                    <a:pt x="622" y="1524"/>
                  </a:lnTo>
                  <a:lnTo>
                    <a:pt x="620" y="1528"/>
                  </a:lnTo>
                  <a:lnTo>
                    <a:pt x="616" y="1530"/>
                  </a:lnTo>
                  <a:lnTo>
                    <a:pt x="608" y="1534"/>
                  </a:lnTo>
                  <a:lnTo>
                    <a:pt x="596" y="1536"/>
                  </a:lnTo>
                  <a:lnTo>
                    <a:pt x="584" y="1536"/>
                  </a:lnTo>
                  <a:lnTo>
                    <a:pt x="584" y="1536"/>
                  </a:lnTo>
                  <a:lnTo>
                    <a:pt x="584" y="1544"/>
                  </a:lnTo>
                  <a:lnTo>
                    <a:pt x="580" y="1548"/>
                  </a:lnTo>
                  <a:lnTo>
                    <a:pt x="580" y="1548"/>
                  </a:lnTo>
                  <a:lnTo>
                    <a:pt x="574" y="1552"/>
                  </a:lnTo>
                  <a:lnTo>
                    <a:pt x="564" y="1554"/>
                  </a:lnTo>
                  <a:lnTo>
                    <a:pt x="544" y="1556"/>
                  </a:lnTo>
                  <a:lnTo>
                    <a:pt x="534" y="1556"/>
                  </a:lnTo>
                  <a:lnTo>
                    <a:pt x="524" y="1554"/>
                  </a:lnTo>
                  <a:lnTo>
                    <a:pt x="514" y="1550"/>
                  </a:lnTo>
                  <a:lnTo>
                    <a:pt x="508" y="1546"/>
                  </a:lnTo>
                  <a:lnTo>
                    <a:pt x="508" y="1546"/>
                  </a:lnTo>
                  <a:lnTo>
                    <a:pt x="506" y="1478"/>
                  </a:lnTo>
                  <a:lnTo>
                    <a:pt x="508" y="1440"/>
                  </a:lnTo>
                  <a:lnTo>
                    <a:pt x="510" y="1422"/>
                  </a:lnTo>
                  <a:lnTo>
                    <a:pt x="512" y="1406"/>
                  </a:lnTo>
                  <a:lnTo>
                    <a:pt x="512" y="1406"/>
                  </a:lnTo>
                  <a:lnTo>
                    <a:pt x="528" y="1340"/>
                  </a:lnTo>
                  <a:lnTo>
                    <a:pt x="528" y="1340"/>
                  </a:lnTo>
                  <a:lnTo>
                    <a:pt x="536" y="1324"/>
                  </a:lnTo>
                  <a:lnTo>
                    <a:pt x="542" y="1312"/>
                  </a:lnTo>
                  <a:lnTo>
                    <a:pt x="542" y="1312"/>
                  </a:lnTo>
                  <a:lnTo>
                    <a:pt x="534" y="1220"/>
                  </a:lnTo>
                  <a:lnTo>
                    <a:pt x="534" y="1220"/>
                  </a:lnTo>
                  <a:lnTo>
                    <a:pt x="538" y="1208"/>
                  </a:lnTo>
                  <a:lnTo>
                    <a:pt x="542" y="1198"/>
                  </a:lnTo>
                  <a:lnTo>
                    <a:pt x="548" y="1178"/>
                  </a:lnTo>
                  <a:lnTo>
                    <a:pt x="548" y="1178"/>
                  </a:lnTo>
                  <a:lnTo>
                    <a:pt x="550" y="1166"/>
                  </a:lnTo>
                  <a:lnTo>
                    <a:pt x="552" y="1154"/>
                  </a:lnTo>
                  <a:lnTo>
                    <a:pt x="550" y="1124"/>
                  </a:lnTo>
                  <a:lnTo>
                    <a:pt x="548" y="1098"/>
                  </a:lnTo>
                  <a:lnTo>
                    <a:pt x="544" y="1076"/>
                  </a:lnTo>
                  <a:lnTo>
                    <a:pt x="544" y="1076"/>
                  </a:lnTo>
                  <a:lnTo>
                    <a:pt x="544" y="1068"/>
                  </a:lnTo>
                  <a:lnTo>
                    <a:pt x="544" y="1060"/>
                  </a:lnTo>
                  <a:lnTo>
                    <a:pt x="548" y="1046"/>
                  </a:lnTo>
                  <a:lnTo>
                    <a:pt x="552" y="1032"/>
                  </a:lnTo>
                  <a:lnTo>
                    <a:pt x="552" y="1026"/>
                  </a:lnTo>
                  <a:lnTo>
                    <a:pt x="552" y="1020"/>
                  </a:lnTo>
                  <a:lnTo>
                    <a:pt x="552" y="1020"/>
                  </a:lnTo>
                  <a:lnTo>
                    <a:pt x="544" y="1000"/>
                  </a:lnTo>
                  <a:lnTo>
                    <a:pt x="544" y="1000"/>
                  </a:lnTo>
                  <a:lnTo>
                    <a:pt x="542" y="1002"/>
                  </a:lnTo>
                  <a:lnTo>
                    <a:pt x="542" y="1002"/>
                  </a:lnTo>
                  <a:lnTo>
                    <a:pt x="526" y="1052"/>
                  </a:lnTo>
                  <a:lnTo>
                    <a:pt x="526" y="1052"/>
                  </a:lnTo>
                  <a:lnTo>
                    <a:pt x="520" y="1120"/>
                  </a:lnTo>
                  <a:lnTo>
                    <a:pt x="520" y="1120"/>
                  </a:lnTo>
                  <a:lnTo>
                    <a:pt x="498" y="1144"/>
                  </a:lnTo>
                  <a:lnTo>
                    <a:pt x="498" y="1144"/>
                  </a:lnTo>
                  <a:lnTo>
                    <a:pt x="496" y="1154"/>
                  </a:lnTo>
                  <a:lnTo>
                    <a:pt x="496" y="1162"/>
                  </a:lnTo>
                  <a:lnTo>
                    <a:pt x="496" y="1164"/>
                  </a:lnTo>
                  <a:lnTo>
                    <a:pt x="494" y="1168"/>
                  </a:lnTo>
                  <a:lnTo>
                    <a:pt x="484" y="1176"/>
                  </a:lnTo>
                  <a:lnTo>
                    <a:pt x="484" y="1176"/>
                  </a:lnTo>
                  <a:lnTo>
                    <a:pt x="476" y="1178"/>
                  </a:lnTo>
                  <a:lnTo>
                    <a:pt x="476" y="1178"/>
                  </a:lnTo>
                  <a:lnTo>
                    <a:pt x="476" y="1194"/>
                  </a:lnTo>
                  <a:lnTo>
                    <a:pt x="474" y="1210"/>
                  </a:lnTo>
                  <a:lnTo>
                    <a:pt x="468" y="1242"/>
                  </a:lnTo>
                  <a:lnTo>
                    <a:pt x="450" y="1298"/>
                  </a:lnTo>
                  <a:lnTo>
                    <a:pt x="450" y="1298"/>
                  </a:lnTo>
                  <a:lnTo>
                    <a:pt x="456" y="1338"/>
                  </a:lnTo>
                  <a:lnTo>
                    <a:pt x="456" y="1338"/>
                  </a:lnTo>
                  <a:lnTo>
                    <a:pt x="416" y="1416"/>
                  </a:lnTo>
                  <a:lnTo>
                    <a:pt x="416" y="1416"/>
                  </a:lnTo>
                  <a:lnTo>
                    <a:pt x="412" y="1442"/>
                  </a:lnTo>
                  <a:lnTo>
                    <a:pt x="412" y="1468"/>
                  </a:lnTo>
                  <a:lnTo>
                    <a:pt x="416" y="1520"/>
                  </a:lnTo>
                  <a:lnTo>
                    <a:pt x="418" y="1544"/>
                  </a:lnTo>
                  <a:lnTo>
                    <a:pt x="416" y="1566"/>
                  </a:lnTo>
                  <a:lnTo>
                    <a:pt x="416" y="1578"/>
                  </a:lnTo>
                  <a:lnTo>
                    <a:pt x="412" y="1588"/>
                  </a:lnTo>
                  <a:lnTo>
                    <a:pt x="408" y="1598"/>
                  </a:lnTo>
                  <a:lnTo>
                    <a:pt x="402" y="1606"/>
                  </a:lnTo>
                  <a:lnTo>
                    <a:pt x="402" y="1606"/>
                  </a:lnTo>
                  <a:lnTo>
                    <a:pt x="398" y="1612"/>
                  </a:lnTo>
                  <a:lnTo>
                    <a:pt x="392" y="1614"/>
                  </a:lnTo>
                  <a:lnTo>
                    <a:pt x="384" y="1618"/>
                  </a:lnTo>
                  <a:lnTo>
                    <a:pt x="376" y="1618"/>
                  </a:lnTo>
                  <a:lnTo>
                    <a:pt x="368" y="1620"/>
                  </a:lnTo>
                  <a:lnTo>
                    <a:pt x="360" y="1618"/>
                  </a:lnTo>
                  <a:lnTo>
                    <a:pt x="354" y="1616"/>
                  </a:lnTo>
                  <a:lnTo>
                    <a:pt x="348" y="1612"/>
                  </a:lnTo>
                  <a:lnTo>
                    <a:pt x="348" y="1612"/>
                  </a:lnTo>
                  <a:lnTo>
                    <a:pt x="340" y="1602"/>
                  </a:lnTo>
                  <a:lnTo>
                    <a:pt x="332" y="1592"/>
                  </a:lnTo>
                  <a:lnTo>
                    <a:pt x="326" y="1578"/>
                  </a:lnTo>
                  <a:lnTo>
                    <a:pt x="322" y="1564"/>
                  </a:lnTo>
                  <a:lnTo>
                    <a:pt x="318" y="1550"/>
                  </a:lnTo>
                  <a:lnTo>
                    <a:pt x="316" y="1534"/>
                  </a:lnTo>
                  <a:lnTo>
                    <a:pt x="316" y="1518"/>
                  </a:lnTo>
                  <a:lnTo>
                    <a:pt x="318" y="1502"/>
                  </a:lnTo>
                  <a:lnTo>
                    <a:pt x="318" y="1502"/>
                  </a:lnTo>
                  <a:lnTo>
                    <a:pt x="306" y="1502"/>
                  </a:lnTo>
                  <a:lnTo>
                    <a:pt x="296" y="1500"/>
                  </a:lnTo>
                  <a:lnTo>
                    <a:pt x="278" y="1496"/>
                  </a:lnTo>
                  <a:lnTo>
                    <a:pt x="278" y="1496"/>
                  </a:lnTo>
                  <a:close/>
                  <a:moveTo>
                    <a:pt x="98" y="512"/>
                  </a:moveTo>
                  <a:lnTo>
                    <a:pt x="98" y="512"/>
                  </a:lnTo>
                  <a:lnTo>
                    <a:pt x="96" y="528"/>
                  </a:lnTo>
                  <a:lnTo>
                    <a:pt x="96" y="528"/>
                  </a:lnTo>
                  <a:lnTo>
                    <a:pt x="98" y="528"/>
                  </a:lnTo>
                  <a:lnTo>
                    <a:pt x="98" y="528"/>
                  </a:lnTo>
                  <a:lnTo>
                    <a:pt x="102" y="522"/>
                  </a:lnTo>
                  <a:lnTo>
                    <a:pt x="102" y="522"/>
                  </a:lnTo>
                  <a:lnTo>
                    <a:pt x="98" y="512"/>
                  </a:lnTo>
                  <a:lnTo>
                    <a:pt x="98" y="512"/>
                  </a:lnTo>
                  <a:close/>
                  <a:moveTo>
                    <a:pt x="760" y="900"/>
                  </a:moveTo>
                  <a:lnTo>
                    <a:pt x="760" y="900"/>
                  </a:lnTo>
                  <a:lnTo>
                    <a:pt x="754" y="914"/>
                  </a:lnTo>
                  <a:lnTo>
                    <a:pt x="754" y="914"/>
                  </a:lnTo>
                  <a:lnTo>
                    <a:pt x="758" y="914"/>
                  </a:lnTo>
                  <a:lnTo>
                    <a:pt x="758" y="914"/>
                  </a:lnTo>
                  <a:lnTo>
                    <a:pt x="760" y="910"/>
                  </a:lnTo>
                  <a:lnTo>
                    <a:pt x="766" y="908"/>
                  </a:lnTo>
                  <a:lnTo>
                    <a:pt x="766" y="908"/>
                  </a:lnTo>
                  <a:lnTo>
                    <a:pt x="766" y="900"/>
                  </a:lnTo>
                  <a:lnTo>
                    <a:pt x="766" y="900"/>
                  </a:lnTo>
                  <a:lnTo>
                    <a:pt x="760" y="900"/>
                  </a:lnTo>
                  <a:lnTo>
                    <a:pt x="760" y="900"/>
                  </a:lnTo>
                  <a:close/>
                  <a:moveTo>
                    <a:pt x="786" y="926"/>
                  </a:moveTo>
                  <a:lnTo>
                    <a:pt x="786" y="926"/>
                  </a:lnTo>
                  <a:lnTo>
                    <a:pt x="768" y="942"/>
                  </a:lnTo>
                  <a:lnTo>
                    <a:pt x="768" y="942"/>
                  </a:lnTo>
                  <a:lnTo>
                    <a:pt x="768" y="946"/>
                  </a:lnTo>
                  <a:lnTo>
                    <a:pt x="768" y="946"/>
                  </a:lnTo>
                  <a:lnTo>
                    <a:pt x="772" y="948"/>
                  </a:lnTo>
                  <a:lnTo>
                    <a:pt x="772" y="948"/>
                  </a:lnTo>
                  <a:lnTo>
                    <a:pt x="786" y="944"/>
                  </a:lnTo>
                  <a:lnTo>
                    <a:pt x="786" y="944"/>
                  </a:lnTo>
                  <a:lnTo>
                    <a:pt x="786" y="950"/>
                  </a:lnTo>
                  <a:lnTo>
                    <a:pt x="786" y="950"/>
                  </a:lnTo>
                  <a:lnTo>
                    <a:pt x="796" y="946"/>
                  </a:lnTo>
                  <a:lnTo>
                    <a:pt x="796" y="946"/>
                  </a:lnTo>
                  <a:lnTo>
                    <a:pt x="796" y="940"/>
                  </a:lnTo>
                  <a:lnTo>
                    <a:pt x="794" y="936"/>
                  </a:lnTo>
                  <a:lnTo>
                    <a:pt x="788" y="926"/>
                  </a:lnTo>
                  <a:lnTo>
                    <a:pt x="788" y="926"/>
                  </a:lnTo>
                  <a:lnTo>
                    <a:pt x="786" y="926"/>
                  </a:lnTo>
                  <a:lnTo>
                    <a:pt x="786" y="926"/>
                  </a:lnTo>
                  <a:close/>
                  <a:moveTo>
                    <a:pt x="744" y="928"/>
                  </a:moveTo>
                  <a:lnTo>
                    <a:pt x="744" y="928"/>
                  </a:lnTo>
                  <a:lnTo>
                    <a:pt x="740" y="938"/>
                  </a:lnTo>
                  <a:lnTo>
                    <a:pt x="740" y="938"/>
                  </a:lnTo>
                  <a:lnTo>
                    <a:pt x="740" y="942"/>
                  </a:lnTo>
                  <a:lnTo>
                    <a:pt x="740" y="942"/>
                  </a:lnTo>
                  <a:lnTo>
                    <a:pt x="746" y="936"/>
                  </a:lnTo>
                  <a:lnTo>
                    <a:pt x="750" y="936"/>
                  </a:lnTo>
                  <a:lnTo>
                    <a:pt x="754" y="938"/>
                  </a:lnTo>
                  <a:lnTo>
                    <a:pt x="754" y="938"/>
                  </a:lnTo>
                  <a:lnTo>
                    <a:pt x="754" y="934"/>
                  </a:lnTo>
                  <a:lnTo>
                    <a:pt x="752" y="932"/>
                  </a:lnTo>
                  <a:lnTo>
                    <a:pt x="744" y="928"/>
                  </a:lnTo>
                  <a:lnTo>
                    <a:pt x="744" y="928"/>
                  </a:lnTo>
                  <a:close/>
                  <a:moveTo>
                    <a:pt x="762" y="946"/>
                  </a:moveTo>
                  <a:lnTo>
                    <a:pt x="762" y="946"/>
                  </a:lnTo>
                  <a:lnTo>
                    <a:pt x="760" y="948"/>
                  </a:lnTo>
                  <a:lnTo>
                    <a:pt x="760" y="954"/>
                  </a:lnTo>
                  <a:lnTo>
                    <a:pt x="760" y="954"/>
                  </a:lnTo>
                  <a:lnTo>
                    <a:pt x="760" y="954"/>
                  </a:lnTo>
                  <a:lnTo>
                    <a:pt x="760" y="954"/>
                  </a:lnTo>
                  <a:lnTo>
                    <a:pt x="764" y="952"/>
                  </a:lnTo>
                  <a:lnTo>
                    <a:pt x="764" y="952"/>
                  </a:lnTo>
                  <a:lnTo>
                    <a:pt x="766" y="950"/>
                  </a:lnTo>
                  <a:lnTo>
                    <a:pt x="766" y="950"/>
                  </a:lnTo>
                  <a:lnTo>
                    <a:pt x="762" y="946"/>
                  </a:lnTo>
                  <a:lnTo>
                    <a:pt x="762" y="946"/>
                  </a:lnTo>
                  <a:lnTo>
                    <a:pt x="762" y="946"/>
                  </a:lnTo>
                  <a:lnTo>
                    <a:pt x="762" y="946"/>
                  </a:lnTo>
                  <a:close/>
                  <a:moveTo>
                    <a:pt x="734" y="954"/>
                  </a:moveTo>
                  <a:lnTo>
                    <a:pt x="734" y="954"/>
                  </a:lnTo>
                  <a:lnTo>
                    <a:pt x="730" y="962"/>
                  </a:lnTo>
                  <a:lnTo>
                    <a:pt x="730" y="962"/>
                  </a:lnTo>
                  <a:lnTo>
                    <a:pt x="738" y="960"/>
                  </a:lnTo>
                  <a:lnTo>
                    <a:pt x="738" y="960"/>
                  </a:lnTo>
                  <a:lnTo>
                    <a:pt x="734" y="954"/>
                  </a:lnTo>
                  <a:lnTo>
                    <a:pt x="734" y="954"/>
                  </a:lnTo>
                  <a:close/>
                  <a:moveTo>
                    <a:pt x="382" y="956"/>
                  </a:moveTo>
                  <a:lnTo>
                    <a:pt x="382" y="956"/>
                  </a:lnTo>
                  <a:lnTo>
                    <a:pt x="370" y="1028"/>
                  </a:lnTo>
                  <a:lnTo>
                    <a:pt x="370" y="1028"/>
                  </a:lnTo>
                  <a:lnTo>
                    <a:pt x="378" y="1024"/>
                  </a:lnTo>
                  <a:lnTo>
                    <a:pt x="384" y="1018"/>
                  </a:lnTo>
                  <a:lnTo>
                    <a:pt x="384" y="1018"/>
                  </a:lnTo>
                  <a:lnTo>
                    <a:pt x="386" y="1004"/>
                  </a:lnTo>
                  <a:lnTo>
                    <a:pt x="386" y="988"/>
                  </a:lnTo>
                  <a:lnTo>
                    <a:pt x="386" y="970"/>
                  </a:lnTo>
                  <a:lnTo>
                    <a:pt x="382" y="956"/>
                  </a:lnTo>
                  <a:lnTo>
                    <a:pt x="382" y="956"/>
                  </a:lnTo>
                  <a:close/>
                  <a:moveTo>
                    <a:pt x="334" y="1302"/>
                  </a:moveTo>
                  <a:lnTo>
                    <a:pt x="334" y="1302"/>
                  </a:lnTo>
                  <a:lnTo>
                    <a:pt x="334" y="1322"/>
                  </a:lnTo>
                  <a:lnTo>
                    <a:pt x="330" y="1342"/>
                  </a:lnTo>
                  <a:lnTo>
                    <a:pt x="322" y="1380"/>
                  </a:lnTo>
                  <a:lnTo>
                    <a:pt x="318" y="1398"/>
                  </a:lnTo>
                  <a:lnTo>
                    <a:pt x="314" y="1416"/>
                  </a:lnTo>
                  <a:lnTo>
                    <a:pt x="316" y="1434"/>
                  </a:lnTo>
                  <a:lnTo>
                    <a:pt x="320" y="1454"/>
                  </a:lnTo>
                  <a:lnTo>
                    <a:pt x="320" y="1454"/>
                  </a:lnTo>
                  <a:lnTo>
                    <a:pt x="334" y="1452"/>
                  </a:lnTo>
                  <a:lnTo>
                    <a:pt x="334" y="1452"/>
                  </a:lnTo>
                  <a:lnTo>
                    <a:pt x="336" y="1436"/>
                  </a:lnTo>
                  <a:lnTo>
                    <a:pt x="338" y="1422"/>
                  </a:lnTo>
                  <a:lnTo>
                    <a:pt x="344" y="1394"/>
                  </a:lnTo>
                  <a:lnTo>
                    <a:pt x="344" y="1394"/>
                  </a:lnTo>
                  <a:lnTo>
                    <a:pt x="342" y="1388"/>
                  </a:lnTo>
                  <a:lnTo>
                    <a:pt x="340" y="1382"/>
                  </a:lnTo>
                  <a:lnTo>
                    <a:pt x="338" y="1378"/>
                  </a:lnTo>
                  <a:lnTo>
                    <a:pt x="336" y="1374"/>
                  </a:lnTo>
                  <a:lnTo>
                    <a:pt x="336" y="1374"/>
                  </a:lnTo>
                  <a:lnTo>
                    <a:pt x="336" y="1358"/>
                  </a:lnTo>
                  <a:lnTo>
                    <a:pt x="338" y="1340"/>
                  </a:lnTo>
                  <a:lnTo>
                    <a:pt x="344" y="1324"/>
                  </a:lnTo>
                  <a:lnTo>
                    <a:pt x="348" y="1312"/>
                  </a:lnTo>
                  <a:lnTo>
                    <a:pt x="348" y="1312"/>
                  </a:lnTo>
                  <a:lnTo>
                    <a:pt x="344" y="1310"/>
                  </a:lnTo>
                  <a:lnTo>
                    <a:pt x="340" y="1308"/>
                  </a:lnTo>
                  <a:lnTo>
                    <a:pt x="334" y="1302"/>
                  </a:lnTo>
                  <a:lnTo>
                    <a:pt x="334" y="1302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2" name="Freeform 11"/>
            <p:cNvSpPr>
              <a:spLocks noEditPoints="1"/>
            </p:cNvSpPr>
            <p:nvPr/>
          </p:nvSpPr>
          <p:spPr bwMode="auto">
            <a:xfrm flipH="1">
              <a:off x="1340977" y="3139154"/>
              <a:ext cx="331555" cy="1257061"/>
            </a:xfrm>
            <a:custGeom>
              <a:avLst/>
              <a:gdLst/>
              <a:ahLst/>
              <a:cxnLst>
                <a:cxn ang="0">
                  <a:pos x="324" y="316"/>
                </a:cxn>
                <a:cxn ang="0">
                  <a:pos x="318" y="234"/>
                </a:cxn>
                <a:cxn ang="0">
                  <a:pos x="292" y="204"/>
                </a:cxn>
                <a:cxn ang="0">
                  <a:pos x="228" y="54"/>
                </a:cxn>
                <a:cxn ang="0">
                  <a:pos x="146" y="6"/>
                </a:cxn>
                <a:cxn ang="0">
                  <a:pos x="100" y="86"/>
                </a:cxn>
                <a:cxn ang="0">
                  <a:pos x="110" y="192"/>
                </a:cxn>
                <a:cxn ang="0">
                  <a:pos x="72" y="220"/>
                </a:cxn>
                <a:cxn ang="0">
                  <a:pos x="50" y="286"/>
                </a:cxn>
                <a:cxn ang="0">
                  <a:pos x="24" y="424"/>
                </a:cxn>
                <a:cxn ang="0">
                  <a:pos x="20" y="488"/>
                </a:cxn>
                <a:cxn ang="0">
                  <a:pos x="6" y="624"/>
                </a:cxn>
                <a:cxn ang="0">
                  <a:pos x="4" y="680"/>
                </a:cxn>
                <a:cxn ang="0">
                  <a:pos x="30" y="706"/>
                </a:cxn>
                <a:cxn ang="0">
                  <a:pos x="42" y="706"/>
                </a:cxn>
                <a:cxn ang="0">
                  <a:pos x="34" y="692"/>
                </a:cxn>
                <a:cxn ang="0">
                  <a:pos x="18" y="666"/>
                </a:cxn>
                <a:cxn ang="0">
                  <a:pos x="26" y="650"/>
                </a:cxn>
                <a:cxn ang="0">
                  <a:pos x="42" y="684"/>
                </a:cxn>
                <a:cxn ang="0">
                  <a:pos x="40" y="642"/>
                </a:cxn>
                <a:cxn ang="0">
                  <a:pos x="34" y="594"/>
                </a:cxn>
                <a:cxn ang="0">
                  <a:pos x="46" y="630"/>
                </a:cxn>
                <a:cxn ang="0">
                  <a:pos x="48" y="736"/>
                </a:cxn>
                <a:cxn ang="0">
                  <a:pos x="30" y="824"/>
                </a:cxn>
                <a:cxn ang="0">
                  <a:pos x="48" y="832"/>
                </a:cxn>
                <a:cxn ang="0">
                  <a:pos x="80" y="844"/>
                </a:cxn>
                <a:cxn ang="0">
                  <a:pos x="84" y="944"/>
                </a:cxn>
                <a:cxn ang="0">
                  <a:pos x="94" y="1094"/>
                </a:cxn>
                <a:cxn ang="0">
                  <a:pos x="88" y="1144"/>
                </a:cxn>
                <a:cxn ang="0">
                  <a:pos x="94" y="1188"/>
                </a:cxn>
                <a:cxn ang="0">
                  <a:pos x="94" y="1202"/>
                </a:cxn>
                <a:cxn ang="0">
                  <a:pos x="100" y="1228"/>
                </a:cxn>
                <a:cxn ang="0">
                  <a:pos x="152" y="1224"/>
                </a:cxn>
                <a:cxn ang="0">
                  <a:pos x="176" y="1182"/>
                </a:cxn>
                <a:cxn ang="0">
                  <a:pos x="206" y="1144"/>
                </a:cxn>
                <a:cxn ang="0">
                  <a:pos x="216" y="1192"/>
                </a:cxn>
                <a:cxn ang="0">
                  <a:pos x="222" y="1146"/>
                </a:cxn>
                <a:cxn ang="0">
                  <a:pos x="230" y="1104"/>
                </a:cxn>
                <a:cxn ang="0">
                  <a:pos x="204" y="1026"/>
                </a:cxn>
                <a:cxn ang="0">
                  <a:pos x="206" y="896"/>
                </a:cxn>
                <a:cxn ang="0">
                  <a:pos x="214" y="848"/>
                </a:cxn>
                <a:cxn ang="0">
                  <a:pos x="232" y="832"/>
                </a:cxn>
                <a:cxn ang="0">
                  <a:pos x="220" y="714"/>
                </a:cxn>
                <a:cxn ang="0">
                  <a:pos x="234" y="702"/>
                </a:cxn>
                <a:cxn ang="0">
                  <a:pos x="254" y="686"/>
                </a:cxn>
                <a:cxn ang="0">
                  <a:pos x="266" y="618"/>
                </a:cxn>
                <a:cxn ang="0">
                  <a:pos x="278" y="586"/>
                </a:cxn>
                <a:cxn ang="0">
                  <a:pos x="290" y="544"/>
                </a:cxn>
                <a:cxn ang="0">
                  <a:pos x="306" y="514"/>
                </a:cxn>
                <a:cxn ang="0">
                  <a:pos x="314" y="480"/>
                </a:cxn>
                <a:cxn ang="0">
                  <a:pos x="324" y="424"/>
                </a:cxn>
                <a:cxn ang="0">
                  <a:pos x="140" y="1150"/>
                </a:cxn>
                <a:cxn ang="0">
                  <a:pos x="132" y="1104"/>
                </a:cxn>
                <a:cxn ang="0">
                  <a:pos x="146" y="998"/>
                </a:cxn>
                <a:cxn ang="0">
                  <a:pos x="258" y="454"/>
                </a:cxn>
                <a:cxn ang="0">
                  <a:pos x="248" y="510"/>
                </a:cxn>
                <a:cxn ang="0">
                  <a:pos x="238" y="448"/>
                </a:cxn>
                <a:cxn ang="0">
                  <a:pos x="248" y="434"/>
                </a:cxn>
                <a:cxn ang="0">
                  <a:pos x="252" y="394"/>
                </a:cxn>
                <a:cxn ang="0">
                  <a:pos x="256" y="426"/>
                </a:cxn>
              </a:cxnLst>
              <a:rect l="0" t="0" r="r" b="b"/>
              <a:pathLst>
                <a:path w="326" h="1236">
                  <a:moveTo>
                    <a:pt x="324" y="424"/>
                  </a:moveTo>
                  <a:lnTo>
                    <a:pt x="324" y="424"/>
                  </a:lnTo>
                  <a:lnTo>
                    <a:pt x="320" y="412"/>
                  </a:lnTo>
                  <a:lnTo>
                    <a:pt x="320" y="412"/>
                  </a:lnTo>
                  <a:lnTo>
                    <a:pt x="318" y="408"/>
                  </a:lnTo>
                  <a:lnTo>
                    <a:pt x="318" y="408"/>
                  </a:lnTo>
                  <a:lnTo>
                    <a:pt x="322" y="376"/>
                  </a:lnTo>
                  <a:lnTo>
                    <a:pt x="322" y="376"/>
                  </a:lnTo>
                  <a:lnTo>
                    <a:pt x="324" y="336"/>
                  </a:lnTo>
                  <a:lnTo>
                    <a:pt x="324" y="336"/>
                  </a:lnTo>
                  <a:lnTo>
                    <a:pt x="324" y="316"/>
                  </a:lnTo>
                  <a:lnTo>
                    <a:pt x="324" y="316"/>
                  </a:lnTo>
                  <a:lnTo>
                    <a:pt x="324" y="308"/>
                  </a:lnTo>
                  <a:lnTo>
                    <a:pt x="324" y="308"/>
                  </a:lnTo>
                  <a:lnTo>
                    <a:pt x="322" y="280"/>
                  </a:lnTo>
                  <a:lnTo>
                    <a:pt x="322" y="280"/>
                  </a:lnTo>
                  <a:lnTo>
                    <a:pt x="318" y="262"/>
                  </a:lnTo>
                  <a:lnTo>
                    <a:pt x="318" y="262"/>
                  </a:lnTo>
                  <a:lnTo>
                    <a:pt x="318" y="258"/>
                  </a:lnTo>
                  <a:lnTo>
                    <a:pt x="318" y="258"/>
                  </a:lnTo>
                  <a:lnTo>
                    <a:pt x="318" y="250"/>
                  </a:lnTo>
                  <a:lnTo>
                    <a:pt x="318" y="250"/>
                  </a:lnTo>
                  <a:lnTo>
                    <a:pt x="318" y="234"/>
                  </a:lnTo>
                  <a:lnTo>
                    <a:pt x="318" y="234"/>
                  </a:lnTo>
                  <a:lnTo>
                    <a:pt x="316" y="228"/>
                  </a:lnTo>
                  <a:lnTo>
                    <a:pt x="316" y="228"/>
                  </a:lnTo>
                  <a:lnTo>
                    <a:pt x="312" y="218"/>
                  </a:lnTo>
                  <a:lnTo>
                    <a:pt x="312" y="218"/>
                  </a:lnTo>
                  <a:lnTo>
                    <a:pt x="308" y="212"/>
                  </a:lnTo>
                  <a:lnTo>
                    <a:pt x="308" y="212"/>
                  </a:lnTo>
                  <a:lnTo>
                    <a:pt x="300" y="210"/>
                  </a:lnTo>
                  <a:lnTo>
                    <a:pt x="300" y="210"/>
                  </a:lnTo>
                  <a:lnTo>
                    <a:pt x="298" y="208"/>
                  </a:lnTo>
                  <a:lnTo>
                    <a:pt x="298" y="208"/>
                  </a:lnTo>
                  <a:lnTo>
                    <a:pt x="292" y="204"/>
                  </a:lnTo>
                  <a:lnTo>
                    <a:pt x="292" y="204"/>
                  </a:lnTo>
                  <a:lnTo>
                    <a:pt x="284" y="200"/>
                  </a:lnTo>
                  <a:lnTo>
                    <a:pt x="284" y="200"/>
                  </a:lnTo>
                  <a:lnTo>
                    <a:pt x="274" y="194"/>
                  </a:lnTo>
                  <a:lnTo>
                    <a:pt x="274" y="194"/>
                  </a:lnTo>
                  <a:lnTo>
                    <a:pt x="272" y="192"/>
                  </a:lnTo>
                  <a:lnTo>
                    <a:pt x="268" y="184"/>
                  </a:lnTo>
                  <a:lnTo>
                    <a:pt x="268" y="184"/>
                  </a:lnTo>
                  <a:lnTo>
                    <a:pt x="260" y="164"/>
                  </a:lnTo>
                  <a:lnTo>
                    <a:pt x="254" y="144"/>
                  </a:lnTo>
                  <a:lnTo>
                    <a:pt x="254" y="144"/>
                  </a:lnTo>
                  <a:lnTo>
                    <a:pt x="228" y="54"/>
                  </a:lnTo>
                  <a:lnTo>
                    <a:pt x="228" y="54"/>
                  </a:lnTo>
                  <a:lnTo>
                    <a:pt x="224" y="42"/>
                  </a:lnTo>
                  <a:lnTo>
                    <a:pt x="218" y="30"/>
                  </a:lnTo>
                  <a:lnTo>
                    <a:pt x="210" y="20"/>
                  </a:lnTo>
                  <a:lnTo>
                    <a:pt x="204" y="14"/>
                  </a:lnTo>
                  <a:lnTo>
                    <a:pt x="204" y="14"/>
                  </a:lnTo>
                  <a:lnTo>
                    <a:pt x="196" y="8"/>
                  </a:lnTo>
                  <a:lnTo>
                    <a:pt x="188" y="4"/>
                  </a:lnTo>
                  <a:lnTo>
                    <a:pt x="170" y="0"/>
                  </a:lnTo>
                  <a:lnTo>
                    <a:pt x="170" y="0"/>
                  </a:lnTo>
                  <a:lnTo>
                    <a:pt x="162" y="0"/>
                  </a:lnTo>
                  <a:lnTo>
                    <a:pt x="156" y="2"/>
                  </a:lnTo>
                  <a:lnTo>
                    <a:pt x="146" y="6"/>
                  </a:lnTo>
                  <a:lnTo>
                    <a:pt x="146" y="6"/>
                  </a:lnTo>
                  <a:lnTo>
                    <a:pt x="134" y="12"/>
                  </a:lnTo>
                  <a:lnTo>
                    <a:pt x="134" y="12"/>
                  </a:lnTo>
                  <a:lnTo>
                    <a:pt x="126" y="16"/>
                  </a:lnTo>
                  <a:lnTo>
                    <a:pt x="114" y="24"/>
                  </a:lnTo>
                  <a:lnTo>
                    <a:pt x="114" y="24"/>
                  </a:lnTo>
                  <a:lnTo>
                    <a:pt x="106" y="34"/>
                  </a:lnTo>
                  <a:lnTo>
                    <a:pt x="100" y="44"/>
                  </a:lnTo>
                  <a:lnTo>
                    <a:pt x="100" y="44"/>
                  </a:lnTo>
                  <a:lnTo>
                    <a:pt x="100" y="64"/>
                  </a:lnTo>
                  <a:lnTo>
                    <a:pt x="100" y="86"/>
                  </a:lnTo>
                  <a:lnTo>
                    <a:pt x="100" y="86"/>
                  </a:lnTo>
                  <a:lnTo>
                    <a:pt x="106" y="120"/>
                  </a:lnTo>
                  <a:lnTo>
                    <a:pt x="106" y="120"/>
                  </a:lnTo>
                  <a:lnTo>
                    <a:pt x="110" y="140"/>
                  </a:lnTo>
                  <a:lnTo>
                    <a:pt x="110" y="140"/>
                  </a:lnTo>
                  <a:lnTo>
                    <a:pt x="114" y="166"/>
                  </a:lnTo>
                  <a:lnTo>
                    <a:pt x="114" y="166"/>
                  </a:lnTo>
                  <a:lnTo>
                    <a:pt x="118" y="178"/>
                  </a:lnTo>
                  <a:lnTo>
                    <a:pt x="118" y="178"/>
                  </a:lnTo>
                  <a:lnTo>
                    <a:pt x="116" y="184"/>
                  </a:lnTo>
                  <a:lnTo>
                    <a:pt x="114" y="188"/>
                  </a:lnTo>
                  <a:lnTo>
                    <a:pt x="114" y="188"/>
                  </a:lnTo>
                  <a:lnTo>
                    <a:pt x="110" y="192"/>
                  </a:lnTo>
                  <a:lnTo>
                    <a:pt x="110" y="192"/>
                  </a:lnTo>
                  <a:lnTo>
                    <a:pt x="104" y="200"/>
                  </a:lnTo>
                  <a:lnTo>
                    <a:pt x="104" y="200"/>
                  </a:lnTo>
                  <a:lnTo>
                    <a:pt x="100" y="202"/>
                  </a:lnTo>
                  <a:lnTo>
                    <a:pt x="100" y="202"/>
                  </a:lnTo>
                  <a:lnTo>
                    <a:pt x="94" y="206"/>
                  </a:lnTo>
                  <a:lnTo>
                    <a:pt x="94" y="206"/>
                  </a:lnTo>
                  <a:lnTo>
                    <a:pt x="84" y="210"/>
                  </a:lnTo>
                  <a:lnTo>
                    <a:pt x="84" y="210"/>
                  </a:lnTo>
                  <a:lnTo>
                    <a:pt x="76" y="216"/>
                  </a:lnTo>
                  <a:lnTo>
                    <a:pt x="76" y="216"/>
                  </a:lnTo>
                  <a:lnTo>
                    <a:pt x="72" y="220"/>
                  </a:lnTo>
                  <a:lnTo>
                    <a:pt x="72" y="220"/>
                  </a:lnTo>
                  <a:lnTo>
                    <a:pt x="68" y="222"/>
                  </a:lnTo>
                  <a:lnTo>
                    <a:pt x="68" y="222"/>
                  </a:lnTo>
                  <a:lnTo>
                    <a:pt x="62" y="232"/>
                  </a:lnTo>
                  <a:lnTo>
                    <a:pt x="62" y="232"/>
                  </a:lnTo>
                  <a:lnTo>
                    <a:pt x="60" y="242"/>
                  </a:lnTo>
                  <a:lnTo>
                    <a:pt x="60" y="242"/>
                  </a:lnTo>
                  <a:lnTo>
                    <a:pt x="56" y="258"/>
                  </a:lnTo>
                  <a:lnTo>
                    <a:pt x="56" y="258"/>
                  </a:lnTo>
                  <a:lnTo>
                    <a:pt x="54" y="272"/>
                  </a:lnTo>
                  <a:lnTo>
                    <a:pt x="54" y="272"/>
                  </a:lnTo>
                  <a:lnTo>
                    <a:pt x="50" y="286"/>
                  </a:lnTo>
                  <a:lnTo>
                    <a:pt x="50" y="286"/>
                  </a:lnTo>
                  <a:lnTo>
                    <a:pt x="46" y="314"/>
                  </a:lnTo>
                  <a:lnTo>
                    <a:pt x="46" y="314"/>
                  </a:lnTo>
                  <a:lnTo>
                    <a:pt x="40" y="342"/>
                  </a:lnTo>
                  <a:lnTo>
                    <a:pt x="40" y="342"/>
                  </a:lnTo>
                  <a:lnTo>
                    <a:pt x="34" y="372"/>
                  </a:lnTo>
                  <a:lnTo>
                    <a:pt x="34" y="372"/>
                  </a:lnTo>
                  <a:lnTo>
                    <a:pt x="30" y="392"/>
                  </a:lnTo>
                  <a:lnTo>
                    <a:pt x="30" y="392"/>
                  </a:lnTo>
                  <a:lnTo>
                    <a:pt x="28" y="406"/>
                  </a:lnTo>
                  <a:lnTo>
                    <a:pt x="28" y="406"/>
                  </a:lnTo>
                  <a:lnTo>
                    <a:pt x="24" y="424"/>
                  </a:lnTo>
                  <a:lnTo>
                    <a:pt x="24" y="424"/>
                  </a:lnTo>
                  <a:lnTo>
                    <a:pt x="20" y="440"/>
                  </a:lnTo>
                  <a:lnTo>
                    <a:pt x="20" y="440"/>
                  </a:lnTo>
                  <a:lnTo>
                    <a:pt x="20" y="446"/>
                  </a:lnTo>
                  <a:lnTo>
                    <a:pt x="22" y="450"/>
                  </a:lnTo>
                  <a:lnTo>
                    <a:pt x="22" y="450"/>
                  </a:lnTo>
                  <a:lnTo>
                    <a:pt x="24" y="464"/>
                  </a:lnTo>
                  <a:lnTo>
                    <a:pt x="24" y="464"/>
                  </a:lnTo>
                  <a:lnTo>
                    <a:pt x="22" y="470"/>
                  </a:lnTo>
                  <a:lnTo>
                    <a:pt x="22" y="470"/>
                  </a:lnTo>
                  <a:lnTo>
                    <a:pt x="20" y="488"/>
                  </a:lnTo>
                  <a:lnTo>
                    <a:pt x="20" y="488"/>
                  </a:lnTo>
                  <a:lnTo>
                    <a:pt x="18" y="520"/>
                  </a:lnTo>
                  <a:lnTo>
                    <a:pt x="18" y="520"/>
                  </a:lnTo>
                  <a:lnTo>
                    <a:pt x="18" y="552"/>
                  </a:lnTo>
                  <a:lnTo>
                    <a:pt x="18" y="552"/>
                  </a:lnTo>
                  <a:lnTo>
                    <a:pt x="14" y="580"/>
                  </a:lnTo>
                  <a:lnTo>
                    <a:pt x="14" y="580"/>
                  </a:lnTo>
                  <a:lnTo>
                    <a:pt x="14" y="586"/>
                  </a:lnTo>
                  <a:lnTo>
                    <a:pt x="14" y="586"/>
                  </a:lnTo>
                  <a:lnTo>
                    <a:pt x="10" y="604"/>
                  </a:lnTo>
                  <a:lnTo>
                    <a:pt x="10" y="604"/>
                  </a:lnTo>
                  <a:lnTo>
                    <a:pt x="6" y="624"/>
                  </a:lnTo>
                  <a:lnTo>
                    <a:pt x="6" y="624"/>
                  </a:lnTo>
                  <a:lnTo>
                    <a:pt x="4" y="638"/>
                  </a:lnTo>
                  <a:lnTo>
                    <a:pt x="4" y="638"/>
                  </a:lnTo>
                  <a:lnTo>
                    <a:pt x="4" y="646"/>
                  </a:lnTo>
                  <a:lnTo>
                    <a:pt x="4" y="646"/>
                  </a:lnTo>
                  <a:lnTo>
                    <a:pt x="2" y="654"/>
                  </a:lnTo>
                  <a:lnTo>
                    <a:pt x="2" y="654"/>
                  </a:lnTo>
                  <a:lnTo>
                    <a:pt x="0" y="664"/>
                  </a:lnTo>
                  <a:lnTo>
                    <a:pt x="0" y="664"/>
                  </a:lnTo>
                  <a:lnTo>
                    <a:pt x="0" y="668"/>
                  </a:lnTo>
                  <a:lnTo>
                    <a:pt x="0" y="668"/>
                  </a:lnTo>
                  <a:lnTo>
                    <a:pt x="4" y="680"/>
                  </a:lnTo>
                  <a:lnTo>
                    <a:pt x="4" y="680"/>
                  </a:lnTo>
                  <a:lnTo>
                    <a:pt x="6" y="688"/>
                  </a:lnTo>
                  <a:lnTo>
                    <a:pt x="6" y="688"/>
                  </a:lnTo>
                  <a:lnTo>
                    <a:pt x="8" y="690"/>
                  </a:lnTo>
                  <a:lnTo>
                    <a:pt x="10" y="690"/>
                  </a:lnTo>
                  <a:lnTo>
                    <a:pt x="10" y="690"/>
                  </a:lnTo>
                  <a:lnTo>
                    <a:pt x="14" y="692"/>
                  </a:lnTo>
                  <a:lnTo>
                    <a:pt x="14" y="692"/>
                  </a:lnTo>
                  <a:lnTo>
                    <a:pt x="20" y="698"/>
                  </a:lnTo>
                  <a:lnTo>
                    <a:pt x="20" y="698"/>
                  </a:lnTo>
                  <a:lnTo>
                    <a:pt x="26" y="704"/>
                  </a:lnTo>
                  <a:lnTo>
                    <a:pt x="26" y="704"/>
                  </a:lnTo>
                  <a:lnTo>
                    <a:pt x="30" y="706"/>
                  </a:lnTo>
                  <a:lnTo>
                    <a:pt x="30" y="706"/>
                  </a:lnTo>
                  <a:lnTo>
                    <a:pt x="34" y="710"/>
                  </a:lnTo>
                  <a:lnTo>
                    <a:pt x="34" y="710"/>
                  </a:lnTo>
                  <a:lnTo>
                    <a:pt x="40" y="714"/>
                  </a:lnTo>
                  <a:lnTo>
                    <a:pt x="40" y="714"/>
                  </a:lnTo>
                  <a:lnTo>
                    <a:pt x="40" y="714"/>
                  </a:lnTo>
                  <a:lnTo>
                    <a:pt x="42" y="714"/>
                  </a:lnTo>
                  <a:lnTo>
                    <a:pt x="42" y="714"/>
                  </a:lnTo>
                  <a:lnTo>
                    <a:pt x="42" y="710"/>
                  </a:lnTo>
                  <a:lnTo>
                    <a:pt x="42" y="710"/>
                  </a:lnTo>
                  <a:lnTo>
                    <a:pt x="42" y="706"/>
                  </a:lnTo>
                  <a:lnTo>
                    <a:pt x="42" y="706"/>
                  </a:lnTo>
                  <a:lnTo>
                    <a:pt x="44" y="704"/>
                  </a:lnTo>
                  <a:lnTo>
                    <a:pt x="44" y="704"/>
                  </a:lnTo>
                  <a:lnTo>
                    <a:pt x="44" y="702"/>
                  </a:lnTo>
                  <a:lnTo>
                    <a:pt x="44" y="700"/>
                  </a:lnTo>
                  <a:lnTo>
                    <a:pt x="44" y="700"/>
                  </a:lnTo>
                  <a:lnTo>
                    <a:pt x="42" y="696"/>
                  </a:lnTo>
                  <a:lnTo>
                    <a:pt x="40" y="694"/>
                  </a:lnTo>
                  <a:lnTo>
                    <a:pt x="40" y="694"/>
                  </a:lnTo>
                  <a:lnTo>
                    <a:pt x="36" y="694"/>
                  </a:lnTo>
                  <a:lnTo>
                    <a:pt x="36" y="694"/>
                  </a:lnTo>
                  <a:lnTo>
                    <a:pt x="34" y="692"/>
                  </a:lnTo>
                  <a:lnTo>
                    <a:pt x="34" y="692"/>
                  </a:lnTo>
                  <a:lnTo>
                    <a:pt x="32" y="688"/>
                  </a:lnTo>
                  <a:lnTo>
                    <a:pt x="32" y="688"/>
                  </a:lnTo>
                  <a:lnTo>
                    <a:pt x="26" y="684"/>
                  </a:lnTo>
                  <a:lnTo>
                    <a:pt x="26" y="684"/>
                  </a:lnTo>
                  <a:lnTo>
                    <a:pt x="22" y="682"/>
                  </a:lnTo>
                  <a:lnTo>
                    <a:pt x="22" y="682"/>
                  </a:lnTo>
                  <a:lnTo>
                    <a:pt x="22" y="678"/>
                  </a:lnTo>
                  <a:lnTo>
                    <a:pt x="22" y="678"/>
                  </a:lnTo>
                  <a:lnTo>
                    <a:pt x="20" y="672"/>
                  </a:lnTo>
                  <a:lnTo>
                    <a:pt x="20" y="672"/>
                  </a:lnTo>
                  <a:lnTo>
                    <a:pt x="18" y="666"/>
                  </a:lnTo>
                  <a:lnTo>
                    <a:pt x="18" y="666"/>
                  </a:lnTo>
                  <a:lnTo>
                    <a:pt x="18" y="664"/>
                  </a:lnTo>
                  <a:lnTo>
                    <a:pt x="18" y="664"/>
                  </a:lnTo>
                  <a:lnTo>
                    <a:pt x="18" y="656"/>
                  </a:lnTo>
                  <a:lnTo>
                    <a:pt x="18" y="656"/>
                  </a:lnTo>
                  <a:lnTo>
                    <a:pt x="20" y="654"/>
                  </a:lnTo>
                  <a:lnTo>
                    <a:pt x="20" y="654"/>
                  </a:lnTo>
                  <a:lnTo>
                    <a:pt x="22" y="652"/>
                  </a:lnTo>
                  <a:lnTo>
                    <a:pt x="22" y="652"/>
                  </a:lnTo>
                  <a:lnTo>
                    <a:pt x="24" y="652"/>
                  </a:lnTo>
                  <a:lnTo>
                    <a:pt x="24" y="652"/>
                  </a:lnTo>
                  <a:lnTo>
                    <a:pt x="26" y="650"/>
                  </a:lnTo>
                  <a:lnTo>
                    <a:pt x="26" y="650"/>
                  </a:lnTo>
                  <a:lnTo>
                    <a:pt x="28" y="650"/>
                  </a:lnTo>
                  <a:lnTo>
                    <a:pt x="28" y="652"/>
                  </a:lnTo>
                  <a:lnTo>
                    <a:pt x="28" y="652"/>
                  </a:lnTo>
                  <a:lnTo>
                    <a:pt x="28" y="662"/>
                  </a:lnTo>
                  <a:lnTo>
                    <a:pt x="28" y="662"/>
                  </a:lnTo>
                  <a:lnTo>
                    <a:pt x="28" y="672"/>
                  </a:lnTo>
                  <a:lnTo>
                    <a:pt x="28" y="672"/>
                  </a:lnTo>
                  <a:lnTo>
                    <a:pt x="32" y="678"/>
                  </a:lnTo>
                  <a:lnTo>
                    <a:pt x="34" y="682"/>
                  </a:lnTo>
                  <a:lnTo>
                    <a:pt x="34" y="682"/>
                  </a:lnTo>
                  <a:lnTo>
                    <a:pt x="38" y="684"/>
                  </a:lnTo>
                  <a:lnTo>
                    <a:pt x="42" y="684"/>
                  </a:lnTo>
                  <a:lnTo>
                    <a:pt x="42" y="684"/>
                  </a:lnTo>
                  <a:lnTo>
                    <a:pt x="42" y="682"/>
                  </a:lnTo>
                  <a:lnTo>
                    <a:pt x="42" y="680"/>
                  </a:lnTo>
                  <a:lnTo>
                    <a:pt x="42" y="680"/>
                  </a:lnTo>
                  <a:lnTo>
                    <a:pt x="42" y="674"/>
                  </a:lnTo>
                  <a:lnTo>
                    <a:pt x="42" y="674"/>
                  </a:lnTo>
                  <a:lnTo>
                    <a:pt x="40" y="662"/>
                  </a:lnTo>
                  <a:lnTo>
                    <a:pt x="40" y="662"/>
                  </a:lnTo>
                  <a:lnTo>
                    <a:pt x="40" y="652"/>
                  </a:lnTo>
                  <a:lnTo>
                    <a:pt x="40" y="652"/>
                  </a:lnTo>
                  <a:lnTo>
                    <a:pt x="40" y="642"/>
                  </a:lnTo>
                  <a:lnTo>
                    <a:pt x="40" y="642"/>
                  </a:lnTo>
                  <a:lnTo>
                    <a:pt x="42" y="632"/>
                  </a:lnTo>
                  <a:lnTo>
                    <a:pt x="42" y="632"/>
                  </a:lnTo>
                  <a:lnTo>
                    <a:pt x="40" y="620"/>
                  </a:lnTo>
                  <a:lnTo>
                    <a:pt x="40" y="620"/>
                  </a:lnTo>
                  <a:lnTo>
                    <a:pt x="38" y="612"/>
                  </a:lnTo>
                  <a:lnTo>
                    <a:pt x="36" y="608"/>
                  </a:lnTo>
                  <a:lnTo>
                    <a:pt x="36" y="608"/>
                  </a:lnTo>
                  <a:lnTo>
                    <a:pt x="34" y="602"/>
                  </a:lnTo>
                  <a:lnTo>
                    <a:pt x="34" y="602"/>
                  </a:lnTo>
                  <a:lnTo>
                    <a:pt x="34" y="594"/>
                  </a:lnTo>
                  <a:lnTo>
                    <a:pt x="34" y="594"/>
                  </a:lnTo>
                  <a:lnTo>
                    <a:pt x="34" y="594"/>
                  </a:lnTo>
                  <a:lnTo>
                    <a:pt x="36" y="594"/>
                  </a:lnTo>
                  <a:lnTo>
                    <a:pt x="36" y="594"/>
                  </a:lnTo>
                  <a:lnTo>
                    <a:pt x="40" y="594"/>
                  </a:lnTo>
                  <a:lnTo>
                    <a:pt x="40" y="594"/>
                  </a:lnTo>
                  <a:lnTo>
                    <a:pt x="42" y="594"/>
                  </a:lnTo>
                  <a:lnTo>
                    <a:pt x="42" y="594"/>
                  </a:lnTo>
                  <a:lnTo>
                    <a:pt x="44" y="594"/>
                  </a:lnTo>
                  <a:lnTo>
                    <a:pt x="44" y="596"/>
                  </a:lnTo>
                  <a:lnTo>
                    <a:pt x="44" y="596"/>
                  </a:lnTo>
                  <a:lnTo>
                    <a:pt x="44" y="608"/>
                  </a:lnTo>
                  <a:lnTo>
                    <a:pt x="44" y="608"/>
                  </a:lnTo>
                  <a:lnTo>
                    <a:pt x="46" y="630"/>
                  </a:lnTo>
                  <a:lnTo>
                    <a:pt x="46" y="630"/>
                  </a:lnTo>
                  <a:lnTo>
                    <a:pt x="48" y="658"/>
                  </a:lnTo>
                  <a:lnTo>
                    <a:pt x="48" y="658"/>
                  </a:lnTo>
                  <a:lnTo>
                    <a:pt x="50" y="690"/>
                  </a:lnTo>
                  <a:lnTo>
                    <a:pt x="50" y="690"/>
                  </a:lnTo>
                  <a:lnTo>
                    <a:pt x="50" y="708"/>
                  </a:lnTo>
                  <a:lnTo>
                    <a:pt x="50" y="708"/>
                  </a:lnTo>
                  <a:lnTo>
                    <a:pt x="50" y="720"/>
                  </a:lnTo>
                  <a:lnTo>
                    <a:pt x="50" y="720"/>
                  </a:lnTo>
                  <a:lnTo>
                    <a:pt x="48" y="728"/>
                  </a:lnTo>
                  <a:lnTo>
                    <a:pt x="48" y="728"/>
                  </a:lnTo>
                  <a:lnTo>
                    <a:pt x="48" y="736"/>
                  </a:lnTo>
                  <a:lnTo>
                    <a:pt x="48" y="736"/>
                  </a:lnTo>
                  <a:lnTo>
                    <a:pt x="48" y="750"/>
                  </a:lnTo>
                  <a:lnTo>
                    <a:pt x="48" y="750"/>
                  </a:lnTo>
                  <a:lnTo>
                    <a:pt x="44" y="776"/>
                  </a:lnTo>
                  <a:lnTo>
                    <a:pt x="44" y="776"/>
                  </a:lnTo>
                  <a:lnTo>
                    <a:pt x="40" y="794"/>
                  </a:lnTo>
                  <a:lnTo>
                    <a:pt x="40" y="794"/>
                  </a:lnTo>
                  <a:lnTo>
                    <a:pt x="36" y="808"/>
                  </a:lnTo>
                  <a:lnTo>
                    <a:pt x="36" y="808"/>
                  </a:lnTo>
                  <a:lnTo>
                    <a:pt x="32" y="822"/>
                  </a:lnTo>
                  <a:lnTo>
                    <a:pt x="32" y="822"/>
                  </a:lnTo>
                  <a:lnTo>
                    <a:pt x="30" y="824"/>
                  </a:lnTo>
                  <a:lnTo>
                    <a:pt x="32" y="824"/>
                  </a:lnTo>
                  <a:lnTo>
                    <a:pt x="32" y="824"/>
                  </a:lnTo>
                  <a:lnTo>
                    <a:pt x="42" y="826"/>
                  </a:lnTo>
                  <a:lnTo>
                    <a:pt x="42" y="826"/>
                  </a:lnTo>
                  <a:lnTo>
                    <a:pt x="42" y="826"/>
                  </a:lnTo>
                  <a:lnTo>
                    <a:pt x="42" y="828"/>
                  </a:lnTo>
                  <a:lnTo>
                    <a:pt x="42" y="828"/>
                  </a:lnTo>
                  <a:lnTo>
                    <a:pt x="42" y="830"/>
                  </a:lnTo>
                  <a:lnTo>
                    <a:pt x="42" y="830"/>
                  </a:lnTo>
                  <a:lnTo>
                    <a:pt x="42" y="830"/>
                  </a:lnTo>
                  <a:lnTo>
                    <a:pt x="48" y="832"/>
                  </a:lnTo>
                  <a:lnTo>
                    <a:pt x="48" y="832"/>
                  </a:lnTo>
                  <a:lnTo>
                    <a:pt x="64" y="834"/>
                  </a:lnTo>
                  <a:lnTo>
                    <a:pt x="64" y="834"/>
                  </a:lnTo>
                  <a:lnTo>
                    <a:pt x="66" y="836"/>
                  </a:lnTo>
                  <a:lnTo>
                    <a:pt x="64" y="836"/>
                  </a:lnTo>
                  <a:lnTo>
                    <a:pt x="64" y="836"/>
                  </a:lnTo>
                  <a:lnTo>
                    <a:pt x="66" y="838"/>
                  </a:lnTo>
                  <a:lnTo>
                    <a:pt x="70" y="840"/>
                  </a:lnTo>
                  <a:lnTo>
                    <a:pt x="70" y="840"/>
                  </a:lnTo>
                  <a:lnTo>
                    <a:pt x="80" y="842"/>
                  </a:lnTo>
                  <a:lnTo>
                    <a:pt x="80" y="842"/>
                  </a:lnTo>
                  <a:lnTo>
                    <a:pt x="80" y="842"/>
                  </a:lnTo>
                  <a:lnTo>
                    <a:pt x="80" y="844"/>
                  </a:lnTo>
                  <a:lnTo>
                    <a:pt x="80" y="844"/>
                  </a:lnTo>
                  <a:lnTo>
                    <a:pt x="82" y="854"/>
                  </a:lnTo>
                  <a:lnTo>
                    <a:pt x="82" y="854"/>
                  </a:lnTo>
                  <a:lnTo>
                    <a:pt x="88" y="876"/>
                  </a:lnTo>
                  <a:lnTo>
                    <a:pt x="88" y="876"/>
                  </a:lnTo>
                  <a:lnTo>
                    <a:pt x="88" y="890"/>
                  </a:lnTo>
                  <a:lnTo>
                    <a:pt x="86" y="900"/>
                  </a:lnTo>
                  <a:lnTo>
                    <a:pt x="86" y="900"/>
                  </a:lnTo>
                  <a:lnTo>
                    <a:pt x="84" y="924"/>
                  </a:lnTo>
                  <a:lnTo>
                    <a:pt x="84" y="924"/>
                  </a:lnTo>
                  <a:lnTo>
                    <a:pt x="84" y="944"/>
                  </a:lnTo>
                  <a:lnTo>
                    <a:pt x="84" y="944"/>
                  </a:lnTo>
                  <a:lnTo>
                    <a:pt x="84" y="956"/>
                  </a:lnTo>
                  <a:lnTo>
                    <a:pt x="86" y="964"/>
                  </a:lnTo>
                  <a:lnTo>
                    <a:pt x="86" y="964"/>
                  </a:lnTo>
                  <a:lnTo>
                    <a:pt x="90" y="998"/>
                  </a:lnTo>
                  <a:lnTo>
                    <a:pt x="90" y="998"/>
                  </a:lnTo>
                  <a:lnTo>
                    <a:pt x="94" y="1036"/>
                  </a:lnTo>
                  <a:lnTo>
                    <a:pt x="94" y="1036"/>
                  </a:lnTo>
                  <a:lnTo>
                    <a:pt x="96" y="1052"/>
                  </a:lnTo>
                  <a:lnTo>
                    <a:pt x="96" y="1064"/>
                  </a:lnTo>
                  <a:lnTo>
                    <a:pt x="96" y="1064"/>
                  </a:lnTo>
                  <a:lnTo>
                    <a:pt x="96" y="1086"/>
                  </a:lnTo>
                  <a:lnTo>
                    <a:pt x="94" y="1094"/>
                  </a:lnTo>
                  <a:lnTo>
                    <a:pt x="94" y="1094"/>
                  </a:lnTo>
                  <a:lnTo>
                    <a:pt x="88" y="1110"/>
                  </a:lnTo>
                  <a:lnTo>
                    <a:pt x="88" y="1110"/>
                  </a:lnTo>
                  <a:lnTo>
                    <a:pt x="88" y="1118"/>
                  </a:lnTo>
                  <a:lnTo>
                    <a:pt x="90" y="1124"/>
                  </a:lnTo>
                  <a:lnTo>
                    <a:pt x="90" y="1124"/>
                  </a:lnTo>
                  <a:lnTo>
                    <a:pt x="90" y="1130"/>
                  </a:lnTo>
                  <a:lnTo>
                    <a:pt x="90" y="1130"/>
                  </a:lnTo>
                  <a:lnTo>
                    <a:pt x="88" y="1136"/>
                  </a:lnTo>
                  <a:lnTo>
                    <a:pt x="88" y="1136"/>
                  </a:lnTo>
                  <a:lnTo>
                    <a:pt x="88" y="1144"/>
                  </a:lnTo>
                  <a:lnTo>
                    <a:pt x="88" y="1144"/>
                  </a:lnTo>
                  <a:lnTo>
                    <a:pt x="90" y="1154"/>
                  </a:lnTo>
                  <a:lnTo>
                    <a:pt x="90" y="1154"/>
                  </a:lnTo>
                  <a:lnTo>
                    <a:pt x="92" y="1162"/>
                  </a:lnTo>
                  <a:lnTo>
                    <a:pt x="92" y="1162"/>
                  </a:lnTo>
                  <a:lnTo>
                    <a:pt x="92" y="1164"/>
                  </a:lnTo>
                  <a:lnTo>
                    <a:pt x="92" y="1164"/>
                  </a:lnTo>
                  <a:lnTo>
                    <a:pt x="94" y="1178"/>
                  </a:lnTo>
                  <a:lnTo>
                    <a:pt x="94" y="1178"/>
                  </a:lnTo>
                  <a:lnTo>
                    <a:pt x="96" y="1186"/>
                  </a:lnTo>
                  <a:lnTo>
                    <a:pt x="96" y="1186"/>
                  </a:lnTo>
                  <a:lnTo>
                    <a:pt x="96" y="1188"/>
                  </a:lnTo>
                  <a:lnTo>
                    <a:pt x="94" y="1188"/>
                  </a:lnTo>
                  <a:lnTo>
                    <a:pt x="94" y="1188"/>
                  </a:lnTo>
                  <a:lnTo>
                    <a:pt x="86" y="1190"/>
                  </a:lnTo>
                  <a:lnTo>
                    <a:pt x="86" y="1190"/>
                  </a:lnTo>
                  <a:lnTo>
                    <a:pt x="78" y="1192"/>
                  </a:lnTo>
                  <a:lnTo>
                    <a:pt x="78" y="1192"/>
                  </a:lnTo>
                  <a:lnTo>
                    <a:pt x="76" y="1194"/>
                  </a:lnTo>
                  <a:lnTo>
                    <a:pt x="76" y="1196"/>
                  </a:lnTo>
                  <a:lnTo>
                    <a:pt x="76" y="1196"/>
                  </a:lnTo>
                  <a:lnTo>
                    <a:pt x="80" y="1198"/>
                  </a:lnTo>
                  <a:lnTo>
                    <a:pt x="84" y="1200"/>
                  </a:lnTo>
                  <a:lnTo>
                    <a:pt x="84" y="1200"/>
                  </a:lnTo>
                  <a:lnTo>
                    <a:pt x="94" y="1202"/>
                  </a:lnTo>
                  <a:lnTo>
                    <a:pt x="94" y="1202"/>
                  </a:lnTo>
                  <a:lnTo>
                    <a:pt x="94" y="1202"/>
                  </a:lnTo>
                  <a:lnTo>
                    <a:pt x="94" y="1204"/>
                  </a:lnTo>
                  <a:lnTo>
                    <a:pt x="94" y="1204"/>
                  </a:lnTo>
                  <a:lnTo>
                    <a:pt x="94" y="1214"/>
                  </a:lnTo>
                  <a:lnTo>
                    <a:pt x="94" y="1214"/>
                  </a:lnTo>
                  <a:lnTo>
                    <a:pt x="96" y="1220"/>
                  </a:lnTo>
                  <a:lnTo>
                    <a:pt x="96" y="1220"/>
                  </a:lnTo>
                  <a:lnTo>
                    <a:pt x="96" y="1224"/>
                  </a:lnTo>
                  <a:lnTo>
                    <a:pt x="96" y="1224"/>
                  </a:lnTo>
                  <a:lnTo>
                    <a:pt x="100" y="1228"/>
                  </a:lnTo>
                  <a:lnTo>
                    <a:pt x="100" y="1228"/>
                  </a:lnTo>
                  <a:lnTo>
                    <a:pt x="106" y="1232"/>
                  </a:lnTo>
                  <a:lnTo>
                    <a:pt x="106" y="1232"/>
                  </a:lnTo>
                  <a:lnTo>
                    <a:pt x="116" y="1234"/>
                  </a:lnTo>
                  <a:lnTo>
                    <a:pt x="116" y="1234"/>
                  </a:lnTo>
                  <a:lnTo>
                    <a:pt x="128" y="1236"/>
                  </a:lnTo>
                  <a:lnTo>
                    <a:pt x="128" y="1236"/>
                  </a:lnTo>
                  <a:lnTo>
                    <a:pt x="134" y="1236"/>
                  </a:lnTo>
                  <a:lnTo>
                    <a:pt x="140" y="1234"/>
                  </a:lnTo>
                  <a:lnTo>
                    <a:pt x="140" y="1234"/>
                  </a:lnTo>
                  <a:lnTo>
                    <a:pt x="146" y="1230"/>
                  </a:lnTo>
                  <a:lnTo>
                    <a:pt x="152" y="1224"/>
                  </a:lnTo>
                  <a:lnTo>
                    <a:pt x="152" y="1224"/>
                  </a:lnTo>
                  <a:lnTo>
                    <a:pt x="156" y="1218"/>
                  </a:lnTo>
                  <a:lnTo>
                    <a:pt x="156" y="1210"/>
                  </a:lnTo>
                  <a:lnTo>
                    <a:pt x="156" y="1210"/>
                  </a:lnTo>
                  <a:lnTo>
                    <a:pt x="154" y="1200"/>
                  </a:lnTo>
                  <a:lnTo>
                    <a:pt x="154" y="1200"/>
                  </a:lnTo>
                  <a:lnTo>
                    <a:pt x="154" y="1198"/>
                  </a:lnTo>
                  <a:lnTo>
                    <a:pt x="156" y="1198"/>
                  </a:lnTo>
                  <a:lnTo>
                    <a:pt x="156" y="1198"/>
                  </a:lnTo>
                  <a:lnTo>
                    <a:pt x="168" y="1190"/>
                  </a:lnTo>
                  <a:lnTo>
                    <a:pt x="168" y="1190"/>
                  </a:lnTo>
                  <a:lnTo>
                    <a:pt x="174" y="1186"/>
                  </a:lnTo>
                  <a:lnTo>
                    <a:pt x="176" y="1182"/>
                  </a:lnTo>
                  <a:lnTo>
                    <a:pt x="176" y="1182"/>
                  </a:lnTo>
                  <a:lnTo>
                    <a:pt x="182" y="1172"/>
                  </a:lnTo>
                  <a:lnTo>
                    <a:pt x="182" y="1172"/>
                  </a:lnTo>
                  <a:lnTo>
                    <a:pt x="186" y="1164"/>
                  </a:lnTo>
                  <a:lnTo>
                    <a:pt x="190" y="1158"/>
                  </a:lnTo>
                  <a:lnTo>
                    <a:pt x="190" y="1158"/>
                  </a:lnTo>
                  <a:lnTo>
                    <a:pt x="200" y="1148"/>
                  </a:lnTo>
                  <a:lnTo>
                    <a:pt x="200" y="1148"/>
                  </a:lnTo>
                  <a:lnTo>
                    <a:pt x="202" y="1146"/>
                  </a:lnTo>
                  <a:lnTo>
                    <a:pt x="202" y="1146"/>
                  </a:lnTo>
                  <a:lnTo>
                    <a:pt x="206" y="1144"/>
                  </a:lnTo>
                  <a:lnTo>
                    <a:pt x="206" y="1144"/>
                  </a:lnTo>
                  <a:lnTo>
                    <a:pt x="208" y="1144"/>
                  </a:lnTo>
                  <a:lnTo>
                    <a:pt x="210" y="1146"/>
                  </a:lnTo>
                  <a:lnTo>
                    <a:pt x="210" y="1146"/>
                  </a:lnTo>
                  <a:lnTo>
                    <a:pt x="212" y="1148"/>
                  </a:lnTo>
                  <a:lnTo>
                    <a:pt x="214" y="1152"/>
                  </a:lnTo>
                  <a:lnTo>
                    <a:pt x="214" y="1152"/>
                  </a:lnTo>
                  <a:lnTo>
                    <a:pt x="216" y="1180"/>
                  </a:lnTo>
                  <a:lnTo>
                    <a:pt x="216" y="1180"/>
                  </a:lnTo>
                  <a:lnTo>
                    <a:pt x="216" y="1188"/>
                  </a:lnTo>
                  <a:lnTo>
                    <a:pt x="216" y="1188"/>
                  </a:lnTo>
                  <a:lnTo>
                    <a:pt x="216" y="1190"/>
                  </a:lnTo>
                  <a:lnTo>
                    <a:pt x="216" y="1192"/>
                  </a:lnTo>
                  <a:lnTo>
                    <a:pt x="216" y="1192"/>
                  </a:lnTo>
                  <a:lnTo>
                    <a:pt x="222" y="1192"/>
                  </a:lnTo>
                  <a:lnTo>
                    <a:pt x="222" y="1192"/>
                  </a:lnTo>
                  <a:lnTo>
                    <a:pt x="222" y="1190"/>
                  </a:lnTo>
                  <a:lnTo>
                    <a:pt x="222" y="1190"/>
                  </a:lnTo>
                  <a:lnTo>
                    <a:pt x="224" y="1190"/>
                  </a:lnTo>
                  <a:lnTo>
                    <a:pt x="224" y="1188"/>
                  </a:lnTo>
                  <a:lnTo>
                    <a:pt x="224" y="1188"/>
                  </a:lnTo>
                  <a:lnTo>
                    <a:pt x="222" y="1172"/>
                  </a:lnTo>
                  <a:lnTo>
                    <a:pt x="222" y="1172"/>
                  </a:lnTo>
                  <a:lnTo>
                    <a:pt x="222" y="1156"/>
                  </a:lnTo>
                  <a:lnTo>
                    <a:pt x="222" y="1146"/>
                  </a:lnTo>
                  <a:lnTo>
                    <a:pt x="222" y="1146"/>
                  </a:lnTo>
                  <a:lnTo>
                    <a:pt x="224" y="1138"/>
                  </a:lnTo>
                  <a:lnTo>
                    <a:pt x="228" y="1134"/>
                  </a:lnTo>
                  <a:lnTo>
                    <a:pt x="228" y="1134"/>
                  </a:lnTo>
                  <a:lnTo>
                    <a:pt x="232" y="1126"/>
                  </a:lnTo>
                  <a:lnTo>
                    <a:pt x="232" y="1126"/>
                  </a:lnTo>
                  <a:lnTo>
                    <a:pt x="234" y="1122"/>
                  </a:lnTo>
                  <a:lnTo>
                    <a:pt x="234" y="1122"/>
                  </a:lnTo>
                  <a:lnTo>
                    <a:pt x="234" y="1118"/>
                  </a:lnTo>
                  <a:lnTo>
                    <a:pt x="234" y="1118"/>
                  </a:lnTo>
                  <a:lnTo>
                    <a:pt x="234" y="1112"/>
                  </a:lnTo>
                  <a:lnTo>
                    <a:pt x="230" y="1104"/>
                  </a:lnTo>
                  <a:lnTo>
                    <a:pt x="230" y="1104"/>
                  </a:lnTo>
                  <a:lnTo>
                    <a:pt x="220" y="1090"/>
                  </a:lnTo>
                  <a:lnTo>
                    <a:pt x="220" y="1090"/>
                  </a:lnTo>
                  <a:lnTo>
                    <a:pt x="214" y="1086"/>
                  </a:lnTo>
                  <a:lnTo>
                    <a:pt x="214" y="1086"/>
                  </a:lnTo>
                  <a:lnTo>
                    <a:pt x="212" y="1084"/>
                  </a:lnTo>
                  <a:lnTo>
                    <a:pt x="212" y="1084"/>
                  </a:lnTo>
                  <a:lnTo>
                    <a:pt x="210" y="1076"/>
                  </a:lnTo>
                  <a:lnTo>
                    <a:pt x="210" y="1076"/>
                  </a:lnTo>
                  <a:lnTo>
                    <a:pt x="206" y="1052"/>
                  </a:lnTo>
                  <a:lnTo>
                    <a:pt x="206" y="1052"/>
                  </a:lnTo>
                  <a:lnTo>
                    <a:pt x="204" y="1026"/>
                  </a:lnTo>
                  <a:lnTo>
                    <a:pt x="204" y="1026"/>
                  </a:lnTo>
                  <a:lnTo>
                    <a:pt x="204" y="990"/>
                  </a:lnTo>
                  <a:lnTo>
                    <a:pt x="204" y="990"/>
                  </a:lnTo>
                  <a:lnTo>
                    <a:pt x="202" y="956"/>
                  </a:lnTo>
                  <a:lnTo>
                    <a:pt x="202" y="956"/>
                  </a:lnTo>
                  <a:lnTo>
                    <a:pt x="204" y="948"/>
                  </a:lnTo>
                  <a:lnTo>
                    <a:pt x="204" y="942"/>
                  </a:lnTo>
                  <a:lnTo>
                    <a:pt x="204" y="942"/>
                  </a:lnTo>
                  <a:lnTo>
                    <a:pt x="208" y="932"/>
                  </a:lnTo>
                  <a:lnTo>
                    <a:pt x="208" y="916"/>
                  </a:lnTo>
                  <a:lnTo>
                    <a:pt x="208" y="916"/>
                  </a:lnTo>
                  <a:lnTo>
                    <a:pt x="206" y="896"/>
                  </a:lnTo>
                  <a:lnTo>
                    <a:pt x="204" y="878"/>
                  </a:lnTo>
                  <a:lnTo>
                    <a:pt x="204" y="878"/>
                  </a:lnTo>
                  <a:lnTo>
                    <a:pt x="198" y="860"/>
                  </a:lnTo>
                  <a:lnTo>
                    <a:pt x="198" y="860"/>
                  </a:lnTo>
                  <a:lnTo>
                    <a:pt x="198" y="858"/>
                  </a:lnTo>
                  <a:lnTo>
                    <a:pt x="200" y="858"/>
                  </a:lnTo>
                  <a:lnTo>
                    <a:pt x="200" y="858"/>
                  </a:lnTo>
                  <a:lnTo>
                    <a:pt x="214" y="856"/>
                  </a:lnTo>
                  <a:lnTo>
                    <a:pt x="214" y="856"/>
                  </a:lnTo>
                  <a:lnTo>
                    <a:pt x="214" y="854"/>
                  </a:lnTo>
                  <a:lnTo>
                    <a:pt x="214" y="854"/>
                  </a:lnTo>
                  <a:lnTo>
                    <a:pt x="214" y="848"/>
                  </a:lnTo>
                  <a:lnTo>
                    <a:pt x="214" y="848"/>
                  </a:lnTo>
                  <a:lnTo>
                    <a:pt x="214" y="846"/>
                  </a:lnTo>
                  <a:lnTo>
                    <a:pt x="216" y="846"/>
                  </a:lnTo>
                  <a:lnTo>
                    <a:pt x="216" y="846"/>
                  </a:lnTo>
                  <a:lnTo>
                    <a:pt x="228" y="844"/>
                  </a:lnTo>
                  <a:lnTo>
                    <a:pt x="228" y="844"/>
                  </a:lnTo>
                  <a:lnTo>
                    <a:pt x="234" y="842"/>
                  </a:lnTo>
                  <a:lnTo>
                    <a:pt x="234" y="842"/>
                  </a:lnTo>
                  <a:lnTo>
                    <a:pt x="234" y="840"/>
                  </a:lnTo>
                  <a:lnTo>
                    <a:pt x="234" y="840"/>
                  </a:lnTo>
                  <a:lnTo>
                    <a:pt x="232" y="832"/>
                  </a:lnTo>
                  <a:lnTo>
                    <a:pt x="232" y="832"/>
                  </a:lnTo>
                  <a:lnTo>
                    <a:pt x="232" y="828"/>
                  </a:lnTo>
                  <a:lnTo>
                    <a:pt x="232" y="828"/>
                  </a:lnTo>
                  <a:lnTo>
                    <a:pt x="228" y="814"/>
                  </a:lnTo>
                  <a:lnTo>
                    <a:pt x="228" y="814"/>
                  </a:lnTo>
                  <a:lnTo>
                    <a:pt x="222" y="784"/>
                  </a:lnTo>
                  <a:lnTo>
                    <a:pt x="222" y="784"/>
                  </a:lnTo>
                  <a:lnTo>
                    <a:pt x="218" y="750"/>
                  </a:lnTo>
                  <a:lnTo>
                    <a:pt x="218" y="750"/>
                  </a:lnTo>
                  <a:lnTo>
                    <a:pt x="218" y="730"/>
                  </a:lnTo>
                  <a:lnTo>
                    <a:pt x="218" y="718"/>
                  </a:lnTo>
                  <a:lnTo>
                    <a:pt x="218" y="718"/>
                  </a:lnTo>
                  <a:lnTo>
                    <a:pt x="220" y="714"/>
                  </a:lnTo>
                  <a:lnTo>
                    <a:pt x="220" y="714"/>
                  </a:lnTo>
                  <a:lnTo>
                    <a:pt x="220" y="714"/>
                  </a:lnTo>
                  <a:lnTo>
                    <a:pt x="220" y="714"/>
                  </a:lnTo>
                  <a:lnTo>
                    <a:pt x="224" y="714"/>
                  </a:lnTo>
                  <a:lnTo>
                    <a:pt x="224" y="714"/>
                  </a:lnTo>
                  <a:lnTo>
                    <a:pt x="226" y="712"/>
                  </a:lnTo>
                  <a:lnTo>
                    <a:pt x="226" y="712"/>
                  </a:lnTo>
                  <a:lnTo>
                    <a:pt x="232" y="706"/>
                  </a:lnTo>
                  <a:lnTo>
                    <a:pt x="232" y="706"/>
                  </a:lnTo>
                  <a:lnTo>
                    <a:pt x="234" y="702"/>
                  </a:lnTo>
                  <a:lnTo>
                    <a:pt x="234" y="702"/>
                  </a:lnTo>
                  <a:lnTo>
                    <a:pt x="234" y="702"/>
                  </a:lnTo>
                  <a:lnTo>
                    <a:pt x="236" y="702"/>
                  </a:lnTo>
                  <a:lnTo>
                    <a:pt x="236" y="702"/>
                  </a:lnTo>
                  <a:lnTo>
                    <a:pt x="238" y="704"/>
                  </a:lnTo>
                  <a:lnTo>
                    <a:pt x="240" y="704"/>
                  </a:lnTo>
                  <a:lnTo>
                    <a:pt x="240" y="704"/>
                  </a:lnTo>
                  <a:lnTo>
                    <a:pt x="242" y="702"/>
                  </a:lnTo>
                  <a:lnTo>
                    <a:pt x="242" y="702"/>
                  </a:lnTo>
                  <a:lnTo>
                    <a:pt x="246" y="698"/>
                  </a:lnTo>
                  <a:lnTo>
                    <a:pt x="246" y="698"/>
                  </a:lnTo>
                  <a:lnTo>
                    <a:pt x="250" y="692"/>
                  </a:lnTo>
                  <a:lnTo>
                    <a:pt x="250" y="692"/>
                  </a:lnTo>
                  <a:lnTo>
                    <a:pt x="254" y="686"/>
                  </a:lnTo>
                  <a:lnTo>
                    <a:pt x="254" y="686"/>
                  </a:lnTo>
                  <a:lnTo>
                    <a:pt x="256" y="680"/>
                  </a:lnTo>
                  <a:lnTo>
                    <a:pt x="256" y="680"/>
                  </a:lnTo>
                  <a:lnTo>
                    <a:pt x="258" y="670"/>
                  </a:lnTo>
                  <a:lnTo>
                    <a:pt x="258" y="670"/>
                  </a:lnTo>
                  <a:lnTo>
                    <a:pt x="260" y="662"/>
                  </a:lnTo>
                  <a:lnTo>
                    <a:pt x="260" y="662"/>
                  </a:lnTo>
                  <a:lnTo>
                    <a:pt x="262" y="650"/>
                  </a:lnTo>
                  <a:lnTo>
                    <a:pt x="262" y="650"/>
                  </a:lnTo>
                  <a:lnTo>
                    <a:pt x="266" y="634"/>
                  </a:lnTo>
                  <a:lnTo>
                    <a:pt x="266" y="634"/>
                  </a:lnTo>
                  <a:lnTo>
                    <a:pt x="266" y="618"/>
                  </a:lnTo>
                  <a:lnTo>
                    <a:pt x="266" y="618"/>
                  </a:lnTo>
                  <a:lnTo>
                    <a:pt x="266" y="610"/>
                  </a:lnTo>
                  <a:lnTo>
                    <a:pt x="268" y="604"/>
                  </a:lnTo>
                  <a:lnTo>
                    <a:pt x="268" y="604"/>
                  </a:lnTo>
                  <a:lnTo>
                    <a:pt x="272" y="596"/>
                  </a:lnTo>
                  <a:lnTo>
                    <a:pt x="272" y="596"/>
                  </a:lnTo>
                  <a:lnTo>
                    <a:pt x="274" y="588"/>
                  </a:lnTo>
                  <a:lnTo>
                    <a:pt x="274" y="588"/>
                  </a:lnTo>
                  <a:lnTo>
                    <a:pt x="274" y="586"/>
                  </a:lnTo>
                  <a:lnTo>
                    <a:pt x="276" y="586"/>
                  </a:lnTo>
                  <a:lnTo>
                    <a:pt x="276" y="586"/>
                  </a:lnTo>
                  <a:lnTo>
                    <a:pt x="278" y="586"/>
                  </a:lnTo>
                  <a:lnTo>
                    <a:pt x="278" y="588"/>
                  </a:lnTo>
                  <a:lnTo>
                    <a:pt x="278" y="588"/>
                  </a:lnTo>
                  <a:lnTo>
                    <a:pt x="278" y="592"/>
                  </a:lnTo>
                  <a:lnTo>
                    <a:pt x="278" y="592"/>
                  </a:lnTo>
                  <a:lnTo>
                    <a:pt x="278" y="592"/>
                  </a:lnTo>
                  <a:lnTo>
                    <a:pt x="280" y="588"/>
                  </a:lnTo>
                  <a:lnTo>
                    <a:pt x="280" y="588"/>
                  </a:lnTo>
                  <a:lnTo>
                    <a:pt x="284" y="572"/>
                  </a:lnTo>
                  <a:lnTo>
                    <a:pt x="284" y="572"/>
                  </a:lnTo>
                  <a:lnTo>
                    <a:pt x="290" y="550"/>
                  </a:lnTo>
                  <a:lnTo>
                    <a:pt x="290" y="550"/>
                  </a:lnTo>
                  <a:lnTo>
                    <a:pt x="290" y="544"/>
                  </a:lnTo>
                  <a:lnTo>
                    <a:pt x="290" y="544"/>
                  </a:lnTo>
                  <a:lnTo>
                    <a:pt x="292" y="536"/>
                  </a:lnTo>
                  <a:lnTo>
                    <a:pt x="292" y="536"/>
                  </a:lnTo>
                  <a:lnTo>
                    <a:pt x="294" y="534"/>
                  </a:lnTo>
                  <a:lnTo>
                    <a:pt x="294" y="534"/>
                  </a:lnTo>
                  <a:lnTo>
                    <a:pt x="294" y="534"/>
                  </a:lnTo>
                  <a:lnTo>
                    <a:pt x="294" y="534"/>
                  </a:lnTo>
                  <a:lnTo>
                    <a:pt x="296" y="530"/>
                  </a:lnTo>
                  <a:lnTo>
                    <a:pt x="296" y="530"/>
                  </a:lnTo>
                  <a:lnTo>
                    <a:pt x="300" y="524"/>
                  </a:lnTo>
                  <a:lnTo>
                    <a:pt x="300" y="524"/>
                  </a:lnTo>
                  <a:lnTo>
                    <a:pt x="306" y="514"/>
                  </a:lnTo>
                  <a:lnTo>
                    <a:pt x="306" y="514"/>
                  </a:lnTo>
                  <a:lnTo>
                    <a:pt x="310" y="506"/>
                  </a:lnTo>
                  <a:lnTo>
                    <a:pt x="310" y="506"/>
                  </a:lnTo>
                  <a:lnTo>
                    <a:pt x="312" y="500"/>
                  </a:lnTo>
                  <a:lnTo>
                    <a:pt x="312" y="500"/>
                  </a:lnTo>
                  <a:lnTo>
                    <a:pt x="314" y="496"/>
                  </a:lnTo>
                  <a:lnTo>
                    <a:pt x="314" y="496"/>
                  </a:lnTo>
                  <a:lnTo>
                    <a:pt x="314" y="490"/>
                  </a:lnTo>
                  <a:lnTo>
                    <a:pt x="314" y="490"/>
                  </a:lnTo>
                  <a:lnTo>
                    <a:pt x="314" y="486"/>
                  </a:lnTo>
                  <a:lnTo>
                    <a:pt x="314" y="486"/>
                  </a:lnTo>
                  <a:lnTo>
                    <a:pt x="314" y="480"/>
                  </a:lnTo>
                  <a:lnTo>
                    <a:pt x="314" y="480"/>
                  </a:lnTo>
                  <a:lnTo>
                    <a:pt x="316" y="474"/>
                  </a:lnTo>
                  <a:lnTo>
                    <a:pt x="316" y="474"/>
                  </a:lnTo>
                  <a:lnTo>
                    <a:pt x="316" y="470"/>
                  </a:lnTo>
                  <a:lnTo>
                    <a:pt x="316" y="470"/>
                  </a:lnTo>
                  <a:lnTo>
                    <a:pt x="322" y="454"/>
                  </a:lnTo>
                  <a:lnTo>
                    <a:pt x="322" y="454"/>
                  </a:lnTo>
                  <a:lnTo>
                    <a:pt x="324" y="444"/>
                  </a:lnTo>
                  <a:lnTo>
                    <a:pt x="326" y="434"/>
                  </a:lnTo>
                  <a:lnTo>
                    <a:pt x="326" y="434"/>
                  </a:lnTo>
                  <a:lnTo>
                    <a:pt x="326" y="428"/>
                  </a:lnTo>
                  <a:lnTo>
                    <a:pt x="324" y="424"/>
                  </a:lnTo>
                  <a:lnTo>
                    <a:pt x="324" y="424"/>
                  </a:lnTo>
                  <a:close/>
                  <a:moveTo>
                    <a:pt x="158" y="1092"/>
                  </a:moveTo>
                  <a:lnTo>
                    <a:pt x="158" y="1092"/>
                  </a:lnTo>
                  <a:lnTo>
                    <a:pt x="156" y="1112"/>
                  </a:lnTo>
                  <a:lnTo>
                    <a:pt x="156" y="1112"/>
                  </a:lnTo>
                  <a:lnTo>
                    <a:pt x="148" y="1132"/>
                  </a:lnTo>
                  <a:lnTo>
                    <a:pt x="148" y="1132"/>
                  </a:lnTo>
                  <a:lnTo>
                    <a:pt x="142" y="1148"/>
                  </a:lnTo>
                  <a:lnTo>
                    <a:pt x="142" y="1148"/>
                  </a:lnTo>
                  <a:lnTo>
                    <a:pt x="142" y="1152"/>
                  </a:lnTo>
                  <a:lnTo>
                    <a:pt x="140" y="1150"/>
                  </a:lnTo>
                  <a:lnTo>
                    <a:pt x="140" y="1150"/>
                  </a:lnTo>
                  <a:lnTo>
                    <a:pt x="136" y="1136"/>
                  </a:lnTo>
                  <a:lnTo>
                    <a:pt x="136" y="1136"/>
                  </a:lnTo>
                  <a:lnTo>
                    <a:pt x="132" y="1130"/>
                  </a:lnTo>
                  <a:lnTo>
                    <a:pt x="132" y="1130"/>
                  </a:lnTo>
                  <a:lnTo>
                    <a:pt x="132" y="1128"/>
                  </a:lnTo>
                  <a:lnTo>
                    <a:pt x="132" y="1128"/>
                  </a:lnTo>
                  <a:lnTo>
                    <a:pt x="134" y="1122"/>
                  </a:lnTo>
                  <a:lnTo>
                    <a:pt x="134" y="1122"/>
                  </a:lnTo>
                  <a:lnTo>
                    <a:pt x="132" y="1112"/>
                  </a:lnTo>
                  <a:lnTo>
                    <a:pt x="132" y="1112"/>
                  </a:lnTo>
                  <a:lnTo>
                    <a:pt x="132" y="1104"/>
                  </a:lnTo>
                  <a:lnTo>
                    <a:pt x="132" y="1104"/>
                  </a:lnTo>
                  <a:lnTo>
                    <a:pt x="132" y="1078"/>
                  </a:lnTo>
                  <a:lnTo>
                    <a:pt x="132" y="1078"/>
                  </a:lnTo>
                  <a:lnTo>
                    <a:pt x="132" y="1080"/>
                  </a:lnTo>
                  <a:lnTo>
                    <a:pt x="134" y="1080"/>
                  </a:lnTo>
                  <a:lnTo>
                    <a:pt x="134" y="1072"/>
                  </a:lnTo>
                  <a:lnTo>
                    <a:pt x="136" y="1052"/>
                  </a:lnTo>
                  <a:lnTo>
                    <a:pt x="136" y="1052"/>
                  </a:lnTo>
                  <a:lnTo>
                    <a:pt x="140" y="1038"/>
                  </a:lnTo>
                  <a:lnTo>
                    <a:pt x="144" y="1018"/>
                  </a:lnTo>
                  <a:lnTo>
                    <a:pt x="144" y="1018"/>
                  </a:lnTo>
                  <a:lnTo>
                    <a:pt x="146" y="998"/>
                  </a:lnTo>
                  <a:lnTo>
                    <a:pt x="146" y="998"/>
                  </a:lnTo>
                  <a:lnTo>
                    <a:pt x="148" y="996"/>
                  </a:lnTo>
                  <a:lnTo>
                    <a:pt x="148" y="996"/>
                  </a:lnTo>
                  <a:lnTo>
                    <a:pt x="148" y="996"/>
                  </a:lnTo>
                  <a:lnTo>
                    <a:pt x="150" y="1006"/>
                  </a:lnTo>
                  <a:lnTo>
                    <a:pt x="152" y="1020"/>
                  </a:lnTo>
                  <a:lnTo>
                    <a:pt x="152" y="1020"/>
                  </a:lnTo>
                  <a:lnTo>
                    <a:pt x="158" y="1068"/>
                  </a:lnTo>
                  <a:lnTo>
                    <a:pt x="158" y="1068"/>
                  </a:lnTo>
                  <a:lnTo>
                    <a:pt x="158" y="1092"/>
                  </a:lnTo>
                  <a:lnTo>
                    <a:pt x="158" y="1092"/>
                  </a:lnTo>
                  <a:close/>
                  <a:moveTo>
                    <a:pt x="258" y="454"/>
                  </a:moveTo>
                  <a:lnTo>
                    <a:pt x="258" y="454"/>
                  </a:lnTo>
                  <a:lnTo>
                    <a:pt x="256" y="460"/>
                  </a:lnTo>
                  <a:lnTo>
                    <a:pt x="254" y="466"/>
                  </a:lnTo>
                  <a:lnTo>
                    <a:pt x="254" y="466"/>
                  </a:lnTo>
                  <a:lnTo>
                    <a:pt x="252" y="484"/>
                  </a:lnTo>
                  <a:lnTo>
                    <a:pt x="252" y="484"/>
                  </a:lnTo>
                  <a:lnTo>
                    <a:pt x="250" y="502"/>
                  </a:lnTo>
                  <a:lnTo>
                    <a:pt x="250" y="502"/>
                  </a:lnTo>
                  <a:lnTo>
                    <a:pt x="250" y="508"/>
                  </a:lnTo>
                  <a:lnTo>
                    <a:pt x="250" y="508"/>
                  </a:lnTo>
                  <a:lnTo>
                    <a:pt x="250" y="512"/>
                  </a:lnTo>
                  <a:lnTo>
                    <a:pt x="248" y="510"/>
                  </a:lnTo>
                  <a:lnTo>
                    <a:pt x="248" y="510"/>
                  </a:lnTo>
                  <a:lnTo>
                    <a:pt x="248" y="496"/>
                  </a:lnTo>
                  <a:lnTo>
                    <a:pt x="248" y="496"/>
                  </a:lnTo>
                  <a:lnTo>
                    <a:pt x="244" y="480"/>
                  </a:lnTo>
                  <a:lnTo>
                    <a:pt x="244" y="480"/>
                  </a:lnTo>
                  <a:lnTo>
                    <a:pt x="242" y="470"/>
                  </a:lnTo>
                  <a:lnTo>
                    <a:pt x="242" y="470"/>
                  </a:lnTo>
                  <a:lnTo>
                    <a:pt x="242" y="462"/>
                  </a:lnTo>
                  <a:lnTo>
                    <a:pt x="240" y="456"/>
                  </a:lnTo>
                  <a:lnTo>
                    <a:pt x="240" y="456"/>
                  </a:lnTo>
                  <a:lnTo>
                    <a:pt x="238" y="452"/>
                  </a:lnTo>
                  <a:lnTo>
                    <a:pt x="238" y="452"/>
                  </a:lnTo>
                  <a:lnTo>
                    <a:pt x="238" y="448"/>
                  </a:lnTo>
                  <a:lnTo>
                    <a:pt x="238" y="448"/>
                  </a:lnTo>
                  <a:lnTo>
                    <a:pt x="234" y="442"/>
                  </a:lnTo>
                  <a:lnTo>
                    <a:pt x="234" y="442"/>
                  </a:lnTo>
                  <a:lnTo>
                    <a:pt x="232" y="440"/>
                  </a:lnTo>
                  <a:lnTo>
                    <a:pt x="232" y="440"/>
                  </a:lnTo>
                  <a:lnTo>
                    <a:pt x="234" y="438"/>
                  </a:lnTo>
                  <a:lnTo>
                    <a:pt x="234" y="438"/>
                  </a:lnTo>
                  <a:lnTo>
                    <a:pt x="242" y="438"/>
                  </a:lnTo>
                  <a:lnTo>
                    <a:pt x="242" y="438"/>
                  </a:lnTo>
                  <a:lnTo>
                    <a:pt x="246" y="436"/>
                  </a:lnTo>
                  <a:lnTo>
                    <a:pt x="246" y="436"/>
                  </a:lnTo>
                  <a:lnTo>
                    <a:pt x="248" y="434"/>
                  </a:lnTo>
                  <a:lnTo>
                    <a:pt x="250" y="432"/>
                  </a:lnTo>
                  <a:lnTo>
                    <a:pt x="250" y="432"/>
                  </a:lnTo>
                  <a:lnTo>
                    <a:pt x="252" y="424"/>
                  </a:lnTo>
                  <a:lnTo>
                    <a:pt x="252" y="424"/>
                  </a:lnTo>
                  <a:lnTo>
                    <a:pt x="254" y="416"/>
                  </a:lnTo>
                  <a:lnTo>
                    <a:pt x="254" y="416"/>
                  </a:lnTo>
                  <a:lnTo>
                    <a:pt x="254" y="406"/>
                  </a:lnTo>
                  <a:lnTo>
                    <a:pt x="254" y="406"/>
                  </a:lnTo>
                  <a:lnTo>
                    <a:pt x="252" y="400"/>
                  </a:lnTo>
                  <a:lnTo>
                    <a:pt x="252" y="400"/>
                  </a:lnTo>
                  <a:lnTo>
                    <a:pt x="252" y="396"/>
                  </a:lnTo>
                  <a:lnTo>
                    <a:pt x="252" y="394"/>
                  </a:lnTo>
                  <a:lnTo>
                    <a:pt x="252" y="394"/>
                  </a:lnTo>
                  <a:lnTo>
                    <a:pt x="254" y="390"/>
                  </a:lnTo>
                  <a:lnTo>
                    <a:pt x="254" y="390"/>
                  </a:lnTo>
                  <a:lnTo>
                    <a:pt x="254" y="390"/>
                  </a:lnTo>
                  <a:lnTo>
                    <a:pt x="254" y="390"/>
                  </a:lnTo>
                  <a:lnTo>
                    <a:pt x="256" y="400"/>
                  </a:lnTo>
                  <a:lnTo>
                    <a:pt x="256" y="400"/>
                  </a:lnTo>
                  <a:lnTo>
                    <a:pt x="258" y="418"/>
                  </a:lnTo>
                  <a:lnTo>
                    <a:pt x="258" y="418"/>
                  </a:lnTo>
                  <a:lnTo>
                    <a:pt x="258" y="422"/>
                  </a:lnTo>
                  <a:lnTo>
                    <a:pt x="258" y="422"/>
                  </a:lnTo>
                  <a:lnTo>
                    <a:pt x="256" y="426"/>
                  </a:lnTo>
                  <a:lnTo>
                    <a:pt x="256" y="426"/>
                  </a:lnTo>
                  <a:lnTo>
                    <a:pt x="254" y="434"/>
                  </a:lnTo>
                  <a:lnTo>
                    <a:pt x="254" y="434"/>
                  </a:lnTo>
                  <a:lnTo>
                    <a:pt x="256" y="440"/>
                  </a:lnTo>
                  <a:lnTo>
                    <a:pt x="256" y="440"/>
                  </a:lnTo>
                  <a:lnTo>
                    <a:pt x="258" y="448"/>
                  </a:lnTo>
                  <a:lnTo>
                    <a:pt x="258" y="448"/>
                  </a:lnTo>
                  <a:lnTo>
                    <a:pt x="260" y="452"/>
                  </a:lnTo>
                  <a:lnTo>
                    <a:pt x="260" y="452"/>
                  </a:lnTo>
                  <a:lnTo>
                    <a:pt x="258" y="454"/>
                  </a:lnTo>
                  <a:lnTo>
                    <a:pt x="258" y="454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3" name="Freeform 15"/>
            <p:cNvSpPr>
              <a:spLocks noEditPoints="1"/>
            </p:cNvSpPr>
            <p:nvPr/>
          </p:nvSpPr>
          <p:spPr bwMode="auto">
            <a:xfrm>
              <a:off x="1721978" y="3418318"/>
              <a:ext cx="327170" cy="1266950"/>
            </a:xfrm>
            <a:custGeom>
              <a:avLst/>
              <a:gdLst/>
              <a:ahLst/>
              <a:cxnLst>
                <a:cxn ang="0">
                  <a:pos x="374" y="724"/>
                </a:cxn>
                <a:cxn ang="0">
                  <a:pos x="362" y="608"/>
                </a:cxn>
                <a:cxn ang="0">
                  <a:pos x="380" y="448"/>
                </a:cxn>
                <a:cxn ang="0">
                  <a:pos x="370" y="320"/>
                </a:cxn>
                <a:cxn ang="0">
                  <a:pos x="346" y="276"/>
                </a:cxn>
                <a:cxn ang="0">
                  <a:pos x="314" y="264"/>
                </a:cxn>
                <a:cxn ang="0">
                  <a:pos x="318" y="228"/>
                </a:cxn>
                <a:cxn ang="0">
                  <a:pos x="310" y="170"/>
                </a:cxn>
                <a:cxn ang="0">
                  <a:pos x="296" y="166"/>
                </a:cxn>
                <a:cxn ang="0">
                  <a:pos x="290" y="92"/>
                </a:cxn>
                <a:cxn ang="0">
                  <a:pos x="212" y="6"/>
                </a:cxn>
                <a:cxn ang="0">
                  <a:pos x="150" y="14"/>
                </a:cxn>
                <a:cxn ang="0">
                  <a:pos x="120" y="84"/>
                </a:cxn>
                <a:cxn ang="0">
                  <a:pos x="130" y="164"/>
                </a:cxn>
                <a:cxn ang="0">
                  <a:pos x="152" y="202"/>
                </a:cxn>
                <a:cxn ang="0">
                  <a:pos x="160" y="232"/>
                </a:cxn>
                <a:cxn ang="0">
                  <a:pos x="62" y="294"/>
                </a:cxn>
                <a:cxn ang="0">
                  <a:pos x="34" y="402"/>
                </a:cxn>
                <a:cxn ang="0">
                  <a:pos x="14" y="614"/>
                </a:cxn>
                <a:cxn ang="0">
                  <a:pos x="68" y="472"/>
                </a:cxn>
                <a:cxn ang="0">
                  <a:pos x="90" y="436"/>
                </a:cxn>
                <a:cxn ang="0">
                  <a:pos x="98" y="500"/>
                </a:cxn>
                <a:cxn ang="0">
                  <a:pos x="100" y="590"/>
                </a:cxn>
                <a:cxn ang="0">
                  <a:pos x="76" y="682"/>
                </a:cxn>
                <a:cxn ang="0">
                  <a:pos x="56" y="734"/>
                </a:cxn>
                <a:cxn ang="0">
                  <a:pos x="68" y="872"/>
                </a:cxn>
                <a:cxn ang="0">
                  <a:pos x="78" y="1004"/>
                </a:cxn>
                <a:cxn ang="0">
                  <a:pos x="72" y="1074"/>
                </a:cxn>
                <a:cxn ang="0">
                  <a:pos x="50" y="1166"/>
                </a:cxn>
                <a:cxn ang="0">
                  <a:pos x="68" y="1336"/>
                </a:cxn>
                <a:cxn ang="0">
                  <a:pos x="46" y="1364"/>
                </a:cxn>
                <a:cxn ang="0">
                  <a:pos x="88" y="1390"/>
                </a:cxn>
                <a:cxn ang="0">
                  <a:pos x="110" y="1426"/>
                </a:cxn>
                <a:cxn ang="0">
                  <a:pos x="138" y="1386"/>
                </a:cxn>
                <a:cxn ang="0">
                  <a:pos x="148" y="1324"/>
                </a:cxn>
                <a:cxn ang="0">
                  <a:pos x="158" y="1292"/>
                </a:cxn>
                <a:cxn ang="0">
                  <a:pos x="170" y="1188"/>
                </a:cxn>
                <a:cxn ang="0">
                  <a:pos x="184" y="998"/>
                </a:cxn>
                <a:cxn ang="0">
                  <a:pos x="200" y="896"/>
                </a:cxn>
                <a:cxn ang="0">
                  <a:pos x="216" y="850"/>
                </a:cxn>
                <a:cxn ang="0">
                  <a:pos x="216" y="1050"/>
                </a:cxn>
                <a:cxn ang="0">
                  <a:pos x="204" y="1294"/>
                </a:cxn>
                <a:cxn ang="0">
                  <a:pos x="192" y="1394"/>
                </a:cxn>
                <a:cxn ang="0">
                  <a:pos x="178" y="1462"/>
                </a:cxn>
                <a:cxn ang="0">
                  <a:pos x="190" y="1492"/>
                </a:cxn>
                <a:cxn ang="0">
                  <a:pos x="226" y="1510"/>
                </a:cxn>
                <a:cxn ang="0">
                  <a:pos x="268" y="1516"/>
                </a:cxn>
                <a:cxn ang="0">
                  <a:pos x="272" y="1454"/>
                </a:cxn>
                <a:cxn ang="0">
                  <a:pos x="296" y="1412"/>
                </a:cxn>
                <a:cxn ang="0">
                  <a:pos x="290" y="1342"/>
                </a:cxn>
                <a:cxn ang="0">
                  <a:pos x="338" y="1092"/>
                </a:cxn>
                <a:cxn ang="0">
                  <a:pos x="372" y="816"/>
                </a:cxn>
                <a:cxn ang="0">
                  <a:pos x="392" y="776"/>
                </a:cxn>
                <a:cxn ang="0">
                  <a:pos x="318" y="572"/>
                </a:cxn>
                <a:cxn ang="0">
                  <a:pos x="326" y="468"/>
                </a:cxn>
              </a:cxnLst>
              <a:rect l="0" t="0" r="r" b="b"/>
              <a:pathLst>
                <a:path w="392" h="1518">
                  <a:moveTo>
                    <a:pt x="390" y="768"/>
                  </a:moveTo>
                  <a:lnTo>
                    <a:pt x="390" y="768"/>
                  </a:lnTo>
                  <a:lnTo>
                    <a:pt x="388" y="756"/>
                  </a:lnTo>
                  <a:lnTo>
                    <a:pt x="382" y="746"/>
                  </a:lnTo>
                  <a:lnTo>
                    <a:pt x="374" y="724"/>
                  </a:lnTo>
                  <a:lnTo>
                    <a:pt x="374" y="724"/>
                  </a:lnTo>
                  <a:lnTo>
                    <a:pt x="364" y="688"/>
                  </a:lnTo>
                  <a:lnTo>
                    <a:pt x="354" y="650"/>
                  </a:lnTo>
                  <a:lnTo>
                    <a:pt x="354" y="650"/>
                  </a:lnTo>
                  <a:lnTo>
                    <a:pt x="354" y="642"/>
                  </a:lnTo>
                  <a:lnTo>
                    <a:pt x="354" y="630"/>
                  </a:lnTo>
                  <a:lnTo>
                    <a:pt x="362" y="608"/>
                  </a:lnTo>
                  <a:lnTo>
                    <a:pt x="370" y="584"/>
                  </a:lnTo>
                  <a:lnTo>
                    <a:pt x="376" y="564"/>
                  </a:lnTo>
                  <a:lnTo>
                    <a:pt x="376" y="564"/>
                  </a:lnTo>
                  <a:lnTo>
                    <a:pt x="380" y="528"/>
                  </a:lnTo>
                  <a:lnTo>
                    <a:pt x="382" y="488"/>
                  </a:lnTo>
                  <a:lnTo>
                    <a:pt x="380" y="448"/>
                  </a:lnTo>
                  <a:lnTo>
                    <a:pt x="376" y="414"/>
                  </a:lnTo>
                  <a:lnTo>
                    <a:pt x="376" y="414"/>
                  </a:lnTo>
                  <a:lnTo>
                    <a:pt x="374" y="390"/>
                  </a:lnTo>
                  <a:lnTo>
                    <a:pt x="374" y="366"/>
                  </a:lnTo>
                  <a:lnTo>
                    <a:pt x="374" y="342"/>
                  </a:lnTo>
                  <a:lnTo>
                    <a:pt x="370" y="320"/>
                  </a:lnTo>
                  <a:lnTo>
                    <a:pt x="370" y="320"/>
                  </a:lnTo>
                  <a:lnTo>
                    <a:pt x="368" y="306"/>
                  </a:lnTo>
                  <a:lnTo>
                    <a:pt x="362" y="294"/>
                  </a:lnTo>
                  <a:lnTo>
                    <a:pt x="356" y="284"/>
                  </a:lnTo>
                  <a:lnTo>
                    <a:pt x="352" y="278"/>
                  </a:lnTo>
                  <a:lnTo>
                    <a:pt x="346" y="276"/>
                  </a:lnTo>
                  <a:lnTo>
                    <a:pt x="346" y="276"/>
                  </a:lnTo>
                  <a:lnTo>
                    <a:pt x="338" y="272"/>
                  </a:lnTo>
                  <a:lnTo>
                    <a:pt x="328" y="270"/>
                  </a:lnTo>
                  <a:lnTo>
                    <a:pt x="320" y="268"/>
                  </a:lnTo>
                  <a:lnTo>
                    <a:pt x="314" y="264"/>
                  </a:lnTo>
                  <a:lnTo>
                    <a:pt x="314" y="264"/>
                  </a:lnTo>
                  <a:lnTo>
                    <a:pt x="312" y="260"/>
                  </a:lnTo>
                  <a:lnTo>
                    <a:pt x="312" y="260"/>
                  </a:lnTo>
                  <a:lnTo>
                    <a:pt x="318" y="248"/>
                  </a:lnTo>
                  <a:lnTo>
                    <a:pt x="322" y="234"/>
                  </a:lnTo>
                  <a:lnTo>
                    <a:pt x="322" y="234"/>
                  </a:lnTo>
                  <a:lnTo>
                    <a:pt x="318" y="228"/>
                  </a:lnTo>
                  <a:lnTo>
                    <a:pt x="312" y="224"/>
                  </a:lnTo>
                  <a:lnTo>
                    <a:pt x="312" y="224"/>
                  </a:lnTo>
                  <a:lnTo>
                    <a:pt x="314" y="210"/>
                  </a:lnTo>
                  <a:lnTo>
                    <a:pt x="312" y="198"/>
                  </a:lnTo>
                  <a:lnTo>
                    <a:pt x="310" y="170"/>
                  </a:lnTo>
                  <a:lnTo>
                    <a:pt x="310" y="170"/>
                  </a:lnTo>
                  <a:lnTo>
                    <a:pt x="308" y="170"/>
                  </a:lnTo>
                  <a:lnTo>
                    <a:pt x="308" y="170"/>
                  </a:lnTo>
                  <a:lnTo>
                    <a:pt x="300" y="174"/>
                  </a:lnTo>
                  <a:lnTo>
                    <a:pt x="300" y="174"/>
                  </a:lnTo>
                  <a:lnTo>
                    <a:pt x="300" y="174"/>
                  </a:lnTo>
                  <a:lnTo>
                    <a:pt x="296" y="166"/>
                  </a:lnTo>
                  <a:lnTo>
                    <a:pt x="294" y="158"/>
                  </a:lnTo>
                  <a:lnTo>
                    <a:pt x="294" y="144"/>
                  </a:lnTo>
                  <a:lnTo>
                    <a:pt x="296" y="130"/>
                  </a:lnTo>
                  <a:lnTo>
                    <a:pt x="294" y="112"/>
                  </a:lnTo>
                  <a:lnTo>
                    <a:pt x="294" y="112"/>
                  </a:lnTo>
                  <a:lnTo>
                    <a:pt x="290" y="92"/>
                  </a:lnTo>
                  <a:lnTo>
                    <a:pt x="282" y="72"/>
                  </a:lnTo>
                  <a:lnTo>
                    <a:pt x="272" y="54"/>
                  </a:lnTo>
                  <a:lnTo>
                    <a:pt x="262" y="38"/>
                  </a:lnTo>
                  <a:lnTo>
                    <a:pt x="248" y="24"/>
                  </a:lnTo>
                  <a:lnTo>
                    <a:pt x="232" y="14"/>
                  </a:lnTo>
                  <a:lnTo>
                    <a:pt x="212" y="6"/>
                  </a:lnTo>
                  <a:lnTo>
                    <a:pt x="192" y="0"/>
                  </a:lnTo>
                  <a:lnTo>
                    <a:pt x="192" y="0"/>
                  </a:lnTo>
                  <a:lnTo>
                    <a:pt x="184" y="0"/>
                  </a:lnTo>
                  <a:lnTo>
                    <a:pt x="176" y="0"/>
                  </a:lnTo>
                  <a:lnTo>
                    <a:pt x="162" y="6"/>
                  </a:lnTo>
                  <a:lnTo>
                    <a:pt x="150" y="14"/>
                  </a:lnTo>
                  <a:lnTo>
                    <a:pt x="140" y="26"/>
                  </a:lnTo>
                  <a:lnTo>
                    <a:pt x="130" y="38"/>
                  </a:lnTo>
                  <a:lnTo>
                    <a:pt x="124" y="54"/>
                  </a:lnTo>
                  <a:lnTo>
                    <a:pt x="120" y="68"/>
                  </a:lnTo>
                  <a:lnTo>
                    <a:pt x="120" y="84"/>
                  </a:lnTo>
                  <a:lnTo>
                    <a:pt x="120" y="84"/>
                  </a:lnTo>
                  <a:lnTo>
                    <a:pt x="132" y="114"/>
                  </a:lnTo>
                  <a:lnTo>
                    <a:pt x="132" y="114"/>
                  </a:lnTo>
                  <a:lnTo>
                    <a:pt x="130" y="132"/>
                  </a:lnTo>
                  <a:lnTo>
                    <a:pt x="130" y="132"/>
                  </a:lnTo>
                  <a:lnTo>
                    <a:pt x="128" y="148"/>
                  </a:lnTo>
                  <a:lnTo>
                    <a:pt x="130" y="164"/>
                  </a:lnTo>
                  <a:lnTo>
                    <a:pt x="132" y="180"/>
                  </a:lnTo>
                  <a:lnTo>
                    <a:pt x="136" y="192"/>
                  </a:lnTo>
                  <a:lnTo>
                    <a:pt x="136" y="192"/>
                  </a:lnTo>
                  <a:lnTo>
                    <a:pt x="140" y="196"/>
                  </a:lnTo>
                  <a:lnTo>
                    <a:pt x="146" y="198"/>
                  </a:lnTo>
                  <a:lnTo>
                    <a:pt x="152" y="202"/>
                  </a:lnTo>
                  <a:lnTo>
                    <a:pt x="156" y="206"/>
                  </a:lnTo>
                  <a:lnTo>
                    <a:pt x="156" y="206"/>
                  </a:lnTo>
                  <a:lnTo>
                    <a:pt x="158" y="220"/>
                  </a:lnTo>
                  <a:lnTo>
                    <a:pt x="158" y="226"/>
                  </a:lnTo>
                  <a:lnTo>
                    <a:pt x="160" y="232"/>
                  </a:lnTo>
                  <a:lnTo>
                    <a:pt x="160" y="232"/>
                  </a:lnTo>
                  <a:lnTo>
                    <a:pt x="134" y="246"/>
                  </a:lnTo>
                  <a:lnTo>
                    <a:pt x="108" y="260"/>
                  </a:lnTo>
                  <a:lnTo>
                    <a:pt x="94" y="266"/>
                  </a:lnTo>
                  <a:lnTo>
                    <a:pt x="82" y="274"/>
                  </a:lnTo>
                  <a:lnTo>
                    <a:pt x="72" y="284"/>
                  </a:lnTo>
                  <a:lnTo>
                    <a:pt x="62" y="294"/>
                  </a:lnTo>
                  <a:lnTo>
                    <a:pt x="62" y="294"/>
                  </a:lnTo>
                  <a:lnTo>
                    <a:pt x="54" y="308"/>
                  </a:lnTo>
                  <a:lnTo>
                    <a:pt x="48" y="326"/>
                  </a:lnTo>
                  <a:lnTo>
                    <a:pt x="42" y="344"/>
                  </a:lnTo>
                  <a:lnTo>
                    <a:pt x="38" y="362"/>
                  </a:lnTo>
                  <a:lnTo>
                    <a:pt x="34" y="402"/>
                  </a:lnTo>
                  <a:lnTo>
                    <a:pt x="26" y="442"/>
                  </a:lnTo>
                  <a:lnTo>
                    <a:pt x="26" y="442"/>
                  </a:lnTo>
                  <a:lnTo>
                    <a:pt x="0" y="522"/>
                  </a:lnTo>
                  <a:lnTo>
                    <a:pt x="0" y="522"/>
                  </a:lnTo>
                  <a:lnTo>
                    <a:pt x="10" y="584"/>
                  </a:lnTo>
                  <a:lnTo>
                    <a:pt x="14" y="614"/>
                  </a:lnTo>
                  <a:lnTo>
                    <a:pt x="16" y="646"/>
                  </a:lnTo>
                  <a:lnTo>
                    <a:pt x="16" y="646"/>
                  </a:lnTo>
                  <a:lnTo>
                    <a:pt x="58" y="524"/>
                  </a:lnTo>
                  <a:lnTo>
                    <a:pt x="58" y="524"/>
                  </a:lnTo>
                  <a:lnTo>
                    <a:pt x="64" y="498"/>
                  </a:lnTo>
                  <a:lnTo>
                    <a:pt x="68" y="472"/>
                  </a:lnTo>
                  <a:lnTo>
                    <a:pt x="70" y="460"/>
                  </a:lnTo>
                  <a:lnTo>
                    <a:pt x="76" y="450"/>
                  </a:lnTo>
                  <a:lnTo>
                    <a:pt x="80" y="440"/>
                  </a:lnTo>
                  <a:lnTo>
                    <a:pt x="88" y="432"/>
                  </a:lnTo>
                  <a:lnTo>
                    <a:pt x="88" y="432"/>
                  </a:lnTo>
                  <a:lnTo>
                    <a:pt x="90" y="436"/>
                  </a:lnTo>
                  <a:lnTo>
                    <a:pt x="92" y="440"/>
                  </a:lnTo>
                  <a:lnTo>
                    <a:pt x="92" y="452"/>
                  </a:lnTo>
                  <a:lnTo>
                    <a:pt x="92" y="466"/>
                  </a:lnTo>
                  <a:lnTo>
                    <a:pt x="94" y="476"/>
                  </a:lnTo>
                  <a:lnTo>
                    <a:pt x="94" y="476"/>
                  </a:lnTo>
                  <a:lnTo>
                    <a:pt x="98" y="500"/>
                  </a:lnTo>
                  <a:lnTo>
                    <a:pt x="104" y="528"/>
                  </a:lnTo>
                  <a:lnTo>
                    <a:pt x="106" y="558"/>
                  </a:lnTo>
                  <a:lnTo>
                    <a:pt x="106" y="570"/>
                  </a:lnTo>
                  <a:lnTo>
                    <a:pt x="104" y="582"/>
                  </a:lnTo>
                  <a:lnTo>
                    <a:pt x="104" y="582"/>
                  </a:lnTo>
                  <a:lnTo>
                    <a:pt x="100" y="590"/>
                  </a:lnTo>
                  <a:lnTo>
                    <a:pt x="96" y="598"/>
                  </a:lnTo>
                  <a:lnTo>
                    <a:pt x="90" y="606"/>
                  </a:lnTo>
                  <a:lnTo>
                    <a:pt x="86" y="616"/>
                  </a:lnTo>
                  <a:lnTo>
                    <a:pt x="86" y="616"/>
                  </a:lnTo>
                  <a:lnTo>
                    <a:pt x="76" y="682"/>
                  </a:lnTo>
                  <a:lnTo>
                    <a:pt x="76" y="682"/>
                  </a:lnTo>
                  <a:lnTo>
                    <a:pt x="72" y="692"/>
                  </a:lnTo>
                  <a:lnTo>
                    <a:pt x="66" y="702"/>
                  </a:lnTo>
                  <a:lnTo>
                    <a:pt x="60" y="712"/>
                  </a:lnTo>
                  <a:lnTo>
                    <a:pt x="58" y="724"/>
                  </a:lnTo>
                  <a:lnTo>
                    <a:pt x="58" y="724"/>
                  </a:lnTo>
                  <a:lnTo>
                    <a:pt x="56" y="734"/>
                  </a:lnTo>
                  <a:lnTo>
                    <a:pt x="58" y="744"/>
                  </a:lnTo>
                  <a:lnTo>
                    <a:pt x="64" y="758"/>
                  </a:lnTo>
                  <a:lnTo>
                    <a:pt x="64" y="758"/>
                  </a:lnTo>
                  <a:lnTo>
                    <a:pt x="68" y="812"/>
                  </a:lnTo>
                  <a:lnTo>
                    <a:pt x="68" y="872"/>
                  </a:lnTo>
                  <a:lnTo>
                    <a:pt x="68" y="872"/>
                  </a:lnTo>
                  <a:lnTo>
                    <a:pt x="70" y="892"/>
                  </a:lnTo>
                  <a:lnTo>
                    <a:pt x="70" y="912"/>
                  </a:lnTo>
                  <a:lnTo>
                    <a:pt x="68" y="932"/>
                  </a:lnTo>
                  <a:lnTo>
                    <a:pt x="70" y="952"/>
                  </a:lnTo>
                  <a:lnTo>
                    <a:pt x="70" y="952"/>
                  </a:lnTo>
                  <a:lnTo>
                    <a:pt x="78" y="1004"/>
                  </a:lnTo>
                  <a:lnTo>
                    <a:pt x="78" y="1004"/>
                  </a:lnTo>
                  <a:lnTo>
                    <a:pt x="70" y="1038"/>
                  </a:lnTo>
                  <a:lnTo>
                    <a:pt x="70" y="1038"/>
                  </a:lnTo>
                  <a:lnTo>
                    <a:pt x="70" y="1050"/>
                  </a:lnTo>
                  <a:lnTo>
                    <a:pt x="70" y="1062"/>
                  </a:lnTo>
                  <a:lnTo>
                    <a:pt x="72" y="1074"/>
                  </a:lnTo>
                  <a:lnTo>
                    <a:pt x="70" y="1088"/>
                  </a:lnTo>
                  <a:lnTo>
                    <a:pt x="70" y="1088"/>
                  </a:lnTo>
                  <a:lnTo>
                    <a:pt x="60" y="1126"/>
                  </a:lnTo>
                  <a:lnTo>
                    <a:pt x="54" y="1146"/>
                  </a:lnTo>
                  <a:lnTo>
                    <a:pt x="50" y="1166"/>
                  </a:lnTo>
                  <a:lnTo>
                    <a:pt x="50" y="1166"/>
                  </a:lnTo>
                  <a:lnTo>
                    <a:pt x="46" y="1192"/>
                  </a:lnTo>
                  <a:lnTo>
                    <a:pt x="46" y="1214"/>
                  </a:lnTo>
                  <a:lnTo>
                    <a:pt x="48" y="1236"/>
                  </a:lnTo>
                  <a:lnTo>
                    <a:pt x="50" y="1256"/>
                  </a:lnTo>
                  <a:lnTo>
                    <a:pt x="60" y="1294"/>
                  </a:lnTo>
                  <a:lnTo>
                    <a:pt x="68" y="1336"/>
                  </a:lnTo>
                  <a:lnTo>
                    <a:pt x="68" y="1336"/>
                  </a:lnTo>
                  <a:lnTo>
                    <a:pt x="56" y="1344"/>
                  </a:lnTo>
                  <a:lnTo>
                    <a:pt x="50" y="1350"/>
                  </a:lnTo>
                  <a:lnTo>
                    <a:pt x="46" y="1356"/>
                  </a:lnTo>
                  <a:lnTo>
                    <a:pt x="46" y="1356"/>
                  </a:lnTo>
                  <a:lnTo>
                    <a:pt x="46" y="1364"/>
                  </a:lnTo>
                  <a:lnTo>
                    <a:pt x="48" y="1370"/>
                  </a:lnTo>
                  <a:lnTo>
                    <a:pt x="52" y="1376"/>
                  </a:lnTo>
                  <a:lnTo>
                    <a:pt x="58" y="1380"/>
                  </a:lnTo>
                  <a:lnTo>
                    <a:pt x="66" y="1384"/>
                  </a:lnTo>
                  <a:lnTo>
                    <a:pt x="74" y="1388"/>
                  </a:lnTo>
                  <a:lnTo>
                    <a:pt x="88" y="1390"/>
                  </a:lnTo>
                  <a:lnTo>
                    <a:pt x="88" y="1390"/>
                  </a:lnTo>
                  <a:lnTo>
                    <a:pt x="94" y="1414"/>
                  </a:lnTo>
                  <a:lnTo>
                    <a:pt x="94" y="1414"/>
                  </a:lnTo>
                  <a:lnTo>
                    <a:pt x="96" y="1418"/>
                  </a:lnTo>
                  <a:lnTo>
                    <a:pt x="100" y="1422"/>
                  </a:lnTo>
                  <a:lnTo>
                    <a:pt x="110" y="1426"/>
                  </a:lnTo>
                  <a:lnTo>
                    <a:pt x="122" y="1426"/>
                  </a:lnTo>
                  <a:lnTo>
                    <a:pt x="134" y="1426"/>
                  </a:lnTo>
                  <a:lnTo>
                    <a:pt x="134" y="1426"/>
                  </a:lnTo>
                  <a:lnTo>
                    <a:pt x="136" y="1424"/>
                  </a:lnTo>
                  <a:lnTo>
                    <a:pt x="136" y="1424"/>
                  </a:lnTo>
                  <a:lnTo>
                    <a:pt x="138" y="1386"/>
                  </a:lnTo>
                  <a:lnTo>
                    <a:pt x="138" y="1386"/>
                  </a:lnTo>
                  <a:lnTo>
                    <a:pt x="150" y="1356"/>
                  </a:lnTo>
                  <a:lnTo>
                    <a:pt x="150" y="1356"/>
                  </a:lnTo>
                  <a:lnTo>
                    <a:pt x="146" y="1330"/>
                  </a:lnTo>
                  <a:lnTo>
                    <a:pt x="146" y="1330"/>
                  </a:lnTo>
                  <a:lnTo>
                    <a:pt x="148" y="1324"/>
                  </a:lnTo>
                  <a:lnTo>
                    <a:pt x="154" y="1318"/>
                  </a:lnTo>
                  <a:lnTo>
                    <a:pt x="158" y="1312"/>
                  </a:lnTo>
                  <a:lnTo>
                    <a:pt x="162" y="1306"/>
                  </a:lnTo>
                  <a:lnTo>
                    <a:pt x="162" y="1306"/>
                  </a:lnTo>
                  <a:lnTo>
                    <a:pt x="160" y="1298"/>
                  </a:lnTo>
                  <a:lnTo>
                    <a:pt x="158" y="1292"/>
                  </a:lnTo>
                  <a:lnTo>
                    <a:pt x="156" y="1286"/>
                  </a:lnTo>
                  <a:lnTo>
                    <a:pt x="154" y="1280"/>
                  </a:lnTo>
                  <a:lnTo>
                    <a:pt x="154" y="1280"/>
                  </a:lnTo>
                  <a:lnTo>
                    <a:pt x="164" y="1250"/>
                  </a:lnTo>
                  <a:lnTo>
                    <a:pt x="164" y="1250"/>
                  </a:lnTo>
                  <a:lnTo>
                    <a:pt x="170" y="1188"/>
                  </a:lnTo>
                  <a:lnTo>
                    <a:pt x="170" y="1188"/>
                  </a:lnTo>
                  <a:lnTo>
                    <a:pt x="170" y="1130"/>
                  </a:lnTo>
                  <a:lnTo>
                    <a:pt x="170" y="1130"/>
                  </a:lnTo>
                  <a:lnTo>
                    <a:pt x="176" y="1086"/>
                  </a:lnTo>
                  <a:lnTo>
                    <a:pt x="178" y="1040"/>
                  </a:lnTo>
                  <a:lnTo>
                    <a:pt x="184" y="998"/>
                  </a:lnTo>
                  <a:lnTo>
                    <a:pt x="188" y="976"/>
                  </a:lnTo>
                  <a:lnTo>
                    <a:pt x="192" y="958"/>
                  </a:lnTo>
                  <a:lnTo>
                    <a:pt x="192" y="958"/>
                  </a:lnTo>
                  <a:lnTo>
                    <a:pt x="196" y="946"/>
                  </a:lnTo>
                  <a:lnTo>
                    <a:pt x="198" y="930"/>
                  </a:lnTo>
                  <a:lnTo>
                    <a:pt x="200" y="896"/>
                  </a:lnTo>
                  <a:lnTo>
                    <a:pt x="202" y="878"/>
                  </a:lnTo>
                  <a:lnTo>
                    <a:pt x="204" y="862"/>
                  </a:lnTo>
                  <a:lnTo>
                    <a:pt x="208" y="850"/>
                  </a:lnTo>
                  <a:lnTo>
                    <a:pt x="214" y="842"/>
                  </a:lnTo>
                  <a:lnTo>
                    <a:pt x="214" y="842"/>
                  </a:lnTo>
                  <a:lnTo>
                    <a:pt x="216" y="850"/>
                  </a:lnTo>
                  <a:lnTo>
                    <a:pt x="216" y="864"/>
                  </a:lnTo>
                  <a:lnTo>
                    <a:pt x="214" y="904"/>
                  </a:lnTo>
                  <a:lnTo>
                    <a:pt x="212" y="944"/>
                  </a:lnTo>
                  <a:lnTo>
                    <a:pt x="212" y="974"/>
                  </a:lnTo>
                  <a:lnTo>
                    <a:pt x="212" y="974"/>
                  </a:lnTo>
                  <a:lnTo>
                    <a:pt x="216" y="1050"/>
                  </a:lnTo>
                  <a:lnTo>
                    <a:pt x="216" y="1134"/>
                  </a:lnTo>
                  <a:lnTo>
                    <a:pt x="216" y="1176"/>
                  </a:lnTo>
                  <a:lnTo>
                    <a:pt x="214" y="1218"/>
                  </a:lnTo>
                  <a:lnTo>
                    <a:pt x="210" y="1258"/>
                  </a:lnTo>
                  <a:lnTo>
                    <a:pt x="204" y="1294"/>
                  </a:lnTo>
                  <a:lnTo>
                    <a:pt x="204" y="1294"/>
                  </a:lnTo>
                  <a:lnTo>
                    <a:pt x="206" y="1360"/>
                  </a:lnTo>
                  <a:lnTo>
                    <a:pt x="206" y="1360"/>
                  </a:lnTo>
                  <a:lnTo>
                    <a:pt x="194" y="1380"/>
                  </a:lnTo>
                  <a:lnTo>
                    <a:pt x="194" y="1380"/>
                  </a:lnTo>
                  <a:lnTo>
                    <a:pt x="192" y="1388"/>
                  </a:lnTo>
                  <a:lnTo>
                    <a:pt x="192" y="1394"/>
                  </a:lnTo>
                  <a:lnTo>
                    <a:pt x="196" y="1408"/>
                  </a:lnTo>
                  <a:lnTo>
                    <a:pt x="198" y="1422"/>
                  </a:lnTo>
                  <a:lnTo>
                    <a:pt x="198" y="1428"/>
                  </a:lnTo>
                  <a:lnTo>
                    <a:pt x="198" y="1434"/>
                  </a:lnTo>
                  <a:lnTo>
                    <a:pt x="198" y="1434"/>
                  </a:lnTo>
                  <a:lnTo>
                    <a:pt x="178" y="1462"/>
                  </a:lnTo>
                  <a:lnTo>
                    <a:pt x="178" y="1462"/>
                  </a:lnTo>
                  <a:lnTo>
                    <a:pt x="176" y="1468"/>
                  </a:lnTo>
                  <a:lnTo>
                    <a:pt x="176" y="1476"/>
                  </a:lnTo>
                  <a:lnTo>
                    <a:pt x="180" y="1486"/>
                  </a:lnTo>
                  <a:lnTo>
                    <a:pt x="180" y="1486"/>
                  </a:lnTo>
                  <a:lnTo>
                    <a:pt x="190" y="1492"/>
                  </a:lnTo>
                  <a:lnTo>
                    <a:pt x="200" y="1494"/>
                  </a:lnTo>
                  <a:lnTo>
                    <a:pt x="210" y="1496"/>
                  </a:lnTo>
                  <a:lnTo>
                    <a:pt x="224" y="1496"/>
                  </a:lnTo>
                  <a:lnTo>
                    <a:pt x="224" y="1496"/>
                  </a:lnTo>
                  <a:lnTo>
                    <a:pt x="226" y="1502"/>
                  </a:lnTo>
                  <a:lnTo>
                    <a:pt x="226" y="1510"/>
                  </a:lnTo>
                  <a:lnTo>
                    <a:pt x="226" y="1510"/>
                  </a:lnTo>
                  <a:lnTo>
                    <a:pt x="236" y="1514"/>
                  </a:lnTo>
                  <a:lnTo>
                    <a:pt x="246" y="1516"/>
                  </a:lnTo>
                  <a:lnTo>
                    <a:pt x="256" y="1518"/>
                  </a:lnTo>
                  <a:lnTo>
                    <a:pt x="268" y="1516"/>
                  </a:lnTo>
                  <a:lnTo>
                    <a:pt x="268" y="1516"/>
                  </a:lnTo>
                  <a:lnTo>
                    <a:pt x="270" y="1504"/>
                  </a:lnTo>
                  <a:lnTo>
                    <a:pt x="268" y="1490"/>
                  </a:lnTo>
                  <a:lnTo>
                    <a:pt x="268" y="1474"/>
                  </a:lnTo>
                  <a:lnTo>
                    <a:pt x="268" y="1460"/>
                  </a:lnTo>
                  <a:lnTo>
                    <a:pt x="268" y="1460"/>
                  </a:lnTo>
                  <a:lnTo>
                    <a:pt x="272" y="1454"/>
                  </a:lnTo>
                  <a:lnTo>
                    <a:pt x="274" y="1448"/>
                  </a:lnTo>
                  <a:lnTo>
                    <a:pt x="282" y="1440"/>
                  </a:lnTo>
                  <a:lnTo>
                    <a:pt x="288" y="1432"/>
                  </a:lnTo>
                  <a:lnTo>
                    <a:pt x="294" y="1424"/>
                  </a:lnTo>
                  <a:lnTo>
                    <a:pt x="294" y="1424"/>
                  </a:lnTo>
                  <a:lnTo>
                    <a:pt x="296" y="1412"/>
                  </a:lnTo>
                  <a:lnTo>
                    <a:pt x="298" y="1402"/>
                  </a:lnTo>
                  <a:lnTo>
                    <a:pt x="294" y="1380"/>
                  </a:lnTo>
                  <a:lnTo>
                    <a:pt x="290" y="1360"/>
                  </a:lnTo>
                  <a:lnTo>
                    <a:pt x="290" y="1352"/>
                  </a:lnTo>
                  <a:lnTo>
                    <a:pt x="290" y="1342"/>
                  </a:lnTo>
                  <a:lnTo>
                    <a:pt x="290" y="1342"/>
                  </a:lnTo>
                  <a:lnTo>
                    <a:pt x="314" y="1234"/>
                  </a:lnTo>
                  <a:lnTo>
                    <a:pt x="314" y="1234"/>
                  </a:lnTo>
                  <a:lnTo>
                    <a:pt x="318" y="1168"/>
                  </a:lnTo>
                  <a:lnTo>
                    <a:pt x="318" y="1168"/>
                  </a:lnTo>
                  <a:lnTo>
                    <a:pt x="338" y="1092"/>
                  </a:lnTo>
                  <a:lnTo>
                    <a:pt x="338" y="1092"/>
                  </a:lnTo>
                  <a:lnTo>
                    <a:pt x="338" y="1014"/>
                  </a:lnTo>
                  <a:lnTo>
                    <a:pt x="338" y="1014"/>
                  </a:lnTo>
                  <a:lnTo>
                    <a:pt x="354" y="944"/>
                  </a:lnTo>
                  <a:lnTo>
                    <a:pt x="368" y="870"/>
                  </a:lnTo>
                  <a:lnTo>
                    <a:pt x="368" y="870"/>
                  </a:lnTo>
                  <a:lnTo>
                    <a:pt x="372" y="816"/>
                  </a:lnTo>
                  <a:lnTo>
                    <a:pt x="372" y="816"/>
                  </a:lnTo>
                  <a:lnTo>
                    <a:pt x="378" y="806"/>
                  </a:lnTo>
                  <a:lnTo>
                    <a:pt x="386" y="796"/>
                  </a:lnTo>
                  <a:lnTo>
                    <a:pt x="390" y="790"/>
                  </a:lnTo>
                  <a:lnTo>
                    <a:pt x="392" y="784"/>
                  </a:lnTo>
                  <a:lnTo>
                    <a:pt x="392" y="776"/>
                  </a:lnTo>
                  <a:lnTo>
                    <a:pt x="390" y="768"/>
                  </a:lnTo>
                  <a:lnTo>
                    <a:pt x="390" y="768"/>
                  </a:lnTo>
                  <a:close/>
                  <a:moveTo>
                    <a:pt x="328" y="580"/>
                  </a:moveTo>
                  <a:lnTo>
                    <a:pt x="328" y="580"/>
                  </a:lnTo>
                  <a:lnTo>
                    <a:pt x="322" y="576"/>
                  </a:lnTo>
                  <a:lnTo>
                    <a:pt x="318" y="572"/>
                  </a:lnTo>
                  <a:lnTo>
                    <a:pt x="314" y="566"/>
                  </a:lnTo>
                  <a:lnTo>
                    <a:pt x="312" y="560"/>
                  </a:lnTo>
                  <a:lnTo>
                    <a:pt x="310" y="546"/>
                  </a:lnTo>
                  <a:lnTo>
                    <a:pt x="312" y="530"/>
                  </a:lnTo>
                  <a:lnTo>
                    <a:pt x="318" y="496"/>
                  </a:lnTo>
                  <a:lnTo>
                    <a:pt x="326" y="468"/>
                  </a:lnTo>
                  <a:lnTo>
                    <a:pt x="328" y="468"/>
                  </a:lnTo>
                  <a:lnTo>
                    <a:pt x="328" y="580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4" name="Freeform 12"/>
            <p:cNvSpPr>
              <a:spLocks noEditPoints="1"/>
            </p:cNvSpPr>
            <p:nvPr/>
          </p:nvSpPr>
          <p:spPr bwMode="auto">
            <a:xfrm>
              <a:off x="2818970" y="2945855"/>
              <a:ext cx="862995" cy="1303673"/>
            </a:xfrm>
            <a:custGeom>
              <a:avLst/>
              <a:gdLst/>
              <a:ahLst/>
              <a:cxnLst>
                <a:cxn ang="0">
                  <a:pos x="14" y="826"/>
                </a:cxn>
                <a:cxn ang="0">
                  <a:pos x="18" y="736"/>
                </a:cxn>
                <a:cxn ang="0">
                  <a:pos x="68" y="542"/>
                </a:cxn>
                <a:cxn ang="0">
                  <a:pos x="180" y="250"/>
                </a:cxn>
                <a:cxn ang="0">
                  <a:pos x="332" y="70"/>
                </a:cxn>
                <a:cxn ang="0">
                  <a:pos x="472" y="18"/>
                </a:cxn>
                <a:cxn ang="0">
                  <a:pos x="478" y="158"/>
                </a:cxn>
                <a:cxn ang="0">
                  <a:pos x="516" y="258"/>
                </a:cxn>
                <a:cxn ang="0">
                  <a:pos x="618" y="268"/>
                </a:cxn>
                <a:cxn ang="0">
                  <a:pos x="668" y="178"/>
                </a:cxn>
                <a:cxn ang="0">
                  <a:pos x="678" y="44"/>
                </a:cxn>
                <a:cxn ang="0">
                  <a:pos x="802" y="56"/>
                </a:cxn>
                <a:cxn ang="0">
                  <a:pos x="826" y="154"/>
                </a:cxn>
                <a:cxn ang="0">
                  <a:pos x="812" y="224"/>
                </a:cxn>
                <a:cxn ang="0">
                  <a:pos x="946" y="340"/>
                </a:cxn>
                <a:cxn ang="0">
                  <a:pos x="1022" y="680"/>
                </a:cxn>
                <a:cxn ang="0">
                  <a:pos x="1032" y="832"/>
                </a:cxn>
                <a:cxn ang="0">
                  <a:pos x="986" y="806"/>
                </a:cxn>
                <a:cxn ang="0">
                  <a:pos x="970" y="764"/>
                </a:cxn>
                <a:cxn ang="0">
                  <a:pos x="928" y="594"/>
                </a:cxn>
                <a:cxn ang="0">
                  <a:pos x="900" y="652"/>
                </a:cxn>
                <a:cxn ang="0">
                  <a:pos x="912" y="720"/>
                </a:cxn>
                <a:cxn ang="0">
                  <a:pos x="898" y="902"/>
                </a:cxn>
                <a:cxn ang="0">
                  <a:pos x="792" y="1364"/>
                </a:cxn>
                <a:cxn ang="0">
                  <a:pos x="832" y="1534"/>
                </a:cxn>
                <a:cxn ang="0">
                  <a:pos x="730" y="1520"/>
                </a:cxn>
                <a:cxn ang="0">
                  <a:pos x="674" y="1518"/>
                </a:cxn>
                <a:cxn ang="0">
                  <a:pos x="690" y="1384"/>
                </a:cxn>
                <a:cxn ang="0">
                  <a:pos x="658" y="1100"/>
                </a:cxn>
                <a:cxn ang="0">
                  <a:pos x="608" y="892"/>
                </a:cxn>
                <a:cxn ang="0">
                  <a:pos x="536" y="890"/>
                </a:cxn>
                <a:cxn ang="0">
                  <a:pos x="530" y="734"/>
                </a:cxn>
                <a:cxn ang="0">
                  <a:pos x="520" y="504"/>
                </a:cxn>
                <a:cxn ang="0">
                  <a:pos x="458" y="712"/>
                </a:cxn>
                <a:cxn ang="0">
                  <a:pos x="440" y="1014"/>
                </a:cxn>
                <a:cxn ang="0">
                  <a:pos x="338" y="1314"/>
                </a:cxn>
                <a:cxn ang="0">
                  <a:pos x="368" y="1488"/>
                </a:cxn>
                <a:cxn ang="0">
                  <a:pos x="254" y="1534"/>
                </a:cxn>
                <a:cxn ang="0">
                  <a:pos x="238" y="1414"/>
                </a:cxn>
                <a:cxn ang="0">
                  <a:pos x="206" y="1130"/>
                </a:cxn>
                <a:cxn ang="0">
                  <a:pos x="146" y="828"/>
                </a:cxn>
                <a:cxn ang="0">
                  <a:pos x="132" y="714"/>
                </a:cxn>
                <a:cxn ang="0">
                  <a:pos x="122" y="830"/>
                </a:cxn>
                <a:cxn ang="0">
                  <a:pos x="282" y="210"/>
                </a:cxn>
                <a:cxn ang="0">
                  <a:pos x="410" y="258"/>
                </a:cxn>
                <a:cxn ang="0">
                  <a:pos x="446" y="212"/>
                </a:cxn>
                <a:cxn ang="0">
                  <a:pos x="588" y="636"/>
                </a:cxn>
                <a:cxn ang="0">
                  <a:pos x="632" y="542"/>
                </a:cxn>
                <a:cxn ang="0">
                  <a:pos x="162" y="470"/>
                </a:cxn>
                <a:cxn ang="0">
                  <a:pos x="186" y="456"/>
                </a:cxn>
                <a:cxn ang="0">
                  <a:pos x="152" y="512"/>
                </a:cxn>
                <a:cxn ang="0">
                  <a:pos x="94" y="710"/>
                </a:cxn>
                <a:cxn ang="0">
                  <a:pos x="144" y="678"/>
                </a:cxn>
                <a:cxn ang="0">
                  <a:pos x="296" y="872"/>
                </a:cxn>
                <a:cxn ang="0">
                  <a:pos x="282" y="1312"/>
                </a:cxn>
                <a:cxn ang="0">
                  <a:pos x="340" y="1116"/>
                </a:cxn>
                <a:cxn ang="0">
                  <a:pos x="740" y="892"/>
                </a:cxn>
                <a:cxn ang="0">
                  <a:pos x="726" y="1356"/>
                </a:cxn>
                <a:cxn ang="0">
                  <a:pos x="776" y="1134"/>
                </a:cxn>
                <a:cxn ang="0">
                  <a:pos x="740" y="892"/>
                </a:cxn>
                <a:cxn ang="0">
                  <a:pos x="722" y="1492"/>
                </a:cxn>
              </a:cxnLst>
              <a:rect l="0" t="0" r="r" b="b"/>
              <a:pathLst>
                <a:path w="1034" h="1562">
                  <a:moveTo>
                    <a:pt x="136" y="966"/>
                  </a:moveTo>
                  <a:lnTo>
                    <a:pt x="136" y="966"/>
                  </a:lnTo>
                  <a:lnTo>
                    <a:pt x="114" y="962"/>
                  </a:lnTo>
                  <a:lnTo>
                    <a:pt x="96" y="958"/>
                  </a:lnTo>
                  <a:lnTo>
                    <a:pt x="80" y="950"/>
                  </a:lnTo>
                  <a:lnTo>
                    <a:pt x="64" y="942"/>
                  </a:lnTo>
                  <a:lnTo>
                    <a:pt x="64" y="942"/>
                  </a:lnTo>
                  <a:lnTo>
                    <a:pt x="56" y="932"/>
                  </a:lnTo>
                  <a:lnTo>
                    <a:pt x="46" y="916"/>
                  </a:lnTo>
                  <a:lnTo>
                    <a:pt x="36" y="896"/>
                  </a:lnTo>
                  <a:lnTo>
                    <a:pt x="26" y="872"/>
                  </a:lnTo>
                  <a:lnTo>
                    <a:pt x="20" y="850"/>
                  </a:lnTo>
                  <a:lnTo>
                    <a:pt x="14" y="826"/>
                  </a:lnTo>
                  <a:lnTo>
                    <a:pt x="12" y="806"/>
                  </a:lnTo>
                  <a:lnTo>
                    <a:pt x="14" y="798"/>
                  </a:lnTo>
                  <a:lnTo>
                    <a:pt x="16" y="790"/>
                  </a:lnTo>
                  <a:lnTo>
                    <a:pt x="16" y="790"/>
                  </a:lnTo>
                  <a:lnTo>
                    <a:pt x="10" y="784"/>
                  </a:lnTo>
                  <a:lnTo>
                    <a:pt x="4" y="776"/>
                  </a:lnTo>
                  <a:lnTo>
                    <a:pt x="0" y="766"/>
                  </a:lnTo>
                  <a:lnTo>
                    <a:pt x="0" y="756"/>
                  </a:lnTo>
                  <a:lnTo>
                    <a:pt x="0" y="756"/>
                  </a:lnTo>
                  <a:lnTo>
                    <a:pt x="2" y="748"/>
                  </a:lnTo>
                  <a:lnTo>
                    <a:pt x="8" y="744"/>
                  </a:lnTo>
                  <a:lnTo>
                    <a:pt x="12" y="740"/>
                  </a:lnTo>
                  <a:lnTo>
                    <a:pt x="18" y="736"/>
                  </a:lnTo>
                  <a:lnTo>
                    <a:pt x="18" y="736"/>
                  </a:lnTo>
                  <a:lnTo>
                    <a:pt x="22" y="716"/>
                  </a:lnTo>
                  <a:lnTo>
                    <a:pt x="22" y="716"/>
                  </a:lnTo>
                  <a:lnTo>
                    <a:pt x="36" y="684"/>
                  </a:lnTo>
                  <a:lnTo>
                    <a:pt x="44" y="666"/>
                  </a:lnTo>
                  <a:lnTo>
                    <a:pt x="48" y="648"/>
                  </a:lnTo>
                  <a:lnTo>
                    <a:pt x="48" y="648"/>
                  </a:lnTo>
                  <a:lnTo>
                    <a:pt x="46" y="616"/>
                  </a:lnTo>
                  <a:lnTo>
                    <a:pt x="46" y="616"/>
                  </a:lnTo>
                  <a:lnTo>
                    <a:pt x="66" y="568"/>
                  </a:lnTo>
                  <a:lnTo>
                    <a:pt x="66" y="568"/>
                  </a:lnTo>
                  <a:lnTo>
                    <a:pt x="68" y="554"/>
                  </a:lnTo>
                  <a:lnTo>
                    <a:pt x="68" y="542"/>
                  </a:lnTo>
                  <a:lnTo>
                    <a:pt x="68" y="530"/>
                  </a:lnTo>
                  <a:lnTo>
                    <a:pt x="70" y="516"/>
                  </a:lnTo>
                  <a:lnTo>
                    <a:pt x="70" y="516"/>
                  </a:lnTo>
                  <a:lnTo>
                    <a:pt x="80" y="482"/>
                  </a:lnTo>
                  <a:lnTo>
                    <a:pt x="92" y="450"/>
                  </a:lnTo>
                  <a:lnTo>
                    <a:pt x="106" y="418"/>
                  </a:lnTo>
                  <a:lnTo>
                    <a:pt x="122" y="390"/>
                  </a:lnTo>
                  <a:lnTo>
                    <a:pt x="122" y="390"/>
                  </a:lnTo>
                  <a:lnTo>
                    <a:pt x="124" y="370"/>
                  </a:lnTo>
                  <a:lnTo>
                    <a:pt x="124" y="370"/>
                  </a:lnTo>
                  <a:lnTo>
                    <a:pt x="170" y="262"/>
                  </a:lnTo>
                  <a:lnTo>
                    <a:pt x="170" y="262"/>
                  </a:lnTo>
                  <a:lnTo>
                    <a:pt x="180" y="250"/>
                  </a:lnTo>
                  <a:lnTo>
                    <a:pt x="192" y="238"/>
                  </a:lnTo>
                  <a:lnTo>
                    <a:pt x="206" y="228"/>
                  </a:lnTo>
                  <a:lnTo>
                    <a:pt x="214" y="224"/>
                  </a:lnTo>
                  <a:lnTo>
                    <a:pt x="220" y="222"/>
                  </a:lnTo>
                  <a:lnTo>
                    <a:pt x="220" y="222"/>
                  </a:lnTo>
                  <a:lnTo>
                    <a:pt x="260" y="216"/>
                  </a:lnTo>
                  <a:lnTo>
                    <a:pt x="260" y="216"/>
                  </a:lnTo>
                  <a:lnTo>
                    <a:pt x="304" y="162"/>
                  </a:lnTo>
                  <a:lnTo>
                    <a:pt x="304" y="162"/>
                  </a:lnTo>
                  <a:lnTo>
                    <a:pt x="316" y="106"/>
                  </a:lnTo>
                  <a:lnTo>
                    <a:pt x="316" y="106"/>
                  </a:lnTo>
                  <a:lnTo>
                    <a:pt x="324" y="88"/>
                  </a:lnTo>
                  <a:lnTo>
                    <a:pt x="332" y="70"/>
                  </a:lnTo>
                  <a:lnTo>
                    <a:pt x="344" y="50"/>
                  </a:lnTo>
                  <a:lnTo>
                    <a:pt x="358" y="32"/>
                  </a:lnTo>
                  <a:lnTo>
                    <a:pt x="374" y="16"/>
                  </a:lnTo>
                  <a:lnTo>
                    <a:pt x="384" y="10"/>
                  </a:lnTo>
                  <a:lnTo>
                    <a:pt x="394" y="6"/>
                  </a:lnTo>
                  <a:lnTo>
                    <a:pt x="404" y="2"/>
                  </a:lnTo>
                  <a:lnTo>
                    <a:pt x="416" y="0"/>
                  </a:lnTo>
                  <a:lnTo>
                    <a:pt x="428" y="0"/>
                  </a:lnTo>
                  <a:lnTo>
                    <a:pt x="442" y="2"/>
                  </a:lnTo>
                  <a:lnTo>
                    <a:pt x="442" y="2"/>
                  </a:lnTo>
                  <a:lnTo>
                    <a:pt x="454" y="4"/>
                  </a:lnTo>
                  <a:lnTo>
                    <a:pt x="462" y="10"/>
                  </a:lnTo>
                  <a:lnTo>
                    <a:pt x="472" y="18"/>
                  </a:lnTo>
                  <a:lnTo>
                    <a:pt x="478" y="26"/>
                  </a:lnTo>
                  <a:lnTo>
                    <a:pt x="478" y="26"/>
                  </a:lnTo>
                  <a:lnTo>
                    <a:pt x="484" y="36"/>
                  </a:lnTo>
                  <a:lnTo>
                    <a:pt x="490" y="46"/>
                  </a:lnTo>
                  <a:lnTo>
                    <a:pt x="492" y="56"/>
                  </a:lnTo>
                  <a:lnTo>
                    <a:pt x="494" y="64"/>
                  </a:lnTo>
                  <a:lnTo>
                    <a:pt x="492" y="80"/>
                  </a:lnTo>
                  <a:lnTo>
                    <a:pt x="488" y="94"/>
                  </a:lnTo>
                  <a:lnTo>
                    <a:pt x="484" y="110"/>
                  </a:lnTo>
                  <a:lnTo>
                    <a:pt x="478" y="124"/>
                  </a:lnTo>
                  <a:lnTo>
                    <a:pt x="476" y="140"/>
                  </a:lnTo>
                  <a:lnTo>
                    <a:pt x="476" y="150"/>
                  </a:lnTo>
                  <a:lnTo>
                    <a:pt x="478" y="158"/>
                  </a:lnTo>
                  <a:lnTo>
                    <a:pt x="478" y="158"/>
                  </a:lnTo>
                  <a:lnTo>
                    <a:pt x="482" y="164"/>
                  </a:lnTo>
                  <a:lnTo>
                    <a:pt x="486" y="170"/>
                  </a:lnTo>
                  <a:lnTo>
                    <a:pt x="498" y="180"/>
                  </a:lnTo>
                  <a:lnTo>
                    <a:pt x="510" y="188"/>
                  </a:lnTo>
                  <a:lnTo>
                    <a:pt x="522" y="196"/>
                  </a:lnTo>
                  <a:lnTo>
                    <a:pt x="522" y="196"/>
                  </a:lnTo>
                  <a:lnTo>
                    <a:pt x="520" y="212"/>
                  </a:lnTo>
                  <a:lnTo>
                    <a:pt x="516" y="226"/>
                  </a:lnTo>
                  <a:lnTo>
                    <a:pt x="514" y="242"/>
                  </a:lnTo>
                  <a:lnTo>
                    <a:pt x="514" y="250"/>
                  </a:lnTo>
                  <a:lnTo>
                    <a:pt x="516" y="258"/>
                  </a:lnTo>
                  <a:lnTo>
                    <a:pt x="516" y="258"/>
                  </a:lnTo>
                  <a:lnTo>
                    <a:pt x="532" y="322"/>
                  </a:lnTo>
                  <a:lnTo>
                    <a:pt x="542" y="354"/>
                  </a:lnTo>
                  <a:lnTo>
                    <a:pt x="548" y="368"/>
                  </a:lnTo>
                  <a:lnTo>
                    <a:pt x="556" y="380"/>
                  </a:lnTo>
                  <a:lnTo>
                    <a:pt x="556" y="380"/>
                  </a:lnTo>
                  <a:lnTo>
                    <a:pt x="558" y="378"/>
                  </a:lnTo>
                  <a:lnTo>
                    <a:pt x="558" y="378"/>
                  </a:lnTo>
                  <a:lnTo>
                    <a:pt x="564" y="350"/>
                  </a:lnTo>
                  <a:lnTo>
                    <a:pt x="570" y="328"/>
                  </a:lnTo>
                  <a:lnTo>
                    <a:pt x="580" y="308"/>
                  </a:lnTo>
                  <a:lnTo>
                    <a:pt x="590" y="292"/>
                  </a:lnTo>
                  <a:lnTo>
                    <a:pt x="602" y="280"/>
                  </a:lnTo>
                  <a:lnTo>
                    <a:pt x="618" y="268"/>
                  </a:lnTo>
                  <a:lnTo>
                    <a:pt x="636" y="256"/>
                  </a:lnTo>
                  <a:lnTo>
                    <a:pt x="656" y="244"/>
                  </a:lnTo>
                  <a:lnTo>
                    <a:pt x="656" y="244"/>
                  </a:lnTo>
                  <a:lnTo>
                    <a:pt x="676" y="234"/>
                  </a:lnTo>
                  <a:lnTo>
                    <a:pt x="686" y="228"/>
                  </a:lnTo>
                  <a:lnTo>
                    <a:pt x="694" y="222"/>
                  </a:lnTo>
                  <a:lnTo>
                    <a:pt x="694" y="222"/>
                  </a:lnTo>
                  <a:lnTo>
                    <a:pt x="690" y="210"/>
                  </a:lnTo>
                  <a:lnTo>
                    <a:pt x="684" y="198"/>
                  </a:lnTo>
                  <a:lnTo>
                    <a:pt x="676" y="186"/>
                  </a:lnTo>
                  <a:lnTo>
                    <a:pt x="672" y="182"/>
                  </a:lnTo>
                  <a:lnTo>
                    <a:pt x="668" y="178"/>
                  </a:lnTo>
                  <a:lnTo>
                    <a:pt x="668" y="178"/>
                  </a:lnTo>
                  <a:lnTo>
                    <a:pt x="670" y="170"/>
                  </a:lnTo>
                  <a:lnTo>
                    <a:pt x="670" y="166"/>
                  </a:lnTo>
                  <a:lnTo>
                    <a:pt x="668" y="162"/>
                  </a:lnTo>
                  <a:lnTo>
                    <a:pt x="668" y="162"/>
                  </a:lnTo>
                  <a:lnTo>
                    <a:pt x="660" y="160"/>
                  </a:lnTo>
                  <a:lnTo>
                    <a:pt x="660" y="160"/>
                  </a:lnTo>
                  <a:lnTo>
                    <a:pt x="660" y="142"/>
                  </a:lnTo>
                  <a:lnTo>
                    <a:pt x="662" y="122"/>
                  </a:lnTo>
                  <a:lnTo>
                    <a:pt x="662" y="102"/>
                  </a:lnTo>
                  <a:lnTo>
                    <a:pt x="662" y="84"/>
                  </a:lnTo>
                  <a:lnTo>
                    <a:pt x="666" y="66"/>
                  </a:lnTo>
                  <a:lnTo>
                    <a:pt x="672" y="50"/>
                  </a:lnTo>
                  <a:lnTo>
                    <a:pt x="678" y="44"/>
                  </a:lnTo>
                  <a:lnTo>
                    <a:pt x="684" y="38"/>
                  </a:lnTo>
                  <a:lnTo>
                    <a:pt x="690" y="32"/>
                  </a:lnTo>
                  <a:lnTo>
                    <a:pt x="700" y="28"/>
                  </a:lnTo>
                  <a:lnTo>
                    <a:pt x="700" y="28"/>
                  </a:lnTo>
                  <a:lnTo>
                    <a:pt x="714" y="22"/>
                  </a:lnTo>
                  <a:lnTo>
                    <a:pt x="728" y="20"/>
                  </a:lnTo>
                  <a:lnTo>
                    <a:pt x="740" y="18"/>
                  </a:lnTo>
                  <a:lnTo>
                    <a:pt x="750" y="20"/>
                  </a:lnTo>
                  <a:lnTo>
                    <a:pt x="762" y="22"/>
                  </a:lnTo>
                  <a:lnTo>
                    <a:pt x="772" y="28"/>
                  </a:lnTo>
                  <a:lnTo>
                    <a:pt x="780" y="34"/>
                  </a:lnTo>
                  <a:lnTo>
                    <a:pt x="788" y="40"/>
                  </a:lnTo>
                  <a:lnTo>
                    <a:pt x="802" y="56"/>
                  </a:lnTo>
                  <a:lnTo>
                    <a:pt x="812" y="74"/>
                  </a:lnTo>
                  <a:lnTo>
                    <a:pt x="822" y="94"/>
                  </a:lnTo>
                  <a:lnTo>
                    <a:pt x="830" y="114"/>
                  </a:lnTo>
                  <a:lnTo>
                    <a:pt x="830" y="114"/>
                  </a:lnTo>
                  <a:lnTo>
                    <a:pt x="830" y="118"/>
                  </a:lnTo>
                  <a:lnTo>
                    <a:pt x="830" y="122"/>
                  </a:lnTo>
                  <a:lnTo>
                    <a:pt x="828" y="130"/>
                  </a:lnTo>
                  <a:lnTo>
                    <a:pt x="824" y="138"/>
                  </a:lnTo>
                  <a:lnTo>
                    <a:pt x="822" y="144"/>
                  </a:lnTo>
                  <a:lnTo>
                    <a:pt x="822" y="144"/>
                  </a:lnTo>
                  <a:lnTo>
                    <a:pt x="822" y="148"/>
                  </a:lnTo>
                  <a:lnTo>
                    <a:pt x="822" y="150"/>
                  </a:lnTo>
                  <a:lnTo>
                    <a:pt x="826" y="154"/>
                  </a:lnTo>
                  <a:lnTo>
                    <a:pt x="830" y="156"/>
                  </a:lnTo>
                  <a:lnTo>
                    <a:pt x="830" y="158"/>
                  </a:lnTo>
                  <a:lnTo>
                    <a:pt x="828" y="162"/>
                  </a:lnTo>
                  <a:lnTo>
                    <a:pt x="828" y="162"/>
                  </a:lnTo>
                  <a:lnTo>
                    <a:pt x="824" y="174"/>
                  </a:lnTo>
                  <a:lnTo>
                    <a:pt x="824" y="174"/>
                  </a:lnTo>
                  <a:lnTo>
                    <a:pt x="800" y="182"/>
                  </a:lnTo>
                  <a:lnTo>
                    <a:pt x="800" y="182"/>
                  </a:lnTo>
                  <a:lnTo>
                    <a:pt x="796" y="196"/>
                  </a:lnTo>
                  <a:lnTo>
                    <a:pt x="794" y="204"/>
                  </a:lnTo>
                  <a:lnTo>
                    <a:pt x="796" y="212"/>
                  </a:lnTo>
                  <a:lnTo>
                    <a:pt x="796" y="212"/>
                  </a:lnTo>
                  <a:lnTo>
                    <a:pt x="812" y="224"/>
                  </a:lnTo>
                  <a:lnTo>
                    <a:pt x="828" y="234"/>
                  </a:lnTo>
                  <a:lnTo>
                    <a:pt x="866" y="252"/>
                  </a:lnTo>
                  <a:lnTo>
                    <a:pt x="866" y="252"/>
                  </a:lnTo>
                  <a:lnTo>
                    <a:pt x="882" y="258"/>
                  </a:lnTo>
                  <a:lnTo>
                    <a:pt x="898" y="264"/>
                  </a:lnTo>
                  <a:lnTo>
                    <a:pt x="910" y="270"/>
                  </a:lnTo>
                  <a:lnTo>
                    <a:pt x="918" y="274"/>
                  </a:lnTo>
                  <a:lnTo>
                    <a:pt x="922" y="280"/>
                  </a:lnTo>
                  <a:lnTo>
                    <a:pt x="922" y="280"/>
                  </a:lnTo>
                  <a:lnTo>
                    <a:pt x="930" y="294"/>
                  </a:lnTo>
                  <a:lnTo>
                    <a:pt x="938" y="308"/>
                  </a:lnTo>
                  <a:lnTo>
                    <a:pt x="942" y="324"/>
                  </a:lnTo>
                  <a:lnTo>
                    <a:pt x="946" y="340"/>
                  </a:lnTo>
                  <a:lnTo>
                    <a:pt x="952" y="374"/>
                  </a:lnTo>
                  <a:lnTo>
                    <a:pt x="960" y="408"/>
                  </a:lnTo>
                  <a:lnTo>
                    <a:pt x="960" y="408"/>
                  </a:lnTo>
                  <a:lnTo>
                    <a:pt x="974" y="444"/>
                  </a:lnTo>
                  <a:lnTo>
                    <a:pt x="988" y="478"/>
                  </a:lnTo>
                  <a:lnTo>
                    <a:pt x="1000" y="512"/>
                  </a:lnTo>
                  <a:lnTo>
                    <a:pt x="1012" y="548"/>
                  </a:lnTo>
                  <a:lnTo>
                    <a:pt x="1012" y="548"/>
                  </a:lnTo>
                  <a:lnTo>
                    <a:pt x="1014" y="562"/>
                  </a:lnTo>
                  <a:lnTo>
                    <a:pt x="1016" y="578"/>
                  </a:lnTo>
                  <a:lnTo>
                    <a:pt x="1018" y="612"/>
                  </a:lnTo>
                  <a:lnTo>
                    <a:pt x="1018" y="646"/>
                  </a:lnTo>
                  <a:lnTo>
                    <a:pt x="1022" y="680"/>
                  </a:lnTo>
                  <a:lnTo>
                    <a:pt x="1022" y="680"/>
                  </a:lnTo>
                  <a:lnTo>
                    <a:pt x="1026" y="716"/>
                  </a:lnTo>
                  <a:lnTo>
                    <a:pt x="1026" y="734"/>
                  </a:lnTo>
                  <a:lnTo>
                    <a:pt x="1024" y="750"/>
                  </a:lnTo>
                  <a:lnTo>
                    <a:pt x="1024" y="750"/>
                  </a:lnTo>
                  <a:lnTo>
                    <a:pt x="1024" y="760"/>
                  </a:lnTo>
                  <a:lnTo>
                    <a:pt x="1026" y="770"/>
                  </a:lnTo>
                  <a:lnTo>
                    <a:pt x="1030" y="790"/>
                  </a:lnTo>
                  <a:lnTo>
                    <a:pt x="1032" y="800"/>
                  </a:lnTo>
                  <a:lnTo>
                    <a:pt x="1034" y="810"/>
                  </a:lnTo>
                  <a:lnTo>
                    <a:pt x="1034" y="822"/>
                  </a:lnTo>
                  <a:lnTo>
                    <a:pt x="1032" y="832"/>
                  </a:lnTo>
                  <a:lnTo>
                    <a:pt x="1032" y="832"/>
                  </a:lnTo>
                  <a:lnTo>
                    <a:pt x="1028" y="840"/>
                  </a:lnTo>
                  <a:lnTo>
                    <a:pt x="1022" y="846"/>
                  </a:lnTo>
                  <a:lnTo>
                    <a:pt x="1012" y="858"/>
                  </a:lnTo>
                  <a:lnTo>
                    <a:pt x="984" y="876"/>
                  </a:lnTo>
                  <a:lnTo>
                    <a:pt x="984" y="876"/>
                  </a:lnTo>
                  <a:lnTo>
                    <a:pt x="972" y="872"/>
                  </a:lnTo>
                  <a:lnTo>
                    <a:pt x="972" y="872"/>
                  </a:lnTo>
                  <a:lnTo>
                    <a:pt x="978" y="858"/>
                  </a:lnTo>
                  <a:lnTo>
                    <a:pt x="984" y="840"/>
                  </a:lnTo>
                  <a:lnTo>
                    <a:pt x="988" y="822"/>
                  </a:lnTo>
                  <a:lnTo>
                    <a:pt x="988" y="814"/>
                  </a:lnTo>
                  <a:lnTo>
                    <a:pt x="986" y="806"/>
                  </a:lnTo>
                  <a:lnTo>
                    <a:pt x="986" y="806"/>
                  </a:lnTo>
                  <a:lnTo>
                    <a:pt x="982" y="808"/>
                  </a:lnTo>
                  <a:lnTo>
                    <a:pt x="982" y="808"/>
                  </a:lnTo>
                  <a:lnTo>
                    <a:pt x="978" y="828"/>
                  </a:lnTo>
                  <a:lnTo>
                    <a:pt x="976" y="836"/>
                  </a:lnTo>
                  <a:lnTo>
                    <a:pt x="972" y="844"/>
                  </a:lnTo>
                  <a:lnTo>
                    <a:pt x="972" y="844"/>
                  </a:lnTo>
                  <a:lnTo>
                    <a:pt x="968" y="844"/>
                  </a:lnTo>
                  <a:lnTo>
                    <a:pt x="968" y="844"/>
                  </a:lnTo>
                  <a:lnTo>
                    <a:pt x="966" y="826"/>
                  </a:lnTo>
                  <a:lnTo>
                    <a:pt x="964" y="804"/>
                  </a:lnTo>
                  <a:lnTo>
                    <a:pt x="966" y="782"/>
                  </a:lnTo>
                  <a:lnTo>
                    <a:pt x="970" y="764"/>
                  </a:lnTo>
                  <a:lnTo>
                    <a:pt x="970" y="764"/>
                  </a:lnTo>
                  <a:lnTo>
                    <a:pt x="990" y="730"/>
                  </a:lnTo>
                  <a:lnTo>
                    <a:pt x="990" y="730"/>
                  </a:lnTo>
                  <a:lnTo>
                    <a:pt x="990" y="716"/>
                  </a:lnTo>
                  <a:lnTo>
                    <a:pt x="988" y="696"/>
                  </a:lnTo>
                  <a:lnTo>
                    <a:pt x="976" y="640"/>
                  </a:lnTo>
                  <a:lnTo>
                    <a:pt x="962" y="586"/>
                  </a:lnTo>
                  <a:lnTo>
                    <a:pt x="952" y="554"/>
                  </a:lnTo>
                  <a:lnTo>
                    <a:pt x="952" y="554"/>
                  </a:lnTo>
                  <a:lnTo>
                    <a:pt x="948" y="556"/>
                  </a:lnTo>
                  <a:lnTo>
                    <a:pt x="948" y="556"/>
                  </a:lnTo>
                  <a:lnTo>
                    <a:pt x="942" y="574"/>
                  </a:lnTo>
                  <a:lnTo>
                    <a:pt x="934" y="588"/>
                  </a:lnTo>
                  <a:lnTo>
                    <a:pt x="928" y="594"/>
                  </a:lnTo>
                  <a:lnTo>
                    <a:pt x="922" y="598"/>
                  </a:lnTo>
                  <a:lnTo>
                    <a:pt x="914" y="602"/>
                  </a:lnTo>
                  <a:lnTo>
                    <a:pt x="906" y="606"/>
                  </a:lnTo>
                  <a:lnTo>
                    <a:pt x="906" y="606"/>
                  </a:lnTo>
                  <a:lnTo>
                    <a:pt x="898" y="606"/>
                  </a:lnTo>
                  <a:lnTo>
                    <a:pt x="892" y="606"/>
                  </a:lnTo>
                  <a:lnTo>
                    <a:pt x="886" y="606"/>
                  </a:lnTo>
                  <a:lnTo>
                    <a:pt x="880" y="606"/>
                  </a:lnTo>
                  <a:lnTo>
                    <a:pt x="880" y="606"/>
                  </a:lnTo>
                  <a:lnTo>
                    <a:pt x="884" y="622"/>
                  </a:lnTo>
                  <a:lnTo>
                    <a:pt x="890" y="638"/>
                  </a:lnTo>
                  <a:lnTo>
                    <a:pt x="890" y="638"/>
                  </a:lnTo>
                  <a:lnTo>
                    <a:pt x="900" y="652"/>
                  </a:lnTo>
                  <a:lnTo>
                    <a:pt x="900" y="652"/>
                  </a:lnTo>
                  <a:lnTo>
                    <a:pt x="900" y="656"/>
                  </a:lnTo>
                  <a:lnTo>
                    <a:pt x="898" y="660"/>
                  </a:lnTo>
                  <a:lnTo>
                    <a:pt x="896" y="662"/>
                  </a:lnTo>
                  <a:lnTo>
                    <a:pt x="896" y="664"/>
                  </a:lnTo>
                  <a:lnTo>
                    <a:pt x="896" y="664"/>
                  </a:lnTo>
                  <a:lnTo>
                    <a:pt x="898" y="672"/>
                  </a:lnTo>
                  <a:lnTo>
                    <a:pt x="904" y="680"/>
                  </a:lnTo>
                  <a:lnTo>
                    <a:pt x="908" y="688"/>
                  </a:lnTo>
                  <a:lnTo>
                    <a:pt x="912" y="698"/>
                  </a:lnTo>
                  <a:lnTo>
                    <a:pt x="912" y="698"/>
                  </a:lnTo>
                  <a:lnTo>
                    <a:pt x="912" y="710"/>
                  </a:lnTo>
                  <a:lnTo>
                    <a:pt x="912" y="720"/>
                  </a:lnTo>
                  <a:lnTo>
                    <a:pt x="908" y="738"/>
                  </a:lnTo>
                  <a:lnTo>
                    <a:pt x="908" y="738"/>
                  </a:lnTo>
                  <a:lnTo>
                    <a:pt x="906" y="760"/>
                  </a:lnTo>
                  <a:lnTo>
                    <a:pt x="906" y="782"/>
                  </a:lnTo>
                  <a:lnTo>
                    <a:pt x="910" y="804"/>
                  </a:lnTo>
                  <a:lnTo>
                    <a:pt x="914" y="824"/>
                  </a:lnTo>
                  <a:lnTo>
                    <a:pt x="914" y="824"/>
                  </a:lnTo>
                  <a:lnTo>
                    <a:pt x="918" y="864"/>
                  </a:lnTo>
                  <a:lnTo>
                    <a:pt x="918" y="886"/>
                  </a:lnTo>
                  <a:lnTo>
                    <a:pt x="918" y="894"/>
                  </a:lnTo>
                  <a:lnTo>
                    <a:pt x="918" y="898"/>
                  </a:lnTo>
                  <a:lnTo>
                    <a:pt x="918" y="898"/>
                  </a:lnTo>
                  <a:lnTo>
                    <a:pt x="898" y="902"/>
                  </a:lnTo>
                  <a:lnTo>
                    <a:pt x="898" y="902"/>
                  </a:lnTo>
                  <a:lnTo>
                    <a:pt x="870" y="1104"/>
                  </a:lnTo>
                  <a:lnTo>
                    <a:pt x="870" y="1104"/>
                  </a:lnTo>
                  <a:lnTo>
                    <a:pt x="866" y="1126"/>
                  </a:lnTo>
                  <a:lnTo>
                    <a:pt x="866" y="1148"/>
                  </a:lnTo>
                  <a:lnTo>
                    <a:pt x="864" y="1170"/>
                  </a:lnTo>
                  <a:lnTo>
                    <a:pt x="860" y="1190"/>
                  </a:lnTo>
                  <a:lnTo>
                    <a:pt x="860" y="1190"/>
                  </a:lnTo>
                  <a:lnTo>
                    <a:pt x="852" y="1216"/>
                  </a:lnTo>
                  <a:lnTo>
                    <a:pt x="842" y="1242"/>
                  </a:lnTo>
                  <a:lnTo>
                    <a:pt x="820" y="1290"/>
                  </a:lnTo>
                  <a:lnTo>
                    <a:pt x="802" y="1338"/>
                  </a:lnTo>
                  <a:lnTo>
                    <a:pt x="792" y="1364"/>
                  </a:lnTo>
                  <a:lnTo>
                    <a:pt x="786" y="1392"/>
                  </a:lnTo>
                  <a:lnTo>
                    <a:pt x="786" y="1392"/>
                  </a:lnTo>
                  <a:lnTo>
                    <a:pt x="786" y="1402"/>
                  </a:lnTo>
                  <a:lnTo>
                    <a:pt x="788" y="1412"/>
                  </a:lnTo>
                  <a:lnTo>
                    <a:pt x="796" y="1428"/>
                  </a:lnTo>
                  <a:lnTo>
                    <a:pt x="796" y="1428"/>
                  </a:lnTo>
                  <a:lnTo>
                    <a:pt x="806" y="1466"/>
                  </a:lnTo>
                  <a:lnTo>
                    <a:pt x="806" y="1466"/>
                  </a:lnTo>
                  <a:lnTo>
                    <a:pt x="816" y="1484"/>
                  </a:lnTo>
                  <a:lnTo>
                    <a:pt x="826" y="1502"/>
                  </a:lnTo>
                  <a:lnTo>
                    <a:pt x="830" y="1512"/>
                  </a:lnTo>
                  <a:lnTo>
                    <a:pt x="832" y="1522"/>
                  </a:lnTo>
                  <a:lnTo>
                    <a:pt x="832" y="1534"/>
                  </a:lnTo>
                  <a:lnTo>
                    <a:pt x="832" y="1548"/>
                  </a:lnTo>
                  <a:lnTo>
                    <a:pt x="832" y="1548"/>
                  </a:lnTo>
                  <a:lnTo>
                    <a:pt x="826" y="1554"/>
                  </a:lnTo>
                  <a:lnTo>
                    <a:pt x="818" y="1558"/>
                  </a:lnTo>
                  <a:lnTo>
                    <a:pt x="812" y="1562"/>
                  </a:lnTo>
                  <a:lnTo>
                    <a:pt x="804" y="1562"/>
                  </a:lnTo>
                  <a:lnTo>
                    <a:pt x="798" y="1562"/>
                  </a:lnTo>
                  <a:lnTo>
                    <a:pt x="790" y="1562"/>
                  </a:lnTo>
                  <a:lnTo>
                    <a:pt x="776" y="1556"/>
                  </a:lnTo>
                  <a:lnTo>
                    <a:pt x="762" y="1548"/>
                  </a:lnTo>
                  <a:lnTo>
                    <a:pt x="748" y="1538"/>
                  </a:lnTo>
                  <a:lnTo>
                    <a:pt x="738" y="1528"/>
                  </a:lnTo>
                  <a:lnTo>
                    <a:pt x="730" y="1520"/>
                  </a:lnTo>
                  <a:lnTo>
                    <a:pt x="730" y="1520"/>
                  </a:lnTo>
                  <a:lnTo>
                    <a:pt x="728" y="1520"/>
                  </a:lnTo>
                  <a:lnTo>
                    <a:pt x="728" y="1520"/>
                  </a:lnTo>
                  <a:lnTo>
                    <a:pt x="726" y="1546"/>
                  </a:lnTo>
                  <a:lnTo>
                    <a:pt x="726" y="1546"/>
                  </a:lnTo>
                  <a:lnTo>
                    <a:pt x="704" y="1546"/>
                  </a:lnTo>
                  <a:lnTo>
                    <a:pt x="692" y="1546"/>
                  </a:lnTo>
                  <a:lnTo>
                    <a:pt x="680" y="1544"/>
                  </a:lnTo>
                  <a:lnTo>
                    <a:pt x="680" y="1544"/>
                  </a:lnTo>
                  <a:lnTo>
                    <a:pt x="678" y="1540"/>
                  </a:lnTo>
                  <a:lnTo>
                    <a:pt x="678" y="1540"/>
                  </a:lnTo>
                  <a:lnTo>
                    <a:pt x="676" y="1528"/>
                  </a:lnTo>
                  <a:lnTo>
                    <a:pt x="674" y="1518"/>
                  </a:lnTo>
                  <a:lnTo>
                    <a:pt x="674" y="1518"/>
                  </a:lnTo>
                  <a:lnTo>
                    <a:pt x="668" y="1518"/>
                  </a:lnTo>
                  <a:lnTo>
                    <a:pt x="664" y="1516"/>
                  </a:lnTo>
                  <a:lnTo>
                    <a:pt x="664" y="1516"/>
                  </a:lnTo>
                  <a:lnTo>
                    <a:pt x="666" y="1498"/>
                  </a:lnTo>
                  <a:lnTo>
                    <a:pt x="668" y="1490"/>
                  </a:lnTo>
                  <a:lnTo>
                    <a:pt x="674" y="1482"/>
                  </a:lnTo>
                  <a:lnTo>
                    <a:pt x="680" y="1474"/>
                  </a:lnTo>
                  <a:lnTo>
                    <a:pt x="680" y="1474"/>
                  </a:lnTo>
                  <a:lnTo>
                    <a:pt x="684" y="1458"/>
                  </a:lnTo>
                  <a:lnTo>
                    <a:pt x="688" y="1432"/>
                  </a:lnTo>
                  <a:lnTo>
                    <a:pt x="690" y="1406"/>
                  </a:lnTo>
                  <a:lnTo>
                    <a:pt x="690" y="1384"/>
                  </a:lnTo>
                  <a:lnTo>
                    <a:pt x="690" y="1384"/>
                  </a:lnTo>
                  <a:lnTo>
                    <a:pt x="684" y="1360"/>
                  </a:lnTo>
                  <a:lnTo>
                    <a:pt x="678" y="1338"/>
                  </a:lnTo>
                  <a:lnTo>
                    <a:pt x="664" y="1294"/>
                  </a:lnTo>
                  <a:lnTo>
                    <a:pt x="652" y="1248"/>
                  </a:lnTo>
                  <a:lnTo>
                    <a:pt x="646" y="1222"/>
                  </a:lnTo>
                  <a:lnTo>
                    <a:pt x="644" y="1196"/>
                  </a:lnTo>
                  <a:lnTo>
                    <a:pt x="644" y="1196"/>
                  </a:lnTo>
                  <a:lnTo>
                    <a:pt x="644" y="1182"/>
                  </a:lnTo>
                  <a:lnTo>
                    <a:pt x="644" y="1170"/>
                  </a:lnTo>
                  <a:lnTo>
                    <a:pt x="648" y="1146"/>
                  </a:lnTo>
                  <a:lnTo>
                    <a:pt x="654" y="1122"/>
                  </a:lnTo>
                  <a:lnTo>
                    <a:pt x="658" y="1100"/>
                  </a:lnTo>
                  <a:lnTo>
                    <a:pt x="658" y="1100"/>
                  </a:lnTo>
                  <a:lnTo>
                    <a:pt x="660" y="1078"/>
                  </a:lnTo>
                  <a:lnTo>
                    <a:pt x="660" y="1058"/>
                  </a:lnTo>
                  <a:lnTo>
                    <a:pt x="656" y="1038"/>
                  </a:lnTo>
                  <a:lnTo>
                    <a:pt x="652" y="1018"/>
                  </a:lnTo>
                  <a:lnTo>
                    <a:pt x="640" y="984"/>
                  </a:lnTo>
                  <a:lnTo>
                    <a:pt x="628" y="952"/>
                  </a:lnTo>
                  <a:lnTo>
                    <a:pt x="628" y="952"/>
                  </a:lnTo>
                  <a:lnTo>
                    <a:pt x="620" y="920"/>
                  </a:lnTo>
                  <a:lnTo>
                    <a:pt x="616" y="904"/>
                  </a:lnTo>
                  <a:lnTo>
                    <a:pt x="612" y="896"/>
                  </a:lnTo>
                  <a:lnTo>
                    <a:pt x="608" y="892"/>
                  </a:lnTo>
                  <a:lnTo>
                    <a:pt x="608" y="892"/>
                  </a:lnTo>
                  <a:lnTo>
                    <a:pt x="588" y="886"/>
                  </a:lnTo>
                  <a:lnTo>
                    <a:pt x="578" y="884"/>
                  </a:lnTo>
                  <a:lnTo>
                    <a:pt x="570" y="886"/>
                  </a:lnTo>
                  <a:lnTo>
                    <a:pt x="570" y="886"/>
                  </a:lnTo>
                  <a:lnTo>
                    <a:pt x="566" y="890"/>
                  </a:lnTo>
                  <a:lnTo>
                    <a:pt x="560" y="894"/>
                  </a:lnTo>
                  <a:lnTo>
                    <a:pt x="560" y="894"/>
                  </a:lnTo>
                  <a:lnTo>
                    <a:pt x="562" y="904"/>
                  </a:lnTo>
                  <a:lnTo>
                    <a:pt x="562" y="904"/>
                  </a:lnTo>
                  <a:lnTo>
                    <a:pt x="558" y="904"/>
                  </a:lnTo>
                  <a:lnTo>
                    <a:pt x="558" y="904"/>
                  </a:lnTo>
                  <a:lnTo>
                    <a:pt x="548" y="898"/>
                  </a:lnTo>
                  <a:lnTo>
                    <a:pt x="536" y="890"/>
                  </a:lnTo>
                  <a:lnTo>
                    <a:pt x="526" y="882"/>
                  </a:lnTo>
                  <a:lnTo>
                    <a:pt x="522" y="876"/>
                  </a:lnTo>
                  <a:lnTo>
                    <a:pt x="520" y="872"/>
                  </a:lnTo>
                  <a:lnTo>
                    <a:pt x="520" y="872"/>
                  </a:lnTo>
                  <a:lnTo>
                    <a:pt x="516" y="858"/>
                  </a:lnTo>
                  <a:lnTo>
                    <a:pt x="516" y="846"/>
                  </a:lnTo>
                  <a:lnTo>
                    <a:pt x="518" y="836"/>
                  </a:lnTo>
                  <a:lnTo>
                    <a:pt x="520" y="824"/>
                  </a:lnTo>
                  <a:lnTo>
                    <a:pt x="528" y="804"/>
                  </a:lnTo>
                  <a:lnTo>
                    <a:pt x="530" y="792"/>
                  </a:lnTo>
                  <a:lnTo>
                    <a:pt x="532" y="780"/>
                  </a:lnTo>
                  <a:lnTo>
                    <a:pt x="532" y="780"/>
                  </a:lnTo>
                  <a:lnTo>
                    <a:pt x="530" y="734"/>
                  </a:lnTo>
                  <a:lnTo>
                    <a:pt x="528" y="682"/>
                  </a:lnTo>
                  <a:lnTo>
                    <a:pt x="528" y="628"/>
                  </a:lnTo>
                  <a:lnTo>
                    <a:pt x="530" y="604"/>
                  </a:lnTo>
                  <a:lnTo>
                    <a:pt x="532" y="580"/>
                  </a:lnTo>
                  <a:lnTo>
                    <a:pt x="532" y="580"/>
                  </a:lnTo>
                  <a:lnTo>
                    <a:pt x="538" y="562"/>
                  </a:lnTo>
                  <a:lnTo>
                    <a:pt x="544" y="544"/>
                  </a:lnTo>
                  <a:lnTo>
                    <a:pt x="548" y="526"/>
                  </a:lnTo>
                  <a:lnTo>
                    <a:pt x="548" y="518"/>
                  </a:lnTo>
                  <a:lnTo>
                    <a:pt x="548" y="508"/>
                  </a:lnTo>
                  <a:lnTo>
                    <a:pt x="548" y="508"/>
                  </a:lnTo>
                  <a:lnTo>
                    <a:pt x="532" y="508"/>
                  </a:lnTo>
                  <a:lnTo>
                    <a:pt x="520" y="504"/>
                  </a:lnTo>
                  <a:lnTo>
                    <a:pt x="510" y="496"/>
                  </a:lnTo>
                  <a:lnTo>
                    <a:pt x="500" y="486"/>
                  </a:lnTo>
                  <a:lnTo>
                    <a:pt x="492" y="476"/>
                  </a:lnTo>
                  <a:lnTo>
                    <a:pt x="486" y="464"/>
                  </a:lnTo>
                  <a:lnTo>
                    <a:pt x="474" y="440"/>
                  </a:lnTo>
                  <a:lnTo>
                    <a:pt x="474" y="440"/>
                  </a:lnTo>
                  <a:lnTo>
                    <a:pt x="472" y="442"/>
                  </a:lnTo>
                  <a:lnTo>
                    <a:pt x="472" y="442"/>
                  </a:lnTo>
                  <a:lnTo>
                    <a:pt x="472" y="592"/>
                  </a:lnTo>
                  <a:lnTo>
                    <a:pt x="472" y="592"/>
                  </a:lnTo>
                  <a:lnTo>
                    <a:pt x="460" y="708"/>
                  </a:lnTo>
                  <a:lnTo>
                    <a:pt x="460" y="708"/>
                  </a:lnTo>
                  <a:lnTo>
                    <a:pt x="458" y="712"/>
                  </a:lnTo>
                  <a:lnTo>
                    <a:pt x="456" y="716"/>
                  </a:lnTo>
                  <a:lnTo>
                    <a:pt x="452" y="720"/>
                  </a:lnTo>
                  <a:lnTo>
                    <a:pt x="454" y="728"/>
                  </a:lnTo>
                  <a:lnTo>
                    <a:pt x="454" y="728"/>
                  </a:lnTo>
                  <a:lnTo>
                    <a:pt x="458" y="762"/>
                  </a:lnTo>
                  <a:lnTo>
                    <a:pt x="460" y="796"/>
                  </a:lnTo>
                  <a:lnTo>
                    <a:pt x="460" y="826"/>
                  </a:lnTo>
                  <a:lnTo>
                    <a:pt x="458" y="840"/>
                  </a:lnTo>
                  <a:lnTo>
                    <a:pt x="456" y="852"/>
                  </a:lnTo>
                  <a:lnTo>
                    <a:pt x="456" y="852"/>
                  </a:lnTo>
                  <a:lnTo>
                    <a:pt x="454" y="936"/>
                  </a:lnTo>
                  <a:lnTo>
                    <a:pt x="454" y="936"/>
                  </a:lnTo>
                  <a:lnTo>
                    <a:pt x="440" y="1014"/>
                  </a:lnTo>
                  <a:lnTo>
                    <a:pt x="426" y="1090"/>
                  </a:lnTo>
                  <a:lnTo>
                    <a:pt x="426" y="1090"/>
                  </a:lnTo>
                  <a:lnTo>
                    <a:pt x="422" y="1114"/>
                  </a:lnTo>
                  <a:lnTo>
                    <a:pt x="420" y="1138"/>
                  </a:lnTo>
                  <a:lnTo>
                    <a:pt x="418" y="1162"/>
                  </a:lnTo>
                  <a:lnTo>
                    <a:pt x="416" y="1172"/>
                  </a:lnTo>
                  <a:lnTo>
                    <a:pt x="412" y="1182"/>
                  </a:lnTo>
                  <a:lnTo>
                    <a:pt x="412" y="1182"/>
                  </a:lnTo>
                  <a:lnTo>
                    <a:pt x="402" y="1204"/>
                  </a:lnTo>
                  <a:lnTo>
                    <a:pt x="390" y="1226"/>
                  </a:lnTo>
                  <a:lnTo>
                    <a:pt x="364" y="1270"/>
                  </a:lnTo>
                  <a:lnTo>
                    <a:pt x="350" y="1290"/>
                  </a:lnTo>
                  <a:lnTo>
                    <a:pt x="338" y="1314"/>
                  </a:lnTo>
                  <a:lnTo>
                    <a:pt x="330" y="1336"/>
                  </a:lnTo>
                  <a:lnTo>
                    <a:pt x="322" y="1360"/>
                  </a:lnTo>
                  <a:lnTo>
                    <a:pt x="322" y="1360"/>
                  </a:lnTo>
                  <a:lnTo>
                    <a:pt x="322" y="1368"/>
                  </a:lnTo>
                  <a:lnTo>
                    <a:pt x="322" y="1374"/>
                  </a:lnTo>
                  <a:lnTo>
                    <a:pt x="326" y="1384"/>
                  </a:lnTo>
                  <a:lnTo>
                    <a:pt x="336" y="1404"/>
                  </a:lnTo>
                  <a:lnTo>
                    <a:pt x="336" y="1404"/>
                  </a:lnTo>
                  <a:lnTo>
                    <a:pt x="344" y="1434"/>
                  </a:lnTo>
                  <a:lnTo>
                    <a:pt x="344" y="1434"/>
                  </a:lnTo>
                  <a:lnTo>
                    <a:pt x="354" y="1454"/>
                  </a:lnTo>
                  <a:lnTo>
                    <a:pt x="364" y="1476"/>
                  </a:lnTo>
                  <a:lnTo>
                    <a:pt x="368" y="1488"/>
                  </a:lnTo>
                  <a:lnTo>
                    <a:pt x="370" y="1500"/>
                  </a:lnTo>
                  <a:lnTo>
                    <a:pt x="368" y="1512"/>
                  </a:lnTo>
                  <a:lnTo>
                    <a:pt x="362" y="1524"/>
                  </a:lnTo>
                  <a:lnTo>
                    <a:pt x="362" y="1524"/>
                  </a:lnTo>
                  <a:lnTo>
                    <a:pt x="344" y="1526"/>
                  </a:lnTo>
                  <a:lnTo>
                    <a:pt x="326" y="1528"/>
                  </a:lnTo>
                  <a:lnTo>
                    <a:pt x="308" y="1526"/>
                  </a:lnTo>
                  <a:lnTo>
                    <a:pt x="290" y="1522"/>
                  </a:lnTo>
                  <a:lnTo>
                    <a:pt x="290" y="1522"/>
                  </a:lnTo>
                  <a:lnTo>
                    <a:pt x="280" y="1528"/>
                  </a:lnTo>
                  <a:lnTo>
                    <a:pt x="268" y="1534"/>
                  </a:lnTo>
                  <a:lnTo>
                    <a:pt x="260" y="1534"/>
                  </a:lnTo>
                  <a:lnTo>
                    <a:pt x="254" y="1534"/>
                  </a:lnTo>
                  <a:lnTo>
                    <a:pt x="248" y="1532"/>
                  </a:lnTo>
                  <a:lnTo>
                    <a:pt x="242" y="1528"/>
                  </a:lnTo>
                  <a:lnTo>
                    <a:pt x="242" y="1528"/>
                  </a:lnTo>
                  <a:lnTo>
                    <a:pt x="240" y="1518"/>
                  </a:lnTo>
                  <a:lnTo>
                    <a:pt x="240" y="1508"/>
                  </a:lnTo>
                  <a:lnTo>
                    <a:pt x="242" y="1482"/>
                  </a:lnTo>
                  <a:lnTo>
                    <a:pt x="246" y="1456"/>
                  </a:lnTo>
                  <a:lnTo>
                    <a:pt x="246" y="1440"/>
                  </a:lnTo>
                  <a:lnTo>
                    <a:pt x="246" y="1440"/>
                  </a:lnTo>
                  <a:lnTo>
                    <a:pt x="240" y="1430"/>
                  </a:lnTo>
                  <a:lnTo>
                    <a:pt x="238" y="1422"/>
                  </a:lnTo>
                  <a:lnTo>
                    <a:pt x="238" y="1414"/>
                  </a:lnTo>
                  <a:lnTo>
                    <a:pt x="238" y="1414"/>
                  </a:lnTo>
                  <a:lnTo>
                    <a:pt x="244" y="1394"/>
                  </a:lnTo>
                  <a:lnTo>
                    <a:pt x="246" y="1384"/>
                  </a:lnTo>
                  <a:lnTo>
                    <a:pt x="246" y="1372"/>
                  </a:lnTo>
                  <a:lnTo>
                    <a:pt x="246" y="1372"/>
                  </a:lnTo>
                  <a:lnTo>
                    <a:pt x="234" y="1326"/>
                  </a:lnTo>
                  <a:lnTo>
                    <a:pt x="220" y="1280"/>
                  </a:lnTo>
                  <a:lnTo>
                    <a:pt x="208" y="1236"/>
                  </a:lnTo>
                  <a:lnTo>
                    <a:pt x="202" y="1212"/>
                  </a:lnTo>
                  <a:lnTo>
                    <a:pt x="200" y="1190"/>
                  </a:lnTo>
                  <a:lnTo>
                    <a:pt x="200" y="1190"/>
                  </a:lnTo>
                  <a:lnTo>
                    <a:pt x="198" y="1168"/>
                  </a:lnTo>
                  <a:lnTo>
                    <a:pt x="200" y="1150"/>
                  </a:lnTo>
                  <a:lnTo>
                    <a:pt x="206" y="1130"/>
                  </a:lnTo>
                  <a:lnTo>
                    <a:pt x="212" y="1112"/>
                  </a:lnTo>
                  <a:lnTo>
                    <a:pt x="218" y="1094"/>
                  </a:lnTo>
                  <a:lnTo>
                    <a:pt x="222" y="1076"/>
                  </a:lnTo>
                  <a:lnTo>
                    <a:pt x="222" y="1056"/>
                  </a:lnTo>
                  <a:lnTo>
                    <a:pt x="220" y="1036"/>
                  </a:lnTo>
                  <a:lnTo>
                    <a:pt x="220" y="1036"/>
                  </a:lnTo>
                  <a:lnTo>
                    <a:pt x="192" y="958"/>
                  </a:lnTo>
                  <a:lnTo>
                    <a:pt x="192" y="958"/>
                  </a:lnTo>
                  <a:lnTo>
                    <a:pt x="164" y="852"/>
                  </a:lnTo>
                  <a:lnTo>
                    <a:pt x="164" y="852"/>
                  </a:lnTo>
                  <a:lnTo>
                    <a:pt x="158" y="844"/>
                  </a:lnTo>
                  <a:lnTo>
                    <a:pt x="152" y="836"/>
                  </a:lnTo>
                  <a:lnTo>
                    <a:pt x="146" y="828"/>
                  </a:lnTo>
                  <a:lnTo>
                    <a:pt x="142" y="824"/>
                  </a:lnTo>
                  <a:lnTo>
                    <a:pt x="140" y="818"/>
                  </a:lnTo>
                  <a:lnTo>
                    <a:pt x="140" y="818"/>
                  </a:lnTo>
                  <a:lnTo>
                    <a:pt x="140" y="804"/>
                  </a:lnTo>
                  <a:lnTo>
                    <a:pt x="144" y="792"/>
                  </a:lnTo>
                  <a:lnTo>
                    <a:pt x="150" y="770"/>
                  </a:lnTo>
                  <a:lnTo>
                    <a:pt x="150" y="770"/>
                  </a:lnTo>
                  <a:lnTo>
                    <a:pt x="146" y="696"/>
                  </a:lnTo>
                  <a:lnTo>
                    <a:pt x="146" y="696"/>
                  </a:lnTo>
                  <a:lnTo>
                    <a:pt x="140" y="700"/>
                  </a:lnTo>
                  <a:lnTo>
                    <a:pt x="140" y="700"/>
                  </a:lnTo>
                  <a:lnTo>
                    <a:pt x="138" y="708"/>
                  </a:lnTo>
                  <a:lnTo>
                    <a:pt x="132" y="714"/>
                  </a:lnTo>
                  <a:lnTo>
                    <a:pt x="128" y="718"/>
                  </a:lnTo>
                  <a:lnTo>
                    <a:pt x="122" y="722"/>
                  </a:lnTo>
                  <a:lnTo>
                    <a:pt x="108" y="728"/>
                  </a:lnTo>
                  <a:lnTo>
                    <a:pt x="92" y="736"/>
                  </a:lnTo>
                  <a:lnTo>
                    <a:pt x="92" y="736"/>
                  </a:lnTo>
                  <a:lnTo>
                    <a:pt x="88" y="754"/>
                  </a:lnTo>
                  <a:lnTo>
                    <a:pt x="88" y="754"/>
                  </a:lnTo>
                  <a:lnTo>
                    <a:pt x="94" y="762"/>
                  </a:lnTo>
                  <a:lnTo>
                    <a:pt x="98" y="772"/>
                  </a:lnTo>
                  <a:lnTo>
                    <a:pt x="106" y="790"/>
                  </a:lnTo>
                  <a:lnTo>
                    <a:pt x="106" y="790"/>
                  </a:lnTo>
                  <a:lnTo>
                    <a:pt x="116" y="810"/>
                  </a:lnTo>
                  <a:lnTo>
                    <a:pt x="122" y="830"/>
                  </a:lnTo>
                  <a:lnTo>
                    <a:pt x="128" y="850"/>
                  </a:lnTo>
                  <a:lnTo>
                    <a:pt x="132" y="870"/>
                  </a:lnTo>
                  <a:lnTo>
                    <a:pt x="134" y="892"/>
                  </a:lnTo>
                  <a:lnTo>
                    <a:pt x="136" y="914"/>
                  </a:lnTo>
                  <a:lnTo>
                    <a:pt x="136" y="966"/>
                  </a:lnTo>
                  <a:lnTo>
                    <a:pt x="136" y="966"/>
                  </a:lnTo>
                  <a:close/>
                  <a:moveTo>
                    <a:pt x="284" y="200"/>
                  </a:moveTo>
                  <a:lnTo>
                    <a:pt x="284" y="200"/>
                  </a:lnTo>
                  <a:lnTo>
                    <a:pt x="276" y="212"/>
                  </a:lnTo>
                  <a:lnTo>
                    <a:pt x="276" y="212"/>
                  </a:lnTo>
                  <a:lnTo>
                    <a:pt x="278" y="214"/>
                  </a:lnTo>
                  <a:lnTo>
                    <a:pt x="278" y="214"/>
                  </a:lnTo>
                  <a:lnTo>
                    <a:pt x="282" y="210"/>
                  </a:lnTo>
                  <a:lnTo>
                    <a:pt x="282" y="210"/>
                  </a:lnTo>
                  <a:lnTo>
                    <a:pt x="288" y="200"/>
                  </a:lnTo>
                  <a:lnTo>
                    <a:pt x="288" y="200"/>
                  </a:lnTo>
                  <a:lnTo>
                    <a:pt x="284" y="200"/>
                  </a:lnTo>
                  <a:lnTo>
                    <a:pt x="284" y="200"/>
                  </a:lnTo>
                  <a:close/>
                  <a:moveTo>
                    <a:pt x="446" y="212"/>
                  </a:moveTo>
                  <a:lnTo>
                    <a:pt x="446" y="212"/>
                  </a:lnTo>
                  <a:lnTo>
                    <a:pt x="438" y="222"/>
                  </a:lnTo>
                  <a:lnTo>
                    <a:pt x="428" y="230"/>
                  </a:lnTo>
                  <a:lnTo>
                    <a:pt x="410" y="248"/>
                  </a:lnTo>
                  <a:lnTo>
                    <a:pt x="410" y="248"/>
                  </a:lnTo>
                  <a:lnTo>
                    <a:pt x="410" y="258"/>
                  </a:lnTo>
                  <a:lnTo>
                    <a:pt x="410" y="258"/>
                  </a:lnTo>
                  <a:lnTo>
                    <a:pt x="428" y="268"/>
                  </a:lnTo>
                  <a:lnTo>
                    <a:pt x="446" y="274"/>
                  </a:lnTo>
                  <a:lnTo>
                    <a:pt x="466" y="282"/>
                  </a:lnTo>
                  <a:lnTo>
                    <a:pt x="484" y="292"/>
                  </a:lnTo>
                  <a:lnTo>
                    <a:pt x="484" y="292"/>
                  </a:lnTo>
                  <a:lnTo>
                    <a:pt x="482" y="282"/>
                  </a:lnTo>
                  <a:lnTo>
                    <a:pt x="478" y="270"/>
                  </a:lnTo>
                  <a:lnTo>
                    <a:pt x="468" y="252"/>
                  </a:lnTo>
                  <a:lnTo>
                    <a:pt x="458" y="232"/>
                  </a:lnTo>
                  <a:lnTo>
                    <a:pt x="450" y="212"/>
                  </a:lnTo>
                  <a:lnTo>
                    <a:pt x="450" y="212"/>
                  </a:lnTo>
                  <a:lnTo>
                    <a:pt x="446" y="212"/>
                  </a:lnTo>
                  <a:lnTo>
                    <a:pt x="446" y="212"/>
                  </a:lnTo>
                  <a:close/>
                  <a:moveTo>
                    <a:pt x="622" y="434"/>
                  </a:moveTo>
                  <a:lnTo>
                    <a:pt x="622" y="434"/>
                  </a:lnTo>
                  <a:lnTo>
                    <a:pt x="618" y="444"/>
                  </a:lnTo>
                  <a:lnTo>
                    <a:pt x="616" y="454"/>
                  </a:lnTo>
                  <a:lnTo>
                    <a:pt x="612" y="478"/>
                  </a:lnTo>
                  <a:lnTo>
                    <a:pt x="610" y="502"/>
                  </a:lnTo>
                  <a:lnTo>
                    <a:pt x="608" y="524"/>
                  </a:lnTo>
                  <a:lnTo>
                    <a:pt x="608" y="524"/>
                  </a:lnTo>
                  <a:lnTo>
                    <a:pt x="590" y="590"/>
                  </a:lnTo>
                  <a:lnTo>
                    <a:pt x="590" y="590"/>
                  </a:lnTo>
                  <a:lnTo>
                    <a:pt x="586" y="612"/>
                  </a:lnTo>
                  <a:lnTo>
                    <a:pt x="586" y="626"/>
                  </a:lnTo>
                  <a:lnTo>
                    <a:pt x="588" y="636"/>
                  </a:lnTo>
                  <a:lnTo>
                    <a:pt x="588" y="636"/>
                  </a:lnTo>
                  <a:lnTo>
                    <a:pt x="590" y="634"/>
                  </a:lnTo>
                  <a:lnTo>
                    <a:pt x="590" y="634"/>
                  </a:lnTo>
                  <a:lnTo>
                    <a:pt x="606" y="602"/>
                  </a:lnTo>
                  <a:lnTo>
                    <a:pt x="606" y="602"/>
                  </a:lnTo>
                  <a:lnTo>
                    <a:pt x="616" y="594"/>
                  </a:lnTo>
                  <a:lnTo>
                    <a:pt x="616" y="594"/>
                  </a:lnTo>
                  <a:lnTo>
                    <a:pt x="620" y="572"/>
                  </a:lnTo>
                  <a:lnTo>
                    <a:pt x="620" y="572"/>
                  </a:lnTo>
                  <a:lnTo>
                    <a:pt x="630" y="564"/>
                  </a:lnTo>
                  <a:lnTo>
                    <a:pt x="630" y="564"/>
                  </a:lnTo>
                  <a:lnTo>
                    <a:pt x="632" y="542"/>
                  </a:lnTo>
                  <a:lnTo>
                    <a:pt x="632" y="542"/>
                  </a:lnTo>
                  <a:lnTo>
                    <a:pt x="644" y="528"/>
                  </a:lnTo>
                  <a:lnTo>
                    <a:pt x="644" y="528"/>
                  </a:lnTo>
                  <a:lnTo>
                    <a:pt x="636" y="486"/>
                  </a:lnTo>
                  <a:lnTo>
                    <a:pt x="636" y="486"/>
                  </a:lnTo>
                  <a:lnTo>
                    <a:pt x="632" y="458"/>
                  </a:lnTo>
                  <a:lnTo>
                    <a:pt x="628" y="446"/>
                  </a:lnTo>
                  <a:lnTo>
                    <a:pt x="626" y="440"/>
                  </a:lnTo>
                  <a:lnTo>
                    <a:pt x="622" y="434"/>
                  </a:lnTo>
                  <a:lnTo>
                    <a:pt x="622" y="434"/>
                  </a:lnTo>
                  <a:close/>
                  <a:moveTo>
                    <a:pt x="180" y="436"/>
                  </a:moveTo>
                  <a:lnTo>
                    <a:pt x="180" y="436"/>
                  </a:lnTo>
                  <a:lnTo>
                    <a:pt x="170" y="450"/>
                  </a:lnTo>
                  <a:lnTo>
                    <a:pt x="162" y="470"/>
                  </a:lnTo>
                  <a:lnTo>
                    <a:pt x="158" y="480"/>
                  </a:lnTo>
                  <a:lnTo>
                    <a:pt x="156" y="490"/>
                  </a:lnTo>
                  <a:lnTo>
                    <a:pt x="156" y="500"/>
                  </a:lnTo>
                  <a:lnTo>
                    <a:pt x="158" y="512"/>
                  </a:lnTo>
                  <a:lnTo>
                    <a:pt x="158" y="512"/>
                  </a:lnTo>
                  <a:lnTo>
                    <a:pt x="160" y="512"/>
                  </a:lnTo>
                  <a:lnTo>
                    <a:pt x="160" y="512"/>
                  </a:lnTo>
                  <a:lnTo>
                    <a:pt x="168" y="508"/>
                  </a:lnTo>
                  <a:lnTo>
                    <a:pt x="174" y="500"/>
                  </a:lnTo>
                  <a:lnTo>
                    <a:pt x="180" y="490"/>
                  </a:lnTo>
                  <a:lnTo>
                    <a:pt x="184" y="480"/>
                  </a:lnTo>
                  <a:lnTo>
                    <a:pt x="186" y="468"/>
                  </a:lnTo>
                  <a:lnTo>
                    <a:pt x="186" y="456"/>
                  </a:lnTo>
                  <a:lnTo>
                    <a:pt x="186" y="446"/>
                  </a:lnTo>
                  <a:lnTo>
                    <a:pt x="184" y="436"/>
                  </a:lnTo>
                  <a:lnTo>
                    <a:pt x="184" y="436"/>
                  </a:lnTo>
                  <a:lnTo>
                    <a:pt x="180" y="436"/>
                  </a:lnTo>
                  <a:lnTo>
                    <a:pt x="180" y="436"/>
                  </a:lnTo>
                  <a:close/>
                  <a:moveTo>
                    <a:pt x="150" y="496"/>
                  </a:moveTo>
                  <a:lnTo>
                    <a:pt x="150" y="496"/>
                  </a:lnTo>
                  <a:lnTo>
                    <a:pt x="136" y="508"/>
                  </a:lnTo>
                  <a:lnTo>
                    <a:pt x="136" y="508"/>
                  </a:lnTo>
                  <a:lnTo>
                    <a:pt x="136" y="516"/>
                  </a:lnTo>
                  <a:lnTo>
                    <a:pt x="136" y="516"/>
                  </a:lnTo>
                  <a:lnTo>
                    <a:pt x="152" y="512"/>
                  </a:lnTo>
                  <a:lnTo>
                    <a:pt x="152" y="512"/>
                  </a:lnTo>
                  <a:lnTo>
                    <a:pt x="152" y="502"/>
                  </a:lnTo>
                  <a:lnTo>
                    <a:pt x="152" y="500"/>
                  </a:lnTo>
                  <a:lnTo>
                    <a:pt x="150" y="496"/>
                  </a:lnTo>
                  <a:lnTo>
                    <a:pt x="150" y="496"/>
                  </a:lnTo>
                  <a:close/>
                  <a:moveTo>
                    <a:pt x="882" y="600"/>
                  </a:moveTo>
                  <a:lnTo>
                    <a:pt x="882" y="600"/>
                  </a:lnTo>
                  <a:lnTo>
                    <a:pt x="882" y="602"/>
                  </a:lnTo>
                  <a:lnTo>
                    <a:pt x="882" y="602"/>
                  </a:lnTo>
                  <a:lnTo>
                    <a:pt x="882" y="600"/>
                  </a:lnTo>
                  <a:lnTo>
                    <a:pt x="882" y="600"/>
                  </a:lnTo>
                  <a:close/>
                  <a:moveTo>
                    <a:pt x="94" y="688"/>
                  </a:moveTo>
                  <a:lnTo>
                    <a:pt x="94" y="688"/>
                  </a:lnTo>
                  <a:lnTo>
                    <a:pt x="94" y="710"/>
                  </a:lnTo>
                  <a:lnTo>
                    <a:pt x="96" y="720"/>
                  </a:lnTo>
                  <a:lnTo>
                    <a:pt x="98" y="726"/>
                  </a:lnTo>
                  <a:lnTo>
                    <a:pt x="98" y="726"/>
                  </a:lnTo>
                  <a:lnTo>
                    <a:pt x="106" y="726"/>
                  </a:lnTo>
                  <a:lnTo>
                    <a:pt x="114" y="724"/>
                  </a:lnTo>
                  <a:lnTo>
                    <a:pt x="122" y="720"/>
                  </a:lnTo>
                  <a:lnTo>
                    <a:pt x="130" y="714"/>
                  </a:lnTo>
                  <a:lnTo>
                    <a:pt x="136" y="706"/>
                  </a:lnTo>
                  <a:lnTo>
                    <a:pt x="140" y="698"/>
                  </a:lnTo>
                  <a:lnTo>
                    <a:pt x="144" y="688"/>
                  </a:lnTo>
                  <a:lnTo>
                    <a:pt x="144" y="680"/>
                  </a:lnTo>
                  <a:lnTo>
                    <a:pt x="144" y="680"/>
                  </a:lnTo>
                  <a:lnTo>
                    <a:pt x="144" y="678"/>
                  </a:lnTo>
                  <a:lnTo>
                    <a:pt x="144" y="678"/>
                  </a:lnTo>
                  <a:lnTo>
                    <a:pt x="120" y="686"/>
                  </a:lnTo>
                  <a:lnTo>
                    <a:pt x="108" y="688"/>
                  </a:lnTo>
                  <a:lnTo>
                    <a:pt x="94" y="688"/>
                  </a:lnTo>
                  <a:lnTo>
                    <a:pt x="94" y="688"/>
                  </a:lnTo>
                  <a:close/>
                  <a:moveTo>
                    <a:pt x="20" y="792"/>
                  </a:moveTo>
                  <a:lnTo>
                    <a:pt x="20" y="792"/>
                  </a:lnTo>
                  <a:lnTo>
                    <a:pt x="20" y="794"/>
                  </a:lnTo>
                  <a:lnTo>
                    <a:pt x="20" y="794"/>
                  </a:lnTo>
                  <a:lnTo>
                    <a:pt x="20" y="794"/>
                  </a:lnTo>
                  <a:lnTo>
                    <a:pt x="20" y="792"/>
                  </a:lnTo>
                  <a:lnTo>
                    <a:pt x="20" y="792"/>
                  </a:lnTo>
                  <a:close/>
                  <a:moveTo>
                    <a:pt x="296" y="872"/>
                  </a:moveTo>
                  <a:lnTo>
                    <a:pt x="296" y="872"/>
                  </a:lnTo>
                  <a:lnTo>
                    <a:pt x="298" y="916"/>
                  </a:lnTo>
                  <a:lnTo>
                    <a:pt x="300" y="958"/>
                  </a:lnTo>
                  <a:lnTo>
                    <a:pt x="304" y="996"/>
                  </a:lnTo>
                  <a:lnTo>
                    <a:pt x="306" y="1032"/>
                  </a:lnTo>
                  <a:lnTo>
                    <a:pt x="306" y="1032"/>
                  </a:lnTo>
                  <a:lnTo>
                    <a:pt x="306" y="1046"/>
                  </a:lnTo>
                  <a:lnTo>
                    <a:pt x="304" y="1060"/>
                  </a:lnTo>
                  <a:lnTo>
                    <a:pt x="298" y="1086"/>
                  </a:lnTo>
                  <a:lnTo>
                    <a:pt x="292" y="1112"/>
                  </a:lnTo>
                  <a:lnTo>
                    <a:pt x="286" y="1138"/>
                  </a:lnTo>
                  <a:lnTo>
                    <a:pt x="286" y="1138"/>
                  </a:lnTo>
                  <a:lnTo>
                    <a:pt x="282" y="1312"/>
                  </a:lnTo>
                  <a:lnTo>
                    <a:pt x="282" y="1312"/>
                  </a:lnTo>
                  <a:lnTo>
                    <a:pt x="288" y="1306"/>
                  </a:lnTo>
                  <a:lnTo>
                    <a:pt x="294" y="1300"/>
                  </a:lnTo>
                  <a:lnTo>
                    <a:pt x="300" y="1286"/>
                  </a:lnTo>
                  <a:lnTo>
                    <a:pt x="306" y="1270"/>
                  </a:lnTo>
                  <a:lnTo>
                    <a:pt x="308" y="1250"/>
                  </a:lnTo>
                  <a:lnTo>
                    <a:pt x="310" y="1212"/>
                  </a:lnTo>
                  <a:lnTo>
                    <a:pt x="312" y="1192"/>
                  </a:lnTo>
                  <a:lnTo>
                    <a:pt x="316" y="1172"/>
                  </a:lnTo>
                  <a:lnTo>
                    <a:pt x="316" y="1172"/>
                  </a:lnTo>
                  <a:lnTo>
                    <a:pt x="322" y="1152"/>
                  </a:lnTo>
                  <a:lnTo>
                    <a:pt x="330" y="1134"/>
                  </a:lnTo>
                  <a:lnTo>
                    <a:pt x="340" y="1116"/>
                  </a:lnTo>
                  <a:lnTo>
                    <a:pt x="346" y="1098"/>
                  </a:lnTo>
                  <a:lnTo>
                    <a:pt x="346" y="1098"/>
                  </a:lnTo>
                  <a:lnTo>
                    <a:pt x="348" y="1082"/>
                  </a:lnTo>
                  <a:lnTo>
                    <a:pt x="346" y="1064"/>
                  </a:lnTo>
                  <a:lnTo>
                    <a:pt x="340" y="1032"/>
                  </a:lnTo>
                  <a:lnTo>
                    <a:pt x="340" y="1032"/>
                  </a:lnTo>
                  <a:lnTo>
                    <a:pt x="344" y="986"/>
                  </a:lnTo>
                  <a:lnTo>
                    <a:pt x="344" y="986"/>
                  </a:lnTo>
                  <a:lnTo>
                    <a:pt x="314" y="874"/>
                  </a:lnTo>
                  <a:lnTo>
                    <a:pt x="314" y="874"/>
                  </a:lnTo>
                  <a:lnTo>
                    <a:pt x="296" y="872"/>
                  </a:lnTo>
                  <a:lnTo>
                    <a:pt x="296" y="872"/>
                  </a:lnTo>
                  <a:close/>
                  <a:moveTo>
                    <a:pt x="740" y="892"/>
                  </a:moveTo>
                  <a:lnTo>
                    <a:pt x="740" y="892"/>
                  </a:lnTo>
                  <a:lnTo>
                    <a:pt x="746" y="992"/>
                  </a:lnTo>
                  <a:lnTo>
                    <a:pt x="746" y="992"/>
                  </a:lnTo>
                  <a:lnTo>
                    <a:pt x="750" y="1030"/>
                  </a:lnTo>
                  <a:lnTo>
                    <a:pt x="752" y="1052"/>
                  </a:lnTo>
                  <a:lnTo>
                    <a:pt x="750" y="1074"/>
                  </a:lnTo>
                  <a:lnTo>
                    <a:pt x="750" y="1074"/>
                  </a:lnTo>
                  <a:lnTo>
                    <a:pt x="730" y="1152"/>
                  </a:lnTo>
                  <a:lnTo>
                    <a:pt x="730" y="1152"/>
                  </a:lnTo>
                  <a:lnTo>
                    <a:pt x="734" y="1248"/>
                  </a:lnTo>
                  <a:lnTo>
                    <a:pt x="734" y="1248"/>
                  </a:lnTo>
                  <a:lnTo>
                    <a:pt x="726" y="1356"/>
                  </a:lnTo>
                  <a:lnTo>
                    <a:pt x="726" y="1356"/>
                  </a:lnTo>
                  <a:lnTo>
                    <a:pt x="732" y="1352"/>
                  </a:lnTo>
                  <a:lnTo>
                    <a:pt x="740" y="1346"/>
                  </a:lnTo>
                  <a:lnTo>
                    <a:pt x="744" y="1340"/>
                  </a:lnTo>
                  <a:lnTo>
                    <a:pt x="748" y="1330"/>
                  </a:lnTo>
                  <a:lnTo>
                    <a:pt x="752" y="1310"/>
                  </a:lnTo>
                  <a:lnTo>
                    <a:pt x="754" y="1288"/>
                  </a:lnTo>
                  <a:lnTo>
                    <a:pt x="754" y="1236"/>
                  </a:lnTo>
                  <a:lnTo>
                    <a:pt x="756" y="1212"/>
                  </a:lnTo>
                  <a:lnTo>
                    <a:pt x="758" y="1190"/>
                  </a:lnTo>
                  <a:lnTo>
                    <a:pt x="758" y="1190"/>
                  </a:lnTo>
                  <a:lnTo>
                    <a:pt x="762" y="1170"/>
                  </a:lnTo>
                  <a:lnTo>
                    <a:pt x="770" y="1150"/>
                  </a:lnTo>
                  <a:lnTo>
                    <a:pt x="776" y="1134"/>
                  </a:lnTo>
                  <a:lnTo>
                    <a:pt x="782" y="1116"/>
                  </a:lnTo>
                  <a:lnTo>
                    <a:pt x="782" y="1116"/>
                  </a:lnTo>
                  <a:lnTo>
                    <a:pt x="784" y="1104"/>
                  </a:lnTo>
                  <a:lnTo>
                    <a:pt x="780" y="1092"/>
                  </a:lnTo>
                  <a:lnTo>
                    <a:pt x="778" y="1080"/>
                  </a:lnTo>
                  <a:lnTo>
                    <a:pt x="774" y="1070"/>
                  </a:lnTo>
                  <a:lnTo>
                    <a:pt x="774" y="1070"/>
                  </a:lnTo>
                  <a:lnTo>
                    <a:pt x="774" y="1016"/>
                  </a:lnTo>
                  <a:lnTo>
                    <a:pt x="774" y="1016"/>
                  </a:lnTo>
                  <a:lnTo>
                    <a:pt x="752" y="898"/>
                  </a:lnTo>
                  <a:lnTo>
                    <a:pt x="752" y="898"/>
                  </a:lnTo>
                  <a:lnTo>
                    <a:pt x="740" y="892"/>
                  </a:lnTo>
                  <a:lnTo>
                    <a:pt x="740" y="892"/>
                  </a:lnTo>
                  <a:close/>
                  <a:moveTo>
                    <a:pt x="718" y="1486"/>
                  </a:moveTo>
                  <a:lnTo>
                    <a:pt x="718" y="1486"/>
                  </a:lnTo>
                  <a:lnTo>
                    <a:pt x="718" y="1490"/>
                  </a:lnTo>
                  <a:lnTo>
                    <a:pt x="718" y="1490"/>
                  </a:lnTo>
                  <a:lnTo>
                    <a:pt x="718" y="1486"/>
                  </a:lnTo>
                  <a:lnTo>
                    <a:pt x="718" y="1486"/>
                  </a:lnTo>
                  <a:close/>
                  <a:moveTo>
                    <a:pt x="722" y="1492"/>
                  </a:moveTo>
                  <a:lnTo>
                    <a:pt x="722" y="1492"/>
                  </a:lnTo>
                  <a:lnTo>
                    <a:pt x="722" y="1494"/>
                  </a:lnTo>
                  <a:lnTo>
                    <a:pt x="722" y="1494"/>
                  </a:lnTo>
                  <a:lnTo>
                    <a:pt x="726" y="1492"/>
                  </a:lnTo>
                  <a:lnTo>
                    <a:pt x="726" y="1492"/>
                  </a:lnTo>
                  <a:lnTo>
                    <a:pt x="722" y="1492"/>
                  </a:lnTo>
                  <a:lnTo>
                    <a:pt x="722" y="1492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5" name="Freeform 13"/>
            <p:cNvSpPr>
              <a:spLocks noEditPoints="1"/>
            </p:cNvSpPr>
            <p:nvPr/>
          </p:nvSpPr>
          <p:spPr bwMode="auto">
            <a:xfrm>
              <a:off x="2797323" y="3232401"/>
              <a:ext cx="652671" cy="1373781"/>
            </a:xfrm>
            <a:custGeom>
              <a:avLst/>
              <a:gdLst/>
              <a:ahLst/>
              <a:cxnLst>
                <a:cxn ang="0">
                  <a:pos x="464" y="1616"/>
                </a:cxn>
                <a:cxn ang="0">
                  <a:pos x="354" y="1624"/>
                </a:cxn>
                <a:cxn ang="0">
                  <a:pos x="354" y="1486"/>
                </a:cxn>
                <a:cxn ang="0">
                  <a:pos x="328" y="1196"/>
                </a:cxn>
                <a:cxn ang="0">
                  <a:pos x="262" y="930"/>
                </a:cxn>
                <a:cxn ang="0">
                  <a:pos x="266" y="1182"/>
                </a:cxn>
                <a:cxn ang="0">
                  <a:pos x="294" y="1500"/>
                </a:cxn>
                <a:cxn ang="0">
                  <a:pos x="294" y="1634"/>
                </a:cxn>
                <a:cxn ang="0">
                  <a:pos x="194" y="1616"/>
                </a:cxn>
                <a:cxn ang="0">
                  <a:pos x="168" y="1562"/>
                </a:cxn>
                <a:cxn ang="0">
                  <a:pos x="198" y="1492"/>
                </a:cxn>
                <a:cxn ang="0">
                  <a:pos x="134" y="1200"/>
                </a:cxn>
                <a:cxn ang="0">
                  <a:pos x="98" y="910"/>
                </a:cxn>
                <a:cxn ang="0">
                  <a:pos x="56" y="662"/>
                </a:cxn>
                <a:cxn ang="0">
                  <a:pos x="2" y="572"/>
                </a:cxn>
                <a:cxn ang="0">
                  <a:pos x="46" y="338"/>
                </a:cxn>
                <a:cxn ang="0">
                  <a:pos x="180" y="250"/>
                </a:cxn>
                <a:cxn ang="0">
                  <a:pos x="150" y="116"/>
                </a:cxn>
                <a:cxn ang="0">
                  <a:pos x="242" y="0"/>
                </a:cxn>
                <a:cxn ang="0">
                  <a:pos x="312" y="116"/>
                </a:cxn>
                <a:cxn ang="0">
                  <a:pos x="290" y="238"/>
                </a:cxn>
                <a:cxn ang="0">
                  <a:pos x="468" y="360"/>
                </a:cxn>
                <a:cxn ang="0">
                  <a:pos x="534" y="540"/>
                </a:cxn>
                <a:cxn ang="0">
                  <a:pos x="536" y="424"/>
                </a:cxn>
                <a:cxn ang="0">
                  <a:pos x="516" y="314"/>
                </a:cxn>
                <a:cxn ang="0">
                  <a:pos x="512" y="292"/>
                </a:cxn>
                <a:cxn ang="0">
                  <a:pos x="506" y="212"/>
                </a:cxn>
                <a:cxn ang="0">
                  <a:pos x="540" y="120"/>
                </a:cxn>
                <a:cxn ang="0">
                  <a:pos x="650" y="102"/>
                </a:cxn>
                <a:cxn ang="0">
                  <a:pos x="726" y="256"/>
                </a:cxn>
                <a:cxn ang="0">
                  <a:pos x="756" y="354"/>
                </a:cxn>
                <a:cxn ang="0">
                  <a:pos x="772" y="452"/>
                </a:cxn>
                <a:cxn ang="0">
                  <a:pos x="778" y="562"/>
                </a:cxn>
                <a:cxn ang="0">
                  <a:pos x="774" y="630"/>
                </a:cxn>
                <a:cxn ang="0">
                  <a:pos x="760" y="626"/>
                </a:cxn>
                <a:cxn ang="0">
                  <a:pos x="732" y="614"/>
                </a:cxn>
                <a:cxn ang="0">
                  <a:pos x="710" y="602"/>
                </a:cxn>
                <a:cxn ang="0">
                  <a:pos x="724" y="722"/>
                </a:cxn>
                <a:cxn ang="0">
                  <a:pos x="696" y="878"/>
                </a:cxn>
                <a:cxn ang="0">
                  <a:pos x="652" y="952"/>
                </a:cxn>
                <a:cxn ang="0">
                  <a:pos x="632" y="1082"/>
                </a:cxn>
                <a:cxn ang="0">
                  <a:pos x="668" y="1346"/>
                </a:cxn>
                <a:cxn ang="0">
                  <a:pos x="674" y="1536"/>
                </a:cxn>
                <a:cxn ang="0">
                  <a:pos x="634" y="1584"/>
                </a:cxn>
                <a:cxn ang="0">
                  <a:pos x="510" y="254"/>
                </a:cxn>
                <a:cxn ang="0">
                  <a:pos x="738" y="288"/>
                </a:cxn>
                <a:cxn ang="0">
                  <a:pos x="412" y="536"/>
                </a:cxn>
                <a:cxn ang="0">
                  <a:pos x="412" y="536"/>
                </a:cxn>
                <a:cxn ang="0">
                  <a:pos x="102" y="598"/>
                </a:cxn>
                <a:cxn ang="0">
                  <a:pos x="720" y="604"/>
                </a:cxn>
                <a:cxn ang="0">
                  <a:pos x="458" y="636"/>
                </a:cxn>
                <a:cxn ang="0">
                  <a:pos x="530" y="610"/>
                </a:cxn>
                <a:cxn ang="0">
                  <a:pos x="752" y="616"/>
                </a:cxn>
                <a:cxn ang="0">
                  <a:pos x="422" y="840"/>
                </a:cxn>
                <a:cxn ang="0">
                  <a:pos x="450" y="1094"/>
                </a:cxn>
                <a:cxn ang="0">
                  <a:pos x="440" y="1190"/>
                </a:cxn>
                <a:cxn ang="0">
                  <a:pos x="452" y="1426"/>
                </a:cxn>
                <a:cxn ang="0">
                  <a:pos x="534" y="1540"/>
                </a:cxn>
                <a:cxn ang="0">
                  <a:pos x="486" y="1164"/>
                </a:cxn>
                <a:cxn ang="0">
                  <a:pos x="470" y="986"/>
                </a:cxn>
                <a:cxn ang="0">
                  <a:pos x="458" y="848"/>
                </a:cxn>
                <a:cxn ang="0">
                  <a:pos x="412" y="674"/>
                </a:cxn>
              </a:cxnLst>
              <a:rect l="0" t="0" r="r" b="b"/>
              <a:pathLst>
                <a:path w="782" h="1646">
                  <a:moveTo>
                    <a:pt x="570" y="1564"/>
                  </a:moveTo>
                  <a:lnTo>
                    <a:pt x="570" y="1564"/>
                  </a:lnTo>
                  <a:lnTo>
                    <a:pt x="568" y="1576"/>
                  </a:lnTo>
                  <a:lnTo>
                    <a:pt x="564" y="1586"/>
                  </a:lnTo>
                  <a:lnTo>
                    <a:pt x="556" y="1596"/>
                  </a:lnTo>
                  <a:lnTo>
                    <a:pt x="546" y="1602"/>
                  </a:lnTo>
                  <a:lnTo>
                    <a:pt x="536" y="1608"/>
                  </a:lnTo>
                  <a:lnTo>
                    <a:pt x="526" y="1612"/>
                  </a:lnTo>
                  <a:lnTo>
                    <a:pt x="500" y="1616"/>
                  </a:lnTo>
                  <a:lnTo>
                    <a:pt x="500" y="1616"/>
                  </a:lnTo>
                  <a:lnTo>
                    <a:pt x="464" y="1616"/>
                  </a:lnTo>
                  <a:lnTo>
                    <a:pt x="464" y="1616"/>
                  </a:lnTo>
                  <a:lnTo>
                    <a:pt x="460" y="1618"/>
                  </a:lnTo>
                  <a:lnTo>
                    <a:pt x="458" y="1620"/>
                  </a:lnTo>
                  <a:lnTo>
                    <a:pt x="454" y="1626"/>
                  </a:lnTo>
                  <a:lnTo>
                    <a:pt x="454" y="1626"/>
                  </a:lnTo>
                  <a:lnTo>
                    <a:pt x="422" y="1636"/>
                  </a:lnTo>
                  <a:lnTo>
                    <a:pt x="422" y="1636"/>
                  </a:lnTo>
                  <a:lnTo>
                    <a:pt x="404" y="1636"/>
                  </a:lnTo>
                  <a:lnTo>
                    <a:pt x="382" y="1636"/>
                  </a:lnTo>
                  <a:lnTo>
                    <a:pt x="364" y="1630"/>
                  </a:lnTo>
                  <a:lnTo>
                    <a:pt x="358" y="1628"/>
                  </a:lnTo>
                  <a:lnTo>
                    <a:pt x="354" y="1624"/>
                  </a:lnTo>
                  <a:lnTo>
                    <a:pt x="354" y="1624"/>
                  </a:lnTo>
                  <a:lnTo>
                    <a:pt x="352" y="1618"/>
                  </a:lnTo>
                  <a:lnTo>
                    <a:pt x="352" y="1612"/>
                  </a:lnTo>
                  <a:lnTo>
                    <a:pt x="354" y="1600"/>
                  </a:lnTo>
                  <a:lnTo>
                    <a:pt x="356" y="1588"/>
                  </a:lnTo>
                  <a:lnTo>
                    <a:pt x="356" y="1576"/>
                  </a:lnTo>
                  <a:lnTo>
                    <a:pt x="356" y="1576"/>
                  </a:lnTo>
                  <a:lnTo>
                    <a:pt x="354" y="1562"/>
                  </a:lnTo>
                  <a:lnTo>
                    <a:pt x="356" y="1546"/>
                  </a:lnTo>
                  <a:lnTo>
                    <a:pt x="356" y="1528"/>
                  </a:lnTo>
                  <a:lnTo>
                    <a:pt x="356" y="1510"/>
                  </a:lnTo>
                  <a:lnTo>
                    <a:pt x="356" y="1510"/>
                  </a:lnTo>
                  <a:lnTo>
                    <a:pt x="354" y="1486"/>
                  </a:lnTo>
                  <a:lnTo>
                    <a:pt x="352" y="1458"/>
                  </a:lnTo>
                  <a:lnTo>
                    <a:pt x="352" y="1430"/>
                  </a:lnTo>
                  <a:lnTo>
                    <a:pt x="348" y="1402"/>
                  </a:lnTo>
                  <a:lnTo>
                    <a:pt x="348" y="1402"/>
                  </a:lnTo>
                  <a:lnTo>
                    <a:pt x="338" y="1332"/>
                  </a:lnTo>
                  <a:lnTo>
                    <a:pt x="330" y="1262"/>
                  </a:lnTo>
                  <a:lnTo>
                    <a:pt x="330" y="1262"/>
                  </a:lnTo>
                  <a:lnTo>
                    <a:pt x="328" y="1240"/>
                  </a:lnTo>
                  <a:lnTo>
                    <a:pt x="326" y="1220"/>
                  </a:lnTo>
                  <a:lnTo>
                    <a:pt x="326" y="1220"/>
                  </a:lnTo>
                  <a:lnTo>
                    <a:pt x="328" y="1196"/>
                  </a:lnTo>
                  <a:lnTo>
                    <a:pt x="328" y="1196"/>
                  </a:lnTo>
                  <a:lnTo>
                    <a:pt x="300" y="1146"/>
                  </a:lnTo>
                  <a:lnTo>
                    <a:pt x="300" y="1146"/>
                  </a:lnTo>
                  <a:lnTo>
                    <a:pt x="300" y="1138"/>
                  </a:lnTo>
                  <a:lnTo>
                    <a:pt x="302" y="1132"/>
                  </a:lnTo>
                  <a:lnTo>
                    <a:pt x="304" y="1120"/>
                  </a:lnTo>
                  <a:lnTo>
                    <a:pt x="304" y="1120"/>
                  </a:lnTo>
                  <a:lnTo>
                    <a:pt x="306" y="1104"/>
                  </a:lnTo>
                  <a:lnTo>
                    <a:pt x="306" y="1090"/>
                  </a:lnTo>
                  <a:lnTo>
                    <a:pt x="306" y="1074"/>
                  </a:lnTo>
                  <a:lnTo>
                    <a:pt x="302" y="1062"/>
                  </a:lnTo>
                  <a:lnTo>
                    <a:pt x="302" y="1062"/>
                  </a:lnTo>
                  <a:lnTo>
                    <a:pt x="262" y="930"/>
                  </a:lnTo>
                  <a:lnTo>
                    <a:pt x="262" y="930"/>
                  </a:lnTo>
                  <a:lnTo>
                    <a:pt x="258" y="932"/>
                  </a:lnTo>
                  <a:lnTo>
                    <a:pt x="258" y="932"/>
                  </a:lnTo>
                  <a:lnTo>
                    <a:pt x="254" y="994"/>
                  </a:lnTo>
                  <a:lnTo>
                    <a:pt x="254" y="994"/>
                  </a:lnTo>
                  <a:lnTo>
                    <a:pt x="252" y="1018"/>
                  </a:lnTo>
                  <a:lnTo>
                    <a:pt x="252" y="1042"/>
                  </a:lnTo>
                  <a:lnTo>
                    <a:pt x="256" y="1088"/>
                  </a:lnTo>
                  <a:lnTo>
                    <a:pt x="256" y="1088"/>
                  </a:lnTo>
                  <a:lnTo>
                    <a:pt x="254" y="1118"/>
                  </a:lnTo>
                  <a:lnTo>
                    <a:pt x="254" y="1118"/>
                  </a:lnTo>
                  <a:lnTo>
                    <a:pt x="266" y="1182"/>
                  </a:lnTo>
                  <a:lnTo>
                    <a:pt x="266" y="1182"/>
                  </a:lnTo>
                  <a:lnTo>
                    <a:pt x="264" y="1214"/>
                  </a:lnTo>
                  <a:lnTo>
                    <a:pt x="264" y="1214"/>
                  </a:lnTo>
                  <a:lnTo>
                    <a:pt x="274" y="1246"/>
                  </a:lnTo>
                  <a:lnTo>
                    <a:pt x="274" y="1246"/>
                  </a:lnTo>
                  <a:lnTo>
                    <a:pt x="274" y="1330"/>
                  </a:lnTo>
                  <a:lnTo>
                    <a:pt x="274" y="1330"/>
                  </a:lnTo>
                  <a:lnTo>
                    <a:pt x="290" y="1440"/>
                  </a:lnTo>
                  <a:lnTo>
                    <a:pt x="290" y="1440"/>
                  </a:lnTo>
                  <a:lnTo>
                    <a:pt x="290" y="1470"/>
                  </a:lnTo>
                  <a:lnTo>
                    <a:pt x="290" y="1470"/>
                  </a:lnTo>
                  <a:lnTo>
                    <a:pt x="294" y="1500"/>
                  </a:lnTo>
                  <a:lnTo>
                    <a:pt x="296" y="1532"/>
                  </a:lnTo>
                  <a:lnTo>
                    <a:pt x="296" y="1566"/>
                  </a:lnTo>
                  <a:lnTo>
                    <a:pt x="294" y="1582"/>
                  </a:lnTo>
                  <a:lnTo>
                    <a:pt x="290" y="1598"/>
                  </a:lnTo>
                  <a:lnTo>
                    <a:pt x="290" y="1598"/>
                  </a:lnTo>
                  <a:lnTo>
                    <a:pt x="294" y="1606"/>
                  </a:lnTo>
                  <a:lnTo>
                    <a:pt x="294" y="1606"/>
                  </a:lnTo>
                  <a:lnTo>
                    <a:pt x="290" y="1616"/>
                  </a:lnTo>
                  <a:lnTo>
                    <a:pt x="290" y="1616"/>
                  </a:lnTo>
                  <a:lnTo>
                    <a:pt x="290" y="1622"/>
                  </a:lnTo>
                  <a:lnTo>
                    <a:pt x="292" y="1628"/>
                  </a:lnTo>
                  <a:lnTo>
                    <a:pt x="294" y="1634"/>
                  </a:lnTo>
                  <a:lnTo>
                    <a:pt x="290" y="1640"/>
                  </a:lnTo>
                  <a:lnTo>
                    <a:pt x="290" y="1640"/>
                  </a:lnTo>
                  <a:lnTo>
                    <a:pt x="272" y="1644"/>
                  </a:lnTo>
                  <a:lnTo>
                    <a:pt x="248" y="1646"/>
                  </a:lnTo>
                  <a:lnTo>
                    <a:pt x="236" y="1644"/>
                  </a:lnTo>
                  <a:lnTo>
                    <a:pt x="224" y="1644"/>
                  </a:lnTo>
                  <a:lnTo>
                    <a:pt x="214" y="1640"/>
                  </a:lnTo>
                  <a:lnTo>
                    <a:pt x="208" y="1636"/>
                  </a:lnTo>
                  <a:lnTo>
                    <a:pt x="208" y="1636"/>
                  </a:lnTo>
                  <a:lnTo>
                    <a:pt x="204" y="1632"/>
                  </a:lnTo>
                  <a:lnTo>
                    <a:pt x="200" y="1626"/>
                  </a:lnTo>
                  <a:lnTo>
                    <a:pt x="194" y="1616"/>
                  </a:lnTo>
                  <a:lnTo>
                    <a:pt x="194" y="1616"/>
                  </a:lnTo>
                  <a:lnTo>
                    <a:pt x="176" y="1614"/>
                  </a:lnTo>
                  <a:lnTo>
                    <a:pt x="170" y="1612"/>
                  </a:lnTo>
                  <a:lnTo>
                    <a:pt x="164" y="1608"/>
                  </a:lnTo>
                  <a:lnTo>
                    <a:pt x="160" y="1604"/>
                  </a:lnTo>
                  <a:lnTo>
                    <a:pt x="158" y="1600"/>
                  </a:lnTo>
                  <a:lnTo>
                    <a:pt x="156" y="1592"/>
                  </a:lnTo>
                  <a:lnTo>
                    <a:pt x="158" y="1584"/>
                  </a:lnTo>
                  <a:lnTo>
                    <a:pt x="158" y="1584"/>
                  </a:lnTo>
                  <a:lnTo>
                    <a:pt x="162" y="1568"/>
                  </a:lnTo>
                  <a:lnTo>
                    <a:pt x="162" y="1568"/>
                  </a:lnTo>
                  <a:lnTo>
                    <a:pt x="168" y="1562"/>
                  </a:lnTo>
                  <a:lnTo>
                    <a:pt x="172" y="1558"/>
                  </a:lnTo>
                  <a:lnTo>
                    <a:pt x="174" y="1554"/>
                  </a:lnTo>
                  <a:lnTo>
                    <a:pt x="174" y="1554"/>
                  </a:lnTo>
                  <a:lnTo>
                    <a:pt x="176" y="1548"/>
                  </a:lnTo>
                  <a:lnTo>
                    <a:pt x="174" y="1540"/>
                  </a:lnTo>
                  <a:lnTo>
                    <a:pt x="174" y="1534"/>
                  </a:lnTo>
                  <a:lnTo>
                    <a:pt x="176" y="1526"/>
                  </a:lnTo>
                  <a:lnTo>
                    <a:pt x="176" y="1526"/>
                  </a:lnTo>
                  <a:lnTo>
                    <a:pt x="182" y="1518"/>
                  </a:lnTo>
                  <a:lnTo>
                    <a:pt x="188" y="1510"/>
                  </a:lnTo>
                  <a:lnTo>
                    <a:pt x="194" y="1502"/>
                  </a:lnTo>
                  <a:lnTo>
                    <a:pt x="198" y="1492"/>
                  </a:lnTo>
                  <a:lnTo>
                    <a:pt x="198" y="1492"/>
                  </a:lnTo>
                  <a:lnTo>
                    <a:pt x="192" y="1484"/>
                  </a:lnTo>
                  <a:lnTo>
                    <a:pt x="186" y="1472"/>
                  </a:lnTo>
                  <a:lnTo>
                    <a:pt x="176" y="1444"/>
                  </a:lnTo>
                  <a:lnTo>
                    <a:pt x="166" y="1410"/>
                  </a:lnTo>
                  <a:lnTo>
                    <a:pt x="156" y="1372"/>
                  </a:lnTo>
                  <a:lnTo>
                    <a:pt x="148" y="1332"/>
                  </a:lnTo>
                  <a:lnTo>
                    <a:pt x="144" y="1294"/>
                  </a:lnTo>
                  <a:lnTo>
                    <a:pt x="142" y="1260"/>
                  </a:lnTo>
                  <a:lnTo>
                    <a:pt x="142" y="1230"/>
                  </a:lnTo>
                  <a:lnTo>
                    <a:pt x="142" y="1230"/>
                  </a:lnTo>
                  <a:lnTo>
                    <a:pt x="134" y="1200"/>
                  </a:lnTo>
                  <a:lnTo>
                    <a:pt x="134" y="1200"/>
                  </a:lnTo>
                  <a:lnTo>
                    <a:pt x="124" y="1126"/>
                  </a:lnTo>
                  <a:lnTo>
                    <a:pt x="114" y="1052"/>
                  </a:lnTo>
                  <a:lnTo>
                    <a:pt x="114" y="1052"/>
                  </a:lnTo>
                  <a:lnTo>
                    <a:pt x="106" y="1000"/>
                  </a:lnTo>
                  <a:lnTo>
                    <a:pt x="98" y="946"/>
                  </a:lnTo>
                  <a:lnTo>
                    <a:pt x="98" y="946"/>
                  </a:lnTo>
                  <a:lnTo>
                    <a:pt x="98" y="936"/>
                  </a:lnTo>
                  <a:lnTo>
                    <a:pt x="98" y="928"/>
                  </a:lnTo>
                  <a:lnTo>
                    <a:pt x="100" y="920"/>
                  </a:lnTo>
                  <a:lnTo>
                    <a:pt x="98" y="910"/>
                  </a:lnTo>
                  <a:lnTo>
                    <a:pt x="98" y="910"/>
                  </a:lnTo>
                  <a:lnTo>
                    <a:pt x="90" y="876"/>
                  </a:lnTo>
                  <a:lnTo>
                    <a:pt x="82" y="844"/>
                  </a:lnTo>
                  <a:lnTo>
                    <a:pt x="82" y="844"/>
                  </a:lnTo>
                  <a:lnTo>
                    <a:pt x="84" y="792"/>
                  </a:lnTo>
                  <a:lnTo>
                    <a:pt x="84" y="792"/>
                  </a:lnTo>
                  <a:lnTo>
                    <a:pt x="82" y="776"/>
                  </a:lnTo>
                  <a:lnTo>
                    <a:pt x="82" y="758"/>
                  </a:lnTo>
                  <a:lnTo>
                    <a:pt x="84" y="724"/>
                  </a:lnTo>
                  <a:lnTo>
                    <a:pt x="86" y="690"/>
                  </a:lnTo>
                  <a:lnTo>
                    <a:pt x="88" y="656"/>
                  </a:lnTo>
                  <a:lnTo>
                    <a:pt x="88" y="656"/>
                  </a:lnTo>
                  <a:lnTo>
                    <a:pt x="56" y="662"/>
                  </a:lnTo>
                  <a:lnTo>
                    <a:pt x="38" y="666"/>
                  </a:lnTo>
                  <a:lnTo>
                    <a:pt x="28" y="666"/>
                  </a:lnTo>
                  <a:lnTo>
                    <a:pt x="28" y="666"/>
                  </a:lnTo>
                  <a:lnTo>
                    <a:pt x="22" y="660"/>
                  </a:lnTo>
                  <a:lnTo>
                    <a:pt x="18" y="652"/>
                  </a:lnTo>
                  <a:lnTo>
                    <a:pt x="18" y="652"/>
                  </a:lnTo>
                  <a:lnTo>
                    <a:pt x="10" y="634"/>
                  </a:lnTo>
                  <a:lnTo>
                    <a:pt x="4" y="612"/>
                  </a:lnTo>
                  <a:lnTo>
                    <a:pt x="4" y="612"/>
                  </a:lnTo>
                  <a:lnTo>
                    <a:pt x="4" y="584"/>
                  </a:lnTo>
                  <a:lnTo>
                    <a:pt x="4" y="584"/>
                  </a:lnTo>
                  <a:lnTo>
                    <a:pt x="2" y="572"/>
                  </a:lnTo>
                  <a:lnTo>
                    <a:pt x="0" y="560"/>
                  </a:lnTo>
                  <a:lnTo>
                    <a:pt x="2" y="534"/>
                  </a:lnTo>
                  <a:lnTo>
                    <a:pt x="6" y="506"/>
                  </a:lnTo>
                  <a:lnTo>
                    <a:pt x="10" y="480"/>
                  </a:lnTo>
                  <a:lnTo>
                    <a:pt x="10" y="480"/>
                  </a:lnTo>
                  <a:lnTo>
                    <a:pt x="18" y="440"/>
                  </a:lnTo>
                  <a:lnTo>
                    <a:pt x="24" y="402"/>
                  </a:lnTo>
                  <a:lnTo>
                    <a:pt x="26" y="386"/>
                  </a:lnTo>
                  <a:lnTo>
                    <a:pt x="32" y="368"/>
                  </a:lnTo>
                  <a:lnTo>
                    <a:pt x="38" y="352"/>
                  </a:lnTo>
                  <a:lnTo>
                    <a:pt x="46" y="338"/>
                  </a:lnTo>
                  <a:lnTo>
                    <a:pt x="46" y="338"/>
                  </a:lnTo>
                  <a:lnTo>
                    <a:pt x="56" y="326"/>
                  </a:lnTo>
                  <a:lnTo>
                    <a:pt x="68" y="314"/>
                  </a:lnTo>
                  <a:lnTo>
                    <a:pt x="82" y="304"/>
                  </a:lnTo>
                  <a:lnTo>
                    <a:pt x="96" y="296"/>
                  </a:lnTo>
                  <a:lnTo>
                    <a:pt x="126" y="278"/>
                  </a:lnTo>
                  <a:lnTo>
                    <a:pt x="154" y="262"/>
                  </a:lnTo>
                  <a:lnTo>
                    <a:pt x="154" y="262"/>
                  </a:lnTo>
                  <a:lnTo>
                    <a:pt x="160" y="258"/>
                  </a:lnTo>
                  <a:lnTo>
                    <a:pt x="166" y="256"/>
                  </a:lnTo>
                  <a:lnTo>
                    <a:pt x="174" y="254"/>
                  </a:lnTo>
                  <a:lnTo>
                    <a:pt x="180" y="250"/>
                  </a:lnTo>
                  <a:lnTo>
                    <a:pt x="180" y="250"/>
                  </a:lnTo>
                  <a:lnTo>
                    <a:pt x="182" y="244"/>
                  </a:lnTo>
                  <a:lnTo>
                    <a:pt x="184" y="234"/>
                  </a:lnTo>
                  <a:lnTo>
                    <a:pt x="184" y="220"/>
                  </a:lnTo>
                  <a:lnTo>
                    <a:pt x="182" y="208"/>
                  </a:lnTo>
                  <a:lnTo>
                    <a:pt x="178" y="182"/>
                  </a:lnTo>
                  <a:lnTo>
                    <a:pt x="172" y="166"/>
                  </a:lnTo>
                  <a:lnTo>
                    <a:pt x="172" y="166"/>
                  </a:lnTo>
                  <a:lnTo>
                    <a:pt x="166" y="164"/>
                  </a:lnTo>
                  <a:lnTo>
                    <a:pt x="162" y="162"/>
                  </a:lnTo>
                  <a:lnTo>
                    <a:pt x="162" y="162"/>
                  </a:lnTo>
                  <a:lnTo>
                    <a:pt x="154" y="140"/>
                  </a:lnTo>
                  <a:lnTo>
                    <a:pt x="150" y="116"/>
                  </a:lnTo>
                  <a:lnTo>
                    <a:pt x="150" y="92"/>
                  </a:lnTo>
                  <a:lnTo>
                    <a:pt x="152" y="70"/>
                  </a:lnTo>
                  <a:lnTo>
                    <a:pt x="160" y="48"/>
                  </a:lnTo>
                  <a:lnTo>
                    <a:pt x="164" y="38"/>
                  </a:lnTo>
                  <a:lnTo>
                    <a:pt x="170" y="30"/>
                  </a:lnTo>
                  <a:lnTo>
                    <a:pt x="178" y="22"/>
                  </a:lnTo>
                  <a:lnTo>
                    <a:pt x="186" y="14"/>
                  </a:lnTo>
                  <a:lnTo>
                    <a:pt x="196" y="8"/>
                  </a:lnTo>
                  <a:lnTo>
                    <a:pt x="206" y="4"/>
                  </a:lnTo>
                  <a:lnTo>
                    <a:pt x="206" y="4"/>
                  </a:lnTo>
                  <a:lnTo>
                    <a:pt x="224" y="0"/>
                  </a:lnTo>
                  <a:lnTo>
                    <a:pt x="242" y="0"/>
                  </a:lnTo>
                  <a:lnTo>
                    <a:pt x="260" y="4"/>
                  </a:lnTo>
                  <a:lnTo>
                    <a:pt x="278" y="10"/>
                  </a:lnTo>
                  <a:lnTo>
                    <a:pt x="294" y="18"/>
                  </a:lnTo>
                  <a:lnTo>
                    <a:pt x="308" y="30"/>
                  </a:lnTo>
                  <a:lnTo>
                    <a:pt x="318" y="42"/>
                  </a:lnTo>
                  <a:lnTo>
                    <a:pt x="324" y="54"/>
                  </a:lnTo>
                  <a:lnTo>
                    <a:pt x="324" y="54"/>
                  </a:lnTo>
                  <a:lnTo>
                    <a:pt x="326" y="62"/>
                  </a:lnTo>
                  <a:lnTo>
                    <a:pt x="326" y="72"/>
                  </a:lnTo>
                  <a:lnTo>
                    <a:pt x="322" y="88"/>
                  </a:lnTo>
                  <a:lnTo>
                    <a:pt x="312" y="116"/>
                  </a:lnTo>
                  <a:lnTo>
                    <a:pt x="312" y="116"/>
                  </a:lnTo>
                  <a:lnTo>
                    <a:pt x="314" y="122"/>
                  </a:lnTo>
                  <a:lnTo>
                    <a:pt x="316" y="130"/>
                  </a:lnTo>
                  <a:lnTo>
                    <a:pt x="314" y="140"/>
                  </a:lnTo>
                  <a:lnTo>
                    <a:pt x="314" y="148"/>
                  </a:lnTo>
                  <a:lnTo>
                    <a:pt x="314" y="148"/>
                  </a:lnTo>
                  <a:lnTo>
                    <a:pt x="314" y="160"/>
                  </a:lnTo>
                  <a:lnTo>
                    <a:pt x="312" y="172"/>
                  </a:lnTo>
                  <a:lnTo>
                    <a:pt x="302" y="194"/>
                  </a:lnTo>
                  <a:lnTo>
                    <a:pt x="296" y="204"/>
                  </a:lnTo>
                  <a:lnTo>
                    <a:pt x="292" y="216"/>
                  </a:lnTo>
                  <a:lnTo>
                    <a:pt x="290" y="226"/>
                  </a:lnTo>
                  <a:lnTo>
                    <a:pt x="290" y="238"/>
                  </a:lnTo>
                  <a:lnTo>
                    <a:pt x="290" y="238"/>
                  </a:lnTo>
                  <a:lnTo>
                    <a:pt x="308" y="250"/>
                  </a:lnTo>
                  <a:lnTo>
                    <a:pt x="328" y="258"/>
                  </a:lnTo>
                  <a:lnTo>
                    <a:pt x="368" y="276"/>
                  </a:lnTo>
                  <a:lnTo>
                    <a:pt x="408" y="292"/>
                  </a:lnTo>
                  <a:lnTo>
                    <a:pt x="428" y="302"/>
                  </a:lnTo>
                  <a:lnTo>
                    <a:pt x="444" y="314"/>
                  </a:lnTo>
                  <a:lnTo>
                    <a:pt x="444" y="314"/>
                  </a:lnTo>
                  <a:lnTo>
                    <a:pt x="450" y="320"/>
                  </a:lnTo>
                  <a:lnTo>
                    <a:pt x="456" y="328"/>
                  </a:lnTo>
                  <a:lnTo>
                    <a:pt x="462" y="344"/>
                  </a:lnTo>
                  <a:lnTo>
                    <a:pt x="468" y="360"/>
                  </a:lnTo>
                  <a:lnTo>
                    <a:pt x="474" y="378"/>
                  </a:lnTo>
                  <a:lnTo>
                    <a:pt x="474" y="378"/>
                  </a:lnTo>
                  <a:lnTo>
                    <a:pt x="500" y="474"/>
                  </a:lnTo>
                  <a:lnTo>
                    <a:pt x="500" y="474"/>
                  </a:lnTo>
                  <a:lnTo>
                    <a:pt x="516" y="554"/>
                  </a:lnTo>
                  <a:lnTo>
                    <a:pt x="516" y="554"/>
                  </a:lnTo>
                  <a:lnTo>
                    <a:pt x="542" y="558"/>
                  </a:lnTo>
                  <a:lnTo>
                    <a:pt x="542" y="558"/>
                  </a:lnTo>
                  <a:lnTo>
                    <a:pt x="542" y="552"/>
                  </a:lnTo>
                  <a:lnTo>
                    <a:pt x="542" y="546"/>
                  </a:lnTo>
                  <a:lnTo>
                    <a:pt x="542" y="546"/>
                  </a:lnTo>
                  <a:lnTo>
                    <a:pt x="534" y="540"/>
                  </a:lnTo>
                  <a:lnTo>
                    <a:pt x="526" y="534"/>
                  </a:lnTo>
                  <a:lnTo>
                    <a:pt x="518" y="524"/>
                  </a:lnTo>
                  <a:lnTo>
                    <a:pt x="512" y="514"/>
                  </a:lnTo>
                  <a:lnTo>
                    <a:pt x="508" y="502"/>
                  </a:lnTo>
                  <a:lnTo>
                    <a:pt x="506" y="488"/>
                  </a:lnTo>
                  <a:lnTo>
                    <a:pt x="506" y="476"/>
                  </a:lnTo>
                  <a:lnTo>
                    <a:pt x="510" y="464"/>
                  </a:lnTo>
                  <a:lnTo>
                    <a:pt x="510" y="464"/>
                  </a:lnTo>
                  <a:lnTo>
                    <a:pt x="516" y="454"/>
                  </a:lnTo>
                  <a:lnTo>
                    <a:pt x="524" y="444"/>
                  </a:lnTo>
                  <a:lnTo>
                    <a:pt x="530" y="434"/>
                  </a:lnTo>
                  <a:lnTo>
                    <a:pt x="536" y="424"/>
                  </a:lnTo>
                  <a:lnTo>
                    <a:pt x="536" y="424"/>
                  </a:lnTo>
                  <a:lnTo>
                    <a:pt x="536" y="416"/>
                  </a:lnTo>
                  <a:lnTo>
                    <a:pt x="536" y="406"/>
                  </a:lnTo>
                  <a:lnTo>
                    <a:pt x="532" y="384"/>
                  </a:lnTo>
                  <a:lnTo>
                    <a:pt x="522" y="350"/>
                  </a:lnTo>
                  <a:lnTo>
                    <a:pt x="522" y="350"/>
                  </a:lnTo>
                  <a:lnTo>
                    <a:pt x="524" y="330"/>
                  </a:lnTo>
                  <a:lnTo>
                    <a:pt x="524" y="330"/>
                  </a:lnTo>
                  <a:lnTo>
                    <a:pt x="516" y="322"/>
                  </a:lnTo>
                  <a:lnTo>
                    <a:pt x="516" y="322"/>
                  </a:lnTo>
                  <a:lnTo>
                    <a:pt x="516" y="318"/>
                  </a:lnTo>
                  <a:lnTo>
                    <a:pt x="516" y="314"/>
                  </a:lnTo>
                  <a:lnTo>
                    <a:pt x="518" y="310"/>
                  </a:lnTo>
                  <a:lnTo>
                    <a:pt x="518" y="308"/>
                  </a:lnTo>
                  <a:lnTo>
                    <a:pt x="518" y="308"/>
                  </a:lnTo>
                  <a:lnTo>
                    <a:pt x="514" y="308"/>
                  </a:lnTo>
                  <a:lnTo>
                    <a:pt x="514" y="308"/>
                  </a:lnTo>
                  <a:lnTo>
                    <a:pt x="510" y="316"/>
                  </a:lnTo>
                  <a:lnTo>
                    <a:pt x="502" y="318"/>
                  </a:lnTo>
                  <a:lnTo>
                    <a:pt x="502" y="318"/>
                  </a:lnTo>
                  <a:lnTo>
                    <a:pt x="508" y="310"/>
                  </a:lnTo>
                  <a:lnTo>
                    <a:pt x="510" y="304"/>
                  </a:lnTo>
                  <a:lnTo>
                    <a:pt x="512" y="298"/>
                  </a:lnTo>
                  <a:lnTo>
                    <a:pt x="512" y="292"/>
                  </a:lnTo>
                  <a:lnTo>
                    <a:pt x="510" y="280"/>
                  </a:lnTo>
                  <a:lnTo>
                    <a:pt x="506" y="262"/>
                  </a:lnTo>
                  <a:lnTo>
                    <a:pt x="506" y="262"/>
                  </a:lnTo>
                  <a:lnTo>
                    <a:pt x="506" y="250"/>
                  </a:lnTo>
                  <a:lnTo>
                    <a:pt x="506" y="250"/>
                  </a:lnTo>
                  <a:lnTo>
                    <a:pt x="514" y="238"/>
                  </a:lnTo>
                  <a:lnTo>
                    <a:pt x="514" y="238"/>
                  </a:lnTo>
                  <a:lnTo>
                    <a:pt x="514" y="234"/>
                  </a:lnTo>
                  <a:lnTo>
                    <a:pt x="512" y="232"/>
                  </a:lnTo>
                  <a:lnTo>
                    <a:pt x="508" y="226"/>
                  </a:lnTo>
                  <a:lnTo>
                    <a:pt x="508" y="226"/>
                  </a:lnTo>
                  <a:lnTo>
                    <a:pt x="506" y="212"/>
                  </a:lnTo>
                  <a:lnTo>
                    <a:pt x="506" y="198"/>
                  </a:lnTo>
                  <a:lnTo>
                    <a:pt x="506" y="198"/>
                  </a:lnTo>
                  <a:lnTo>
                    <a:pt x="506" y="192"/>
                  </a:lnTo>
                  <a:lnTo>
                    <a:pt x="508" y="188"/>
                  </a:lnTo>
                  <a:lnTo>
                    <a:pt x="512" y="180"/>
                  </a:lnTo>
                  <a:lnTo>
                    <a:pt x="512" y="180"/>
                  </a:lnTo>
                  <a:lnTo>
                    <a:pt x="510" y="166"/>
                  </a:lnTo>
                  <a:lnTo>
                    <a:pt x="510" y="166"/>
                  </a:lnTo>
                  <a:lnTo>
                    <a:pt x="516" y="154"/>
                  </a:lnTo>
                  <a:lnTo>
                    <a:pt x="524" y="140"/>
                  </a:lnTo>
                  <a:lnTo>
                    <a:pt x="532" y="128"/>
                  </a:lnTo>
                  <a:lnTo>
                    <a:pt x="540" y="120"/>
                  </a:lnTo>
                  <a:lnTo>
                    <a:pt x="540" y="120"/>
                  </a:lnTo>
                  <a:lnTo>
                    <a:pt x="548" y="116"/>
                  </a:lnTo>
                  <a:lnTo>
                    <a:pt x="558" y="112"/>
                  </a:lnTo>
                  <a:lnTo>
                    <a:pt x="568" y="110"/>
                  </a:lnTo>
                  <a:lnTo>
                    <a:pt x="576" y="106"/>
                  </a:lnTo>
                  <a:lnTo>
                    <a:pt x="576" y="106"/>
                  </a:lnTo>
                  <a:lnTo>
                    <a:pt x="586" y="102"/>
                  </a:lnTo>
                  <a:lnTo>
                    <a:pt x="596" y="100"/>
                  </a:lnTo>
                  <a:lnTo>
                    <a:pt x="620" y="98"/>
                  </a:lnTo>
                  <a:lnTo>
                    <a:pt x="620" y="98"/>
                  </a:lnTo>
                  <a:lnTo>
                    <a:pt x="636" y="98"/>
                  </a:lnTo>
                  <a:lnTo>
                    <a:pt x="650" y="102"/>
                  </a:lnTo>
                  <a:lnTo>
                    <a:pt x="664" y="110"/>
                  </a:lnTo>
                  <a:lnTo>
                    <a:pt x="674" y="120"/>
                  </a:lnTo>
                  <a:lnTo>
                    <a:pt x="686" y="132"/>
                  </a:lnTo>
                  <a:lnTo>
                    <a:pt x="694" y="144"/>
                  </a:lnTo>
                  <a:lnTo>
                    <a:pt x="700" y="156"/>
                  </a:lnTo>
                  <a:lnTo>
                    <a:pt x="706" y="168"/>
                  </a:lnTo>
                  <a:lnTo>
                    <a:pt x="706" y="168"/>
                  </a:lnTo>
                  <a:lnTo>
                    <a:pt x="716" y="218"/>
                  </a:lnTo>
                  <a:lnTo>
                    <a:pt x="716" y="218"/>
                  </a:lnTo>
                  <a:lnTo>
                    <a:pt x="726" y="236"/>
                  </a:lnTo>
                  <a:lnTo>
                    <a:pt x="726" y="236"/>
                  </a:lnTo>
                  <a:lnTo>
                    <a:pt x="726" y="256"/>
                  </a:lnTo>
                  <a:lnTo>
                    <a:pt x="726" y="256"/>
                  </a:lnTo>
                  <a:lnTo>
                    <a:pt x="732" y="268"/>
                  </a:lnTo>
                  <a:lnTo>
                    <a:pt x="736" y="282"/>
                  </a:lnTo>
                  <a:lnTo>
                    <a:pt x="736" y="282"/>
                  </a:lnTo>
                  <a:lnTo>
                    <a:pt x="740" y="286"/>
                  </a:lnTo>
                  <a:lnTo>
                    <a:pt x="744" y="290"/>
                  </a:lnTo>
                  <a:lnTo>
                    <a:pt x="748" y="294"/>
                  </a:lnTo>
                  <a:lnTo>
                    <a:pt x="750" y="298"/>
                  </a:lnTo>
                  <a:lnTo>
                    <a:pt x="750" y="298"/>
                  </a:lnTo>
                  <a:lnTo>
                    <a:pt x="750" y="334"/>
                  </a:lnTo>
                  <a:lnTo>
                    <a:pt x="750" y="334"/>
                  </a:lnTo>
                  <a:lnTo>
                    <a:pt x="756" y="354"/>
                  </a:lnTo>
                  <a:lnTo>
                    <a:pt x="762" y="376"/>
                  </a:lnTo>
                  <a:lnTo>
                    <a:pt x="762" y="376"/>
                  </a:lnTo>
                  <a:lnTo>
                    <a:pt x="766" y="382"/>
                  </a:lnTo>
                  <a:lnTo>
                    <a:pt x="772" y="390"/>
                  </a:lnTo>
                  <a:lnTo>
                    <a:pt x="778" y="398"/>
                  </a:lnTo>
                  <a:lnTo>
                    <a:pt x="780" y="408"/>
                  </a:lnTo>
                  <a:lnTo>
                    <a:pt x="780" y="408"/>
                  </a:lnTo>
                  <a:lnTo>
                    <a:pt x="780" y="418"/>
                  </a:lnTo>
                  <a:lnTo>
                    <a:pt x="776" y="430"/>
                  </a:lnTo>
                  <a:lnTo>
                    <a:pt x="774" y="440"/>
                  </a:lnTo>
                  <a:lnTo>
                    <a:pt x="772" y="452"/>
                  </a:lnTo>
                  <a:lnTo>
                    <a:pt x="772" y="452"/>
                  </a:lnTo>
                  <a:lnTo>
                    <a:pt x="778" y="482"/>
                  </a:lnTo>
                  <a:lnTo>
                    <a:pt x="782" y="502"/>
                  </a:lnTo>
                  <a:lnTo>
                    <a:pt x="782" y="516"/>
                  </a:lnTo>
                  <a:lnTo>
                    <a:pt x="782" y="516"/>
                  </a:lnTo>
                  <a:lnTo>
                    <a:pt x="780" y="520"/>
                  </a:lnTo>
                  <a:lnTo>
                    <a:pt x="776" y="524"/>
                  </a:lnTo>
                  <a:lnTo>
                    <a:pt x="774" y="530"/>
                  </a:lnTo>
                  <a:lnTo>
                    <a:pt x="772" y="536"/>
                  </a:lnTo>
                  <a:lnTo>
                    <a:pt x="772" y="536"/>
                  </a:lnTo>
                  <a:lnTo>
                    <a:pt x="778" y="544"/>
                  </a:lnTo>
                  <a:lnTo>
                    <a:pt x="780" y="552"/>
                  </a:lnTo>
                  <a:lnTo>
                    <a:pt x="778" y="562"/>
                  </a:lnTo>
                  <a:lnTo>
                    <a:pt x="776" y="572"/>
                  </a:lnTo>
                  <a:lnTo>
                    <a:pt x="770" y="596"/>
                  </a:lnTo>
                  <a:lnTo>
                    <a:pt x="768" y="606"/>
                  </a:lnTo>
                  <a:lnTo>
                    <a:pt x="770" y="618"/>
                  </a:lnTo>
                  <a:lnTo>
                    <a:pt x="770" y="618"/>
                  </a:lnTo>
                  <a:lnTo>
                    <a:pt x="772" y="624"/>
                  </a:lnTo>
                  <a:lnTo>
                    <a:pt x="776" y="632"/>
                  </a:lnTo>
                  <a:lnTo>
                    <a:pt x="776" y="632"/>
                  </a:lnTo>
                  <a:lnTo>
                    <a:pt x="774" y="632"/>
                  </a:lnTo>
                  <a:lnTo>
                    <a:pt x="774" y="632"/>
                  </a:lnTo>
                  <a:lnTo>
                    <a:pt x="774" y="630"/>
                  </a:lnTo>
                  <a:lnTo>
                    <a:pt x="774" y="630"/>
                  </a:lnTo>
                  <a:lnTo>
                    <a:pt x="772" y="626"/>
                  </a:lnTo>
                  <a:lnTo>
                    <a:pt x="768" y="624"/>
                  </a:lnTo>
                  <a:lnTo>
                    <a:pt x="768" y="624"/>
                  </a:lnTo>
                  <a:lnTo>
                    <a:pt x="766" y="634"/>
                  </a:lnTo>
                  <a:lnTo>
                    <a:pt x="764" y="638"/>
                  </a:lnTo>
                  <a:lnTo>
                    <a:pt x="760" y="640"/>
                  </a:lnTo>
                  <a:lnTo>
                    <a:pt x="760" y="640"/>
                  </a:lnTo>
                  <a:lnTo>
                    <a:pt x="764" y="628"/>
                  </a:lnTo>
                  <a:lnTo>
                    <a:pt x="764" y="624"/>
                  </a:lnTo>
                  <a:lnTo>
                    <a:pt x="760" y="620"/>
                  </a:lnTo>
                  <a:lnTo>
                    <a:pt x="760" y="620"/>
                  </a:lnTo>
                  <a:lnTo>
                    <a:pt x="760" y="626"/>
                  </a:lnTo>
                  <a:lnTo>
                    <a:pt x="756" y="634"/>
                  </a:lnTo>
                  <a:lnTo>
                    <a:pt x="752" y="638"/>
                  </a:lnTo>
                  <a:lnTo>
                    <a:pt x="746" y="642"/>
                  </a:lnTo>
                  <a:lnTo>
                    <a:pt x="746" y="642"/>
                  </a:lnTo>
                  <a:lnTo>
                    <a:pt x="748" y="634"/>
                  </a:lnTo>
                  <a:lnTo>
                    <a:pt x="748" y="634"/>
                  </a:lnTo>
                  <a:lnTo>
                    <a:pt x="742" y="632"/>
                  </a:lnTo>
                  <a:lnTo>
                    <a:pt x="738" y="626"/>
                  </a:lnTo>
                  <a:lnTo>
                    <a:pt x="734" y="614"/>
                  </a:lnTo>
                  <a:lnTo>
                    <a:pt x="734" y="614"/>
                  </a:lnTo>
                  <a:lnTo>
                    <a:pt x="732" y="614"/>
                  </a:lnTo>
                  <a:lnTo>
                    <a:pt x="732" y="614"/>
                  </a:lnTo>
                  <a:lnTo>
                    <a:pt x="726" y="622"/>
                  </a:lnTo>
                  <a:lnTo>
                    <a:pt x="724" y="628"/>
                  </a:lnTo>
                  <a:lnTo>
                    <a:pt x="726" y="638"/>
                  </a:lnTo>
                  <a:lnTo>
                    <a:pt x="728" y="646"/>
                  </a:lnTo>
                  <a:lnTo>
                    <a:pt x="728" y="646"/>
                  </a:lnTo>
                  <a:lnTo>
                    <a:pt x="724" y="644"/>
                  </a:lnTo>
                  <a:lnTo>
                    <a:pt x="724" y="644"/>
                  </a:lnTo>
                  <a:lnTo>
                    <a:pt x="722" y="630"/>
                  </a:lnTo>
                  <a:lnTo>
                    <a:pt x="720" y="612"/>
                  </a:lnTo>
                  <a:lnTo>
                    <a:pt x="720" y="612"/>
                  </a:lnTo>
                  <a:lnTo>
                    <a:pt x="710" y="602"/>
                  </a:lnTo>
                  <a:lnTo>
                    <a:pt x="710" y="602"/>
                  </a:lnTo>
                  <a:lnTo>
                    <a:pt x="708" y="606"/>
                  </a:lnTo>
                  <a:lnTo>
                    <a:pt x="708" y="606"/>
                  </a:lnTo>
                  <a:lnTo>
                    <a:pt x="712" y="618"/>
                  </a:lnTo>
                  <a:lnTo>
                    <a:pt x="714" y="632"/>
                  </a:lnTo>
                  <a:lnTo>
                    <a:pt x="716" y="654"/>
                  </a:lnTo>
                  <a:lnTo>
                    <a:pt x="716" y="654"/>
                  </a:lnTo>
                  <a:lnTo>
                    <a:pt x="722" y="674"/>
                  </a:lnTo>
                  <a:lnTo>
                    <a:pt x="730" y="694"/>
                  </a:lnTo>
                  <a:lnTo>
                    <a:pt x="730" y="694"/>
                  </a:lnTo>
                  <a:lnTo>
                    <a:pt x="728" y="702"/>
                  </a:lnTo>
                  <a:lnTo>
                    <a:pt x="726" y="712"/>
                  </a:lnTo>
                  <a:lnTo>
                    <a:pt x="724" y="722"/>
                  </a:lnTo>
                  <a:lnTo>
                    <a:pt x="724" y="732"/>
                  </a:lnTo>
                  <a:lnTo>
                    <a:pt x="724" y="732"/>
                  </a:lnTo>
                  <a:lnTo>
                    <a:pt x="728" y="760"/>
                  </a:lnTo>
                  <a:lnTo>
                    <a:pt x="728" y="760"/>
                  </a:lnTo>
                  <a:lnTo>
                    <a:pt x="722" y="798"/>
                  </a:lnTo>
                  <a:lnTo>
                    <a:pt x="716" y="816"/>
                  </a:lnTo>
                  <a:lnTo>
                    <a:pt x="710" y="832"/>
                  </a:lnTo>
                  <a:lnTo>
                    <a:pt x="710" y="832"/>
                  </a:lnTo>
                  <a:lnTo>
                    <a:pt x="698" y="856"/>
                  </a:lnTo>
                  <a:lnTo>
                    <a:pt x="698" y="856"/>
                  </a:lnTo>
                  <a:lnTo>
                    <a:pt x="696" y="866"/>
                  </a:lnTo>
                  <a:lnTo>
                    <a:pt x="696" y="878"/>
                  </a:lnTo>
                  <a:lnTo>
                    <a:pt x="700" y="906"/>
                  </a:lnTo>
                  <a:lnTo>
                    <a:pt x="708" y="930"/>
                  </a:lnTo>
                  <a:lnTo>
                    <a:pt x="714" y="948"/>
                  </a:lnTo>
                  <a:lnTo>
                    <a:pt x="714" y="948"/>
                  </a:lnTo>
                  <a:lnTo>
                    <a:pt x="710" y="950"/>
                  </a:lnTo>
                  <a:lnTo>
                    <a:pt x="710" y="950"/>
                  </a:lnTo>
                  <a:lnTo>
                    <a:pt x="704" y="952"/>
                  </a:lnTo>
                  <a:lnTo>
                    <a:pt x="698" y="952"/>
                  </a:lnTo>
                  <a:lnTo>
                    <a:pt x="682" y="954"/>
                  </a:lnTo>
                  <a:lnTo>
                    <a:pt x="666" y="952"/>
                  </a:lnTo>
                  <a:lnTo>
                    <a:pt x="652" y="952"/>
                  </a:lnTo>
                  <a:lnTo>
                    <a:pt x="652" y="952"/>
                  </a:lnTo>
                  <a:lnTo>
                    <a:pt x="626" y="1030"/>
                  </a:lnTo>
                  <a:lnTo>
                    <a:pt x="626" y="1030"/>
                  </a:lnTo>
                  <a:lnTo>
                    <a:pt x="626" y="1046"/>
                  </a:lnTo>
                  <a:lnTo>
                    <a:pt x="626" y="1046"/>
                  </a:lnTo>
                  <a:lnTo>
                    <a:pt x="622" y="1056"/>
                  </a:lnTo>
                  <a:lnTo>
                    <a:pt x="618" y="1060"/>
                  </a:lnTo>
                  <a:lnTo>
                    <a:pt x="618" y="1066"/>
                  </a:lnTo>
                  <a:lnTo>
                    <a:pt x="618" y="1066"/>
                  </a:lnTo>
                  <a:lnTo>
                    <a:pt x="626" y="1074"/>
                  </a:lnTo>
                  <a:lnTo>
                    <a:pt x="628" y="1076"/>
                  </a:lnTo>
                  <a:lnTo>
                    <a:pt x="632" y="1082"/>
                  </a:lnTo>
                  <a:lnTo>
                    <a:pt x="632" y="1082"/>
                  </a:lnTo>
                  <a:lnTo>
                    <a:pt x="630" y="1090"/>
                  </a:lnTo>
                  <a:lnTo>
                    <a:pt x="630" y="1096"/>
                  </a:lnTo>
                  <a:lnTo>
                    <a:pt x="632" y="1106"/>
                  </a:lnTo>
                  <a:lnTo>
                    <a:pt x="638" y="1118"/>
                  </a:lnTo>
                  <a:lnTo>
                    <a:pt x="642" y="1128"/>
                  </a:lnTo>
                  <a:lnTo>
                    <a:pt x="642" y="1128"/>
                  </a:lnTo>
                  <a:lnTo>
                    <a:pt x="646" y="1168"/>
                  </a:lnTo>
                  <a:lnTo>
                    <a:pt x="646" y="1168"/>
                  </a:lnTo>
                  <a:lnTo>
                    <a:pt x="650" y="1222"/>
                  </a:lnTo>
                  <a:lnTo>
                    <a:pt x="650" y="1222"/>
                  </a:lnTo>
                  <a:lnTo>
                    <a:pt x="668" y="1346"/>
                  </a:lnTo>
                  <a:lnTo>
                    <a:pt x="668" y="1346"/>
                  </a:lnTo>
                  <a:lnTo>
                    <a:pt x="672" y="1406"/>
                  </a:lnTo>
                  <a:lnTo>
                    <a:pt x="672" y="1406"/>
                  </a:lnTo>
                  <a:lnTo>
                    <a:pt x="682" y="1454"/>
                  </a:lnTo>
                  <a:lnTo>
                    <a:pt x="686" y="1484"/>
                  </a:lnTo>
                  <a:lnTo>
                    <a:pt x="686" y="1496"/>
                  </a:lnTo>
                  <a:lnTo>
                    <a:pt x="684" y="1504"/>
                  </a:lnTo>
                  <a:lnTo>
                    <a:pt x="684" y="1504"/>
                  </a:lnTo>
                  <a:lnTo>
                    <a:pt x="674" y="1508"/>
                  </a:lnTo>
                  <a:lnTo>
                    <a:pt x="674" y="1508"/>
                  </a:lnTo>
                  <a:lnTo>
                    <a:pt x="674" y="1524"/>
                  </a:lnTo>
                  <a:lnTo>
                    <a:pt x="674" y="1530"/>
                  </a:lnTo>
                  <a:lnTo>
                    <a:pt x="674" y="1536"/>
                  </a:lnTo>
                  <a:lnTo>
                    <a:pt x="674" y="1536"/>
                  </a:lnTo>
                  <a:lnTo>
                    <a:pt x="666" y="1538"/>
                  </a:lnTo>
                  <a:lnTo>
                    <a:pt x="660" y="1540"/>
                  </a:lnTo>
                  <a:lnTo>
                    <a:pt x="652" y="1540"/>
                  </a:lnTo>
                  <a:lnTo>
                    <a:pt x="646" y="1544"/>
                  </a:lnTo>
                  <a:lnTo>
                    <a:pt x="646" y="1544"/>
                  </a:lnTo>
                  <a:lnTo>
                    <a:pt x="648" y="1582"/>
                  </a:lnTo>
                  <a:lnTo>
                    <a:pt x="648" y="1582"/>
                  </a:lnTo>
                  <a:lnTo>
                    <a:pt x="648" y="1582"/>
                  </a:lnTo>
                  <a:lnTo>
                    <a:pt x="648" y="1582"/>
                  </a:lnTo>
                  <a:lnTo>
                    <a:pt x="634" y="1584"/>
                  </a:lnTo>
                  <a:lnTo>
                    <a:pt x="634" y="1584"/>
                  </a:lnTo>
                  <a:lnTo>
                    <a:pt x="632" y="1582"/>
                  </a:lnTo>
                  <a:lnTo>
                    <a:pt x="632" y="1582"/>
                  </a:lnTo>
                  <a:lnTo>
                    <a:pt x="630" y="1548"/>
                  </a:lnTo>
                  <a:lnTo>
                    <a:pt x="630" y="1548"/>
                  </a:lnTo>
                  <a:lnTo>
                    <a:pt x="602" y="1558"/>
                  </a:lnTo>
                  <a:lnTo>
                    <a:pt x="586" y="1562"/>
                  </a:lnTo>
                  <a:lnTo>
                    <a:pt x="570" y="1564"/>
                  </a:lnTo>
                  <a:lnTo>
                    <a:pt x="570" y="1564"/>
                  </a:lnTo>
                  <a:close/>
                  <a:moveTo>
                    <a:pt x="516" y="242"/>
                  </a:moveTo>
                  <a:lnTo>
                    <a:pt x="516" y="242"/>
                  </a:lnTo>
                  <a:lnTo>
                    <a:pt x="512" y="248"/>
                  </a:lnTo>
                  <a:lnTo>
                    <a:pt x="510" y="254"/>
                  </a:lnTo>
                  <a:lnTo>
                    <a:pt x="510" y="260"/>
                  </a:lnTo>
                  <a:lnTo>
                    <a:pt x="510" y="260"/>
                  </a:lnTo>
                  <a:lnTo>
                    <a:pt x="516" y="258"/>
                  </a:lnTo>
                  <a:lnTo>
                    <a:pt x="516" y="258"/>
                  </a:lnTo>
                  <a:lnTo>
                    <a:pt x="522" y="250"/>
                  </a:lnTo>
                  <a:lnTo>
                    <a:pt x="522" y="250"/>
                  </a:lnTo>
                  <a:lnTo>
                    <a:pt x="520" y="242"/>
                  </a:lnTo>
                  <a:lnTo>
                    <a:pt x="520" y="242"/>
                  </a:lnTo>
                  <a:lnTo>
                    <a:pt x="516" y="242"/>
                  </a:lnTo>
                  <a:lnTo>
                    <a:pt x="516" y="242"/>
                  </a:lnTo>
                  <a:close/>
                  <a:moveTo>
                    <a:pt x="738" y="288"/>
                  </a:moveTo>
                  <a:lnTo>
                    <a:pt x="738" y="288"/>
                  </a:lnTo>
                  <a:lnTo>
                    <a:pt x="746" y="308"/>
                  </a:lnTo>
                  <a:lnTo>
                    <a:pt x="746" y="308"/>
                  </a:lnTo>
                  <a:lnTo>
                    <a:pt x="748" y="308"/>
                  </a:lnTo>
                  <a:lnTo>
                    <a:pt x="748" y="308"/>
                  </a:lnTo>
                  <a:lnTo>
                    <a:pt x="748" y="302"/>
                  </a:lnTo>
                  <a:lnTo>
                    <a:pt x="746" y="296"/>
                  </a:lnTo>
                  <a:lnTo>
                    <a:pt x="744" y="292"/>
                  </a:lnTo>
                  <a:lnTo>
                    <a:pt x="740" y="290"/>
                  </a:lnTo>
                  <a:lnTo>
                    <a:pt x="740" y="290"/>
                  </a:lnTo>
                  <a:lnTo>
                    <a:pt x="738" y="288"/>
                  </a:lnTo>
                  <a:lnTo>
                    <a:pt x="738" y="288"/>
                  </a:lnTo>
                  <a:close/>
                  <a:moveTo>
                    <a:pt x="412" y="536"/>
                  </a:moveTo>
                  <a:lnTo>
                    <a:pt x="412" y="536"/>
                  </a:lnTo>
                  <a:lnTo>
                    <a:pt x="412" y="550"/>
                  </a:lnTo>
                  <a:lnTo>
                    <a:pt x="414" y="554"/>
                  </a:lnTo>
                  <a:lnTo>
                    <a:pt x="416" y="560"/>
                  </a:lnTo>
                  <a:lnTo>
                    <a:pt x="416" y="560"/>
                  </a:lnTo>
                  <a:lnTo>
                    <a:pt x="424" y="560"/>
                  </a:lnTo>
                  <a:lnTo>
                    <a:pt x="424" y="560"/>
                  </a:lnTo>
                  <a:lnTo>
                    <a:pt x="424" y="558"/>
                  </a:lnTo>
                  <a:lnTo>
                    <a:pt x="424" y="558"/>
                  </a:lnTo>
                  <a:lnTo>
                    <a:pt x="420" y="546"/>
                  </a:lnTo>
                  <a:lnTo>
                    <a:pt x="412" y="536"/>
                  </a:lnTo>
                  <a:lnTo>
                    <a:pt x="412" y="536"/>
                  </a:lnTo>
                  <a:close/>
                  <a:moveTo>
                    <a:pt x="102" y="562"/>
                  </a:moveTo>
                  <a:lnTo>
                    <a:pt x="102" y="562"/>
                  </a:lnTo>
                  <a:lnTo>
                    <a:pt x="102" y="572"/>
                  </a:lnTo>
                  <a:lnTo>
                    <a:pt x="98" y="580"/>
                  </a:lnTo>
                  <a:lnTo>
                    <a:pt x="94" y="586"/>
                  </a:lnTo>
                  <a:lnTo>
                    <a:pt x="92" y="594"/>
                  </a:lnTo>
                  <a:lnTo>
                    <a:pt x="92" y="594"/>
                  </a:lnTo>
                  <a:lnTo>
                    <a:pt x="94" y="598"/>
                  </a:lnTo>
                  <a:lnTo>
                    <a:pt x="96" y="600"/>
                  </a:lnTo>
                  <a:lnTo>
                    <a:pt x="98" y="600"/>
                  </a:lnTo>
                  <a:lnTo>
                    <a:pt x="102" y="598"/>
                  </a:lnTo>
                  <a:lnTo>
                    <a:pt x="102" y="598"/>
                  </a:lnTo>
                  <a:lnTo>
                    <a:pt x="106" y="578"/>
                  </a:lnTo>
                  <a:lnTo>
                    <a:pt x="106" y="568"/>
                  </a:lnTo>
                  <a:lnTo>
                    <a:pt x="104" y="564"/>
                  </a:lnTo>
                  <a:lnTo>
                    <a:pt x="102" y="562"/>
                  </a:lnTo>
                  <a:lnTo>
                    <a:pt x="102" y="562"/>
                  </a:lnTo>
                  <a:close/>
                  <a:moveTo>
                    <a:pt x="710" y="590"/>
                  </a:moveTo>
                  <a:lnTo>
                    <a:pt x="710" y="590"/>
                  </a:lnTo>
                  <a:lnTo>
                    <a:pt x="710" y="598"/>
                  </a:lnTo>
                  <a:lnTo>
                    <a:pt x="710" y="598"/>
                  </a:lnTo>
                  <a:lnTo>
                    <a:pt x="714" y="604"/>
                  </a:lnTo>
                  <a:lnTo>
                    <a:pt x="716" y="604"/>
                  </a:lnTo>
                  <a:lnTo>
                    <a:pt x="720" y="604"/>
                  </a:lnTo>
                  <a:lnTo>
                    <a:pt x="720" y="604"/>
                  </a:lnTo>
                  <a:lnTo>
                    <a:pt x="716" y="596"/>
                  </a:lnTo>
                  <a:lnTo>
                    <a:pt x="714" y="592"/>
                  </a:lnTo>
                  <a:lnTo>
                    <a:pt x="710" y="590"/>
                  </a:lnTo>
                  <a:lnTo>
                    <a:pt x="710" y="590"/>
                  </a:lnTo>
                  <a:close/>
                  <a:moveTo>
                    <a:pt x="516" y="606"/>
                  </a:moveTo>
                  <a:lnTo>
                    <a:pt x="516" y="606"/>
                  </a:lnTo>
                  <a:lnTo>
                    <a:pt x="510" y="618"/>
                  </a:lnTo>
                  <a:lnTo>
                    <a:pt x="502" y="626"/>
                  </a:lnTo>
                  <a:lnTo>
                    <a:pt x="492" y="630"/>
                  </a:lnTo>
                  <a:lnTo>
                    <a:pt x="482" y="634"/>
                  </a:lnTo>
                  <a:lnTo>
                    <a:pt x="458" y="636"/>
                  </a:lnTo>
                  <a:lnTo>
                    <a:pt x="430" y="640"/>
                  </a:lnTo>
                  <a:lnTo>
                    <a:pt x="430" y="640"/>
                  </a:lnTo>
                  <a:lnTo>
                    <a:pt x="434" y="644"/>
                  </a:lnTo>
                  <a:lnTo>
                    <a:pt x="434" y="644"/>
                  </a:lnTo>
                  <a:lnTo>
                    <a:pt x="452" y="646"/>
                  </a:lnTo>
                  <a:lnTo>
                    <a:pt x="482" y="648"/>
                  </a:lnTo>
                  <a:lnTo>
                    <a:pt x="512" y="646"/>
                  </a:lnTo>
                  <a:lnTo>
                    <a:pt x="520" y="644"/>
                  </a:lnTo>
                  <a:lnTo>
                    <a:pt x="526" y="640"/>
                  </a:lnTo>
                  <a:lnTo>
                    <a:pt x="526" y="640"/>
                  </a:lnTo>
                  <a:lnTo>
                    <a:pt x="528" y="626"/>
                  </a:lnTo>
                  <a:lnTo>
                    <a:pt x="530" y="610"/>
                  </a:lnTo>
                  <a:lnTo>
                    <a:pt x="530" y="610"/>
                  </a:lnTo>
                  <a:lnTo>
                    <a:pt x="516" y="606"/>
                  </a:lnTo>
                  <a:lnTo>
                    <a:pt x="516" y="606"/>
                  </a:lnTo>
                  <a:close/>
                  <a:moveTo>
                    <a:pt x="752" y="616"/>
                  </a:moveTo>
                  <a:lnTo>
                    <a:pt x="752" y="616"/>
                  </a:lnTo>
                  <a:lnTo>
                    <a:pt x="752" y="630"/>
                  </a:lnTo>
                  <a:lnTo>
                    <a:pt x="752" y="630"/>
                  </a:lnTo>
                  <a:lnTo>
                    <a:pt x="754" y="630"/>
                  </a:lnTo>
                  <a:lnTo>
                    <a:pt x="754" y="630"/>
                  </a:lnTo>
                  <a:lnTo>
                    <a:pt x="756" y="622"/>
                  </a:lnTo>
                  <a:lnTo>
                    <a:pt x="756" y="618"/>
                  </a:lnTo>
                  <a:lnTo>
                    <a:pt x="752" y="616"/>
                  </a:lnTo>
                  <a:lnTo>
                    <a:pt x="752" y="616"/>
                  </a:lnTo>
                  <a:close/>
                  <a:moveTo>
                    <a:pt x="412" y="674"/>
                  </a:moveTo>
                  <a:lnTo>
                    <a:pt x="412" y="674"/>
                  </a:lnTo>
                  <a:lnTo>
                    <a:pt x="414" y="700"/>
                  </a:lnTo>
                  <a:lnTo>
                    <a:pt x="416" y="722"/>
                  </a:lnTo>
                  <a:lnTo>
                    <a:pt x="422" y="768"/>
                  </a:lnTo>
                  <a:lnTo>
                    <a:pt x="422" y="768"/>
                  </a:lnTo>
                  <a:lnTo>
                    <a:pt x="420" y="804"/>
                  </a:lnTo>
                  <a:lnTo>
                    <a:pt x="420" y="804"/>
                  </a:lnTo>
                  <a:lnTo>
                    <a:pt x="422" y="822"/>
                  </a:lnTo>
                  <a:lnTo>
                    <a:pt x="424" y="830"/>
                  </a:lnTo>
                  <a:lnTo>
                    <a:pt x="422" y="840"/>
                  </a:lnTo>
                  <a:lnTo>
                    <a:pt x="422" y="840"/>
                  </a:lnTo>
                  <a:lnTo>
                    <a:pt x="410" y="848"/>
                  </a:lnTo>
                  <a:lnTo>
                    <a:pt x="410" y="848"/>
                  </a:lnTo>
                  <a:lnTo>
                    <a:pt x="420" y="898"/>
                  </a:lnTo>
                  <a:lnTo>
                    <a:pt x="426" y="952"/>
                  </a:lnTo>
                  <a:lnTo>
                    <a:pt x="432" y="1008"/>
                  </a:lnTo>
                  <a:lnTo>
                    <a:pt x="440" y="1060"/>
                  </a:lnTo>
                  <a:lnTo>
                    <a:pt x="440" y="1060"/>
                  </a:lnTo>
                  <a:lnTo>
                    <a:pt x="446" y="1074"/>
                  </a:lnTo>
                  <a:lnTo>
                    <a:pt x="450" y="1088"/>
                  </a:lnTo>
                  <a:lnTo>
                    <a:pt x="450" y="1088"/>
                  </a:lnTo>
                  <a:lnTo>
                    <a:pt x="450" y="1094"/>
                  </a:lnTo>
                  <a:lnTo>
                    <a:pt x="448" y="1102"/>
                  </a:lnTo>
                  <a:lnTo>
                    <a:pt x="442" y="1114"/>
                  </a:lnTo>
                  <a:lnTo>
                    <a:pt x="434" y="1128"/>
                  </a:lnTo>
                  <a:lnTo>
                    <a:pt x="434" y="1134"/>
                  </a:lnTo>
                  <a:lnTo>
                    <a:pt x="434" y="1142"/>
                  </a:lnTo>
                  <a:lnTo>
                    <a:pt x="434" y="1142"/>
                  </a:lnTo>
                  <a:lnTo>
                    <a:pt x="436" y="1146"/>
                  </a:lnTo>
                  <a:lnTo>
                    <a:pt x="440" y="1152"/>
                  </a:lnTo>
                  <a:lnTo>
                    <a:pt x="444" y="1158"/>
                  </a:lnTo>
                  <a:lnTo>
                    <a:pt x="446" y="1164"/>
                  </a:lnTo>
                  <a:lnTo>
                    <a:pt x="446" y="1164"/>
                  </a:lnTo>
                  <a:lnTo>
                    <a:pt x="440" y="1190"/>
                  </a:lnTo>
                  <a:lnTo>
                    <a:pt x="440" y="1190"/>
                  </a:lnTo>
                  <a:lnTo>
                    <a:pt x="440" y="1198"/>
                  </a:lnTo>
                  <a:lnTo>
                    <a:pt x="442" y="1206"/>
                  </a:lnTo>
                  <a:lnTo>
                    <a:pt x="446" y="1218"/>
                  </a:lnTo>
                  <a:lnTo>
                    <a:pt x="446" y="1218"/>
                  </a:lnTo>
                  <a:lnTo>
                    <a:pt x="442" y="1258"/>
                  </a:lnTo>
                  <a:lnTo>
                    <a:pt x="442" y="1258"/>
                  </a:lnTo>
                  <a:lnTo>
                    <a:pt x="446" y="1322"/>
                  </a:lnTo>
                  <a:lnTo>
                    <a:pt x="448" y="1356"/>
                  </a:lnTo>
                  <a:lnTo>
                    <a:pt x="452" y="1386"/>
                  </a:lnTo>
                  <a:lnTo>
                    <a:pt x="452" y="1386"/>
                  </a:lnTo>
                  <a:lnTo>
                    <a:pt x="452" y="1426"/>
                  </a:lnTo>
                  <a:lnTo>
                    <a:pt x="452" y="1426"/>
                  </a:lnTo>
                  <a:lnTo>
                    <a:pt x="482" y="1508"/>
                  </a:lnTo>
                  <a:lnTo>
                    <a:pt x="482" y="1508"/>
                  </a:lnTo>
                  <a:lnTo>
                    <a:pt x="482" y="1516"/>
                  </a:lnTo>
                  <a:lnTo>
                    <a:pt x="480" y="1522"/>
                  </a:lnTo>
                  <a:lnTo>
                    <a:pt x="476" y="1528"/>
                  </a:lnTo>
                  <a:lnTo>
                    <a:pt x="474" y="1536"/>
                  </a:lnTo>
                  <a:lnTo>
                    <a:pt x="474" y="1536"/>
                  </a:lnTo>
                  <a:lnTo>
                    <a:pt x="492" y="1546"/>
                  </a:lnTo>
                  <a:lnTo>
                    <a:pt x="492" y="1546"/>
                  </a:lnTo>
                  <a:lnTo>
                    <a:pt x="514" y="1544"/>
                  </a:lnTo>
                  <a:lnTo>
                    <a:pt x="534" y="1540"/>
                  </a:lnTo>
                  <a:lnTo>
                    <a:pt x="534" y="1540"/>
                  </a:lnTo>
                  <a:lnTo>
                    <a:pt x="532" y="1524"/>
                  </a:lnTo>
                  <a:lnTo>
                    <a:pt x="528" y="1510"/>
                  </a:lnTo>
                  <a:lnTo>
                    <a:pt x="522" y="1496"/>
                  </a:lnTo>
                  <a:lnTo>
                    <a:pt x="518" y="1482"/>
                  </a:lnTo>
                  <a:lnTo>
                    <a:pt x="518" y="1482"/>
                  </a:lnTo>
                  <a:lnTo>
                    <a:pt x="516" y="1398"/>
                  </a:lnTo>
                  <a:lnTo>
                    <a:pt x="516" y="1398"/>
                  </a:lnTo>
                  <a:lnTo>
                    <a:pt x="500" y="1286"/>
                  </a:lnTo>
                  <a:lnTo>
                    <a:pt x="486" y="1170"/>
                  </a:lnTo>
                  <a:lnTo>
                    <a:pt x="486" y="1170"/>
                  </a:lnTo>
                  <a:lnTo>
                    <a:pt x="486" y="1164"/>
                  </a:lnTo>
                  <a:lnTo>
                    <a:pt x="488" y="1158"/>
                  </a:lnTo>
                  <a:lnTo>
                    <a:pt x="490" y="1148"/>
                  </a:lnTo>
                  <a:lnTo>
                    <a:pt x="494" y="1136"/>
                  </a:lnTo>
                  <a:lnTo>
                    <a:pt x="496" y="1132"/>
                  </a:lnTo>
                  <a:lnTo>
                    <a:pt x="496" y="1124"/>
                  </a:lnTo>
                  <a:lnTo>
                    <a:pt x="496" y="1124"/>
                  </a:lnTo>
                  <a:lnTo>
                    <a:pt x="490" y="1092"/>
                  </a:lnTo>
                  <a:lnTo>
                    <a:pt x="486" y="1058"/>
                  </a:lnTo>
                  <a:lnTo>
                    <a:pt x="484" y="1020"/>
                  </a:lnTo>
                  <a:lnTo>
                    <a:pt x="484" y="984"/>
                  </a:lnTo>
                  <a:lnTo>
                    <a:pt x="484" y="984"/>
                  </a:lnTo>
                  <a:lnTo>
                    <a:pt x="470" y="986"/>
                  </a:lnTo>
                  <a:lnTo>
                    <a:pt x="464" y="986"/>
                  </a:lnTo>
                  <a:lnTo>
                    <a:pt x="458" y="984"/>
                  </a:lnTo>
                  <a:lnTo>
                    <a:pt x="458" y="984"/>
                  </a:lnTo>
                  <a:lnTo>
                    <a:pt x="462" y="948"/>
                  </a:lnTo>
                  <a:lnTo>
                    <a:pt x="462" y="930"/>
                  </a:lnTo>
                  <a:lnTo>
                    <a:pt x="460" y="912"/>
                  </a:lnTo>
                  <a:lnTo>
                    <a:pt x="460" y="912"/>
                  </a:lnTo>
                  <a:lnTo>
                    <a:pt x="452" y="882"/>
                  </a:lnTo>
                  <a:lnTo>
                    <a:pt x="450" y="866"/>
                  </a:lnTo>
                  <a:lnTo>
                    <a:pt x="450" y="850"/>
                  </a:lnTo>
                  <a:lnTo>
                    <a:pt x="450" y="850"/>
                  </a:lnTo>
                  <a:lnTo>
                    <a:pt x="458" y="848"/>
                  </a:lnTo>
                  <a:lnTo>
                    <a:pt x="468" y="844"/>
                  </a:lnTo>
                  <a:lnTo>
                    <a:pt x="476" y="838"/>
                  </a:lnTo>
                  <a:lnTo>
                    <a:pt x="482" y="832"/>
                  </a:lnTo>
                  <a:lnTo>
                    <a:pt x="482" y="832"/>
                  </a:lnTo>
                  <a:lnTo>
                    <a:pt x="488" y="778"/>
                  </a:lnTo>
                  <a:lnTo>
                    <a:pt x="488" y="778"/>
                  </a:lnTo>
                  <a:lnTo>
                    <a:pt x="498" y="728"/>
                  </a:lnTo>
                  <a:lnTo>
                    <a:pt x="506" y="704"/>
                  </a:lnTo>
                  <a:lnTo>
                    <a:pt x="514" y="682"/>
                  </a:lnTo>
                  <a:lnTo>
                    <a:pt x="514" y="682"/>
                  </a:lnTo>
                  <a:lnTo>
                    <a:pt x="412" y="674"/>
                  </a:lnTo>
                  <a:lnTo>
                    <a:pt x="412" y="674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6" name="Freeform 175"/>
            <p:cNvSpPr>
              <a:spLocks noEditPoints="1"/>
            </p:cNvSpPr>
            <p:nvPr/>
          </p:nvSpPr>
          <p:spPr bwMode="auto">
            <a:xfrm>
              <a:off x="603903" y="3127760"/>
              <a:ext cx="486396" cy="1245326"/>
            </a:xfrm>
            <a:custGeom>
              <a:avLst/>
              <a:gdLst/>
              <a:ahLst/>
              <a:cxnLst>
                <a:cxn ang="0">
                  <a:pos x="498" y="360"/>
                </a:cxn>
                <a:cxn ang="0">
                  <a:pos x="484" y="266"/>
                </a:cxn>
                <a:cxn ang="0">
                  <a:pos x="430" y="212"/>
                </a:cxn>
                <a:cxn ang="0">
                  <a:pos x="342" y="172"/>
                </a:cxn>
                <a:cxn ang="0">
                  <a:pos x="332" y="110"/>
                </a:cxn>
                <a:cxn ang="0">
                  <a:pos x="338" y="68"/>
                </a:cxn>
                <a:cxn ang="0">
                  <a:pos x="300" y="8"/>
                </a:cxn>
                <a:cxn ang="0">
                  <a:pos x="212" y="36"/>
                </a:cxn>
                <a:cxn ang="0">
                  <a:pos x="206" y="94"/>
                </a:cxn>
                <a:cxn ang="0">
                  <a:pos x="234" y="156"/>
                </a:cxn>
                <a:cxn ang="0">
                  <a:pos x="212" y="198"/>
                </a:cxn>
                <a:cxn ang="0">
                  <a:pos x="114" y="236"/>
                </a:cxn>
                <a:cxn ang="0">
                  <a:pos x="96" y="354"/>
                </a:cxn>
                <a:cxn ang="0">
                  <a:pos x="80" y="464"/>
                </a:cxn>
                <a:cxn ang="0">
                  <a:pos x="66" y="624"/>
                </a:cxn>
                <a:cxn ang="0">
                  <a:pos x="74" y="688"/>
                </a:cxn>
                <a:cxn ang="0">
                  <a:pos x="76" y="744"/>
                </a:cxn>
                <a:cxn ang="0">
                  <a:pos x="58" y="802"/>
                </a:cxn>
                <a:cxn ang="0">
                  <a:pos x="40" y="822"/>
                </a:cxn>
                <a:cxn ang="0">
                  <a:pos x="22" y="860"/>
                </a:cxn>
                <a:cxn ang="0">
                  <a:pos x="8" y="908"/>
                </a:cxn>
                <a:cxn ang="0">
                  <a:pos x="16" y="1034"/>
                </a:cxn>
                <a:cxn ang="0">
                  <a:pos x="30" y="1038"/>
                </a:cxn>
                <a:cxn ang="0">
                  <a:pos x="76" y="1050"/>
                </a:cxn>
                <a:cxn ang="0">
                  <a:pos x="76" y="1076"/>
                </a:cxn>
                <a:cxn ang="0">
                  <a:pos x="86" y="1140"/>
                </a:cxn>
                <a:cxn ang="0">
                  <a:pos x="80" y="1172"/>
                </a:cxn>
                <a:cxn ang="0">
                  <a:pos x="92" y="1204"/>
                </a:cxn>
                <a:cxn ang="0">
                  <a:pos x="82" y="1232"/>
                </a:cxn>
                <a:cxn ang="0">
                  <a:pos x="64" y="1266"/>
                </a:cxn>
                <a:cxn ang="0">
                  <a:pos x="34" y="1288"/>
                </a:cxn>
                <a:cxn ang="0">
                  <a:pos x="44" y="1312"/>
                </a:cxn>
                <a:cxn ang="0">
                  <a:pos x="162" y="1296"/>
                </a:cxn>
                <a:cxn ang="0">
                  <a:pos x="180" y="1262"/>
                </a:cxn>
                <a:cxn ang="0">
                  <a:pos x="216" y="1162"/>
                </a:cxn>
                <a:cxn ang="0">
                  <a:pos x="270" y="860"/>
                </a:cxn>
                <a:cxn ang="0">
                  <a:pos x="296" y="962"/>
                </a:cxn>
                <a:cxn ang="0">
                  <a:pos x="296" y="1112"/>
                </a:cxn>
                <a:cxn ang="0">
                  <a:pos x="284" y="1244"/>
                </a:cxn>
                <a:cxn ang="0">
                  <a:pos x="304" y="1286"/>
                </a:cxn>
                <a:cxn ang="0">
                  <a:pos x="322" y="1308"/>
                </a:cxn>
                <a:cxn ang="0">
                  <a:pos x="392" y="1300"/>
                </a:cxn>
                <a:cxn ang="0">
                  <a:pos x="380" y="1258"/>
                </a:cxn>
                <a:cxn ang="0">
                  <a:pos x="394" y="1192"/>
                </a:cxn>
                <a:cxn ang="0">
                  <a:pos x="434" y="886"/>
                </a:cxn>
                <a:cxn ang="0">
                  <a:pos x="450" y="680"/>
                </a:cxn>
                <a:cxn ang="0">
                  <a:pos x="476" y="658"/>
                </a:cxn>
                <a:cxn ang="0">
                  <a:pos x="502" y="606"/>
                </a:cxn>
                <a:cxn ang="0">
                  <a:pos x="514" y="512"/>
                </a:cxn>
                <a:cxn ang="0">
                  <a:pos x="112" y="732"/>
                </a:cxn>
                <a:cxn ang="0">
                  <a:pos x="106" y="742"/>
                </a:cxn>
                <a:cxn ang="0">
                  <a:pos x="90" y="800"/>
                </a:cxn>
                <a:cxn ang="0">
                  <a:pos x="100" y="768"/>
                </a:cxn>
                <a:cxn ang="0">
                  <a:pos x="102" y="1190"/>
                </a:cxn>
                <a:cxn ang="0">
                  <a:pos x="118" y="790"/>
                </a:cxn>
                <a:cxn ang="0">
                  <a:pos x="114" y="760"/>
                </a:cxn>
                <a:cxn ang="0">
                  <a:pos x="112" y="746"/>
                </a:cxn>
                <a:cxn ang="0">
                  <a:pos x="128" y="742"/>
                </a:cxn>
                <a:cxn ang="0">
                  <a:pos x="136" y="690"/>
                </a:cxn>
                <a:cxn ang="0">
                  <a:pos x="120" y="682"/>
                </a:cxn>
                <a:cxn ang="0">
                  <a:pos x="134" y="636"/>
                </a:cxn>
              </a:cxnLst>
              <a:rect l="0" t="0" r="r" b="b"/>
              <a:pathLst>
                <a:path w="514" h="1316">
                  <a:moveTo>
                    <a:pt x="514" y="502"/>
                  </a:moveTo>
                  <a:lnTo>
                    <a:pt x="514" y="502"/>
                  </a:lnTo>
                  <a:lnTo>
                    <a:pt x="514" y="484"/>
                  </a:lnTo>
                  <a:lnTo>
                    <a:pt x="514" y="484"/>
                  </a:lnTo>
                  <a:lnTo>
                    <a:pt x="512" y="466"/>
                  </a:lnTo>
                  <a:lnTo>
                    <a:pt x="512" y="466"/>
                  </a:lnTo>
                  <a:lnTo>
                    <a:pt x="510" y="438"/>
                  </a:lnTo>
                  <a:lnTo>
                    <a:pt x="510" y="438"/>
                  </a:lnTo>
                  <a:lnTo>
                    <a:pt x="506" y="412"/>
                  </a:lnTo>
                  <a:lnTo>
                    <a:pt x="506" y="412"/>
                  </a:lnTo>
                  <a:lnTo>
                    <a:pt x="502" y="392"/>
                  </a:lnTo>
                  <a:lnTo>
                    <a:pt x="502" y="392"/>
                  </a:lnTo>
                  <a:lnTo>
                    <a:pt x="502" y="380"/>
                  </a:lnTo>
                  <a:lnTo>
                    <a:pt x="502" y="380"/>
                  </a:lnTo>
                  <a:lnTo>
                    <a:pt x="500" y="368"/>
                  </a:lnTo>
                  <a:lnTo>
                    <a:pt x="500" y="368"/>
                  </a:lnTo>
                  <a:lnTo>
                    <a:pt x="498" y="360"/>
                  </a:lnTo>
                  <a:lnTo>
                    <a:pt x="498" y="360"/>
                  </a:lnTo>
                  <a:lnTo>
                    <a:pt x="492" y="346"/>
                  </a:lnTo>
                  <a:lnTo>
                    <a:pt x="492" y="346"/>
                  </a:lnTo>
                  <a:lnTo>
                    <a:pt x="494" y="344"/>
                  </a:lnTo>
                  <a:lnTo>
                    <a:pt x="494" y="338"/>
                  </a:lnTo>
                  <a:lnTo>
                    <a:pt x="494" y="338"/>
                  </a:lnTo>
                  <a:lnTo>
                    <a:pt x="492" y="324"/>
                  </a:lnTo>
                  <a:lnTo>
                    <a:pt x="492" y="324"/>
                  </a:lnTo>
                  <a:lnTo>
                    <a:pt x="490" y="314"/>
                  </a:lnTo>
                  <a:lnTo>
                    <a:pt x="490" y="314"/>
                  </a:lnTo>
                  <a:lnTo>
                    <a:pt x="490" y="310"/>
                  </a:lnTo>
                  <a:lnTo>
                    <a:pt x="490" y="310"/>
                  </a:lnTo>
                  <a:lnTo>
                    <a:pt x="488" y="296"/>
                  </a:lnTo>
                  <a:lnTo>
                    <a:pt x="488" y="296"/>
                  </a:lnTo>
                  <a:lnTo>
                    <a:pt x="484" y="284"/>
                  </a:lnTo>
                  <a:lnTo>
                    <a:pt x="484" y="284"/>
                  </a:lnTo>
                  <a:lnTo>
                    <a:pt x="482" y="278"/>
                  </a:lnTo>
                  <a:lnTo>
                    <a:pt x="482" y="278"/>
                  </a:lnTo>
                  <a:lnTo>
                    <a:pt x="484" y="266"/>
                  </a:lnTo>
                  <a:lnTo>
                    <a:pt x="484" y="266"/>
                  </a:lnTo>
                  <a:lnTo>
                    <a:pt x="484" y="252"/>
                  </a:lnTo>
                  <a:lnTo>
                    <a:pt x="484" y="252"/>
                  </a:lnTo>
                  <a:lnTo>
                    <a:pt x="482" y="236"/>
                  </a:lnTo>
                  <a:lnTo>
                    <a:pt x="482" y="236"/>
                  </a:lnTo>
                  <a:lnTo>
                    <a:pt x="480" y="230"/>
                  </a:lnTo>
                  <a:lnTo>
                    <a:pt x="476" y="226"/>
                  </a:lnTo>
                  <a:lnTo>
                    <a:pt x="476" y="226"/>
                  </a:lnTo>
                  <a:lnTo>
                    <a:pt x="472" y="226"/>
                  </a:lnTo>
                  <a:lnTo>
                    <a:pt x="472" y="226"/>
                  </a:lnTo>
                  <a:lnTo>
                    <a:pt x="472" y="224"/>
                  </a:lnTo>
                  <a:lnTo>
                    <a:pt x="466" y="222"/>
                  </a:lnTo>
                  <a:lnTo>
                    <a:pt x="466" y="222"/>
                  </a:lnTo>
                  <a:lnTo>
                    <a:pt x="450" y="218"/>
                  </a:lnTo>
                  <a:lnTo>
                    <a:pt x="450" y="218"/>
                  </a:lnTo>
                  <a:lnTo>
                    <a:pt x="442" y="216"/>
                  </a:lnTo>
                  <a:lnTo>
                    <a:pt x="442" y="216"/>
                  </a:lnTo>
                  <a:lnTo>
                    <a:pt x="430" y="212"/>
                  </a:lnTo>
                  <a:lnTo>
                    <a:pt x="430" y="212"/>
                  </a:lnTo>
                  <a:lnTo>
                    <a:pt x="418" y="208"/>
                  </a:lnTo>
                  <a:lnTo>
                    <a:pt x="418" y="208"/>
                  </a:lnTo>
                  <a:lnTo>
                    <a:pt x="402" y="204"/>
                  </a:lnTo>
                  <a:lnTo>
                    <a:pt x="402" y="204"/>
                  </a:lnTo>
                  <a:lnTo>
                    <a:pt x="380" y="194"/>
                  </a:lnTo>
                  <a:lnTo>
                    <a:pt x="380" y="194"/>
                  </a:lnTo>
                  <a:lnTo>
                    <a:pt x="366" y="190"/>
                  </a:lnTo>
                  <a:lnTo>
                    <a:pt x="366" y="190"/>
                  </a:lnTo>
                  <a:lnTo>
                    <a:pt x="358" y="188"/>
                  </a:lnTo>
                  <a:lnTo>
                    <a:pt x="358" y="188"/>
                  </a:lnTo>
                  <a:lnTo>
                    <a:pt x="352" y="184"/>
                  </a:lnTo>
                  <a:lnTo>
                    <a:pt x="352" y="184"/>
                  </a:lnTo>
                  <a:lnTo>
                    <a:pt x="348" y="182"/>
                  </a:lnTo>
                  <a:lnTo>
                    <a:pt x="346" y="178"/>
                  </a:lnTo>
                  <a:lnTo>
                    <a:pt x="346" y="178"/>
                  </a:lnTo>
                  <a:lnTo>
                    <a:pt x="342" y="172"/>
                  </a:lnTo>
                  <a:lnTo>
                    <a:pt x="342" y="172"/>
                  </a:lnTo>
                  <a:lnTo>
                    <a:pt x="336" y="168"/>
                  </a:lnTo>
                  <a:lnTo>
                    <a:pt x="336" y="168"/>
                  </a:lnTo>
                  <a:lnTo>
                    <a:pt x="336" y="166"/>
                  </a:lnTo>
                  <a:lnTo>
                    <a:pt x="336" y="166"/>
                  </a:lnTo>
                  <a:lnTo>
                    <a:pt x="334" y="166"/>
                  </a:lnTo>
                  <a:lnTo>
                    <a:pt x="334" y="164"/>
                  </a:lnTo>
                  <a:lnTo>
                    <a:pt x="334" y="164"/>
                  </a:lnTo>
                  <a:lnTo>
                    <a:pt x="332" y="158"/>
                  </a:lnTo>
                  <a:lnTo>
                    <a:pt x="332" y="158"/>
                  </a:lnTo>
                  <a:lnTo>
                    <a:pt x="332" y="158"/>
                  </a:lnTo>
                  <a:lnTo>
                    <a:pt x="332" y="158"/>
                  </a:lnTo>
                  <a:lnTo>
                    <a:pt x="330" y="148"/>
                  </a:lnTo>
                  <a:lnTo>
                    <a:pt x="330" y="148"/>
                  </a:lnTo>
                  <a:lnTo>
                    <a:pt x="330" y="138"/>
                  </a:lnTo>
                  <a:lnTo>
                    <a:pt x="330" y="138"/>
                  </a:lnTo>
                  <a:lnTo>
                    <a:pt x="332" y="122"/>
                  </a:lnTo>
                  <a:lnTo>
                    <a:pt x="332" y="122"/>
                  </a:lnTo>
                  <a:lnTo>
                    <a:pt x="332" y="110"/>
                  </a:lnTo>
                  <a:lnTo>
                    <a:pt x="332" y="110"/>
                  </a:lnTo>
                  <a:lnTo>
                    <a:pt x="334" y="108"/>
                  </a:lnTo>
                  <a:lnTo>
                    <a:pt x="334" y="108"/>
                  </a:lnTo>
                  <a:lnTo>
                    <a:pt x="336" y="108"/>
                  </a:lnTo>
                  <a:lnTo>
                    <a:pt x="336" y="106"/>
                  </a:lnTo>
                  <a:lnTo>
                    <a:pt x="336" y="106"/>
                  </a:lnTo>
                  <a:lnTo>
                    <a:pt x="338" y="104"/>
                  </a:lnTo>
                  <a:lnTo>
                    <a:pt x="338" y="104"/>
                  </a:lnTo>
                  <a:lnTo>
                    <a:pt x="340" y="102"/>
                  </a:lnTo>
                  <a:lnTo>
                    <a:pt x="340" y="98"/>
                  </a:lnTo>
                  <a:lnTo>
                    <a:pt x="340" y="98"/>
                  </a:lnTo>
                  <a:lnTo>
                    <a:pt x="342" y="88"/>
                  </a:lnTo>
                  <a:lnTo>
                    <a:pt x="342" y="88"/>
                  </a:lnTo>
                  <a:lnTo>
                    <a:pt x="342" y="76"/>
                  </a:lnTo>
                  <a:lnTo>
                    <a:pt x="342" y="76"/>
                  </a:lnTo>
                  <a:lnTo>
                    <a:pt x="340" y="70"/>
                  </a:lnTo>
                  <a:lnTo>
                    <a:pt x="338" y="68"/>
                  </a:lnTo>
                  <a:lnTo>
                    <a:pt x="338" y="68"/>
                  </a:lnTo>
                  <a:lnTo>
                    <a:pt x="334" y="66"/>
                  </a:lnTo>
                  <a:lnTo>
                    <a:pt x="334" y="68"/>
                  </a:lnTo>
                  <a:lnTo>
                    <a:pt x="334" y="68"/>
                  </a:lnTo>
                  <a:lnTo>
                    <a:pt x="334" y="62"/>
                  </a:lnTo>
                  <a:lnTo>
                    <a:pt x="334" y="62"/>
                  </a:lnTo>
                  <a:lnTo>
                    <a:pt x="332" y="56"/>
                  </a:lnTo>
                  <a:lnTo>
                    <a:pt x="332" y="56"/>
                  </a:lnTo>
                  <a:lnTo>
                    <a:pt x="330" y="46"/>
                  </a:lnTo>
                  <a:lnTo>
                    <a:pt x="330" y="46"/>
                  </a:lnTo>
                  <a:lnTo>
                    <a:pt x="326" y="32"/>
                  </a:lnTo>
                  <a:lnTo>
                    <a:pt x="326" y="32"/>
                  </a:lnTo>
                  <a:lnTo>
                    <a:pt x="324" y="26"/>
                  </a:lnTo>
                  <a:lnTo>
                    <a:pt x="320" y="22"/>
                  </a:lnTo>
                  <a:lnTo>
                    <a:pt x="320" y="22"/>
                  </a:lnTo>
                  <a:lnTo>
                    <a:pt x="310" y="14"/>
                  </a:lnTo>
                  <a:lnTo>
                    <a:pt x="310" y="14"/>
                  </a:lnTo>
                  <a:lnTo>
                    <a:pt x="300" y="8"/>
                  </a:lnTo>
                  <a:lnTo>
                    <a:pt x="300" y="8"/>
                  </a:lnTo>
                  <a:lnTo>
                    <a:pt x="290" y="4"/>
                  </a:lnTo>
                  <a:lnTo>
                    <a:pt x="290" y="4"/>
                  </a:lnTo>
                  <a:lnTo>
                    <a:pt x="280" y="2"/>
                  </a:lnTo>
                  <a:lnTo>
                    <a:pt x="268" y="0"/>
                  </a:lnTo>
                  <a:lnTo>
                    <a:pt x="268" y="0"/>
                  </a:lnTo>
                  <a:lnTo>
                    <a:pt x="260" y="0"/>
                  </a:lnTo>
                  <a:lnTo>
                    <a:pt x="254" y="0"/>
                  </a:lnTo>
                  <a:lnTo>
                    <a:pt x="254" y="0"/>
                  </a:lnTo>
                  <a:lnTo>
                    <a:pt x="244" y="4"/>
                  </a:lnTo>
                  <a:lnTo>
                    <a:pt x="234" y="12"/>
                  </a:lnTo>
                  <a:lnTo>
                    <a:pt x="234" y="12"/>
                  </a:lnTo>
                  <a:lnTo>
                    <a:pt x="222" y="24"/>
                  </a:lnTo>
                  <a:lnTo>
                    <a:pt x="222" y="24"/>
                  </a:lnTo>
                  <a:lnTo>
                    <a:pt x="218" y="30"/>
                  </a:lnTo>
                  <a:lnTo>
                    <a:pt x="214" y="32"/>
                  </a:lnTo>
                  <a:lnTo>
                    <a:pt x="214" y="32"/>
                  </a:lnTo>
                  <a:lnTo>
                    <a:pt x="214" y="34"/>
                  </a:lnTo>
                  <a:lnTo>
                    <a:pt x="212" y="36"/>
                  </a:lnTo>
                  <a:lnTo>
                    <a:pt x="212" y="36"/>
                  </a:lnTo>
                  <a:lnTo>
                    <a:pt x="210" y="42"/>
                  </a:lnTo>
                  <a:lnTo>
                    <a:pt x="210" y="42"/>
                  </a:lnTo>
                  <a:lnTo>
                    <a:pt x="208" y="54"/>
                  </a:lnTo>
                  <a:lnTo>
                    <a:pt x="208" y="54"/>
                  </a:lnTo>
                  <a:lnTo>
                    <a:pt x="208" y="62"/>
                  </a:lnTo>
                  <a:lnTo>
                    <a:pt x="208" y="62"/>
                  </a:lnTo>
                  <a:lnTo>
                    <a:pt x="208" y="70"/>
                  </a:lnTo>
                  <a:lnTo>
                    <a:pt x="208" y="70"/>
                  </a:lnTo>
                  <a:lnTo>
                    <a:pt x="210" y="82"/>
                  </a:lnTo>
                  <a:lnTo>
                    <a:pt x="210" y="82"/>
                  </a:lnTo>
                  <a:lnTo>
                    <a:pt x="212" y="84"/>
                  </a:lnTo>
                  <a:lnTo>
                    <a:pt x="210" y="86"/>
                  </a:lnTo>
                  <a:lnTo>
                    <a:pt x="210" y="86"/>
                  </a:lnTo>
                  <a:lnTo>
                    <a:pt x="208" y="86"/>
                  </a:lnTo>
                  <a:lnTo>
                    <a:pt x="206" y="88"/>
                  </a:lnTo>
                  <a:lnTo>
                    <a:pt x="206" y="88"/>
                  </a:lnTo>
                  <a:lnTo>
                    <a:pt x="206" y="94"/>
                  </a:lnTo>
                  <a:lnTo>
                    <a:pt x="208" y="100"/>
                  </a:lnTo>
                  <a:lnTo>
                    <a:pt x="208" y="100"/>
                  </a:lnTo>
                  <a:lnTo>
                    <a:pt x="210" y="110"/>
                  </a:lnTo>
                  <a:lnTo>
                    <a:pt x="210" y="110"/>
                  </a:lnTo>
                  <a:lnTo>
                    <a:pt x="212" y="116"/>
                  </a:lnTo>
                  <a:lnTo>
                    <a:pt x="214" y="120"/>
                  </a:lnTo>
                  <a:lnTo>
                    <a:pt x="214" y="120"/>
                  </a:lnTo>
                  <a:lnTo>
                    <a:pt x="218" y="124"/>
                  </a:lnTo>
                  <a:lnTo>
                    <a:pt x="218" y="124"/>
                  </a:lnTo>
                  <a:lnTo>
                    <a:pt x="220" y="124"/>
                  </a:lnTo>
                  <a:lnTo>
                    <a:pt x="220" y="124"/>
                  </a:lnTo>
                  <a:lnTo>
                    <a:pt x="224" y="134"/>
                  </a:lnTo>
                  <a:lnTo>
                    <a:pt x="224" y="134"/>
                  </a:lnTo>
                  <a:lnTo>
                    <a:pt x="228" y="142"/>
                  </a:lnTo>
                  <a:lnTo>
                    <a:pt x="228" y="142"/>
                  </a:lnTo>
                  <a:lnTo>
                    <a:pt x="230" y="148"/>
                  </a:lnTo>
                  <a:lnTo>
                    <a:pt x="230" y="148"/>
                  </a:lnTo>
                  <a:lnTo>
                    <a:pt x="234" y="156"/>
                  </a:lnTo>
                  <a:lnTo>
                    <a:pt x="234" y="162"/>
                  </a:lnTo>
                  <a:lnTo>
                    <a:pt x="234" y="162"/>
                  </a:lnTo>
                  <a:lnTo>
                    <a:pt x="234" y="166"/>
                  </a:lnTo>
                  <a:lnTo>
                    <a:pt x="234" y="170"/>
                  </a:lnTo>
                  <a:lnTo>
                    <a:pt x="234" y="170"/>
                  </a:lnTo>
                  <a:lnTo>
                    <a:pt x="236" y="174"/>
                  </a:lnTo>
                  <a:lnTo>
                    <a:pt x="236" y="178"/>
                  </a:lnTo>
                  <a:lnTo>
                    <a:pt x="236" y="178"/>
                  </a:lnTo>
                  <a:lnTo>
                    <a:pt x="234" y="182"/>
                  </a:lnTo>
                  <a:lnTo>
                    <a:pt x="234" y="182"/>
                  </a:lnTo>
                  <a:lnTo>
                    <a:pt x="232" y="188"/>
                  </a:lnTo>
                  <a:lnTo>
                    <a:pt x="232" y="188"/>
                  </a:lnTo>
                  <a:lnTo>
                    <a:pt x="224" y="192"/>
                  </a:lnTo>
                  <a:lnTo>
                    <a:pt x="224" y="192"/>
                  </a:lnTo>
                  <a:lnTo>
                    <a:pt x="218" y="196"/>
                  </a:lnTo>
                  <a:lnTo>
                    <a:pt x="218" y="196"/>
                  </a:lnTo>
                  <a:lnTo>
                    <a:pt x="212" y="198"/>
                  </a:lnTo>
                  <a:lnTo>
                    <a:pt x="212" y="198"/>
                  </a:lnTo>
                  <a:lnTo>
                    <a:pt x="206" y="198"/>
                  </a:lnTo>
                  <a:lnTo>
                    <a:pt x="198" y="202"/>
                  </a:lnTo>
                  <a:lnTo>
                    <a:pt x="198" y="202"/>
                  </a:lnTo>
                  <a:lnTo>
                    <a:pt x="180" y="210"/>
                  </a:lnTo>
                  <a:lnTo>
                    <a:pt x="180" y="210"/>
                  </a:lnTo>
                  <a:lnTo>
                    <a:pt x="166" y="216"/>
                  </a:lnTo>
                  <a:lnTo>
                    <a:pt x="166" y="216"/>
                  </a:lnTo>
                  <a:lnTo>
                    <a:pt x="150" y="220"/>
                  </a:lnTo>
                  <a:lnTo>
                    <a:pt x="150" y="220"/>
                  </a:lnTo>
                  <a:lnTo>
                    <a:pt x="136" y="224"/>
                  </a:lnTo>
                  <a:lnTo>
                    <a:pt x="136" y="224"/>
                  </a:lnTo>
                  <a:lnTo>
                    <a:pt x="124" y="228"/>
                  </a:lnTo>
                  <a:lnTo>
                    <a:pt x="124" y="228"/>
                  </a:lnTo>
                  <a:lnTo>
                    <a:pt x="118" y="232"/>
                  </a:lnTo>
                  <a:lnTo>
                    <a:pt x="118" y="232"/>
                  </a:lnTo>
                  <a:lnTo>
                    <a:pt x="116" y="232"/>
                  </a:lnTo>
                  <a:lnTo>
                    <a:pt x="114" y="236"/>
                  </a:lnTo>
                  <a:lnTo>
                    <a:pt x="114" y="236"/>
                  </a:lnTo>
                  <a:lnTo>
                    <a:pt x="110" y="242"/>
                  </a:lnTo>
                  <a:lnTo>
                    <a:pt x="110" y="252"/>
                  </a:lnTo>
                  <a:lnTo>
                    <a:pt x="110" y="252"/>
                  </a:lnTo>
                  <a:lnTo>
                    <a:pt x="110" y="266"/>
                  </a:lnTo>
                  <a:lnTo>
                    <a:pt x="110" y="266"/>
                  </a:lnTo>
                  <a:lnTo>
                    <a:pt x="110" y="274"/>
                  </a:lnTo>
                  <a:lnTo>
                    <a:pt x="110" y="274"/>
                  </a:lnTo>
                  <a:lnTo>
                    <a:pt x="110" y="282"/>
                  </a:lnTo>
                  <a:lnTo>
                    <a:pt x="110" y="282"/>
                  </a:lnTo>
                  <a:lnTo>
                    <a:pt x="104" y="292"/>
                  </a:lnTo>
                  <a:lnTo>
                    <a:pt x="104" y="292"/>
                  </a:lnTo>
                  <a:lnTo>
                    <a:pt x="102" y="304"/>
                  </a:lnTo>
                  <a:lnTo>
                    <a:pt x="102" y="304"/>
                  </a:lnTo>
                  <a:lnTo>
                    <a:pt x="100" y="316"/>
                  </a:lnTo>
                  <a:lnTo>
                    <a:pt x="100" y="316"/>
                  </a:lnTo>
                  <a:lnTo>
                    <a:pt x="98" y="336"/>
                  </a:lnTo>
                  <a:lnTo>
                    <a:pt x="98" y="336"/>
                  </a:lnTo>
                  <a:lnTo>
                    <a:pt x="96" y="354"/>
                  </a:lnTo>
                  <a:lnTo>
                    <a:pt x="96" y="354"/>
                  </a:lnTo>
                  <a:lnTo>
                    <a:pt x="94" y="366"/>
                  </a:lnTo>
                  <a:lnTo>
                    <a:pt x="94" y="366"/>
                  </a:lnTo>
                  <a:lnTo>
                    <a:pt x="88" y="388"/>
                  </a:lnTo>
                  <a:lnTo>
                    <a:pt x="88" y="388"/>
                  </a:lnTo>
                  <a:lnTo>
                    <a:pt x="86" y="404"/>
                  </a:lnTo>
                  <a:lnTo>
                    <a:pt x="86" y="404"/>
                  </a:lnTo>
                  <a:lnTo>
                    <a:pt x="84" y="418"/>
                  </a:lnTo>
                  <a:lnTo>
                    <a:pt x="84" y="418"/>
                  </a:lnTo>
                  <a:lnTo>
                    <a:pt x="84" y="424"/>
                  </a:lnTo>
                  <a:lnTo>
                    <a:pt x="84" y="424"/>
                  </a:lnTo>
                  <a:lnTo>
                    <a:pt x="84" y="432"/>
                  </a:lnTo>
                  <a:lnTo>
                    <a:pt x="84" y="432"/>
                  </a:lnTo>
                  <a:lnTo>
                    <a:pt x="82" y="440"/>
                  </a:lnTo>
                  <a:lnTo>
                    <a:pt x="80" y="450"/>
                  </a:lnTo>
                  <a:lnTo>
                    <a:pt x="80" y="450"/>
                  </a:lnTo>
                  <a:lnTo>
                    <a:pt x="80" y="464"/>
                  </a:lnTo>
                  <a:lnTo>
                    <a:pt x="80" y="464"/>
                  </a:lnTo>
                  <a:lnTo>
                    <a:pt x="78" y="470"/>
                  </a:lnTo>
                  <a:lnTo>
                    <a:pt x="76" y="480"/>
                  </a:lnTo>
                  <a:lnTo>
                    <a:pt x="76" y="480"/>
                  </a:lnTo>
                  <a:lnTo>
                    <a:pt x="74" y="512"/>
                  </a:lnTo>
                  <a:lnTo>
                    <a:pt x="74" y="512"/>
                  </a:lnTo>
                  <a:lnTo>
                    <a:pt x="72" y="542"/>
                  </a:lnTo>
                  <a:lnTo>
                    <a:pt x="72" y="542"/>
                  </a:lnTo>
                  <a:lnTo>
                    <a:pt x="70" y="562"/>
                  </a:lnTo>
                  <a:lnTo>
                    <a:pt x="70" y="562"/>
                  </a:lnTo>
                  <a:lnTo>
                    <a:pt x="68" y="570"/>
                  </a:lnTo>
                  <a:lnTo>
                    <a:pt x="66" y="578"/>
                  </a:lnTo>
                  <a:lnTo>
                    <a:pt x="66" y="578"/>
                  </a:lnTo>
                  <a:lnTo>
                    <a:pt x="66" y="592"/>
                  </a:lnTo>
                  <a:lnTo>
                    <a:pt x="66" y="592"/>
                  </a:lnTo>
                  <a:lnTo>
                    <a:pt x="66" y="606"/>
                  </a:lnTo>
                  <a:lnTo>
                    <a:pt x="66" y="606"/>
                  </a:lnTo>
                  <a:lnTo>
                    <a:pt x="66" y="624"/>
                  </a:lnTo>
                  <a:lnTo>
                    <a:pt x="66" y="624"/>
                  </a:lnTo>
                  <a:lnTo>
                    <a:pt x="66" y="642"/>
                  </a:lnTo>
                  <a:lnTo>
                    <a:pt x="66" y="642"/>
                  </a:lnTo>
                  <a:lnTo>
                    <a:pt x="66" y="658"/>
                  </a:lnTo>
                  <a:lnTo>
                    <a:pt x="66" y="658"/>
                  </a:lnTo>
                  <a:lnTo>
                    <a:pt x="66" y="660"/>
                  </a:lnTo>
                  <a:lnTo>
                    <a:pt x="66" y="662"/>
                  </a:lnTo>
                  <a:lnTo>
                    <a:pt x="66" y="662"/>
                  </a:lnTo>
                  <a:lnTo>
                    <a:pt x="70" y="664"/>
                  </a:lnTo>
                  <a:lnTo>
                    <a:pt x="70" y="664"/>
                  </a:lnTo>
                  <a:lnTo>
                    <a:pt x="72" y="664"/>
                  </a:lnTo>
                  <a:lnTo>
                    <a:pt x="72" y="664"/>
                  </a:lnTo>
                  <a:lnTo>
                    <a:pt x="74" y="670"/>
                  </a:lnTo>
                  <a:lnTo>
                    <a:pt x="74" y="670"/>
                  </a:lnTo>
                  <a:lnTo>
                    <a:pt x="74" y="676"/>
                  </a:lnTo>
                  <a:lnTo>
                    <a:pt x="74" y="676"/>
                  </a:lnTo>
                  <a:lnTo>
                    <a:pt x="74" y="676"/>
                  </a:lnTo>
                  <a:lnTo>
                    <a:pt x="74" y="676"/>
                  </a:lnTo>
                  <a:lnTo>
                    <a:pt x="74" y="688"/>
                  </a:lnTo>
                  <a:lnTo>
                    <a:pt x="74" y="688"/>
                  </a:lnTo>
                  <a:lnTo>
                    <a:pt x="72" y="694"/>
                  </a:lnTo>
                  <a:lnTo>
                    <a:pt x="72" y="694"/>
                  </a:lnTo>
                  <a:lnTo>
                    <a:pt x="72" y="702"/>
                  </a:lnTo>
                  <a:lnTo>
                    <a:pt x="72" y="702"/>
                  </a:lnTo>
                  <a:lnTo>
                    <a:pt x="70" y="708"/>
                  </a:lnTo>
                  <a:lnTo>
                    <a:pt x="70" y="708"/>
                  </a:lnTo>
                  <a:lnTo>
                    <a:pt x="70" y="712"/>
                  </a:lnTo>
                  <a:lnTo>
                    <a:pt x="70" y="712"/>
                  </a:lnTo>
                  <a:lnTo>
                    <a:pt x="72" y="716"/>
                  </a:lnTo>
                  <a:lnTo>
                    <a:pt x="72" y="716"/>
                  </a:lnTo>
                  <a:lnTo>
                    <a:pt x="72" y="722"/>
                  </a:lnTo>
                  <a:lnTo>
                    <a:pt x="72" y="722"/>
                  </a:lnTo>
                  <a:lnTo>
                    <a:pt x="74" y="728"/>
                  </a:lnTo>
                  <a:lnTo>
                    <a:pt x="74" y="728"/>
                  </a:lnTo>
                  <a:lnTo>
                    <a:pt x="74" y="738"/>
                  </a:lnTo>
                  <a:lnTo>
                    <a:pt x="74" y="738"/>
                  </a:lnTo>
                  <a:lnTo>
                    <a:pt x="76" y="744"/>
                  </a:lnTo>
                  <a:lnTo>
                    <a:pt x="76" y="744"/>
                  </a:lnTo>
                  <a:lnTo>
                    <a:pt x="76" y="746"/>
                  </a:lnTo>
                  <a:lnTo>
                    <a:pt x="76" y="746"/>
                  </a:lnTo>
                  <a:lnTo>
                    <a:pt x="76" y="750"/>
                  </a:lnTo>
                  <a:lnTo>
                    <a:pt x="76" y="750"/>
                  </a:lnTo>
                  <a:lnTo>
                    <a:pt x="78" y="752"/>
                  </a:lnTo>
                  <a:lnTo>
                    <a:pt x="78" y="752"/>
                  </a:lnTo>
                  <a:lnTo>
                    <a:pt x="78" y="754"/>
                  </a:lnTo>
                  <a:lnTo>
                    <a:pt x="78" y="754"/>
                  </a:lnTo>
                  <a:lnTo>
                    <a:pt x="76" y="762"/>
                  </a:lnTo>
                  <a:lnTo>
                    <a:pt x="76" y="762"/>
                  </a:lnTo>
                  <a:lnTo>
                    <a:pt x="72" y="770"/>
                  </a:lnTo>
                  <a:lnTo>
                    <a:pt x="72" y="770"/>
                  </a:lnTo>
                  <a:lnTo>
                    <a:pt x="68" y="778"/>
                  </a:lnTo>
                  <a:lnTo>
                    <a:pt x="68" y="778"/>
                  </a:lnTo>
                  <a:lnTo>
                    <a:pt x="62" y="792"/>
                  </a:lnTo>
                  <a:lnTo>
                    <a:pt x="62" y="792"/>
                  </a:lnTo>
                  <a:lnTo>
                    <a:pt x="58" y="802"/>
                  </a:lnTo>
                  <a:lnTo>
                    <a:pt x="56" y="812"/>
                  </a:lnTo>
                  <a:lnTo>
                    <a:pt x="56" y="812"/>
                  </a:lnTo>
                  <a:lnTo>
                    <a:pt x="56" y="822"/>
                  </a:lnTo>
                  <a:lnTo>
                    <a:pt x="56" y="822"/>
                  </a:lnTo>
                  <a:lnTo>
                    <a:pt x="54" y="822"/>
                  </a:lnTo>
                  <a:lnTo>
                    <a:pt x="54" y="822"/>
                  </a:lnTo>
                  <a:lnTo>
                    <a:pt x="48" y="820"/>
                  </a:lnTo>
                  <a:lnTo>
                    <a:pt x="48" y="820"/>
                  </a:lnTo>
                  <a:lnTo>
                    <a:pt x="46" y="820"/>
                  </a:lnTo>
                  <a:lnTo>
                    <a:pt x="46" y="820"/>
                  </a:lnTo>
                  <a:lnTo>
                    <a:pt x="44" y="822"/>
                  </a:lnTo>
                  <a:lnTo>
                    <a:pt x="44" y="822"/>
                  </a:lnTo>
                  <a:lnTo>
                    <a:pt x="44" y="822"/>
                  </a:lnTo>
                  <a:lnTo>
                    <a:pt x="44" y="822"/>
                  </a:lnTo>
                  <a:lnTo>
                    <a:pt x="42" y="822"/>
                  </a:lnTo>
                  <a:lnTo>
                    <a:pt x="42" y="822"/>
                  </a:lnTo>
                  <a:lnTo>
                    <a:pt x="40" y="822"/>
                  </a:lnTo>
                  <a:lnTo>
                    <a:pt x="40" y="822"/>
                  </a:lnTo>
                  <a:lnTo>
                    <a:pt x="40" y="826"/>
                  </a:lnTo>
                  <a:lnTo>
                    <a:pt x="40" y="826"/>
                  </a:lnTo>
                  <a:lnTo>
                    <a:pt x="38" y="830"/>
                  </a:lnTo>
                  <a:lnTo>
                    <a:pt x="38" y="830"/>
                  </a:lnTo>
                  <a:lnTo>
                    <a:pt x="36" y="830"/>
                  </a:lnTo>
                  <a:lnTo>
                    <a:pt x="36" y="832"/>
                  </a:lnTo>
                  <a:lnTo>
                    <a:pt x="36" y="832"/>
                  </a:lnTo>
                  <a:lnTo>
                    <a:pt x="36" y="834"/>
                  </a:lnTo>
                  <a:lnTo>
                    <a:pt x="36" y="834"/>
                  </a:lnTo>
                  <a:lnTo>
                    <a:pt x="30" y="844"/>
                  </a:lnTo>
                  <a:lnTo>
                    <a:pt x="30" y="844"/>
                  </a:lnTo>
                  <a:lnTo>
                    <a:pt x="28" y="846"/>
                  </a:lnTo>
                  <a:lnTo>
                    <a:pt x="28" y="846"/>
                  </a:lnTo>
                  <a:lnTo>
                    <a:pt x="26" y="854"/>
                  </a:lnTo>
                  <a:lnTo>
                    <a:pt x="26" y="854"/>
                  </a:lnTo>
                  <a:lnTo>
                    <a:pt x="24" y="856"/>
                  </a:lnTo>
                  <a:lnTo>
                    <a:pt x="24" y="856"/>
                  </a:lnTo>
                  <a:lnTo>
                    <a:pt x="22" y="860"/>
                  </a:lnTo>
                  <a:lnTo>
                    <a:pt x="22" y="860"/>
                  </a:lnTo>
                  <a:lnTo>
                    <a:pt x="18" y="866"/>
                  </a:lnTo>
                  <a:lnTo>
                    <a:pt x="18" y="866"/>
                  </a:lnTo>
                  <a:lnTo>
                    <a:pt x="16" y="876"/>
                  </a:lnTo>
                  <a:lnTo>
                    <a:pt x="16" y="876"/>
                  </a:lnTo>
                  <a:lnTo>
                    <a:pt x="14" y="884"/>
                  </a:lnTo>
                  <a:lnTo>
                    <a:pt x="14" y="884"/>
                  </a:lnTo>
                  <a:lnTo>
                    <a:pt x="14" y="888"/>
                  </a:lnTo>
                  <a:lnTo>
                    <a:pt x="14" y="888"/>
                  </a:lnTo>
                  <a:lnTo>
                    <a:pt x="10" y="890"/>
                  </a:lnTo>
                  <a:lnTo>
                    <a:pt x="10" y="890"/>
                  </a:lnTo>
                  <a:lnTo>
                    <a:pt x="10" y="892"/>
                  </a:lnTo>
                  <a:lnTo>
                    <a:pt x="10" y="894"/>
                  </a:lnTo>
                  <a:lnTo>
                    <a:pt x="10" y="894"/>
                  </a:lnTo>
                  <a:lnTo>
                    <a:pt x="12" y="894"/>
                  </a:lnTo>
                  <a:lnTo>
                    <a:pt x="12" y="894"/>
                  </a:lnTo>
                  <a:lnTo>
                    <a:pt x="8" y="908"/>
                  </a:lnTo>
                  <a:lnTo>
                    <a:pt x="8" y="908"/>
                  </a:lnTo>
                  <a:lnTo>
                    <a:pt x="2" y="932"/>
                  </a:lnTo>
                  <a:lnTo>
                    <a:pt x="2" y="932"/>
                  </a:lnTo>
                  <a:lnTo>
                    <a:pt x="0" y="956"/>
                  </a:lnTo>
                  <a:lnTo>
                    <a:pt x="0" y="956"/>
                  </a:lnTo>
                  <a:lnTo>
                    <a:pt x="0" y="988"/>
                  </a:lnTo>
                  <a:lnTo>
                    <a:pt x="0" y="988"/>
                  </a:lnTo>
                  <a:lnTo>
                    <a:pt x="2" y="1002"/>
                  </a:lnTo>
                  <a:lnTo>
                    <a:pt x="2" y="1002"/>
                  </a:lnTo>
                  <a:lnTo>
                    <a:pt x="4" y="1010"/>
                  </a:lnTo>
                  <a:lnTo>
                    <a:pt x="6" y="1020"/>
                  </a:lnTo>
                  <a:lnTo>
                    <a:pt x="6" y="1020"/>
                  </a:lnTo>
                  <a:lnTo>
                    <a:pt x="10" y="1026"/>
                  </a:lnTo>
                  <a:lnTo>
                    <a:pt x="12" y="1030"/>
                  </a:lnTo>
                  <a:lnTo>
                    <a:pt x="12" y="1030"/>
                  </a:lnTo>
                  <a:lnTo>
                    <a:pt x="14" y="1032"/>
                  </a:lnTo>
                  <a:lnTo>
                    <a:pt x="14" y="1032"/>
                  </a:lnTo>
                  <a:lnTo>
                    <a:pt x="16" y="1034"/>
                  </a:lnTo>
                  <a:lnTo>
                    <a:pt x="16" y="1034"/>
                  </a:lnTo>
                  <a:lnTo>
                    <a:pt x="18" y="1036"/>
                  </a:lnTo>
                  <a:lnTo>
                    <a:pt x="18" y="1036"/>
                  </a:lnTo>
                  <a:lnTo>
                    <a:pt x="18" y="1036"/>
                  </a:lnTo>
                  <a:lnTo>
                    <a:pt x="18" y="1036"/>
                  </a:lnTo>
                  <a:lnTo>
                    <a:pt x="20" y="1036"/>
                  </a:lnTo>
                  <a:lnTo>
                    <a:pt x="20" y="1036"/>
                  </a:lnTo>
                  <a:lnTo>
                    <a:pt x="22" y="1036"/>
                  </a:lnTo>
                  <a:lnTo>
                    <a:pt x="22" y="1036"/>
                  </a:lnTo>
                  <a:lnTo>
                    <a:pt x="22" y="1036"/>
                  </a:lnTo>
                  <a:lnTo>
                    <a:pt x="22" y="1038"/>
                  </a:lnTo>
                  <a:lnTo>
                    <a:pt x="22" y="1038"/>
                  </a:lnTo>
                  <a:lnTo>
                    <a:pt x="26" y="1038"/>
                  </a:lnTo>
                  <a:lnTo>
                    <a:pt x="26" y="1038"/>
                  </a:lnTo>
                  <a:lnTo>
                    <a:pt x="26" y="1036"/>
                  </a:lnTo>
                  <a:lnTo>
                    <a:pt x="28" y="1038"/>
                  </a:lnTo>
                  <a:lnTo>
                    <a:pt x="28" y="1038"/>
                  </a:lnTo>
                  <a:lnTo>
                    <a:pt x="28" y="1038"/>
                  </a:lnTo>
                  <a:lnTo>
                    <a:pt x="30" y="1038"/>
                  </a:lnTo>
                  <a:lnTo>
                    <a:pt x="30" y="1038"/>
                  </a:lnTo>
                  <a:lnTo>
                    <a:pt x="36" y="1040"/>
                  </a:lnTo>
                  <a:lnTo>
                    <a:pt x="36" y="1040"/>
                  </a:lnTo>
                  <a:lnTo>
                    <a:pt x="44" y="1040"/>
                  </a:lnTo>
                  <a:lnTo>
                    <a:pt x="44" y="1040"/>
                  </a:lnTo>
                  <a:lnTo>
                    <a:pt x="50" y="1040"/>
                  </a:lnTo>
                  <a:lnTo>
                    <a:pt x="50" y="1040"/>
                  </a:lnTo>
                  <a:lnTo>
                    <a:pt x="50" y="1042"/>
                  </a:lnTo>
                  <a:lnTo>
                    <a:pt x="50" y="1042"/>
                  </a:lnTo>
                  <a:lnTo>
                    <a:pt x="50" y="1042"/>
                  </a:lnTo>
                  <a:lnTo>
                    <a:pt x="54" y="1042"/>
                  </a:lnTo>
                  <a:lnTo>
                    <a:pt x="54" y="1042"/>
                  </a:lnTo>
                  <a:lnTo>
                    <a:pt x="54" y="1044"/>
                  </a:lnTo>
                  <a:lnTo>
                    <a:pt x="58" y="1046"/>
                  </a:lnTo>
                  <a:lnTo>
                    <a:pt x="58" y="1046"/>
                  </a:lnTo>
                  <a:lnTo>
                    <a:pt x="70" y="1048"/>
                  </a:lnTo>
                  <a:lnTo>
                    <a:pt x="70" y="1048"/>
                  </a:lnTo>
                  <a:lnTo>
                    <a:pt x="76" y="1050"/>
                  </a:lnTo>
                  <a:lnTo>
                    <a:pt x="76" y="1054"/>
                  </a:lnTo>
                  <a:lnTo>
                    <a:pt x="76" y="1054"/>
                  </a:lnTo>
                  <a:lnTo>
                    <a:pt x="74" y="1058"/>
                  </a:lnTo>
                  <a:lnTo>
                    <a:pt x="74" y="1058"/>
                  </a:lnTo>
                  <a:lnTo>
                    <a:pt x="74" y="1060"/>
                  </a:lnTo>
                  <a:lnTo>
                    <a:pt x="74" y="1060"/>
                  </a:lnTo>
                  <a:lnTo>
                    <a:pt x="72" y="1060"/>
                  </a:lnTo>
                  <a:lnTo>
                    <a:pt x="74" y="1062"/>
                  </a:lnTo>
                  <a:lnTo>
                    <a:pt x="74" y="1062"/>
                  </a:lnTo>
                  <a:lnTo>
                    <a:pt x="74" y="1062"/>
                  </a:lnTo>
                  <a:lnTo>
                    <a:pt x="74" y="1064"/>
                  </a:lnTo>
                  <a:lnTo>
                    <a:pt x="74" y="1064"/>
                  </a:lnTo>
                  <a:lnTo>
                    <a:pt x="74" y="1068"/>
                  </a:lnTo>
                  <a:lnTo>
                    <a:pt x="74" y="1070"/>
                  </a:lnTo>
                  <a:lnTo>
                    <a:pt x="74" y="1070"/>
                  </a:lnTo>
                  <a:lnTo>
                    <a:pt x="76" y="1070"/>
                  </a:lnTo>
                  <a:lnTo>
                    <a:pt x="76" y="1070"/>
                  </a:lnTo>
                  <a:lnTo>
                    <a:pt x="76" y="1076"/>
                  </a:lnTo>
                  <a:lnTo>
                    <a:pt x="76" y="1076"/>
                  </a:lnTo>
                  <a:lnTo>
                    <a:pt x="78" y="1086"/>
                  </a:lnTo>
                  <a:lnTo>
                    <a:pt x="78" y="1086"/>
                  </a:lnTo>
                  <a:lnTo>
                    <a:pt x="80" y="1092"/>
                  </a:lnTo>
                  <a:lnTo>
                    <a:pt x="80" y="1092"/>
                  </a:lnTo>
                  <a:lnTo>
                    <a:pt x="84" y="1108"/>
                  </a:lnTo>
                  <a:lnTo>
                    <a:pt x="84" y="1108"/>
                  </a:lnTo>
                  <a:lnTo>
                    <a:pt x="86" y="1120"/>
                  </a:lnTo>
                  <a:lnTo>
                    <a:pt x="86" y="1120"/>
                  </a:lnTo>
                  <a:lnTo>
                    <a:pt x="86" y="1128"/>
                  </a:lnTo>
                  <a:lnTo>
                    <a:pt x="86" y="1128"/>
                  </a:lnTo>
                  <a:lnTo>
                    <a:pt x="86" y="1130"/>
                  </a:lnTo>
                  <a:lnTo>
                    <a:pt x="86" y="1132"/>
                  </a:lnTo>
                  <a:lnTo>
                    <a:pt x="86" y="1132"/>
                  </a:lnTo>
                  <a:lnTo>
                    <a:pt x="84" y="1134"/>
                  </a:lnTo>
                  <a:lnTo>
                    <a:pt x="84" y="1136"/>
                  </a:lnTo>
                  <a:lnTo>
                    <a:pt x="84" y="1136"/>
                  </a:lnTo>
                  <a:lnTo>
                    <a:pt x="86" y="1140"/>
                  </a:lnTo>
                  <a:lnTo>
                    <a:pt x="86" y="1140"/>
                  </a:lnTo>
                  <a:lnTo>
                    <a:pt x="86" y="1144"/>
                  </a:lnTo>
                  <a:lnTo>
                    <a:pt x="86" y="1144"/>
                  </a:lnTo>
                  <a:lnTo>
                    <a:pt x="88" y="1146"/>
                  </a:lnTo>
                  <a:lnTo>
                    <a:pt x="88" y="1146"/>
                  </a:lnTo>
                  <a:lnTo>
                    <a:pt x="88" y="1146"/>
                  </a:lnTo>
                  <a:lnTo>
                    <a:pt x="88" y="1146"/>
                  </a:lnTo>
                  <a:lnTo>
                    <a:pt x="88" y="1152"/>
                  </a:lnTo>
                  <a:lnTo>
                    <a:pt x="88" y="1152"/>
                  </a:lnTo>
                  <a:lnTo>
                    <a:pt x="88" y="1156"/>
                  </a:lnTo>
                  <a:lnTo>
                    <a:pt x="88" y="1156"/>
                  </a:lnTo>
                  <a:lnTo>
                    <a:pt x="88" y="1160"/>
                  </a:lnTo>
                  <a:lnTo>
                    <a:pt x="88" y="1160"/>
                  </a:lnTo>
                  <a:lnTo>
                    <a:pt x="84" y="1166"/>
                  </a:lnTo>
                  <a:lnTo>
                    <a:pt x="84" y="1166"/>
                  </a:lnTo>
                  <a:lnTo>
                    <a:pt x="82" y="1168"/>
                  </a:lnTo>
                  <a:lnTo>
                    <a:pt x="82" y="1168"/>
                  </a:lnTo>
                  <a:lnTo>
                    <a:pt x="80" y="1172"/>
                  </a:lnTo>
                  <a:lnTo>
                    <a:pt x="80" y="1172"/>
                  </a:lnTo>
                  <a:lnTo>
                    <a:pt x="66" y="1190"/>
                  </a:lnTo>
                  <a:lnTo>
                    <a:pt x="66" y="1190"/>
                  </a:lnTo>
                  <a:lnTo>
                    <a:pt x="60" y="1198"/>
                  </a:lnTo>
                  <a:lnTo>
                    <a:pt x="56" y="1206"/>
                  </a:lnTo>
                  <a:lnTo>
                    <a:pt x="56" y="1206"/>
                  </a:lnTo>
                  <a:lnTo>
                    <a:pt x="56" y="1210"/>
                  </a:lnTo>
                  <a:lnTo>
                    <a:pt x="60" y="1214"/>
                  </a:lnTo>
                  <a:lnTo>
                    <a:pt x="60" y="1214"/>
                  </a:lnTo>
                  <a:lnTo>
                    <a:pt x="66" y="1214"/>
                  </a:lnTo>
                  <a:lnTo>
                    <a:pt x="72" y="1212"/>
                  </a:lnTo>
                  <a:lnTo>
                    <a:pt x="72" y="1212"/>
                  </a:lnTo>
                  <a:lnTo>
                    <a:pt x="80" y="1208"/>
                  </a:lnTo>
                  <a:lnTo>
                    <a:pt x="80" y="1208"/>
                  </a:lnTo>
                  <a:lnTo>
                    <a:pt x="84" y="1206"/>
                  </a:lnTo>
                  <a:lnTo>
                    <a:pt x="84" y="1206"/>
                  </a:lnTo>
                  <a:lnTo>
                    <a:pt x="92" y="1204"/>
                  </a:lnTo>
                  <a:lnTo>
                    <a:pt x="92" y="1204"/>
                  </a:lnTo>
                  <a:lnTo>
                    <a:pt x="102" y="1200"/>
                  </a:lnTo>
                  <a:lnTo>
                    <a:pt x="102" y="1200"/>
                  </a:lnTo>
                  <a:lnTo>
                    <a:pt x="108" y="1198"/>
                  </a:lnTo>
                  <a:lnTo>
                    <a:pt x="108" y="1198"/>
                  </a:lnTo>
                  <a:lnTo>
                    <a:pt x="108" y="1204"/>
                  </a:lnTo>
                  <a:lnTo>
                    <a:pt x="108" y="1204"/>
                  </a:lnTo>
                  <a:lnTo>
                    <a:pt x="108" y="1208"/>
                  </a:lnTo>
                  <a:lnTo>
                    <a:pt x="108" y="1208"/>
                  </a:lnTo>
                  <a:lnTo>
                    <a:pt x="100" y="1208"/>
                  </a:lnTo>
                  <a:lnTo>
                    <a:pt x="100" y="1208"/>
                  </a:lnTo>
                  <a:lnTo>
                    <a:pt x="94" y="1210"/>
                  </a:lnTo>
                  <a:lnTo>
                    <a:pt x="90" y="1214"/>
                  </a:lnTo>
                  <a:lnTo>
                    <a:pt x="90" y="1214"/>
                  </a:lnTo>
                  <a:lnTo>
                    <a:pt x="84" y="1222"/>
                  </a:lnTo>
                  <a:lnTo>
                    <a:pt x="84" y="1222"/>
                  </a:lnTo>
                  <a:lnTo>
                    <a:pt x="82" y="1228"/>
                  </a:lnTo>
                  <a:lnTo>
                    <a:pt x="82" y="1228"/>
                  </a:lnTo>
                  <a:lnTo>
                    <a:pt x="82" y="1232"/>
                  </a:lnTo>
                  <a:lnTo>
                    <a:pt x="82" y="1232"/>
                  </a:lnTo>
                  <a:lnTo>
                    <a:pt x="80" y="1234"/>
                  </a:lnTo>
                  <a:lnTo>
                    <a:pt x="80" y="1234"/>
                  </a:lnTo>
                  <a:lnTo>
                    <a:pt x="78" y="1240"/>
                  </a:lnTo>
                  <a:lnTo>
                    <a:pt x="78" y="1240"/>
                  </a:lnTo>
                  <a:lnTo>
                    <a:pt x="76" y="1248"/>
                  </a:lnTo>
                  <a:lnTo>
                    <a:pt x="76" y="1248"/>
                  </a:lnTo>
                  <a:lnTo>
                    <a:pt x="74" y="1254"/>
                  </a:lnTo>
                  <a:lnTo>
                    <a:pt x="74" y="1254"/>
                  </a:lnTo>
                  <a:lnTo>
                    <a:pt x="74" y="1256"/>
                  </a:lnTo>
                  <a:lnTo>
                    <a:pt x="74" y="1258"/>
                  </a:lnTo>
                  <a:lnTo>
                    <a:pt x="74" y="1258"/>
                  </a:lnTo>
                  <a:lnTo>
                    <a:pt x="76" y="1258"/>
                  </a:lnTo>
                  <a:lnTo>
                    <a:pt x="76" y="1258"/>
                  </a:lnTo>
                  <a:lnTo>
                    <a:pt x="68" y="1264"/>
                  </a:lnTo>
                  <a:lnTo>
                    <a:pt x="68" y="1264"/>
                  </a:lnTo>
                  <a:lnTo>
                    <a:pt x="64" y="1266"/>
                  </a:lnTo>
                  <a:lnTo>
                    <a:pt x="64" y="1266"/>
                  </a:lnTo>
                  <a:lnTo>
                    <a:pt x="68" y="1264"/>
                  </a:lnTo>
                  <a:lnTo>
                    <a:pt x="68" y="1264"/>
                  </a:lnTo>
                  <a:lnTo>
                    <a:pt x="66" y="1268"/>
                  </a:lnTo>
                  <a:lnTo>
                    <a:pt x="66" y="1268"/>
                  </a:lnTo>
                  <a:lnTo>
                    <a:pt x="60" y="1272"/>
                  </a:lnTo>
                  <a:lnTo>
                    <a:pt x="60" y="1272"/>
                  </a:lnTo>
                  <a:lnTo>
                    <a:pt x="54" y="1276"/>
                  </a:lnTo>
                  <a:lnTo>
                    <a:pt x="54" y="1276"/>
                  </a:lnTo>
                  <a:lnTo>
                    <a:pt x="50" y="1278"/>
                  </a:lnTo>
                  <a:lnTo>
                    <a:pt x="50" y="1278"/>
                  </a:lnTo>
                  <a:lnTo>
                    <a:pt x="46" y="1280"/>
                  </a:lnTo>
                  <a:lnTo>
                    <a:pt x="46" y="1280"/>
                  </a:lnTo>
                  <a:lnTo>
                    <a:pt x="44" y="1282"/>
                  </a:lnTo>
                  <a:lnTo>
                    <a:pt x="44" y="1282"/>
                  </a:lnTo>
                  <a:lnTo>
                    <a:pt x="40" y="1284"/>
                  </a:lnTo>
                  <a:lnTo>
                    <a:pt x="40" y="1284"/>
                  </a:lnTo>
                  <a:lnTo>
                    <a:pt x="34" y="1288"/>
                  </a:lnTo>
                  <a:lnTo>
                    <a:pt x="34" y="1288"/>
                  </a:lnTo>
                  <a:lnTo>
                    <a:pt x="28" y="1290"/>
                  </a:lnTo>
                  <a:lnTo>
                    <a:pt x="24" y="1294"/>
                  </a:lnTo>
                  <a:lnTo>
                    <a:pt x="24" y="1294"/>
                  </a:lnTo>
                  <a:lnTo>
                    <a:pt x="22" y="1296"/>
                  </a:lnTo>
                  <a:lnTo>
                    <a:pt x="22" y="1300"/>
                  </a:lnTo>
                  <a:lnTo>
                    <a:pt x="22" y="1300"/>
                  </a:lnTo>
                  <a:lnTo>
                    <a:pt x="22" y="1302"/>
                  </a:lnTo>
                  <a:lnTo>
                    <a:pt x="22" y="1302"/>
                  </a:lnTo>
                  <a:lnTo>
                    <a:pt x="20" y="1304"/>
                  </a:lnTo>
                  <a:lnTo>
                    <a:pt x="20" y="1304"/>
                  </a:lnTo>
                  <a:lnTo>
                    <a:pt x="18" y="1304"/>
                  </a:lnTo>
                  <a:lnTo>
                    <a:pt x="18" y="1304"/>
                  </a:lnTo>
                  <a:lnTo>
                    <a:pt x="18" y="1306"/>
                  </a:lnTo>
                  <a:lnTo>
                    <a:pt x="22" y="1308"/>
                  </a:lnTo>
                  <a:lnTo>
                    <a:pt x="22" y="1308"/>
                  </a:lnTo>
                  <a:lnTo>
                    <a:pt x="30" y="1310"/>
                  </a:lnTo>
                  <a:lnTo>
                    <a:pt x="44" y="1312"/>
                  </a:lnTo>
                  <a:lnTo>
                    <a:pt x="44" y="1312"/>
                  </a:lnTo>
                  <a:lnTo>
                    <a:pt x="62" y="1314"/>
                  </a:lnTo>
                  <a:lnTo>
                    <a:pt x="82" y="1312"/>
                  </a:lnTo>
                  <a:lnTo>
                    <a:pt x="82" y="1312"/>
                  </a:lnTo>
                  <a:lnTo>
                    <a:pt x="96" y="1310"/>
                  </a:lnTo>
                  <a:lnTo>
                    <a:pt x="104" y="1308"/>
                  </a:lnTo>
                  <a:lnTo>
                    <a:pt x="104" y="1308"/>
                  </a:lnTo>
                  <a:lnTo>
                    <a:pt x="110" y="1300"/>
                  </a:lnTo>
                  <a:lnTo>
                    <a:pt x="110" y="1300"/>
                  </a:lnTo>
                  <a:lnTo>
                    <a:pt x="116" y="1296"/>
                  </a:lnTo>
                  <a:lnTo>
                    <a:pt x="116" y="1296"/>
                  </a:lnTo>
                  <a:lnTo>
                    <a:pt x="118" y="1294"/>
                  </a:lnTo>
                  <a:lnTo>
                    <a:pt x="118" y="1294"/>
                  </a:lnTo>
                  <a:lnTo>
                    <a:pt x="134" y="1298"/>
                  </a:lnTo>
                  <a:lnTo>
                    <a:pt x="134" y="1298"/>
                  </a:lnTo>
                  <a:lnTo>
                    <a:pt x="142" y="1300"/>
                  </a:lnTo>
                  <a:lnTo>
                    <a:pt x="150" y="1298"/>
                  </a:lnTo>
                  <a:lnTo>
                    <a:pt x="150" y="1298"/>
                  </a:lnTo>
                  <a:lnTo>
                    <a:pt x="162" y="1296"/>
                  </a:lnTo>
                  <a:lnTo>
                    <a:pt x="172" y="1294"/>
                  </a:lnTo>
                  <a:lnTo>
                    <a:pt x="172" y="1294"/>
                  </a:lnTo>
                  <a:lnTo>
                    <a:pt x="176" y="1292"/>
                  </a:lnTo>
                  <a:lnTo>
                    <a:pt x="176" y="1290"/>
                  </a:lnTo>
                  <a:lnTo>
                    <a:pt x="176" y="1290"/>
                  </a:lnTo>
                  <a:lnTo>
                    <a:pt x="176" y="1288"/>
                  </a:lnTo>
                  <a:lnTo>
                    <a:pt x="176" y="1288"/>
                  </a:lnTo>
                  <a:lnTo>
                    <a:pt x="178" y="1286"/>
                  </a:lnTo>
                  <a:lnTo>
                    <a:pt x="178" y="1284"/>
                  </a:lnTo>
                  <a:lnTo>
                    <a:pt x="178" y="1284"/>
                  </a:lnTo>
                  <a:lnTo>
                    <a:pt x="180" y="1274"/>
                  </a:lnTo>
                  <a:lnTo>
                    <a:pt x="180" y="1274"/>
                  </a:lnTo>
                  <a:lnTo>
                    <a:pt x="180" y="1264"/>
                  </a:lnTo>
                  <a:lnTo>
                    <a:pt x="180" y="1264"/>
                  </a:lnTo>
                  <a:lnTo>
                    <a:pt x="180" y="1262"/>
                  </a:lnTo>
                  <a:lnTo>
                    <a:pt x="180" y="1262"/>
                  </a:lnTo>
                  <a:lnTo>
                    <a:pt x="180" y="1262"/>
                  </a:lnTo>
                  <a:lnTo>
                    <a:pt x="180" y="1262"/>
                  </a:lnTo>
                  <a:lnTo>
                    <a:pt x="182" y="1254"/>
                  </a:lnTo>
                  <a:lnTo>
                    <a:pt x="182" y="1254"/>
                  </a:lnTo>
                  <a:lnTo>
                    <a:pt x="182" y="1246"/>
                  </a:lnTo>
                  <a:lnTo>
                    <a:pt x="182" y="1238"/>
                  </a:lnTo>
                  <a:lnTo>
                    <a:pt x="182" y="1238"/>
                  </a:lnTo>
                  <a:lnTo>
                    <a:pt x="182" y="1228"/>
                  </a:lnTo>
                  <a:lnTo>
                    <a:pt x="182" y="1228"/>
                  </a:lnTo>
                  <a:lnTo>
                    <a:pt x="182" y="1222"/>
                  </a:lnTo>
                  <a:lnTo>
                    <a:pt x="182" y="1222"/>
                  </a:lnTo>
                  <a:lnTo>
                    <a:pt x="190" y="1212"/>
                  </a:lnTo>
                  <a:lnTo>
                    <a:pt x="190" y="1212"/>
                  </a:lnTo>
                  <a:lnTo>
                    <a:pt x="198" y="1200"/>
                  </a:lnTo>
                  <a:lnTo>
                    <a:pt x="210" y="1182"/>
                  </a:lnTo>
                  <a:lnTo>
                    <a:pt x="210" y="1182"/>
                  </a:lnTo>
                  <a:lnTo>
                    <a:pt x="214" y="1170"/>
                  </a:lnTo>
                  <a:lnTo>
                    <a:pt x="214" y="1170"/>
                  </a:lnTo>
                  <a:lnTo>
                    <a:pt x="216" y="1162"/>
                  </a:lnTo>
                  <a:lnTo>
                    <a:pt x="216" y="1162"/>
                  </a:lnTo>
                  <a:lnTo>
                    <a:pt x="218" y="1152"/>
                  </a:lnTo>
                  <a:lnTo>
                    <a:pt x="218" y="1152"/>
                  </a:lnTo>
                  <a:lnTo>
                    <a:pt x="226" y="1112"/>
                  </a:lnTo>
                  <a:lnTo>
                    <a:pt x="226" y="1112"/>
                  </a:lnTo>
                  <a:lnTo>
                    <a:pt x="230" y="1086"/>
                  </a:lnTo>
                  <a:lnTo>
                    <a:pt x="230" y="1086"/>
                  </a:lnTo>
                  <a:lnTo>
                    <a:pt x="236" y="1062"/>
                  </a:lnTo>
                  <a:lnTo>
                    <a:pt x="236" y="1062"/>
                  </a:lnTo>
                  <a:lnTo>
                    <a:pt x="244" y="1016"/>
                  </a:lnTo>
                  <a:lnTo>
                    <a:pt x="244" y="1016"/>
                  </a:lnTo>
                  <a:lnTo>
                    <a:pt x="254" y="952"/>
                  </a:lnTo>
                  <a:lnTo>
                    <a:pt x="254" y="952"/>
                  </a:lnTo>
                  <a:lnTo>
                    <a:pt x="264" y="892"/>
                  </a:lnTo>
                  <a:lnTo>
                    <a:pt x="264" y="892"/>
                  </a:lnTo>
                  <a:lnTo>
                    <a:pt x="268" y="866"/>
                  </a:lnTo>
                  <a:lnTo>
                    <a:pt x="268" y="866"/>
                  </a:lnTo>
                  <a:lnTo>
                    <a:pt x="270" y="860"/>
                  </a:lnTo>
                  <a:lnTo>
                    <a:pt x="270" y="860"/>
                  </a:lnTo>
                  <a:lnTo>
                    <a:pt x="272" y="864"/>
                  </a:lnTo>
                  <a:lnTo>
                    <a:pt x="272" y="864"/>
                  </a:lnTo>
                  <a:lnTo>
                    <a:pt x="276" y="880"/>
                  </a:lnTo>
                  <a:lnTo>
                    <a:pt x="276" y="880"/>
                  </a:lnTo>
                  <a:lnTo>
                    <a:pt x="282" y="896"/>
                  </a:lnTo>
                  <a:lnTo>
                    <a:pt x="282" y="896"/>
                  </a:lnTo>
                  <a:lnTo>
                    <a:pt x="284" y="900"/>
                  </a:lnTo>
                  <a:lnTo>
                    <a:pt x="284" y="900"/>
                  </a:lnTo>
                  <a:lnTo>
                    <a:pt x="284" y="908"/>
                  </a:lnTo>
                  <a:lnTo>
                    <a:pt x="284" y="908"/>
                  </a:lnTo>
                  <a:lnTo>
                    <a:pt x="288" y="928"/>
                  </a:lnTo>
                  <a:lnTo>
                    <a:pt x="288" y="928"/>
                  </a:lnTo>
                  <a:lnTo>
                    <a:pt x="292" y="940"/>
                  </a:lnTo>
                  <a:lnTo>
                    <a:pt x="292" y="940"/>
                  </a:lnTo>
                  <a:lnTo>
                    <a:pt x="294" y="950"/>
                  </a:lnTo>
                  <a:lnTo>
                    <a:pt x="294" y="950"/>
                  </a:lnTo>
                  <a:lnTo>
                    <a:pt x="296" y="962"/>
                  </a:lnTo>
                  <a:lnTo>
                    <a:pt x="296" y="962"/>
                  </a:lnTo>
                  <a:lnTo>
                    <a:pt x="294" y="978"/>
                  </a:lnTo>
                  <a:lnTo>
                    <a:pt x="294" y="978"/>
                  </a:lnTo>
                  <a:lnTo>
                    <a:pt x="292" y="994"/>
                  </a:lnTo>
                  <a:lnTo>
                    <a:pt x="292" y="994"/>
                  </a:lnTo>
                  <a:lnTo>
                    <a:pt x="294" y="1008"/>
                  </a:lnTo>
                  <a:lnTo>
                    <a:pt x="294" y="1008"/>
                  </a:lnTo>
                  <a:lnTo>
                    <a:pt x="294" y="1026"/>
                  </a:lnTo>
                  <a:lnTo>
                    <a:pt x="294" y="1026"/>
                  </a:lnTo>
                  <a:lnTo>
                    <a:pt x="296" y="1048"/>
                  </a:lnTo>
                  <a:lnTo>
                    <a:pt x="296" y="1048"/>
                  </a:lnTo>
                  <a:lnTo>
                    <a:pt x="296" y="1068"/>
                  </a:lnTo>
                  <a:lnTo>
                    <a:pt x="296" y="1068"/>
                  </a:lnTo>
                  <a:lnTo>
                    <a:pt x="294" y="1078"/>
                  </a:lnTo>
                  <a:lnTo>
                    <a:pt x="294" y="1078"/>
                  </a:lnTo>
                  <a:lnTo>
                    <a:pt x="294" y="1086"/>
                  </a:lnTo>
                  <a:lnTo>
                    <a:pt x="294" y="1096"/>
                  </a:lnTo>
                  <a:lnTo>
                    <a:pt x="294" y="1096"/>
                  </a:lnTo>
                  <a:lnTo>
                    <a:pt x="296" y="1112"/>
                  </a:lnTo>
                  <a:lnTo>
                    <a:pt x="296" y="1112"/>
                  </a:lnTo>
                  <a:lnTo>
                    <a:pt x="298" y="1126"/>
                  </a:lnTo>
                  <a:lnTo>
                    <a:pt x="298" y="1126"/>
                  </a:lnTo>
                  <a:lnTo>
                    <a:pt x="300" y="1132"/>
                  </a:lnTo>
                  <a:lnTo>
                    <a:pt x="300" y="1132"/>
                  </a:lnTo>
                  <a:lnTo>
                    <a:pt x="296" y="1146"/>
                  </a:lnTo>
                  <a:lnTo>
                    <a:pt x="296" y="1146"/>
                  </a:lnTo>
                  <a:lnTo>
                    <a:pt x="292" y="1160"/>
                  </a:lnTo>
                  <a:lnTo>
                    <a:pt x="292" y="1160"/>
                  </a:lnTo>
                  <a:lnTo>
                    <a:pt x="286" y="1180"/>
                  </a:lnTo>
                  <a:lnTo>
                    <a:pt x="286" y="1180"/>
                  </a:lnTo>
                  <a:lnTo>
                    <a:pt x="282" y="1194"/>
                  </a:lnTo>
                  <a:lnTo>
                    <a:pt x="280" y="1212"/>
                  </a:lnTo>
                  <a:lnTo>
                    <a:pt x="280" y="1212"/>
                  </a:lnTo>
                  <a:lnTo>
                    <a:pt x="278" y="1226"/>
                  </a:lnTo>
                  <a:lnTo>
                    <a:pt x="280" y="1234"/>
                  </a:lnTo>
                  <a:lnTo>
                    <a:pt x="280" y="1234"/>
                  </a:lnTo>
                  <a:lnTo>
                    <a:pt x="284" y="1244"/>
                  </a:lnTo>
                  <a:lnTo>
                    <a:pt x="284" y="1244"/>
                  </a:lnTo>
                  <a:lnTo>
                    <a:pt x="288" y="1252"/>
                  </a:lnTo>
                  <a:lnTo>
                    <a:pt x="288" y="1252"/>
                  </a:lnTo>
                  <a:lnTo>
                    <a:pt x="290" y="1254"/>
                  </a:lnTo>
                  <a:lnTo>
                    <a:pt x="290" y="1254"/>
                  </a:lnTo>
                  <a:lnTo>
                    <a:pt x="290" y="1254"/>
                  </a:lnTo>
                  <a:lnTo>
                    <a:pt x="290" y="1256"/>
                  </a:lnTo>
                  <a:lnTo>
                    <a:pt x="290" y="1256"/>
                  </a:lnTo>
                  <a:lnTo>
                    <a:pt x="296" y="1264"/>
                  </a:lnTo>
                  <a:lnTo>
                    <a:pt x="296" y="1264"/>
                  </a:lnTo>
                  <a:lnTo>
                    <a:pt x="302" y="1272"/>
                  </a:lnTo>
                  <a:lnTo>
                    <a:pt x="302" y="1272"/>
                  </a:lnTo>
                  <a:lnTo>
                    <a:pt x="304" y="1278"/>
                  </a:lnTo>
                  <a:lnTo>
                    <a:pt x="304" y="1278"/>
                  </a:lnTo>
                  <a:lnTo>
                    <a:pt x="304" y="1278"/>
                  </a:lnTo>
                  <a:lnTo>
                    <a:pt x="304" y="1278"/>
                  </a:lnTo>
                  <a:lnTo>
                    <a:pt x="304" y="1286"/>
                  </a:lnTo>
                  <a:lnTo>
                    <a:pt x="304" y="1286"/>
                  </a:lnTo>
                  <a:lnTo>
                    <a:pt x="304" y="1290"/>
                  </a:lnTo>
                  <a:lnTo>
                    <a:pt x="306" y="1292"/>
                  </a:lnTo>
                  <a:lnTo>
                    <a:pt x="306" y="1292"/>
                  </a:lnTo>
                  <a:lnTo>
                    <a:pt x="312" y="1296"/>
                  </a:lnTo>
                  <a:lnTo>
                    <a:pt x="312" y="1296"/>
                  </a:lnTo>
                  <a:lnTo>
                    <a:pt x="318" y="1298"/>
                  </a:lnTo>
                  <a:lnTo>
                    <a:pt x="318" y="1298"/>
                  </a:lnTo>
                  <a:lnTo>
                    <a:pt x="320" y="1298"/>
                  </a:lnTo>
                  <a:lnTo>
                    <a:pt x="320" y="1298"/>
                  </a:lnTo>
                  <a:lnTo>
                    <a:pt x="322" y="1300"/>
                  </a:lnTo>
                  <a:lnTo>
                    <a:pt x="322" y="1300"/>
                  </a:lnTo>
                  <a:lnTo>
                    <a:pt x="322" y="1302"/>
                  </a:lnTo>
                  <a:lnTo>
                    <a:pt x="322" y="1302"/>
                  </a:lnTo>
                  <a:lnTo>
                    <a:pt x="322" y="1304"/>
                  </a:lnTo>
                  <a:lnTo>
                    <a:pt x="322" y="1304"/>
                  </a:lnTo>
                  <a:lnTo>
                    <a:pt x="322" y="1306"/>
                  </a:lnTo>
                  <a:lnTo>
                    <a:pt x="322" y="1308"/>
                  </a:lnTo>
                  <a:lnTo>
                    <a:pt x="322" y="1308"/>
                  </a:lnTo>
                  <a:lnTo>
                    <a:pt x="324" y="1310"/>
                  </a:lnTo>
                  <a:lnTo>
                    <a:pt x="330" y="1314"/>
                  </a:lnTo>
                  <a:lnTo>
                    <a:pt x="330" y="1314"/>
                  </a:lnTo>
                  <a:lnTo>
                    <a:pt x="338" y="1316"/>
                  </a:lnTo>
                  <a:lnTo>
                    <a:pt x="352" y="1316"/>
                  </a:lnTo>
                  <a:lnTo>
                    <a:pt x="352" y="1316"/>
                  </a:lnTo>
                  <a:lnTo>
                    <a:pt x="380" y="1314"/>
                  </a:lnTo>
                  <a:lnTo>
                    <a:pt x="380" y="1314"/>
                  </a:lnTo>
                  <a:lnTo>
                    <a:pt x="388" y="1312"/>
                  </a:lnTo>
                  <a:lnTo>
                    <a:pt x="392" y="1310"/>
                  </a:lnTo>
                  <a:lnTo>
                    <a:pt x="392" y="1310"/>
                  </a:lnTo>
                  <a:lnTo>
                    <a:pt x="392" y="1306"/>
                  </a:lnTo>
                  <a:lnTo>
                    <a:pt x="392" y="1306"/>
                  </a:lnTo>
                  <a:lnTo>
                    <a:pt x="392" y="1302"/>
                  </a:lnTo>
                  <a:lnTo>
                    <a:pt x="392" y="1302"/>
                  </a:lnTo>
                  <a:lnTo>
                    <a:pt x="390" y="1302"/>
                  </a:lnTo>
                  <a:lnTo>
                    <a:pt x="390" y="1302"/>
                  </a:lnTo>
                  <a:lnTo>
                    <a:pt x="392" y="1300"/>
                  </a:lnTo>
                  <a:lnTo>
                    <a:pt x="390" y="1294"/>
                  </a:lnTo>
                  <a:lnTo>
                    <a:pt x="390" y="1294"/>
                  </a:lnTo>
                  <a:lnTo>
                    <a:pt x="388" y="1288"/>
                  </a:lnTo>
                  <a:lnTo>
                    <a:pt x="386" y="1284"/>
                  </a:lnTo>
                  <a:lnTo>
                    <a:pt x="386" y="1284"/>
                  </a:lnTo>
                  <a:lnTo>
                    <a:pt x="384" y="1276"/>
                  </a:lnTo>
                  <a:lnTo>
                    <a:pt x="384" y="1276"/>
                  </a:lnTo>
                  <a:lnTo>
                    <a:pt x="382" y="1276"/>
                  </a:lnTo>
                  <a:lnTo>
                    <a:pt x="382" y="1276"/>
                  </a:lnTo>
                  <a:lnTo>
                    <a:pt x="380" y="1272"/>
                  </a:lnTo>
                  <a:lnTo>
                    <a:pt x="380" y="1272"/>
                  </a:lnTo>
                  <a:lnTo>
                    <a:pt x="380" y="1268"/>
                  </a:lnTo>
                  <a:lnTo>
                    <a:pt x="380" y="1268"/>
                  </a:lnTo>
                  <a:lnTo>
                    <a:pt x="380" y="1268"/>
                  </a:lnTo>
                  <a:lnTo>
                    <a:pt x="382" y="1264"/>
                  </a:lnTo>
                  <a:lnTo>
                    <a:pt x="382" y="1264"/>
                  </a:lnTo>
                  <a:lnTo>
                    <a:pt x="380" y="1258"/>
                  </a:lnTo>
                  <a:lnTo>
                    <a:pt x="380" y="1258"/>
                  </a:lnTo>
                  <a:lnTo>
                    <a:pt x="382" y="1254"/>
                  </a:lnTo>
                  <a:lnTo>
                    <a:pt x="382" y="1254"/>
                  </a:lnTo>
                  <a:lnTo>
                    <a:pt x="382" y="1250"/>
                  </a:lnTo>
                  <a:lnTo>
                    <a:pt x="382" y="1250"/>
                  </a:lnTo>
                  <a:lnTo>
                    <a:pt x="382" y="1248"/>
                  </a:lnTo>
                  <a:lnTo>
                    <a:pt x="382" y="1248"/>
                  </a:lnTo>
                  <a:lnTo>
                    <a:pt x="384" y="1246"/>
                  </a:lnTo>
                  <a:lnTo>
                    <a:pt x="384" y="1246"/>
                  </a:lnTo>
                  <a:lnTo>
                    <a:pt x="384" y="1242"/>
                  </a:lnTo>
                  <a:lnTo>
                    <a:pt x="384" y="1242"/>
                  </a:lnTo>
                  <a:lnTo>
                    <a:pt x="386" y="1240"/>
                  </a:lnTo>
                  <a:lnTo>
                    <a:pt x="386" y="1234"/>
                  </a:lnTo>
                  <a:lnTo>
                    <a:pt x="386" y="1234"/>
                  </a:lnTo>
                  <a:lnTo>
                    <a:pt x="388" y="1224"/>
                  </a:lnTo>
                  <a:lnTo>
                    <a:pt x="388" y="1224"/>
                  </a:lnTo>
                  <a:lnTo>
                    <a:pt x="392" y="1206"/>
                  </a:lnTo>
                  <a:lnTo>
                    <a:pt x="392" y="1206"/>
                  </a:lnTo>
                  <a:lnTo>
                    <a:pt x="394" y="1192"/>
                  </a:lnTo>
                  <a:lnTo>
                    <a:pt x="398" y="1174"/>
                  </a:lnTo>
                  <a:lnTo>
                    <a:pt x="398" y="1174"/>
                  </a:lnTo>
                  <a:lnTo>
                    <a:pt x="400" y="1150"/>
                  </a:lnTo>
                  <a:lnTo>
                    <a:pt x="400" y="1150"/>
                  </a:lnTo>
                  <a:lnTo>
                    <a:pt x="404" y="1110"/>
                  </a:lnTo>
                  <a:lnTo>
                    <a:pt x="404" y="1110"/>
                  </a:lnTo>
                  <a:lnTo>
                    <a:pt x="408" y="1054"/>
                  </a:lnTo>
                  <a:lnTo>
                    <a:pt x="408" y="1054"/>
                  </a:lnTo>
                  <a:lnTo>
                    <a:pt x="410" y="1020"/>
                  </a:lnTo>
                  <a:lnTo>
                    <a:pt x="410" y="1020"/>
                  </a:lnTo>
                  <a:lnTo>
                    <a:pt x="414" y="1002"/>
                  </a:lnTo>
                  <a:lnTo>
                    <a:pt x="414" y="1002"/>
                  </a:lnTo>
                  <a:lnTo>
                    <a:pt x="424" y="966"/>
                  </a:lnTo>
                  <a:lnTo>
                    <a:pt x="424" y="966"/>
                  </a:lnTo>
                  <a:lnTo>
                    <a:pt x="428" y="944"/>
                  </a:lnTo>
                  <a:lnTo>
                    <a:pt x="432" y="922"/>
                  </a:lnTo>
                  <a:lnTo>
                    <a:pt x="432" y="922"/>
                  </a:lnTo>
                  <a:lnTo>
                    <a:pt x="434" y="886"/>
                  </a:lnTo>
                  <a:lnTo>
                    <a:pt x="434" y="886"/>
                  </a:lnTo>
                  <a:lnTo>
                    <a:pt x="436" y="862"/>
                  </a:lnTo>
                  <a:lnTo>
                    <a:pt x="436" y="862"/>
                  </a:lnTo>
                  <a:lnTo>
                    <a:pt x="436" y="842"/>
                  </a:lnTo>
                  <a:lnTo>
                    <a:pt x="436" y="842"/>
                  </a:lnTo>
                  <a:lnTo>
                    <a:pt x="440" y="792"/>
                  </a:lnTo>
                  <a:lnTo>
                    <a:pt x="440" y="792"/>
                  </a:lnTo>
                  <a:lnTo>
                    <a:pt x="444" y="756"/>
                  </a:lnTo>
                  <a:lnTo>
                    <a:pt x="444" y="756"/>
                  </a:lnTo>
                  <a:lnTo>
                    <a:pt x="446" y="722"/>
                  </a:lnTo>
                  <a:lnTo>
                    <a:pt x="446" y="722"/>
                  </a:lnTo>
                  <a:lnTo>
                    <a:pt x="448" y="698"/>
                  </a:lnTo>
                  <a:lnTo>
                    <a:pt x="448" y="698"/>
                  </a:lnTo>
                  <a:lnTo>
                    <a:pt x="448" y="692"/>
                  </a:lnTo>
                  <a:lnTo>
                    <a:pt x="448" y="692"/>
                  </a:lnTo>
                  <a:lnTo>
                    <a:pt x="450" y="686"/>
                  </a:lnTo>
                  <a:lnTo>
                    <a:pt x="450" y="686"/>
                  </a:lnTo>
                  <a:lnTo>
                    <a:pt x="450" y="680"/>
                  </a:lnTo>
                  <a:lnTo>
                    <a:pt x="450" y="678"/>
                  </a:lnTo>
                  <a:lnTo>
                    <a:pt x="450" y="678"/>
                  </a:lnTo>
                  <a:lnTo>
                    <a:pt x="454" y="678"/>
                  </a:lnTo>
                  <a:lnTo>
                    <a:pt x="454" y="678"/>
                  </a:lnTo>
                  <a:lnTo>
                    <a:pt x="458" y="674"/>
                  </a:lnTo>
                  <a:lnTo>
                    <a:pt x="458" y="674"/>
                  </a:lnTo>
                  <a:lnTo>
                    <a:pt x="460" y="672"/>
                  </a:lnTo>
                  <a:lnTo>
                    <a:pt x="460" y="672"/>
                  </a:lnTo>
                  <a:lnTo>
                    <a:pt x="460" y="674"/>
                  </a:lnTo>
                  <a:lnTo>
                    <a:pt x="460" y="674"/>
                  </a:lnTo>
                  <a:lnTo>
                    <a:pt x="462" y="680"/>
                  </a:lnTo>
                  <a:lnTo>
                    <a:pt x="462" y="680"/>
                  </a:lnTo>
                  <a:lnTo>
                    <a:pt x="462" y="682"/>
                  </a:lnTo>
                  <a:lnTo>
                    <a:pt x="462" y="680"/>
                  </a:lnTo>
                  <a:lnTo>
                    <a:pt x="462" y="680"/>
                  </a:lnTo>
                  <a:lnTo>
                    <a:pt x="470" y="670"/>
                  </a:lnTo>
                  <a:lnTo>
                    <a:pt x="470" y="670"/>
                  </a:lnTo>
                  <a:lnTo>
                    <a:pt x="476" y="658"/>
                  </a:lnTo>
                  <a:lnTo>
                    <a:pt x="476" y="658"/>
                  </a:lnTo>
                  <a:lnTo>
                    <a:pt x="480" y="654"/>
                  </a:lnTo>
                  <a:lnTo>
                    <a:pt x="480" y="654"/>
                  </a:lnTo>
                  <a:lnTo>
                    <a:pt x="482" y="650"/>
                  </a:lnTo>
                  <a:lnTo>
                    <a:pt x="482" y="650"/>
                  </a:lnTo>
                  <a:lnTo>
                    <a:pt x="486" y="644"/>
                  </a:lnTo>
                  <a:lnTo>
                    <a:pt x="486" y="644"/>
                  </a:lnTo>
                  <a:lnTo>
                    <a:pt x="488" y="642"/>
                  </a:lnTo>
                  <a:lnTo>
                    <a:pt x="488" y="642"/>
                  </a:lnTo>
                  <a:lnTo>
                    <a:pt x="492" y="638"/>
                  </a:lnTo>
                  <a:lnTo>
                    <a:pt x="492" y="638"/>
                  </a:lnTo>
                  <a:lnTo>
                    <a:pt x="494" y="634"/>
                  </a:lnTo>
                  <a:lnTo>
                    <a:pt x="494" y="634"/>
                  </a:lnTo>
                  <a:lnTo>
                    <a:pt x="496" y="630"/>
                  </a:lnTo>
                  <a:lnTo>
                    <a:pt x="500" y="622"/>
                  </a:lnTo>
                  <a:lnTo>
                    <a:pt x="500" y="622"/>
                  </a:lnTo>
                  <a:lnTo>
                    <a:pt x="502" y="606"/>
                  </a:lnTo>
                  <a:lnTo>
                    <a:pt x="502" y="606"/>
                  </a:lnTo>
                  <a:lnTo>
                    <a:pt x="504" y="594"/>
                  </a:lnTo>
                  <a:lnTo>
                    <a:pt x="504" y="594"/>
                  </a:lnTo>
                  <a:lnTo>
                    <a:pt x="504" y="586"/>
                  </a:lnTo>
                  <a:lnTo>
                    <a:pt x="504" y="586"/>
                  </a:lnTo>
                  <a:lnTo>
                    <a:pt x="502" y="576"/>
                  </a:lnTo>
                  <a:lnTo>
                    <a:pt x="502" y="576"/>
                  </a:lnTo>
                  <a:lnTo>
                    <a:pt x="504" y="568"/>
                  </a:lnTo>
                  <a:lnTo>
                    <a:pt x="504" y="568"/>
                  </a:lnTo>
                  <a:lnTo>
                    <a:pt x="506" y="558"/>
                  </a:lnTo>
                  <a:lnTo>
                    <a:pt x="506" y="558"/>
                  </a:lnTo>
                  <a:lnTo>
                    <a:pt x="510" y="546"/>
                  </a:lnTo>
                  <a:lnTo>
                    <a:pt x="510" y="546"/>
                  </a:lnTo>
                  <a:lnTo>
                    <a:pt x="512" y="532"/>
                  </a:lnTo>
                  <a:lnTo>
                    <a:pt x="512" y="532"/>
                  </a:lnTo>
                  <a:lnTo>
                    <a:pt x="514" y="522"/>
                  </a:lnTo>
                  <a:lnTo>
                    <a:pt x="514" y="522"/>
                  </a:lnTo>
                  <a:lnTo>
                    <a:pt x="514" y="512"/>
                  </a:lnTo>
                  <a:lnTo>
                    <a:pt x="514" y="512"/>
                  </a:lnTo>
                  <a:lnTo>
                    <a:pt x="514" y="502"/>
                  </a:lnTo>
                  <a:lnTo>
                    <a:pt x="514" y="502"/>
                  </a:lnTo>
                  <a:close/>
                  <a:moveTo>
                    <a:pt x="96" y="720"/>
                  </a:moveTo>
                  <a:lnTo>
                    <a:pt x="96" y="720"/>
                  </a:lnTo>
                  <a:lnTo>
                    <a:pt x="98" y="718"/>
                  </a:lnTo>
                  <a:lnTo>
                    <a:pt x="98" y="718"/>
                  </a:lnTo>
                  <a:lnTo>
                    <a:pt x="100" y="716"/>
                  </a:lnTo>
                  <a:lnTo>
                    <a:pt x="100" y="716"/>
                  </a:lnTo>
                  <a:lnTo>
                    <a:pt x="106" y="714"/>
                  </a:lnTo>
                  <a:lnTo>
                    <a:pt x="106" y="714"/>
                  </a:lnTo>
                  <a:lnTo>
                    <a:pt x="108" y="718"/>
                  </a:lnTo>
                  <a:lnTo>
                    <a:pt x="108" y="718"/>
                  </a:lnTo>
                  <a:lnTo>
                    <a:pt x="108" y="722"/>
                  </a:lnTo>
                  <a:lnTo>
                    <a:pt x="108" y="722"/>
                  </a:lnTo>
                  <a:lnTo>
                    <a:pt x="110" y="728"/>
                  </a:lnTo>
                  <a:lnTo>
                    <a:pt x="110" y="728"/>
                  </a:lnTo>
                  <a:lnTo>
                    <a:pt x="112" y="732"/>
                  </a:lnTo>
                  <a:lnTo>
                    <a:pt x="112" y="732"/>
                  </a:lnTo>
                  <a:lnTo>
                    <a:pt x="110" y="732"/>
                  </a:lnTo>
                  <a:lnTo>
                    <a:pt x="110" y="732"/>
                  </a:lnTo>
                  <a:lnTo>
                    <a:pt x="106" y="732"/>
                  </a:lnTo>
                  <a:lnTo>
                    <a:pt x="106" y="732"/>
                  </a:lnTo>
                  <a:lnTo>
                    <a:pt x="106" y="730"/>
                  </a:lnTo>
                  <a:lnTo>
                    <a:pt x="106" y="730"/>
                  </a:lnTo>
                  <a:lnTo>
                    <a:pt x="104" y="728"/>
                  </a:lnTo>
                  <a:lnTo>
                    <a:pt x="104" y="728"/>
                  </a:lnTo>
                  <a:lnTo>
                    <a:pt x="100" y="728"/>
                  </a:lnTo>
                  <a:lnTo>
                    <a:pt x="100" y="728"/>
                  </a:lnTo>
                  <a:lnTo>
                    <a:pt x="98" y="724"/>
                  </a:lnTo>
                  <a:lnTo>
                    <a:pt x="98" y="724"/>
                  </a:lnTo>
                  <a:lnTo>
                    <a:pt x="98" y="722"/>
                  </a:lnTo>
                  <a:lnTo>
                    <a:pt x="96" y="720"/>
                  </a:lnTo>
                  <a:lnTo>
                    <a:pt x="96" y="720"/>
                  </a:lnTo>
                  <a:lnTo>
                    <a:pt x="96" y="720"/>
                  </a:lnTo>
                  <a:lnTo>
                    <a:pt x="96" y="720"/>
                  </a:lnTo>
                  <a:close/>
                  <a:moveTo>
                    <a:pt x="106" y="742"/>
                  </a:moveTo>
                  <a:lnTo>
                    <a:pt x="106" y="742"/>
                  </a:lnTo>
                  <a:lnTo>
                    <a:pt x="104" y="744"/>
                  </a:lnTo>
                  <a:lnTo>
                    <a:pt x="104" y="744"/>
                  </a:lnTo>
                  <a:lnTo>
                    <a:pt x="102" y="742"/>
                  </a:lnTo>
                  <a:lnTo>
                    <a:pt x="104" y="740"/>
                  </a:lnTo>
                  <a:lnTo>
                    <a:pt x="104" y="740"/>
                  </a:lnTo>
                  <a:lnTo>
                    <a:pt x="106" y="740"/>
                  </a:lnTo>
                  <a:lnTo>
                    <a:pt x="106" y="742"/>
                  </a:lnTo>
                  <a:lnTo>
                    <a:pt x="106" y="742"/>
                  </a:lnTo>
                  <a:close/>
                  <a:moveTo>
                    <a:pt x="96" y="802"/>
                  </a:moveTo>
                  <a:lnTo>
                    <a:pt x="96" y="802"/>
                  </a:lnTo>
                  <a:lnTo>
                    <a:pt x="94" y="800"/>
                  </a:lnTo>
                  <a:lnTo>
                    <a:pt x="94" y="800"/>
                  </a:lnTo>
                  <a:lnTo>
                    <a:pt x="92" y="798"/>
                  </a:lnTo>
                  <a:lnTo>
                    <a:pt x="92" y="798"/>
                  </a:lnTo>
                  <a:lnTo>
                    <a:pt x="92" y="800"/>
                  </a:lnTo>
                  <a:lnTo>
                    <a:pt x="90" y="800"/>
                  </a:lnTo>
                  <a:lnTo>
                    <a:pt x="90" y="800"/>
                  </a:lnTo>
                  <a:lnTo>
                    <a:pt x="88" y="800"/>
                  </a:lnTo>
                  <a:lnTo>
                    <a:pt x="88" y="800"/>
                  </a:lnTo>
                  <a:lnTo>
                    <a:pt x="86" y="800"/>
                  </a:lnTo>
                  <a:lnTo>
                    <a:pt x="86" y="800"/>
                  </a:lnTo>
                  <a:lnTo>
                    <a:pt x="80" y="802"/>
                  </a:lnTo>
                  <a:lnTo>
                    <a:pt x="80" y="802"/>
                  </a:lnTo>
                  <a:lnTo>
                    <a:pt x="82" y="798"/>
                  </a:lnTo>
                  <a:lnTo>
                    <a:pt x="82" y="798"/>
                  </a:lnTo>
                  <a:lnTo>
                    <a:pt x="90" y="778"/>
                  </a:lnTo>
                  <a:lnTo>
                    <a:pt x="90" y="778"/>
                  </a:lnTo>
                  <a:lnTo>
                    <a:pt x="96" y="764"/>
                  </a:lnTo>
                  <a:lnTo>
                    <a:pt x="96" y="764"/>
                  </a:lnTo>
                  <a:lnTo>
                    <a:pt x="98" y="766"/>
                  </a:lnTo>
                  <a:lnTo>
                    <a:pt x="98" y="766"/>
                  </a:lnTo>
                  <a:lnTo>
                    <a:pt x="100" y="764"/>
                  </a:lnTo>
                  <a:lnTo>
                    <a:pt x="100" y="764"/>
                  </a:lnTo>
                  <a:lnTo>
                    <a:pt x="100" y="768"/>
                  </a:lnTo>
                  <a:lnTo>
                    <a:pt x="100" y="768"/>
                  </a:lnTo>
                  <a:lnTo>
                    <a:pt x="100" y="782"/>
                  </a:lnTo>
                  <a:lnTo>
                    <a:pt x="100" y="782"/>
                  </a:lnTo>
                  <a:lnTo>
                    <a:pt x="102" y="802"/>
                  </a:lnTo>
                  <a:lnTo>
                    <a:pt x="102" y="802"/>
                  </a:lnTo>
                  <a:lnTo>
                    <a:pt x="102" y="804"/>
                  </a:lnTo>
                  <a:lnTo>
                    <a:pt x="102" y="804"/>
                  </a:lnTo>
                  <a:lnTo>
                    <a:pt x="98" y="802"/>
                  </a:lnTo>
                  <a:lnTo>
                    <a:pt x="98" y="802"/>
                  </a:lnTo>
                  <a:lnTo>
                    <a:pt x="96" y="802"/>
                  </a:lnTo>
                  <a:lnTo>
                    <a:pt x="96" y="802"/>
                  </a:lnTo>
                  <a:close/>
                  <a:moveTo>
                    <a:pt x="108" y="1186"/>
                  </a:moveTo>
                  <a:lnTo>
                    <a:pt x="108" y="1186"/>
                  </a:lnTo>
                  <a:lnTo>
                    <a:pt x="106" y="1192"/>
                  </a:lnTo>
                  <a:lnTo>
                    <a:pt x="106" y="1192"/>
                  </a:lnTo>
                  <a:lnTo>
                    <a:pt x="104" y="1192"/>
                  </a:lnTo>
                  <a:lnTo>
                    <a:pt x="104" y="1192"/>
                  </a:lnTo>
                  <a:lnTo>
                    <a:pt x="104" y="1192"/>
                  </a:lnTo>
                  <a:lnTo>
                    <a:pt x="102" y="1190"/>
                  </a:lnTo>
                  <a:lnTo>
                    <a:pt x="102" y="1190"/>
                  </a:lnTo>
                  <a:lnTo>
                    <a:pt x="100" y="1186"/>
                  </a:lnTo>
                  <a:lnTo>
                    <a:pt x="100" y="1186"/>
                  </a:lnTo>
                  <a:lnTo>
                    <a:pt x="104" y="1184"/>
                  </a:lnTo>
                  <a:lnTo>
                    <a:pt x="104" y="1184"/>
                  </a:lnTo>
                  <a:lnTo>
                    <a:pt x="108" y="1184"/>
                  </a:lnTo>
                  <a:lnTo>
                    <a:pt x="108" y="1184"/>
                  </a:lnTo>
                  <a:lnTo>
                    <a:pt x="108" y="1186"/>
                  </a:lnTo>
                  <a:lnTo>
                    <a:pt x="108" y="1186"/>
                  </a:lnTo>
                  <a:close/>
                  <a:moveTo>
                    <a:pt x="128" y="744"/>
                  </a:moveTo>
                  <a:lnTo>
                    <a:pt x="128" y="744"/>
                  </a:lnTo>
                  <a:lnTo>
                    <a:pt x="124" y="754"/>
                  </a:lnTo>
                  <a:lnTo>
                    <a:pt x="124" y="754"/>
                  </a:lnTo>
                  <a:lnTo>
                    <a:pt x="122" y="768"/>
                  </a:lnTo>
                  <a:lnTo>
                    <a:pt x="122" y="768"/>
                  </a:lnTo>
                  <a:lnTo>
                    <a:pt x="120" y="778"/>
                  </a:lnTo>
                  <a:lnTo>
                    <a:pt x="120" y="778"/>
                  </a:lnTo>
                  <a:lnTo>
                    <a:pt x="118" y="790"/>
                  </a:lnTo>
                  <a:lnTo>
                    <a:pt x="118" y="790"/>
                  </a:lnTo>
                  <a:lnTo>
                    <a:pt x="116" y="796"/>
                  </a:lnTo>
                  <a:lnTo>
                    <a:pt x="116" y="796"/>
                  </a:lnTo>
                  <a:lnTo>
                    <a:pt x="116" y="794"/>
                  </a:lnTo>
                  <a:lnTo>
                    <a:pt x="116" y="794"/>
                  </a:lnTo>
                  <a:lnTo>
                    <a:pt x="116" y="786"/>
                  </a:lnTo>
                  <a:lnTo>
                    <a:pt x="116" y="786"/>
                  </a:lnTo>
                  <a:lnTo>
                    <a:pt x="116" y="782"/>
                  </a:lnTo>
                  <a:lnTo>
                    <a:pt x="116" y="782"/>
                  </a:lnTo>
                  <a:lnTo>
                    <a:pt x="116" y="774"/>
                  </a:lnTo>
                  <a:lnTo>
                    <a:pt x="116" y="774"/>
                  </a:lnTo>
                  <a:lnTo>
                    <a:pt x="116" y="770"/>
                  </a:lnTo>
                  <a:lnTo>
                    <a:pt x="116" y="770"/>
                  </a:lnTo>
                  <a:lnTo>
                    <a:pt x="116" y="766"/>
                  </a:lnTo>
                  <a:lnTo>
                    <a:pt x="116" y="766"/>
                  </a:lnTo>
                  <a:lnTo>
                    <a:pt x="114" y="764"/>
                  </a:lnTo>
                  <a:lnTo>
                    <a:pt x="114" y="764"/>
                  </a:lnTo>
                  <a:lnTo>
                    <a:pt x="114" y="760"/>
                  </a:lnTo>
                  <a:lnTo>
                    <a:pt x="114" y="760"/>
                  </a:lnTo>
                  <a:lnTo>
                    <a:pt x="114" y="758"/>
                  </a:lnTo>
                  <a:lnTo>
                    <a:pt x="114" y="758"/>
                  </a:lnTo>
                  <a:lnTo>
                    <a:pt x="114" y="758"/>
                  </a:lnTo>
                  <a:lnTo>
                    <a:pt x="114" y="758"/>
                  </a:lnTo>
                  <a:lnTo>
                    <a:pt x="118" y="756"/>
                  </a:lnTo>
                  <a:lnTo>
                    <a:pt x="118" y="756"/>
                  </a:lnTo>
                  <a:lnTo>
                    <a:pt x="120" y="754"/>
                  </a:lnTo>
                  <a:lnTo>
                    <a:pt x="122" y="752"/>
                  </a:lnTo>
                  <a:lnTo>
                    <a:pt x="122" y="752"/>
                  </a:lnTo>
                  <a:lnTo>
                    <a:pt x="122" y="750"/>
                  </a:lnTo>
                  <a:lnTo>
                    <a:pt x="122" y="748"/>
                  </a:lnTo>
                  <a:lnTo>
                    <a:pt x="118" y="746"/>
                  </a:lnTo>
                  <a:lnTo>
                    <a:pt x="118" y="746"/>
                  </a:lnTo>
                  <a:lnTo>
                    <a:pt x="114" y="746"/>
                  </a:lnTo>
                  <a:lnTo>
                    <a:pt x="114" y="746"/>
                  </a:lnTo>
                  <a:lnTo>
                    <a:pt x="112" y="746"/>
                  </a:lnTo>
                  <a:lnTo>
                    <a:pt x="112" y="746"/>
                  </a:lnTo>
                  <a:lnTo>
                    <a:pt x="112" y="744"/>
                  </a:lnTo>
                  <a:lnTo>
                    <a:pt x="112" y="744"/>
                  </a:lnTo>
                  <a:lnTo>
                    <a:pt x="110" y="744"/>
                  </a:lnTo>
                  <a:lnTo>
                    <a:pt x="110" y="744"/>
                  </a:lnTo>
                  <a:lnTo>
                    <a:pt x="108" y="742"/>
                  </a:lnTo>
                  <a:lnTo>
                    <a:pt x="108" y="742"/>
                  </a:lnTo>
                  <a:lnTo>
                    <a:pt x="110" y="742"/>
                  </a:lnTo>
                  <a:lnTo>
                    <a:pt x="110" y="742"/>
                  </a:lnTo>
                  <a:lnTo>
                    <a:pt x="116" y="740"/>
                  </a:lnTo>
                  <a:lnTo>
                    <a:pt x="116" y="740"/>
                  </a:lnTo>
                  <a:lnTo>
                    <a:pt x="118" y="742"/>
                  </a:lnTo>
                  <a:lnTo>
                    <a:pt x="118" y="742"/>
                  </a:lnTo>
                  <a:lnTo>
                    <a:pt x="122" y="744"/>
                  </a:lnTo>
                  <a:lnTo>
                    <a:pt x="122" y="744"/>
                  </a:lnTo>
                  <a:lnTo>
                    <a:pt x="126" y="744"/>
                  </a:lnTo>
                  <a:lnTo>
                    <a:pt x="126" y="744"/>
                  </a:lnTo>
                  <a:lnTo>
                    <a:pt x="128" y="742"/>
                  </a:lnTo>
                  <a:lnTo>
                    <a:pt x="128" y="742"/>
                  </a:lnTo>
                  <a:lnTo>
                    <a:pt x="128" y="744"/>
                  </a:lnTo>
                  <a:lnTo>
                    <a:pt x="128" y="744"/>
                  </a:lnTo>
                  <a:close/>
                  <a:moveTo>
                    <a:pt x="144" y="618"/>
                  </a:moveTo>
                  <a:lnTo>
                    <a:pt x="144" y="618"/>
                  </a:lnTo>
                  <a:lnTo>
                    <a:pt x="140" y="634"/>
                  </a:lnTo>
                  <a:lnTo>
                    <a:pt x="140" y="634"/>
                  </a:lnTo>
                  <a:lnTo>
                    <a:pt x="138" y="644"/>
                  </a:lnTo>
                  <a:lnTo>
                    <a:pt x="136" y="652"/>
                  </a:lnTo>
                  <a:lnTo>
                    <a:pt x="136" y="652"/>
                  </a:lnTo>
                  <a:lnTo>
                    <a:pt x="136" y="664"/>
                  </a:lnTo>
                  <a:lnTo>
                    <a:pt x="136" y="664"/>
                  </a:lnTo>
                  <a:lnTo>
                    <a:pt x="134" y="672"/>
                  </a:lnTo>
                  <a:lnTo>
                    <a:pt x="134" y="672"/>
                  </a:lnTo>
                  <a:lnTo>
                    <a:pt x="136" y="682"/>
                  </a:lnTo>
                  <a:lnTo>
                    <a:pt x="136" y="682"/>
                  </a:lnTo>
                  <a:lnTo>
                    <a:pt x="136" y="686"/>
                  </a:lnTo>
                  <a:lnTo>
                    <a:pt x="136" y="690"/>
                  </a:lnTo>
                  <a:lnTo>
                    <a:pt x="136" y="690"/>
                  </a:lnTo>
                  <a:lnTo>
                    <a:pt x="130" y="704"/>
                  </a:lnTo>
                  <a:lnTo>
                    <a:pt x="130" y="704"/>
                  </a:lnTo>
                  <a:lnTo>
                    <a:pt x="128" y="720"/>
                  </a:lnTo>
                  <a:lnTo>
                    <a:pt x="128" y="720"/>
                  </a:lnTo>
                  <a:lnTo>
                    <a:pt x="128" y="724"/>
                  </a:lnTo>
                  <a:lnTo>
                    <a:pt x="128" y="724"/>
                  </a:lnTo>
                  <a:lnTo>
                    <a:pt x="126" y="718"/>
                  </a:lnTo>
                  <a:lnTo>
                    <a:pt x="126" y="718"/>
                  </a:lnTo>
                  <a:lnTo>
                    <a:pt x="122" y="710"/>
                  </a:lnTo>
                  <a:lnTo>
                    <a:pt x="122" y="710"/>
                  </a:lnTo>
                  <a:lnTo>
                    <a:pt x="122" y="700"/>
                  </a:lnTo>
                  <a:lnTo>
                    <a:pt x="122" y="700"/>
                  </a:lnTo>
                  <a:lnTo>
                    <a:pt x="122" y="694"/>
                  </a:lnTo>
                  <a:lnTo>
                    <a:pt x="122" y="694"/>
                  </a:lnTo>
                  <a:lnTo>
                    <a:pt x="122" y="688"/>
                  </a:lnTo>
                  <a:lnTo>
                    <a:pt x="122" y="688"/>
                  </a:lnTo>
                  <a:lnTo>
                    <a:pt x="120" y="682"/>
                  </a:lnTo>
                  <a:lnTo>
                    <a:pt x="120" y="682"/>
                  </a:lnTo>
                  <a:lnTo>
                    <a:pt x="118" y="676"/>
                  </a:lnTo>
                  <a:lnTo>
                    <a:pt x="118" y="676"/>
                  </a:lnTo>
                  <a:lnTo>
                    <a:pt x="120" y="676"/>
                  </a:lnTo>
                  <a:lnTo>
                    <a:pt x="120" y="676"/>
                  </a:lnTo>
                  <a:lnTo>
                    <a:pt x="120" y="674"/>
                  </a:lnTo>
                  <a:lnTo>
                    <a:pt x="120" y="674"/>
                  </a:lnTo>
                  <a:lnTo>
                    <a:pt x="120" y="668"/>
                  </a:lnTo>
                  <a:lnTo>
                    <a:pt x="120" y="668"/>
                  </a:lnTo>
                  <a:lnTo>
                    <a:pt x="122" y="668"/>
                  </a:lnTo>
                  <a:lnTo>
                    <a:pt x="122" y="668"/>
                  </a:lnTo>
                  <a:lnTo>
                    <a:pt x="124" y="668"/>
                  </a:lnTo>
                  <a:lnTo>
                    <a:pt x="126" y="666"/>
                  </a:lnTo>
                  <a:lnTo>
                    <a:pt x="126" y="666"/>
                  </a:lnTo>
                  <a:lnTo>
                    <a:pt x="128" y="658"/>
                  </a:lnTo>
                  <a:lnTo>
                    <a:pt x="128" y="658"/>
                  </a:lnTo>
                  <a:lnTo>
                    <a:pt x="130" y="650"/>
                  </a:lnTo>
                  <a:lnTo>
                    <a:pt x="130" y="650"/>
                  </a:lnTo>
                  <a:lnTo>
                    <a:pt x="134" y="636"/>
                  </a:lnTo>
                  <a:lnTo>
                    <a:pt x="134" y="636"/>
                  </a:lnTo>
                  <a:lnTo>
                    <a:pt x="138" y="620"/>
                  </a:lnTo>
                  <a:lnTo>
                    <a:pt x="138" y="620"/>
                  </a:lnTo>
                  <a:lnTo>
                    <a:pt x="142" y="606"/>
                  </a:lnTo>
                  <a:lnTo>
                    <a:pt x="142" y="606"/>
                  </a:lnTo>
                  <a:lnTo>
                    <a:pt x="144" y="610"/>
                  </a:lnTo>
                  <a:lnTo>
                    <a:pt x="144" y="610"/>
                  </a:lnTo>
                  <a:lnTo>
                    <a:pt x="144" y="614"/>
                  </a:lnTo>
                  <a:lnTo>
                    <a:pt x="144" y="618"/>
                  </a:lnTo>
                  <a:lnTo>
                    <a:pt x="144" y="618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7" name="Freeform 18"/>
            <p:cNvSpPr>
              <a:spLocks noEditPoints="1"/>
            </p:cNvSpPr>
            <p:nvPr/>
          </p:nvSpPr>
          <p:spPr bwMode="auto">
            <a:xfrm>
              <a:off x="435835" y="3347805"/>
              <a:ext cx="926426" cy="1220211"/>
            </a:xfrm>
            <a:custGeom>
              <a:avLst/>
              <a:gdLst/>
              <a:ahLst/>
              <a:cxnLst>
                <a:cxn ang="0">
                  <a:pos x="886" y="98"/>
                </a:cxn>
                <a:cxn ang="0">
                  <a:pos x="880" y="38"/>
                </a:cxn>
                <a:cxn ang="0">
                  <a:pos x="812" y="0"/>
                </a:cxn>
                <a:cxn ang="0">
                  <a:pos x="760" y="12"/>
                </a:cxn>
                <a:cxn ang="0">
                  <a:pos x="706" y="54"/>
                </a:cxn>
                <a:cxn ang="0">
                  <a:pos x="712" y="84"/>
                </a:cxn>
                <a:cxn ang="0">
                  <a:pos x="714" y="174"/>
                </a:cxn>
                <a:cxn ang="0">
                  <a:pos x="788" y="230"/>
                </a:cxn>
                <a:cxn ang="0">
                  <a:pos x="698" y="394"/>
                </a:cxn>
                <a:cxn ang="0">
                  <a:pos x="588" y="492"/>
                </a:cxn>
                <a:cxn ang="0">
                  <a:pos x="504" y="508"/>
                </a:cxn>
                <a:cxn ang="0">
                  <a:pos x="428" y="504"/>
                </a:cxn>
                <a:cxn ang="0">
                  <a:pos x="358" y="434"/>
                </a:cxn>
                <a:cxn ang="0">
                  <a:pos x="294" y="234"/>
                </a:cxn>
                <a:cxn ang="0">
                  <a:pos x="342" y="200"/>
                </a:cxn>
                <a:cxn ang="0">
                  <a:pos x="350" y="150"/>
                </a:cxn>
                <a:cxn ang="0">
                  <a:pos x="346" y="112"/>
                </a:cxn>
                <a:cxn ang="0">
                  <a:pos x="306" y="44"/>
                </a:cxn>
                <a:cxn ang="0">
                  <a:pos x="254" y="32"/>
                </a:cxn>
                <a:cxn ang="0">
                  <a:pos x="202" y="60"/>
                </a:cxn>
                <a:cxn ang="0">
                  <a:pos x="188" y="130"/>
                </a:cxn>
                <a:cxn ang="0">
                  <a:pos x="98" y="278"/>
                </a:cxn>
                <a:cxn ang="0">
                  <a:pos x="70" y="550"/>
                </a:cxn>
                <a:cxn ang="0">
                  <a:pos x="58" y="640"/>
                </a:cxn>
                <a:cxn ang="0">
                  <a:pos x="28" y="1240"/>
                </a:cxn>
                <a:cxn ang="0">
                  <a:pos x="4" y="1436"/>
                </a:cxn>
                <a:cxn ang="0">
                  <a:pos x="94" y="1372"/>
                </a:cxn>
                <a:cxn ang="0">
                  <a:pos x="188" y="1038"/>
                </a:cxn>
                <a:cxn ang="0">
                  <a:pos x="192" y="1302"/>
                </a:cxn>
                <a:cxn ang="0">
                  <a:pos x="188" y="1398"/>
                </a:cxn>
                <a:cxn ang="0">
                  <a:pos x="394" y="1416"/>
                </a:cxn>
                <a:cxn ang="0">
                  <a:pos x="350" y="1364"/>
                </a:cxn>
                <a:cxn ang="0">
                  <a:pos x="310" y="1298"/>
                </a:cxn>
                <a:cxn ang="0">
                  <a:pos x="354" y="944"/>
                </a:cxn>
                <a:cxn ang="0">
                  <a:pos x="486" y="796"/>
                </a:cxn>
                <a:cxn ang="0">
                  <a:pos x="398" y="608"/>
                </a:cxn>
                <a:cxn ang="0">
                  <a:pos x="448" y="558"/>
                </a:cxn>
                <a:cxn ang="0">
                  <a:pos x="498" y="604"/>
                </a:cxn>
                <a:cxn ang="0">
                  <a:pos x="544" y="578"/>
                </a:cxn>
                <a:cxn ang="0">
                  <a:pos x="616" y="574"/>
                </a:cxn>
                <a:cxn ang="0">
                  <a:pos x="700" y="588"/>
                </a:cxn>
                <a:cxn ang="0">
                  <a:pos x="714" y="706"/>
                </a:cxn>
                <a:cxn ang="0">
                  <a:pos x="642" y="1060"/>
                </a:cxn>
                <a:cxn ang="0">
                  <a:pos x="596" y="1326"/>
                </a:cxn>
                <a:cxn ang="0">
                  <a:pos x="574" y="1372"/>
                </a:cxn>
                <a:cxn ang="0">
                  <a:pos x="506" y="1420"/>
                </a:cxn>
                <a:cxn ang="0">
                  <a:pos x="672" y="1424"/>
                </a:cxn>
                <a:cxn ang="0">
                  <a:pos x="740" y="1340"/>
                </a:cxn>
                <a:cxn ang="0">
                  <a:pos x="822" y="1290"/>
                </a:cxn>
                <a:cxn ang="0">
                  <a:pos x="806" y="1432"/>
                </a:cxn>
                <a:cxn ang="0">
                  <a:pos x="914" y="1432"/>
                </a:cxn>
                <a:cxn ang="0">
                  <a:pos x="936" y="1378"/>
                </a:cxn>
                <a:cxn ang="0">
                  <a:pos x="978" y="822"/>
                </a:cxn>
                <a:cxn ang="0">
                  <a:pos x="1088" y="646"/>
                </a:cxn>
                <a:cxn ang="0">
                  <a:pos x="1094" y="522"/>
                </a:cxn>
                <a:cxn ang="0">
                  <a:pos x="998" y="244"/>
                </a:cxn>
                <a:cxn ang="0">
                  <a:pos x="358" y="132"/>
                </a:cxn>
                <a:cxn ang="0">
                  <a:pos x="356" y="128"/>
                </a:cxn>
                <a:cxn ang="0">
                  <a:pos x="352" y="130"/>
                </a:cxn>
                <a:cxn ang="0">
                  <a:pos x="1008" y="562"/>
                </a:cxn>
                <a:cxn ang="0">
                  <a:pos x="992" y="576"/>
                </a:cxn>
              </a:cxnLst>
              <a:rect l="0" t="0" r="r" b="b"/>
              <a:pathLst>
                <a:path w="1110" h="1462">
                  <a:moveTo>
                    <a:pt x="886" y="182"/>
                  </a:moveTo>
                  <a:lnTo>
                    <a:pt x="886" y="182"/>
                  </a:lnTo>
                  <a:lnTo>
                    <a:pt x="882" y="172"/>
                  </a:lnTo>
                  <a:lnTo>
                    <a:pt x="880" y="170"/>
                  </a:lnTo>
                  <a:lnTo>
                    <a:pt x="878" y="170"/>
                  </a:lnTo>
                  <a:lnTo>
                    <a:pt x="878" y="170"/>
                  </a:lnTo>
                  <a:lnTo>
                    <a:pt x="874" y="168"/>
                  </a:lnTo>
                  <a:lnTo>
                    <a:pt x="872" y="160"/>
                  </a:lnTo>
                  <a:lnTo>
                    <a:pt x="872" y="160"/>
                  </a:lnTo>
                  <a:lnTo>
                    <a:pt x="872" y="154"/>
                  </a:lnTo>
                  <a:lnTo>
                    <a:pt x="872" y="148"/>
                  </a:lnTo>
                  <a:lnTo>
                    <a:pt x="876" y="138"/>
                  </a:lnTo>
                  <a:lnTo>
                    <a:pt x="880" y="122"/>
                  </a:lnTo>
                  <a:lnTo>
                    <a:pt x="880" y="122"/>
                  </a:lnTo>
                  <a:lnTo>
                    <a:pt x="884" y="106"/>
                  </a:lnTo>
                  <a:lnTo>
                    <a:pt x="884" y="106"/>
                  </a:lnTo>
                  <a:lnTo>
                    <a:pt x="884" y="110"/>
                  </a:lnTo>
                  <a:lnTo>
                    <a:pt x="884" y="110"/>
                  </a:lnTo>
                  <a:lnTo>
                    <a:pt x="886" y="108"/>
                  </a:lnTo>
                  <a:lnTo>
                    <a:pt x="886" y="104"/>
                  </a:lnTo>
                  <a:lnTo>
                    <a:pt x="886" y="104"/>
                  </a:lnTo>
                  <a:lnTo>
                    <a:pt x="886" y="98"/>
                  </a:lnTo>
                  <a:lnTo>
                    <a:pt x="886" y="98"/>
                  </a:lnTo>
                  <a:lnTo>
                    <a:pt x="886" y="102"/>
                  </a:lnTo>
                  <a:lnTo>
                    <a:pt x="886" y="102"/>
                  </a:lnTo>
                  <a:lnTo>
                    <a:pt x="888" y="94"/>
                  </a:lnTo>
                  <a:lnTo>
                    <a:pt x="888" y="94"/>
                  </a:lnTo>
                  <a:lnTo>
                    <a:pt x="888" y="90"/>
                  </a:lnTo>
                  <a:lnTo>
                    <a:pt x="888" y="80"/>
                  </a:lnTo>
                  <a:lnTo>
                    <a:pt x="888" y="80"/>
                  </a:lnTo>
                  <a:lnTo>
                    <a:pt x="890" y="84"/>
                  </a:lnTo>
                  <a:lnTo>
                    <a:pt x="890" y="84"/>
                  </a:lnTo>
                  <a:lnTo>
                    <a:pt x="890" y="82"/>
                  </a:lnTo>
                  <a:lnTo>
                    <a:pt x="888" y="78"/>
                  </a:lnTo>
                  <a:lnTo>
                    <a:pt x="888" y="78"/>
                  </a:lnTo>
                  <a:lnTo>
                    <a:pt x="890" y="78"/>
                  </a:lnTo>
                  <a:lnTo>
                    <a:pt x="890" y="76"/>
                  </a:lnTo>
                  <a:lnTo>
                    <a:pt x="890" y="68"/>
                  </a:lnTo>
                  <a:lnTo>
                    <a:pt x="890" y="68"/>
                  </a:lnTo>
                  <a:lnTo>
                    <a:pt x="888" y="58"/>
                  </a:lnTo>
                  <a:lnTo>
                    <a:pt x="888" y="58"/>
                  </a:lnTo>
                  <a:lnTo>
                    <a:pt x="886" y="52"/>
                  </a:lnTo>
                  <a:lnTo>
                    <a:pt x="884" y="48"/>
                  </a:lnTo>
                  <a:lnTo>
                    <a:pt x="884" y="48"/>
                  </a:lnTo>
                  <a:lnTo>
                    <a:pt x="882" y="42"/>
                  </a:lnTo>
                  <a:lnTo>
                    <a:pt x="880" y="38"/>
                  </a:lnTo>
                  <a:lnTo>
                    <a:pt x="876" y="34"/>
                  </a:lnTo>
                  <a:lnTo>
                    <a:pt x="876" y="34"/>
                  </a:lnTo>
                  <a:lnTo>
                    <a:pt x="870" y="30"/>
                  </a:lnTo>
                  <a:lnTo>
                    <a:pt x="864" y="26"/>
                  </a:lnTo>
                  <a:lnTo>
                    <a:pt x="864" y="26"/>
                  </a:lnTo>
                  <a:lnTo>
                    <a:pt x="862" y="26"/>
                  </a:lnTo>
                  <a:lnTo>
                    <a:pt x="862" y="24"/>
                  </a:lnTo>
                  <a:lnTo>
                    <a:pt x="858" y="20"/>
                  </a:lnTo>
                  <a:lnTo>
                    <a:pt x="858" y="20"/>
                  </a:lnTo>
                  <a:lnTo>
                    <a:pt x="854" y="18"/>
                  </a:lnTo>
                  <a:lnTo>
                    <a:pt x="850" y="14"/>
                  </a:lnTo>
                  <a:lnTo>
                    <a:pt x="850" y="14"/>
                  </a:lnTo>
                  <a:lnTo>
                    <a:pt x="846" y="10"/>
                  </a:lnTo>
                  <a:lnTo>
                    <a:pt x="842" y="8"/>
                  </a:lnTo>
                  <a:lnTo>
                    <a:pt x="842" y="8"/>
                  </a:lnTo>
                  <a:lnTo>
                    <a:pt x="838" y="8"/>
                  </a:lnTo>
                  <a:lnTo>
                    <a:pt x="832" y="6"/>
                  </a:lnTo>
                  <a:lnTo>
                    <a:pt x="832" y="6"/>
                  </a:lnTo>
                  <a:lnTo>
                    <a:pt x="828" y="4"/>
                  </a:lnTo>
                  <a:lnTo>
                    <a:pt x="822" y="2"/>
                  </a:lnTo>
                  <a:lnTo>
                    <a:pt x="822" y="2"/>
                  </a:lnTo>
                  <a:lnTo>
                    <a:pt x="816" y="2"/>
                  </a:lnTo>
                  <a:lnTo>
                    <a:pt x="812" y="0"/>
                  </a:lnTo>
                  <a:lnTo>
                    <a:pt x="810" y="2"/>
                  </a:lnTo>
                  <a:lnTo>
                    <a:pt x="810" y="2"/>
                  </a:lnTo>
                  <a:lnTo>
                    <a:pt x="806" y="2"/>
                  </a:lnTo>
                  <a:lnTo>
                    <a:pt x="804" y="0"/>
                  </a:lnTo>
                  <a:lnTo>
                    <a:pt x="804" y="0"/>
                  </a:lnTo>
                  <a:lnTo>
                    <a:pt x="802" y="0"/>
                  </a:lnTo>
                  <a:lnTo>
                    <a:pt x="800" y="2"/>
                  </a:lnTo>
                  <a:lnTo>
                    <a:pt x="800" y="2"/>
                  </a:lnTo>
                  <a:lnTo>
                    <a:pt x="796" y="2"/>
                  </a:lnTo>
                  <a:lnTo>
                    <a:pt x="794" y="2"/>
                  </a:lnTo>
                  <a:lnTo>
                    <a:pt x="792" y="2"/>
                  </a:lnTo>
                  <a:lnTo>
                    <a:pt x="790" y="2"/>
                  </a:lnTo>
                  <a:lnTo>
                    <a:pt x="790" y="2"/>
                  </a:lnTo>
                  <a:lnTo>
                    <a:pt x="788" y="4"/>
                  </a:lnTo>
                  <a:lnTo>
                    <a:pt x="786" y="4"/>
                  </a:lnTo>
                  <a:lnTo>
                    <a:pt x="784" y="4"/>
                  </a:lnTo>
                  <a:lnTo>
                    <a:pt x="780" y="6"/>
                  </a:lnTo>
                  <a:lnTo>
                    <a:pt x="780" y="6"/>
                  </a:lnTo>
                  <a:lnTo>
                    <a:pt x="774" y="8"/>
                  </a:lnTo>
                  <a:lnTo>
                    <a:pt x="770" y="8"/>
                  </a:lnTo>
                  <a:lnTo>
                    <a:pt x="770" y="8"/>
                  </a:lnTo>
                  <a:lnTo>
                    <a:pt x="766" y="10"/>
                  </a:lnTo>
                  <a:lnTo>
                    <a:pt x="760" y="12"/>
                  </a:lnTo>
                  <a:lnTo>
                    <a:pt x="760" y="12"/>
                  </a:lnTo>
                  <a:lnTo>
                    <a:pt x="754" y="14"/>
                  </a:lnTo>
                  <a:lnTo>
                    <a:pt x="750" y="16"/>
                  </a:lnTo>
                  <a:lnTo>
                    <a:pt x="750" y="16"/>
                  </a:lnTo>
                  <a:lnTo>
                    <a:pt x="744" y="22"/>
                  </a:lnTo>
                  <a:lnTo>
                    <a:pt x="744" y="22"/>
                  </a:lnTo>
                  <a:lnTo>
                    <a:pt x="736" y="26"/>
                  </a:lnTo>
                  <a:lnTo>
                    <a:pt x="736" y="26"/>
                  </a:lnTo>
                  <a:lnTo>
                    <a:pt x="734" y="28"/>
                  </a:lnTo>
                  <a:lnTo>
                    <a:pt x="732" y="30"/>
                  </a:lnTo>
                  <a:lnTo>
                    <a:pt x="732" y="30"/>
                  </a:lnTo>
                  <a:lnTo>
                    <a:pt x="730" y="34"/>
                  </a:lnTo>
                  <a:lnTo>
                    <a:pt x="724" y="36"/>
                  </a:lnTo>
                  <a:lnTo>
                    <a:pt x="724" y="36"/>
                  </a:lnTo>
                  <a:lnTo>
                    <a:pt x="720" y="38"/>
                  </a:lnTo>
                  <a:lnTo>
                    <a:pt x="718" y="42"/>
                  </a:lnTo>
                  <a:lnTo>
                    <a:pt x="718" y="42"/>
                  </a:lnTo>
                  <a:lnTo>
                    <a:pt x="718" y="44"/>
                  </a:lnTo>
                  <a:lnTo>
                    <a:pt x="714" y="46"/>
                  </a:lnTo>
                  <a:lnTo>
                    <a:pt x="714" y="46"/>
                  </a:lnTo>
                  <a:lnTo>
                    <a:pt x="712" y="52"/>
                  </a:lnTo>
                  <a:lnTo>
                    <a:pt x="712" y="52"/>
                  </a:lnTo>
                  <a:lnTo>
                    <a:pt x="706" y="54"/>
                  </a:lnTo>
                  <a:lnTo>
                    <a:pt x="704" y="56"/>
                  </a:lnTo>
                  <a:lnTo>
                    <a:pt x="702" y="60"/>
                  </a:lnTo>
                  <a:lnTo>
                    <a:pt x="702" y="60"/>
                  </a:lnTo>
                  <a:lnTo>
                    <a:pt x="704" y="58"/>
                  </a:lnTo>
                  <a:lnTo>
                    <a:pt x="706" y="56"/>
                  </a:lnTo>
                  <a:lnTo>
                    <a:pt x="706" y="56"/>
                  </a:lnTo>
                  <a:lnTo>
                    <a:pt x="704" y="58"/>
                  </a:lnTo>
                  <a:lnTo>
                    <a:pt x="706" y="62"/>
                  </a:lnTo>
                  <a:lnTo>
                    <a:pt x="706" y="62"/>
                  </a:lnTo>
                  <a:lnTo>
                    <a:pt x="706" y="62"/>
                  </a:lnTo>
                  <a:lnTo>
                    <a:pt x="706" y="62"/>
                  </a:lnTo>
                  <a:lnTo>
                    <a:pt x="706" y="62"/>
                  </a:lnTo>
                  <a:lnTo>
                    <a:pt x="708" y="64"/>
                  </a:lnTo>
                  <a:lnTo>
                    <a:pt x="712" y="68"/>
                  </a:lnTo>
                  <a:lnTo>
                    <a:pt x="712" y="68"/>
                  </a:lnTo>
                  <a:lnTo>
                    <a:pt x="712" y="66"/>
                  </a:lnTo>
                  <a:lnTo>
                    <a:pt x="712" y="66"/>
                  </a:lnTo>
                  <a:lnTo>
                    <a:pt x="716" y="66"/>
                  </a:lnTo>
                  <a:lnTo>
                    <a:pt x="716" y="66"/>
                  </a:lnTo>
                  <a:lnTo>
                    <a:pt x="716" y="64"/>
                  </a:lnTo>
                  <a:lnTo>
                    <a:pt x="716" y="68"/>
                  </a:lnTo>
                  <a:lnTo>
                    <a:pt x="716" y="68"/>
                  </a:lnTo>
                  <a:lnTo>
                    <a:pt x="712" y="84"/>
                  </a:lnTo>
                  <a:lnTo>
                    <a:pt x="710" y="102"/>
                  </a:lnTo>
                  <a:lnTo>
                    <a:pt x="710" y="102"/>
                  </a:lnTo>
                  <a:lnTo>
                    <a:pt x="710" y="108"/>
                  </a:lnTo>
                  <a:lnTo>
                    <a:pt x="712" y="110"/>
                  </a:lnTo>
                  <a:lnTo>
                    <a:pt x="712" y="110"/>
                  </a:lnTo>
                  <a:lnTo>
                    <a:pt x="714" y="112"/>
                  </a:lnTo>
                  <a:lnTo>
                    <a:pt x="714" y="116"/>
                  </a:lnTo>
                  <a:lnTo>
                    <a:pt x="714" y="120"/>
                  </a:lnTo>
                  <a:lnTo>
                    <a:pt x="712" y="124"/>
                  </a:lnTo>
                  <a:lnTo>
                    <a:pt x="712" y="124"/>
                  </a:lnTo>
                  <a:lnTo>
                    <a:pt x="708" y="130"/>
                  </a:lnTo>
                  <a:lnTo>
                    <a:pt x="696" y="148"/>
                  </a:lnTo>
                  <a:lnTo>
                    <a:pt x="696" y="148"/>
                  </a:lnTo>
                  <a:lnTo>
                    <a:pt x="696" y="150"/>
                  </a:lnTo>
                  <a:lnTo>
                    <a:pt x="696" y="154"/>
                  </a:lnTo>
                  <a:lnTo>
                    <a:pt x="698" y="158"/>
                  </a:lnTo>
                  <a:lnTo>
                    <a:pt x="702" y="160"/>
                  </a:lnTo>
                  <a:lnTo>
                    <a:pt x="702" y="160"/>
                  </a:lnTo>
                  <a:lnTo>
                    <a:pt x="710" y="162"/>
                  </a:lnTo>
                  <a:lnTo>
                    <a:pt x="712" y="162"/>
                  </a:lnTo>
                  <a:lnTo>
                    <a:pt x="712" y="164"/>
                  </a:lnTo>
                  <a:lnTo>
                    <a:pt x="712" y="164"/>
                  </a:lnTo>
                  <a:lnTo>
                    <a:pt x="714" y="174"/>
                  </a:lnTo>
                  <a:lnTo>
                    <a:pt x="714" y="174"/>
                  </a:lnTo>
                  <a:lnTo>
                    <a:pt x="716" y="176"/>
                  </a:lnTo>
                  <a:lnTo>
                    <a:pt x="714" y="178"/>
                  </a:lnTo>
                  <a:lnTo>
                    <a:pt x="714" y="178"/>
                  </a:lnTo>
                  <a:lnTo>
                    <a:pt x="714" y="184"/>
                  </a:lnTo>
                  <a:lnTo>
                    <a:pt x="716" y="190"/>
                  </a:lnTo>
                  <a:lnTo>
                    <a:pt x="716" y="190"/>
                  </a:lnTo>
                  <a:lnTo>
                    <a:pt x="718" y="192"/>
                  </a:lnTo>
                  <a:lnTo>
                    <a:pt x="720" y="198"/>
                  </a:lnTo>
                  <a:lnTo>
                    <a:pt x="720" y="198"/>
                  </a:lnTo>
                  <a:lnTo>
                    <a:pt x="720" y="202"/>
                  </a:lnTo>
                  <a:lnTo>
                    <a:pt x="722" y="210"/>
                  </a:lnTo>
                  <a:lnTo>
                    <a:pt x="726" y="212"/>
                  </a:lnTo>
                  <a:lnTo>
                    <a:pt x="730" y="216"/>
                  </a:lnTo>
                  <a:lnTo>
                    <a:pt x="736" y="218"/>
                  </a:lnTo>
                  <a:lnTo>
                    <a:pt x="744" y="218"/>
                  </a:lnTo>
                  <a:lnTo>
                    <a:pt x="744" y="218"/>
                  </a:lnTo>
                  <a:lnTo>
                    <a:pt x="764" y="218"/>
                  </a:lnTo>
                  <a:lnTo>
                    <a:pt x="772" y="218"/>
                  </a:lnTo>
                  <a:lnTo>
                    <a:pt x="778" y="224"/>
                  </a:lnTo>
                  <a:lnTo>
                    <a:pt x="778" y="224"/>
                  </a:lnTo>
                  <a:lnTo>
                    <a:pt x="788" y="230"/>
                  </a:lnTo>
                  <a:lnTo>
                    <a:pt x="788" y="230"/>
                  </a:lnTo>
                  <a:lnTo>
                    <a:pt x="792" y="234"/>
                  </a:lnTo>
                  <a:lnTo>
                    <a:pt x="794" y="240"/>
                  </a:lnTo>
                  <a:lnTo>
                    <a:pt x="794" y="240"/>
                  </a:lnTo>
                  <a:lnTo>
                    <a:pt x="794" y="246"/>
                  </a:lnTo>
                  <a:lnTo>
                    <a:pt x="792" y="250"/>
                  </a:lnTo>
                  <a:lnTo>
                    <a:pt x="788" y="252"/>
                  </a:lnTo>
                  <a:lnTo>
                    <a:pt x="788" y="252"/>
                  </a:lnTo>
                  <a:lnTo>
                    <a:pt x="780" y="256"/>
                  </a:lnTo>
                  <a:lnTo>
                    <a:pt x="768" y="264"/>
                  </a:lnTo>
                  <a:lnTo>
                    <a:pt x="768" y="264"/>
                  </a:lnTo>
                  <a:lnTo>
                    <a:pt x="740" y="282"/>
                  </a:lnTo>
                  <a:lnTo>
                    <a:pt x="740" y="282"/>
                  </a:lnTo>
                  <a:lnTo>
                    <a:pt x="732" y="288"/>
                  </a:lnTo>
                  <a:lnTo>
                    <a:pt x="728" y="300"/>
                  </a:lnTo>
                  <a:lnTo>
                    <a:pt x="728" y="300"/>
                  </a:lnTo>
                  <a:lnTo>
                    <a:pt x="718" y="322"/>
                  </a:lnTo>
                  <a:lnTo>
                    <a:pt x="712" y="342"/>
                  </a:lnTo>
                  <a:lnTo>
                    <a:pt x="706" y="364"/>
                  </a:lnTo>
                  <a:lnTo>
                    <a:pt x="706" y="364"/>
                  </a:lnTo>
                  <a:lnTo>
                    <a:pt x="704" y="376"/>
                  </a:lnTo>
                  <a:lnTo>
                    <a:pt x="698" y="390"/>
                  </a:lnTo>
                  <a:lnTo>
                    <a:pt x="698" y="390"/>
                  </a:lnTo>
                  <a:lnTo>
                    <a:pt x="698" y="394"/>
                  </a:lnTo>
                  <a:lnTo>
                    <a:pt x="692" y="400"/>
                  </a:lnTo>
                  <a:lnTo>
                    <a:pt x="692" y="400"/>
                  </a:lnTo>
                  <a:lnTo>
                    <a:pt x="668" y="428"/>
                  </a:lnTo>
                  <a:lnTo>
                    <a:pt x="642" y="456"/>
                  </a:lnTo>
                  <a:lnTo>
                    <a:pt x="642" y="456"/>
                  </a:lnTo>
                  <a:lnTo>
                    <a:pt x="638" y="458"/>
                  </a:lnTo>
                  <a:lnTo>
                    <a:pt x="638" y="466"/>
                  </a:lnTo>
                  <a:lnTo>
                    <a:pt x="638" y="466"/>
                  </a:lnTo>
                  <a:lnTo>
                    <a:pt x="638" y="472"/>
                  </a:lnTo>
                  <a:lnTo>
                    <a:pt x="634" y="480"/>
                  </a:lnTo>
                  <a:lnTo>
                    <a:pt x="634" y="480"/>
                  </a:lnTo>
                  <a:lnTo>
                    <a:pt x="634" y="480"/>
                  </a:lnTo>
                  <a:lnTo>
                    <a:pt x="630" y="486"/>
                  </a:lnTo>
                  <a:lnTo>
                    <a:pt x="630" y="486"/>
                  </a:lnTo>
                  <a:lnTo>
                    <a:pt x="626" y="486"/>
                  </a:lnTo>
                  <a:lnTo>
                    <a:pt x="622" y="486"/>
                  </a:lnTo>
                  <a:lnTo>
                    <a:pt x="622" y="486"/>
                  </a:lnTo>
                  <a:lnTo>
                    <a:pt x="620" y="488"/>
                  </a:lnTo>
                  <a:lnTo>
                    <a:pt x="616" y="488"/>
                  </a:lnTo>
                  <a:lnTo>
                    <a:pt x="616" y="488"/>
                  </a:lnTo>
                  <a:lnTo>
                    <a:pt x="610" y="488"/>
                  </a:lnTo>
                  <a:lnTo>
                    <a:pt x="600" y="488"/>
                  </a:lnTo>
                  <a:lnTo>
                    <a:pt x="588" y="492"/>
                  </a:lnTo>
                  <a:lnTo>
                    <a:pt x="578" y="498"/>
                  </a:lnTo>
                  <a:lnTo>
                    <a:pt x="578" y="498"/>
                  </a:lnTo>
                  <a:lnTo>
                    <a:pt x="576" y="502"/>
                  </a:lnTo>
                  <a:lnTo>
                    <a:pt x="574" y="502"/>
                  </a:lnTo>
                  <a:lnTo>
                    <a:pt x="570" y="504"/>
                  </a:lnTo>
                  <a:lnTo>
                    <a:pt x="570" y="504"/>
                  </a:lnTo>
                  <a:lnTo>
                    <a:pt x="550" y="504"/>
                  </a:lnTo>
                  <a:lnTo>
                    <a:pt x="550" y="504"/>
                  </a:lnTo>
                  <a:lnTo>
                    <a:pt x="544" y="504"/>
                  </a:lnTo>
                  <a:lnTo>
                    <a:pt x="542" y="506"/>
                  </a:lnTo>
                  <a:lnTo>
                    <a:pt x="542" y="506"/>
                  </a:lnTo>
                  <a:lnTo>
                    <a:pt x="540" y="506"/>
                  </a:lnTo>
                  <a:lnTo>
                    <a:pt x="536" y="504"/>
                  </a:lnTo>
                  <a:lnTo>
                    <a:pt x="536" y="504"/>
                  </a:lnTo>
                  <a:lnTo>
                    <a:pt x="528" y="502"/>
                  </a:lnTo>
                  <a:lnTo>
                    <a:pt x="520" y="500"/>
                  </a:lnTo>
                  <a:lnTo>
                    <a:pt x="520" y="500"/>
                  </a:lnTo>
                  <a:lnTo>
                    <a:pt x="516" y="498"/>
                  </a:lnTo>
                  <a:lnTo>
                    <a:pt x="512" y="498"/>
                  </a:lnTo>
                  <a:lnTo>
                    <a:pt x="508" y="500"/>
                  </a:lnTo>
                  <a:lnTo>
                    <a:pt x="504" y="504"/>
                  </a:lnTo>
                  <a:lnTo>
                    <a:pt x="504" y="504"/>
                  </a:lnTo>
                  <a:lnTo>
                    <a:pt x="504" y="508"/>
                  </a:lnTo>
                  <a:lnTo>
                    <a:pt x="502" y="508"/>
                  </a:lnTo>
                  <a:lnTo>
                    <a:pt x="502" y="508"/>
                  </a:lnTo>
                  <a:lnTo>
                    <a:pt x="498" y="508"/>
                  </a:lnTo>
                  <a:lnTo>
                    <a:pt x="494" y="506"/>
                  </a:lnTo>
                  <a:lnTo>
                    <a:pt x="494" y="506"/>
                  </a:lnTo>
                  <a:lnTo>
                    <a:pt x="492" y="504"/>
                  </a:lnTo>
                  <a:lnTo>
                    <a:pt x="488" y="502"/>
                  </a:lnTo>
                  <a:lnTo>
                    <a:pt x="480" y="502"/>
                  </a:lnTo>
                  <a:lnTo>
                    <a:pt x="474" y="508"/>
                  </a:lnTo>
                  <a:lnTo>
                    <a:pt x="474" y="508"/>
                  </a:lnTo>
                  <a:lnTo>
                    <a:pt x="466" y="514"/>
                  </a:lnTo>
                  <a:lnTo>
                    <a:pt x="466" y="514"/>
                  </a:lnTo>
                  <a:lnTo>
                    <a:pt x="464" y="514"/>
                  </a:lnTo>
                  <a:lnTo>
                    <a:pt x="460" y="512"/>
                  </a:lnTo>
                  <a:lnTo>
                    <a:pt x="460" y="512"/>
                  </a:lnTo>
                  <a:lnTo>
                    <a:pt x="442" y="510"/>
                  </a:lnTo>
                  <a:lnTo>
                    <a:pt x="442" y="510"/>
                  </a:lnTo>
                  <a:lnTo>
                    <a:pt x="440" y="508"/>
                  </a:lnTo>
                  <a:lnTo>
                    <a:pt x="440" y="508"/>
                  </a:lnTo>
                  <a:lnTo>
                    <a:pt x="440" y="506"/>
                  </a:lnTo>
                  <a:lnTo>
                    <a:pt x="436" y="506"/>
                  </a:lnTo>
                  <a:lnTo>
                    <a:pt x="436" y="506"/>
                  </a:lnTo>
                  <a:lnTo>
                    <a:pt x="428" y="504"/>
                  </a:lnTo>
                  <a:lnTo>
                    <a:pt x="424" y="504"/>
                  </a:lnTo>
                  <a:lnTo>
                    <a:pt x="424" y="504"/>
                  </a:lnTo>
                  <a:lnTo>
                    <a:pt x="386" y="500"/>
                  </a:lnTo>
                  <a:lnTo>
                    <a:pt x="386" y="500"/>
                  </a:lnTo>
                  <a:lnTo>
                    <a:pt x="384" y="502"/>
                  </a:lnTo>
                  <a:lnTo>
                    <a:pt x="382" y="502"/>
                  </a:lnTo>
                  <a:lnTo>
                    <a:pt x="380" y="500"/>
                  </a:lnTo>
                  <a:lnTo>
                    <a:pt x="380" y="500"/>
                  </a:lnTo>
                  <a:lnTo>
                    <a:pt x="374" y="492"/>
                  </a:lnTo>
                  <a:lnTo>
                    <a:pt x="370" y="488"/>
                  </a:lnTo>
                  <a:lnTo>
                    <a:pt x="364" y="484"/>
                  </a:lnTo>
                  <a:lnTo>
                    <a:pt x="364" y="484"/>
                  </a:lnTo>
                  <a:lnTo>
                    <a:pt x="356" y="482"/>
                  </a:lnTo>
                  <a:lnTo>
                    <a:pt x="352" y="480"/>
                  </a:lnTo>
                  <a:lnTo>
                    <a:pt x="352" y="480"/>
                  </a:lnTo>
                  <a:lnTo>
                    <a:pt x="350" y="478"/>
                  </a:lnTo>
                  <a:lnTo>
                    <a:pt x="350" y="478"/>
                  </a:lnTo>
                  <a:lnTo>
                    <a:pt x="352" y="472"/>
                  </a:lnTo>
                  <a:lnTo>
                    <a:pt x="354" y="466"/>
                  </a:lnTo>
                  <a:lnTo>
                    <a:pt x="354" y="466"/>
                  </a:lnTo>
                  <a:lnTo>
                    <a:pt x="356" y="458"/>
                  </a:lnTo>
                  <a:lnTo>
                    <a:pt x="358" y="448"/>
                  </a:lnTo>
                  <a:lnTo>
                    <a:pt x="358" y="434"/>
                  </a:lnTo>
                  <a:lnTo>
                    <a:pt x="356" y="418"/>
                  </a:lnTo>
                  <a:lnTo>
                    <a:pt x="356" y="418"/>
                  </a:lnTo>
                  <a:lnTo>
                    <a:pt x="356" y="398"/>
                  </a:lnTo>
                  <a:lnTo>
                    <a:pt x="354" y="382"/>
                  </a:lnTo>
                  <a:lnTo>
                    <a:pt x="350" y="368"/>
                  </a:lnTo>
                  <a:lnTo>
                    <a:pt x="350" y="368"/>
                  </a:lnTo>
                  <a:lnTo>
                    <a:pt x="346" y="348"/>
                  </a:lnTo>
                  <a:lnTo>
                    <a:pt x="344" y="332"/>
                  </a:lnTo>
                  <a:lnTo>
                    <a:pt x="340" y="314"/>
                  </a:lnTo>
                  <a:lnTo>
                    <a:pt x="340" y="314"/>
                  </a:lnTo>
                  <a:lnTo>
                    <a:pt x="338" y="312"/>
                  </a:lnTo>
                  <a:lnTo>
                    <a:pt x="334" y="308"/>
                  </a:lnTo>
                  <a:lnTo>
                    <a:pt x="310" y="286"/>
                  </a:lnTo>
                  <a:lnTo>
                    <a:pt x="310" y="286"/>
                  </a:lnTo>
                  <a:lnTo>
                    <a:pt x="282" y="266"/>
                  </a:lnTo>
                  <a:lnTo>
                    <a:pt x="282" y="266"/>
                  </a:lnTo>
                  <a:lnTo>
                    <a:pt x="280" y="264"/>
                  </a:lnTo>
                  <a:lnTo>
                    <a:pt x="282" y="258"/>
                  </a:lnTo>
                  <a:lnTo>
                    <a:pt x="282" y="258"/>
                  </a:lnTo>
                  <a:lnTo>
                    <a:pt x="282" y="248"/>
                  </a:lnTo>
                  <a:lnTo>
                    <a:pt x="286" y="242"/>
                  </a:lnTo>
                  <a:lnTo>
                    <a:pt x="286" y="242"/>
                  </a:lnTo>
                  <a:lnTo>
                    <a:pt x="294" y="234"/>
                  </a:lnTo>
                  <a:lnTo>
                    <a:pt x="296" y="234"/>
                  </a:lnTo>
                  <a:lnTo>
                    <a:pt x="298" y="236"/>
                  </a:lnTo>
                  <a:lnTo>
                    <a:pt x="298" y="236"/>
                  </a:lnTo>
                  <a:lnTo>
                    <a:pt x="310" y="240"/>
                  </a:lnTo>
                  <a:lnTo>
                    <a:pt x="320" y="242"/>
                  </a:lnTo>
                  <a:lnTo>
                    <a:pt x="328" y="242"/>
                  </a:lnTo>
                  <a:lnTo>
                    <a:pt x="328" y="242"/>
                  </a:lnTo>
                  <a:lnTo>
                    <a:pt x="332" y="242"/>
                  </a:lnTo>
                  <a:lnTo>
                    <a:pt x="336" y="238"/>
                  </a:lnTo>
                  <a:lnTo>
                    <a:pt x="340" y="232"/>
                  </a:lnTo>
                  <a:lnTo>
                    <a:pt x="340" y="228"/>
                  </a:lnTo>
                  <a:lnTo>
                    <a:pt x="340" y="222"/>
                  </a:lnTo>
                  <a:lnTo>
                    <a:pt x="340" y="222"/>
                  </a:lnTo>
                  <a:lnTo>
                    <a:pt x="340" y="218"/>
                  </a:lnTo>
                  <a:lnTo>
                    <a:pt x="340" y="218"/>
                  </a:lnTo>
                  <a:lnTo>
                    <a:pt x="342" y="218"/>
                  </a:lnTo>
                  <a:lnTo>
                    <a:pt x="346" y="214"/>
                  </a:lnTo>
                  <a:lnTo>
                    <a:pt x="346" y="214"/>
                  </a:lnTo>
                  <a:lnTo>
                    <a:pt x="348" y="212"/>
                  </a:lnTo>
                  <a:lnTo>
                    <a:pt x="348" y="208"/>
                  </a:lnTo>
                  <a:lnTo>
                    <a:pt x="342" y="200"/>
                  </a:lnTo>
                  <a:lnTo>
                    <a:pt x="342" y="200"/>
                  </a:lnTo>
                  <a:lnTo>
                    <a:pt x="342" y="200"/>
                  </a:lnTo>
                  <a:lnTo>
                    <a:pt x="342" y="198"/>
                  </a:lnTo>
                  <a:lnTo>
                    <a:pt x="342" y="198"/>
                  </a:lnTo>
                  <a:lnTo>
                    <a:pt x="342" y="196"/>
                  </a:lnTo>
                  <a:lnTo>
                    <a:pt x="344" y="194"/>
                  </a:lnTo>
                  <a:lnTo>
                    <a:pt x="344" y="194"/>
                  </a:lnTo>
                  <a:lnTo>
                    <a:pt x="348" y="194"/>
                  </a:lnTo>
                  <a:lnTo>
                    <a:pt x="350" y="192"/>
                  </a:lnTo>
                  <a:lnTo>
                    <a:pt x="350" y="192"/>
                  </a:lnTo>
                  <a:lnTo>
                    <a:pt x="352" y="190"/>
                  </a:lnTo>
                  <a:lnTo>
                    <a:pt x="350" y="184"/>
                  </a:lnTo>
                  <a:lnTo>
                    <a:pt x="350" y="184"/>
                  </a:lnTo>
                  <a:lnTo>
                    <a:pt x="348" y="178"/>
                  </a:lnTo>
                  <a:lnTo>
                    <a:pt x="354" y="178"/>
                  </a:lnTo>
                  <a:lnTo>
                    <a:pt x="354" y="178"/>
                  </a:lnTo>
                  <a:lnTo>
                    <a:pt x="358" y="176"/>
                  </a:lnTo>
                  <a:lnTo>
                    <a:pt x="360" y="174"/>
                  </a:lnTo>
                  <a:lnTo>
                    <a:pt x="360" y="170"/>
                  </a:lnTo>
                  <a:lnTo>
                    <a:pt x="358" y="164"/>
                  </a:lnTo>
                  <a:lnTo>
                    <a:pt x="358" y="164"/>
                  </a:lnTo>
                  <a:lnTo>
                    <a:pt x="350" y="152"/>
                  </a:lnTo>
                  <a:lnTo>
                    <a:pt x="350" y="152"/>
                  </a:lnTo>
                  <a:lnTo>
                    <a:pt x="348" y="150"/>
                  </a:lnTo>
                  <a:lnTo>
                    <a:pt x="350" y="150"/>
                  </a:lnTo>
                  <a:lnTo>
                    <a:pt x="352" y="150"/>
                  </a:lnTo>
                  <a:lnTo>
                    <a:pt x="356" y="146"/>
                  </a:lnTo>
                  <a:lnTo>
                    <a:pt x="356" y="146"/>
                  </a:lnTo>
                  <a:lnTo>
                    <a:pt x="358" y="140"/>
                  </a:lnTo>
                  <a:lnTo>
                    <a:pt x="358" y="134"/>
                  </a:lnTo>
                  <a:lnTo>
                    <a:pt x="358" y="134"/>
                  </a:lnTo>
                  <a:lnTo>
                    <a:pt x="360" y="132"/>
                  </a:lnTo>
                  <a:lnTo>
                    <a:pt x="360" y="130"/>
                  </a:lnTo>
                  <a:lnTo>
                    <a:pt x="360" y="130"/>
                  </a:lnTo>
                  <a:lnTo>
                    <a:pt x="360" y="130"/>
                  </a:lnTo>
                  <a:lnTo>
                    <a:pt x="360" y="126"/>
                  </a:lnTo>
                  <a:lnTo>
                    <a:pt x="358" y="126"/>
                  </a:lnTo>
                  <a:lnTo>
                    <a:pt x="356" y="126"/>
                  </a:lnTo>
                  <a:lnTo>
                    <a:pt x="356" y="126"/>
                  </a:lnTo>
                  <a:lnTo>
                    <a:pt x="354" y="128"/>
                  </a:lnTo>
                  <a:lnTo>
                    <a:pt x="350" y="126"/>
                  </a:lnTo>
                  <a:lnTo>
                    <a:pt x="350" y="126"/>
                  </a:lnTo>
                  <a:lnTo>
                    <a:pt x="350" y="126"/>
                  </a:lnTo>
                  <a:lnTo>
                    <a:pt x="350" y="124"/>
                  </a:lnTo>
                  <a:lnTo>
                    <a:pt x="350" y="122"/>
                  </a:lnTo>
                  <a:lnTo>
                    <a:pt x="350" y="118"/>
                  </a:lnTo>
                  <a:lnTo>
                    <a:pt x="350" y="118"/>
                  </a:lnTo>
                  <a:lnTo>
                    <a:pt x="346" y="112"/>
                  </a:lnTo>
                  <a:lnTo>
                    <a:pt x="346" y="108"/>
                  </a:lnTo>
                  <a:lnTo>
                    <a:pt x="346" y="100"/>
                  </a:lnTo>
                  <a:lnTo>
                    <a:pt x="346" y="100"/>
                  </a:lnTo>
                  <a:lnTo>
                    <a:pt x="346" y="96"/>
                  </a:lnTo>
                  <a:lnTo>
                    <a:pt x="344" y="92"/>
                  </a:lnTo>
                  <a:lnTo>
                    <a:pt x="336" y="76"/>
                  </a:lnTo>
                  <a:lnTo>
                    <a:pt x="336" y="76"/>
                  </a:lnTo>
                  <a:lnTo>
                    <a:pt x="336" y="74"/>
                  </a:lnTo>
                  <a:lnTo>
                    <a:pt x="338" y="72"/>
                  </a:lnTo>
                  <a:lnTo>
                    <a:pt x="338" y="70"/>
                  </a:lnTo>
                  <a:lnTo>
                    <a:pt x="336" y="68"/>
                  </a:lnTo>
                  <a:lnTo>
                    <a:pt x="336" y="68"/>
                  </a:lnTo>
                  <a:lnTo>
                    <a:pt x="328" y="60"/>
                  </a:lnTo>
                  <a:lnTo>
                    <a:pt x="328" y="60"/>
                  </a:lnTo>
                  <a:lnTo>
                    <a:pt x="324" y="58"/>
                  </a:lnTo>
                  <a:lnTo>
                    <a:pt x="324" y="58"/>
                  </a:lnTo>
                  <a:lnTo>
                    <a:pt x="320" y="54"/>
                  </a:lnTo>
                  <a:lnTo>
                    <a:pt x="316" y="52"/>
                  </a:lnTo>
                  <a:lnTo>
                    <a:pt x="316" y="52"/>
                  </a:lnTo>
                  <a:lnTo>
                    <a:pt x="314" y="50"/>
                  </a:lnTo>
                  <a:lnTo>
                    <a:pt x="310" y="48"/>
                  </a:lnTo>
                  <a:lnTo>
                    <a:pt x="310" y="48"/>
                  </a:lnTo>
                  <a:lnTo>
                    <a:pt x="306" y="44"/>
                  </a:lnTo>
                  <a:lnTo>
                    <a:pt x="304" y="44"/>
                  </a:lnTo>
                  <a:lnTo>
                    <a:pt x="304" y="44"/>
                  </a:lnTo>
                  <a:lnTo>
                    <a:pt x="300" y="42"/>
                  </a:lnTo>
                  <a:lnTo>
                    <a:pt x="296" y="40"/>
                  </a:lnTo>
                  <a:lnTo>
                    <a:pt x="296" y="40"/>
                  </a:lnTo>
                  <a:lnTo>
                    <a:pt x="294" y="40"/>
                  </a:lnTo>
                  <a:lnTo>
                    <a:pt x="290" y="38"/>
                  </a:lnTo>
                  <a:lnTo>
                    <a:pt x="290" y="38"/>
                  </a:lnTo>
                  <a:lnTo>
                    <a:pt x="286" y="36"/>
                  </a:lnTo>
                  <a:lnTo>
                    <a:pt x="282" y="36"/>
                  </a:lnTo>
                  <a:lnTo>
                    <a:pt x="282" y="36"/>
                  </a:lnTo>
                  <a:lnTo>
                    <a:pt x="280" y="36"/>
                  </a:lnTo>
                  <a:lnTo>
                    <a:pt x="276" y="34"/>
                  </a:lnTo>
                  <a:lnTo>
                    <a:pt x="276" y="34"/>
                  </a:lnTo>
                  <a:lnTo>
                    <a:pt x="270" y="34"/>
                  </a:lnTo>
                  <a:lnTo>
                    <a:pt x="266" y="32"/>
                  </a:lnTo>
                  <a:lnTo>
                    <a:pt x="266" y="32"/>
                  </a:lnTo>
                  <a:lnTo>
                    <a:pt x="264" y="32"/>
                  </a:lnTo>
                  <a:lnTo>
                    <a:pt x="262" y="32"/>
                  </a:lnTo>
                  <a:lnTo>
                    <a:pt x="262" y="32"/>
                  </a:lnTo>
                  <a:lnTo>
                    <a:pt x="258" y="32"/>
                  </a:lnTo>
                  <a:lnTo>
                    <a:pt x="254" y="32"/>
                  </a:lnTo>
                  <a:lnTo>
                    <a:pt x="254" y="32"/>
                  </a:lnTo>
                  <a:lnTo>
                    <a:pt x="248" y="34"/>
                  </a:lnTo>
                  <a:lnTo>
                    <a:pt x="248" y="34"/>
                  </a:lnTo>
                  <a:lnTo>
                    <a:pt x="240" y="34"/>
                  </a:lnTo>
                  <a:lnTo>
                    <a:pt x="240" y="34"/>
                  </a:lnTo>
                  <a:lnTo>
                    <a:pt x="238" y="34"/>
                  </a:lnTo>
                  <a:lnTo>
                    <a:pt x="234" y="36"/>
                  </a:lnTo>
                  <a:lnTo>
                    <a:pt x="234" y="36"/>
                  </a:lnTo>
                  <a:lnTo>
                    <a:pt x="232" y="38"/>
                  </a:lnTo>
                  <a:lnTo>
                    <a:pt x="228" y="38"/>
                  </a:lnTo>
                  <a:lnTo>
                    <a:pt x="228" y="38"/>
                  </a:lnTo>
                  <a:lnTo>
                    <a:pt x="226" y="40"/>
                  </a:lnTo>
                  <a:lnTo>
                    <a:pt x="222" y="42"/>
                  </a:lnTo>
                  <a:lnTo>
                    <a:pt x="222" y="42"/>
                  </a:lnTo>
                  <a:lnTo>
                    <a:pt x="218" y="44"/>
                  </a:lnTo>
                  <a:lnTo>
                    <a:pt x="218" y="44"/>
                  </a:lnTo>
                  <a:lnTo>
                    <a:pt x="214" y="50"/>
                  </a:lnTo>
                  <a:lnTo>
                    <a:pt x="214" y="50"/>
                  </a:lnTo>
                  <a:lnTo>
                    <a:pt x="212" y="50"/>
                  </a:lnTo>
                  <a:lnTo>
                    <a:pt x="210" y="52"/>
                  </a:lnTo>
                  <a:lnTo>
                    <a:pt x="210" y="52"/>
                  </a:lnTo>
                  <a:lnTo>
                    <a:pt x="204" y="58"/>
                  </a:lnTo>
                  <a:lnTo>
                    <a:pt x="204" y="58"/>
                  </a:lnTo>
                  <a:lnTo>
                    <a:pt x="202" y="60"/>
                  </a:lnTo>
                  <a:lnTo>
                    <a:pt x="200" y="62"/>
                  </a:lnTo>
                  <a:lnTo>
                    <a:pt x="200" y="62"/>
                  </a:lnTo>
                  <a:lnTo>
                    <a:pt x="198" y="68"/>
                  </a:lnTo>
                  <a:lnTo>
                    <a:pt x="198" y="68"/>
                  </a:lnTo>
                  <a:lnTo>
                    <a:pt x="196" y="70"/>
                  </a:lnTo>
                  <a:lnTo>
                    <a:pt x="196" y="74"/>
                  </a:lnTo>
                  <a:lnTo>
                    <a:pt x="196" y="74"/>
                  </a:lnTo>
                  <a:lnTo>
                    <a:pt x="194" y="80"/>
                  </a:lnTo>
                  <a:lnTo>
                    <a:pt x="192" y="84"/>
                  </a:lnTo>
                  <a:lnTo>
                    <a:pt x="192" y="84"/>
                  </a:lnTo>
                  <a:lnTo>
                    <a:pt x="190" y="90"/>
                  </a:lnTo>
                  <a:lnTo>
                    <a:pt x="190" y="90"/>
                  </a:lnTo>
                  <a:lnTo>
                    <a:pt x="190" y="94"/>
                  </a:lnTo>
                  <a:lnTo>
                    <a:pt x="190" y="98"/>
                  </a:lnTo>
                  <a:lnTo>
                    <a:pt x="190" y="98"/>
                  </a:lnTo>
                  <a:lnTo>
                    <a:pt x="190" y="102"/>
                  </a:lnTo>
                  <a:lnTo>
                    <a:pt x="188" y="106"/>
                  </a:lnTo>
                  <a:lnTo>
                    <a:pt x="188" y="106"/>
                  </a:lnTo>
                  <a:lnTo>
                    <a:pt x="188" y="110"/>
                  </a:lnTo>
                  <a:lnTo>
                    <a:pt x="188" y="112"/>
                  </a:lnTo>
                  <a:lnTo>
                    <a:pt x="188" y="112"/>
                  </a:lnTo>
                  <a:lnTo>
                    <a:pt x="188" y="116"/>
                  </a:lnTo>
                  <a:lnTo>
                    <a:pt x="188" y="130"/>
                  </a:lnTo>
                  <a:lnTo>
                    <a:pt x="188" y="130"/>
                  </a:lnTo>
                  <a:lnTo>
                    <a:pt x="190" y="142"/>
                  </a:lnTo>
                  <a:lnTo>
                    <a:pt x="190" y="142"/>
                  </a:lnTo>
                  <a:lnTo>
                    <a:pt x="196" y="170"/>
                  </a:lnTo>
                  <a:lnTo>
                    <a:pt x="196" y="170"/>
                  </a:lnTo>
                  <a:lnTo>
                    <a:pt x="194" y="178"/>
                  </a:lnTo>
                  <a:lnTo>
                    <a:pt x="194" y="186"/>
                  </a:lnTo>
                  <a:lnTo>
                    <a:pt x="194" y="186"/>
                  </a:lnTo>
                  <a:lnTo>
                    <a:pt x="192" y="188"/>
                  </a:lnTo>
                  <a:lnTo>
                    <a:pt x="190" y="188"/>
                  </a:lnTo>
                  <a:lnTo>
                    <a:pt x="188" y="192"/>
                  </a:lnTo>
                  <a:lnTo>
                    <a:pt x="188" y="192"/>
                  </a:lnTo>
                  <a:lnTo>
                    <a:pt x="184" y="204"/>
                  </a:lnTo>
                  <a:lnTo>
                    <a:pt x="174" y="224"/>
                  </a:lnTo>
                  <a:lnTo>
                    <a:pt x="174" y="224"/>
                  </a:lnTo>
                  <a:lnTo>
                    <a:pt x="170" y="226"/>
                  </a:lnTo>
                  <a:lnTo>
                    <a:pt x="164" y="230"/>
                  </a:lnTo>
                  <a:lnTo>
                    <a:pt x="164" y="230"/>
                  </a:lnTo>
                  <a:lnTo>
                    <a:pt x="134" y="246"/>
                  </a:lnTo>
                  <a:lnTo>
                    <a:pt x="114" y="260"/>
                  </a:lnTo>
                  <a:lnTo>
                    <a:pt x="106" y="268"/>
                  </a:lnTo>
                  <a:lnTo>
                    <a:pt x="98" y="278"/>
                  </a:lnTo>
                  <a:lnTo>
                    <a:pt x="98" y="278"/>
                  </a:lnTo>
                  <a:lnTo>
                    <a:pt x="84" y="290"/>
                  </a:lnTo>
                  <a:lnTo>
                    <a:pt x="68" y="308"/>
                  </a:lnTo>
                  <a:lnTo>
                    <a:pt x="68" y="308"/>
                  </a:lnTo>
                  <a:lnTo>
                    <a:pt x="62" y="316"/>
                  </a:lnTo>
                  <a:lnTo>
                    <a:pt x="54" y="334"/>
                  </a:lnTo>
                  <a:lnTo>
                    <a:pt x="50" y="348"/>
                  </a:lnTo>
                  <a:lnTo>
                    <a:pt x="48" y="364"/>
                  </a:lnTo>
                  <a:lnTo>
                    <a:pt x="46" y="382"/>
                  </a:lnTo>
                  <a:lnTo>
                    <a:pt x="46" y="402"/>
                  </a:lnTo>
                  <a:lnTo>
                    <a:pt x="46" y="402"/>
                  </a:lnTo>
                  <a:lnTo>
                    <a:pt x="46" y="412"/>
                  </a:lnTo>
                  <a:lnTo>
                    <a:pt x="50" y="426"/>
                  </a:lnTo>
                  <a:lnTo>
                    <a:pt x="52" y="442"/>
                  </a:lnTo>
                  <a:lnTo>
                    <a:pt x="54" y="456"/>
                  </a:lnTo>
                  <a:lnTo>
                    <a:pt x="54" y="456"/>
                  </a:lnTo>
                  <a:lnTo>
                    <a:pt x="60" y="504"/>
                  </a:lnTo>
                  <a:lnTo>
                    <a:pt x="60" y="504"/>
                  </a:lnTo>
                  <a:lnTo>
                    <a:pt x="60" y="518"/>
                  </a:lnTo>
                  <a:lnTo>
                    <a:pt x="64" y="530"/>
                  </a:lnTo>
                  <a:lnTo>
                    <a:pt x="70" y="542"/>
                  </a:lnTo>
                  <a:lnTo>
                    <a:pt x="70" y="542"/>
                  </a:lnTo>
                  <a:lnTo>
                    <a:pt x="72" y="546"/>
                  </a:lnTo>
                  <a:lnTo>
                    <a:pt x="70" y="550"/>
                  </a:lnTo>
                  <a:lnTo>
                    <a:pt x="70" y="550"/>
                  </a:lnTo>
                  <a:lnTo>
                    <a:pt x="68" y="554"/>
                  </a:lnTo>
                  <a:lnTo>
                    <a:pt x="72" y="562"/>
                  </a:lnTo>
                  <a:lnTo>
                    <a:pt x="72" y="562"/>
                  </a:lnTo>
                  <a:lnTo>
                    <a:pt x="76" y="570"/>
                  </a:lnTo>
                  <a:lnTo>
                    <a:pt x="80" y="572"/>
                  </a:lnTo>
                  <a:lnTo>
                    <a:pt x="86" y="576"/>
                  </a:lnTo>
                  <a:lnTo>
                    <a:pt x="86" y="576"/>
                  </a:lnTo>
                  <a:lnTo>
                    <a:pt x="90" y="576"/>
                  </a:lnTo>
                  <a:lnTo>
                    <a:pt x="88" y="578"/>
                  </a:lnTo>
                  <a:lnTo>
                    <a:pt x="88" y="578"/>
                  </a:lnTo>
                  <a:lnTo>
                    <a:pt x="86" y="588"/>
                  </a:lnTo>
                  <a:lnTo>
                    <a:pt x="86" y="588"/>
                  </a:lnTo>
                  <a:lnTo>
                    <a:pt x="84" y="590"/>
                  </a:lnTo>
                  <a:lnTo>
                    <a:pt x="84" y="592"/>
                  </a:lnTo>
                  <a:lnTo>
                    <a:pt x="82" y="592"/>
                  </a:lnTo>
                  <a:lnTo>
                    <a:pt x="80" y="594"/>
                  </a:lnTo>
                  <a:lnTo>
                    <a:pt x="80" y="594"/>
                  </a:lnTo>
                  <a:lnTo>
                    <a:pt x="62" y="624"/>
                  </a:lnTo>
                  <a:lnTo>
                    <a:pt x="62" y="624"/>
                  </a:lnTo>
                  <a:lnTo>
                    <a:pt x="62" y="632"/>
                  </a:lnTo>
                  <a:lnTo>
                    <a:pt x="62" y="632"/>
                  </a:lnTo>
                  <a:lnTo>
                    <a:pt x="58" y="640"/>
                  </a:lnTo>
                  <a:lnTo>
                    <a:pt x="58" y="644"/>
                  </a:lnTo>
                  <a:lnTo>
                    <a:pt x="58" y="644"/>
                  </a:lnTo>
                  <a:lnTo>
                    <a:pt x="52" y="688"/>
                  </a:lnTo>
                  <a:lnTo>
                    <a:pt x="46" y="730"/>
                  </a:lnTo>
                  <a:lnTo>
                    <a:pt x="46" y="730"/>
                  </a:lnTo>
                  <a:lnTo>
                    <a:pt x="42" y="868"/>
                  </a:lnTo>
                  <a:lnTo>
                    <a:pt x="42" y="868"/>
                  </a:lnTo>
                  <a:lnTo>
                    <a:pt x="38" y="906"/>
                  </a:lnTo>
                  <a:lnTo>
                    <a:pt x="38" y="940"/>
                  </a:lnTo>
                  <a:lnTo>
                    <a:pt x="38" y="976"/>
                  </a:lnTo>
                  <a:lnTo>
                    <a:pt x="38" y="976"/>
                  </a:lnTo>
                  <a:lnTo>
                    <a:pt x="42" y="1032"/>
                  </a:lnTo>
                  <a:lnTo>
                    <a:pt x="42" y="1032"/>
                  </a:lnTo>
                  <a:lnTo>
                    <a:pt x="38" y="1062"/>
                  </a:lnTo>
                  <a:lnTo>
                    <a:pt x="36" y="1092"/>
                  </a:lnTo>
                  <a:lnTo>
                    <a:pt x="36" y="1092"/>
                  </a:lnTo>
                  <a:lnTo>
                    <a:pt x="32" y="1124"/>
                  </a:lnTo>
                  <a:lnTo>
                    <a:pt x="32" y="1156"/>
                  </a:lnTo>
                  <a:lnTo>
                    <a:pt x="34" y="1194"/>
                  </a:lnTo>
                  <a:lnTo>
                    <a:pt x="34" y="1194"/>
                  </a:lnTo>
                  <a:lnTo>
                    <a:pt x="34" y="1206"/>
                  </a:lnTo>
                  <a:lnTo>
                    <a:pt x="32" y="1218"/>
                  </a:lnTo>
                  <a:lnTo>
                    <a:pt x="28" y="1240"/>
                  </a:lnTo>
                  <a:lnTo>
                    <a:pt x="26" y="1272"/>
                  </a:lnTo>
                  <a:lnTo>
                    <a:pt x="26" y="1272"/>
                  </a:lnTo>
                  <a:lnTo>
                    <a:pt x="24" y="1284"/>
                  </a:lnTo>
                  <a:lnTo>
                    <a:pt x="28" y="1310"/>
                  </a:lnTo>
                  <a:lnTo>
                    <a:pt x="28" y="1310"/>
                  </a:lnTo>
                  <a:lnTo>
                    <a:pt x="26" y="1322"/>
                  </a:lnTo>
                  <a:lnTo>
                    <a:pt x="26" y="1322"/>
                  </a:lnTo>
                  <a:lnTo>
                    <a:pt x="26" y="1322"/>
                  </a:lnTo>
                  <a:lnTo>
                    <a:pt x="24" y="1336"/>
                  </a:lnTo>
                  <a:lnTo>
                    <a:pt x="24" y="1336"/>
                  </a:lnTo>
                  <a:lnTo>
                    <a:pt x="24" y="1350"/>
                  </a:lnTo>
                  <a:lnTo>
                    <a:pt x="24" y="1354"/>
                  </a:lnTo>
                  <a:lnTo>
                    <a:pt x="24" y="1354"/>
                  </a:lnTo>
                  <a:lnTo>
                    <a:pt x="24" y="1364"/>
                  </a:lnTo>
                  <a:lnTo>
                    <a:pt x="20" y="1376"/>
                  </a:lnTo>
                  <a:lnTo>
                    <a:pt x="10" y="1398"/>
                  </a:lnTo>
                  <a:lnTo>
                    <a:pt x="10" y="1398"/>
                  </a:lnTo>
                  <a:lnTo>
                    <a:pt x="2" y="1410"/>
                  </a:lnTo>
                  <a:lnTo>
                    <a:pt x="2" y="1410"/>
                  </a:lnTo>
                  <a:lnTo>
                    <a:pt x="0" y="1422"/>
                  </a:lnTo>
                  <a:lnTo>
                    <a:pt x="0" y="1422"/>
                  </a:lnTo>
                  <a:lnTo>
                    <a:pt x="0" y="1430"/>
                  </a:lnTo>
                  <a:lnTo>
                    <a:pt x="4" y="1436"/>
                  </a:lnTo>
                  <a:lnTo>
                    <a:pt x="4" y="1436"/>
                  </a:lnTo>
                  <a:lnTo>
                    <a:pt x="8" y="1438"/>
                  </a:lnTo>
                  <a:lnTo>
                    <a:pt x="12" y="1442"/>
                  </a:lnTo>
                  <a:lnTo>
                    <a:pt x="22" y="1442"/>
                  </a:lnTo>
                  <a:lnTo>
                    <a:pt x="36" y="1442"/>
                  </a:lnTo>
                  <a:lnTo>
                    <a:pt x="36" y="1442"/>
                  </a:lnTo>
                  <a:lnTo>
                    <a:pt x="56" y="1440"/>
                  </a:lnTo>
                  <a:lnTo>
                    <a:pt x="84" y="1438"/>
                  </a:lnTo>
                  <a:lnTo>
                    <a:pt x="84" y="1438"/>
                  </a:lnTo>
                  <a:lnTo>
                    <a:pt x="88" y="1438"/>
                  </a:lnTo>
                  <a:lnTo>
                    <a:pt x="94" y="1434"/>
                  </a:lnTo>
                  <a:lnTo>
                    <a:pt x="98" y="1432"/>
                  </a:lnTo>
                  <a:lnTo>
                    <a:pt x="98" y="1428"/>
                  </a:lnTo>
                  <a:lnTo>
                    <a:pt x="98" y="1422"/>
                  </a:lnTo>
                  <a:lnTo>
                    <a:pt x="96" y="1414"/>
                  </a:lnTo>
                  <a:lnTo>
                    <a:pt x="96" y="1414"/>
                  </a:lnTo>
                  <a:lnTo>
                    <a:pt x="90" y="1396"/>
                  </a:lnTo>
                  <a:lnTo>
                    <a:pt x="90" y="1396"/>
                  </a:lnTo>
                  <a:lnTo>
                    <a:pt x="92" y="1392"/>
                  </a:lnTo>
                  <a:lnTo>
                    <a:pt x="94" y="1386"/>
                  </a:lnTo>
                  <a:lnTo>
                    <a:pt x="94" y="1386"/>
                  </a:lnTo>
                  <a:lnTo>
                    <a:pt x="94" y="1380"/>
                  </a:lnTo>
                  <a:lnTo>
                    <a:pt x="94" y="1372"/>
                  </a:lnTo>
                  <a:lnTo>
                    <a:pt x="94" y="1372"/>
                  </a:lnTo>
                  <a:lnTo>
                    <a:pt x="94" y="1366"/>
                  </a:lnTo>
                  <a:lnTo>
                    <a:pt x="98" y="1362"/>
                  </a:lnTo>
                  <a:lnTo>
                    <a:pt x="98" y="1362"/>
                  </a:lnTo>
                  <a:lnTo>
                    <a:pt x="108" y="1342"/>
                  </a:lnTo>
                  <a:lnTo>
                    <a:pt x="108" y="1342"/>
                  </a:lnTo>
                  <a:lnTo>
                    <a:pt x="110" y="1338"/>
                  </a:lnTo>
                  <a:lnTo>
                    <a:pt x="110" y="1338"/>
                  </a:lnTo>
                  <a:lnTo>
                    <a:pt x="108" y="1336"/>
                  </a:lnTo>
                  <a:lnTo>
                    <a:pt x="110" y="1332"/>
                  </a:lnTo>
                  <a:lnTo>
                    <a:pt x="110" y="1332"/>
                  </a:lnTo>
                  <a:lnTo>
                    <a:pt x="120" y="1306"/>
                  </a:lnTo>
                  <a:lnTo>
                    <a:pt x="124" y="1288"/>
                  </a:lnTo>
                  <a:lnTo>
                    <a:pt x="128" y="1270"/>
                  </a:lnTo>
                  <a:lnTo>
                    <a:pt x="128" y="1270"/>
                  </a:lnTo>
                  <a:lnTo>
                    <a:pt x="132" y="1254"/>
                  </a:lnTo>
                  <a:lnTo>
                    <a:pt x="146" y="1194"/>
                  </a:lnTo>
                  <a:lnTo>
                    <a:pt x="146" y="1194"/>
                  </a:lnTo>
                  <a:lnTo>
                    <a:pt x="160" y="1122"/>
                  </a:lnTo>
                  <a:lnTo>
                    <a:pt x="160" y="1122"/>
                  </a:lnTo>
                  <a:lnTo>
                    <a:pt x="174" y="1082"/>
                  </a:lnTo>
                  <a:lnTo>
                    <a:pt x="182" y="1054"/>
                  </a:lnTo>
                  <a:lnTo>
                    <a:pt x="188" y="1038"/>
                  </a:lnTo>
                  <a:lnTo>
                    <a:pt x="188" y="1038"/>
                  </a:lnTo>
                  <a:lnTo>
                    <a:pt x="190" y="1034"/>
                  </a:lnTo>
                  <a:lnTo>
                    <a:pt x="192" y="1040"/>
                  </a:lnTo>
                  <a:lnTo>
                    <a:pt x="192" y="1040"/>
                  </a:lnTo>
                  <a:lnTo>
                    <a:pt x="200" y="1082"/>
                  </a:lnTo>
                  <a:lnTo>
                    <a:pt x="200" y="1082"/>
                  </a:lnTo>
                  <a:lnTo>
                    <a:pt x="202" y="1086"/>
                  </a:lnTo>
                  <a:lnTo>
                    <a:pt x="200" y="1096"/>
                  </a:lnTo>
                  <a:lnTo>
                    <a:pt x="200" y="1096"/>
                  </a:lnTo>
                  <a:lnTo>
                    <a:pt x="200" y="1132"/>
                  </a:lnTo>
                  <a:lnTo>
                    <a:pt x="200" y="1168"/>
                  </a:lnTo>
                  <a:lnTo>
                    <a:pt x="202" y="1210"/>
                  </a:lnTo>
                  <a:lnTo>
                    <a:pt x="202" y="1210"/>
                  </a:lnTo>
                  <a:lnTo>
                    <a:pt x="204" y="1216"/>
                  </a:lnTo>
                  <a:lnTo>
                    <a:pt x="202" y="1228"/>
                  </a:lnTo>
                  <a:lnTo>
                    <a:pt x="200" y="1250"/>
                  </a:lnTo>
                  <a:lnTo>
                    <a:pt x="200" y="1250"/>
                  </a:lnTo>
                  <a:lnTo>
                    <a:pt x="198" y="1268"/>
                  </a:lnTo>
                  <a:lnTo>
                    <a:pt x="194" y="1298"/>
                  </a:lnTo>
                  <a:lnTo>
                    <a:pt x="194" y="1298"/>
                  </a:lnTo>
                  <a:lnTo>
                    <a:pt x="192" y="1300"/>
                  </a:lnTo>
                  <a:lnTo>
                    <a:pt x="192" y="1300"/>
                  </a:lnTo>
                  <a:lnTo>
                    <a:pt x="192" y="1302"/>
                  </a:lnTo>
                  <a:lnTo>
                    <a:pt x="192" y="1306"/>
                  </a:lnTo>
                  <a:lnTo>
                    <a:pt x="192" y="1306"/>
                  </a:lnTo>
                  <a:lnTo>
                    <a:pt x="190" y="1326"/>
                  </a:lnTo>
                  <a:lnTo>
                    <a:pt x="190" y="1330"/>
                  </a:lnTo>
                  <a:lnTo>
                    <a:pt x="192" y="1330"/>
                  </a:lnTo>
                  <a:lnTo>
                    <a:pt x="192" y="1330"/>
                  </a:lnTo>
                  <a:lnTo>
                    <a:pt x="200" y="1334"/>
                  </a:lnTo>
                  <a:lnTo>
                    <a:pt x="200" y="1334"/>
                  </a:lnTo>
                  <a:lnTo>
                    <a:pt x="202" y="1336"/>
                  </a:lnTo>
                  <a:lnTo>
                    <a:pt x="200" y="1338"/>
                  </a:lnTo>
                  <a:lnTo>
                    <a:pt x="200" y="1338"/>
                  </a:lnTo>
                  <a:lnTo>
                    <a:pt x="194" y="1364"/>
                  </a:lnTo>
                  <a:lnTo>
                    <a:pt x="194" y="1364"/>
                  </a:lnTo>
                  <a:lnTo>
                    <a:pt x="192" y="1366"/>
                  </a:lnTo>
                  <a:lnTo>
                    <a:pt x="190" y="1368"/>
                  </a:lnTo>
                  <a:lnTo>
                    <a:pt x="188" y="1368"/>
                  </a:lnTo>
                  <a:lnTo>
                    <a:pt x="188" y="1372"/>
                  </a:lnTo>
                  <a:lnTo>
                    <a:pt x="188" y="1372"/>
                  </a:lnTo>
                  <a:lnTo>
                    <a:pt x="186" y="1384"/>
                  </a:lnTo>
                  <a:lnTo>
                    <a:pt x="186" y="1384"/>
                  </a:lnTo>
                  <a:lnTo>
                    <a:pt x="186" y="1390"/>
                  </a:lnTo>
                  <a:lnTo>
                    <a:pt x="186" y="1394"/>
                  </a:lnTo>
                  <a:lnTo>
                    <a:pt x="188" y="1398"/>
                  </a:lnTo>
                  <a:lnTo>
                    <a:pt x="196" y="1402"/>
                  </a:lnTo>
                  <a:lnTo>
                    <a:pt x="196" y="1402"/>
                  </a:lnTo>
                  <a:lnTo>
                    <a:pt x="210" y="1404"/>
                  </a:lnTo>
                  <a:lnTo>
                    <a:pt x="244" y="1408"/>
                  </a:lnTo>
                  <a:lnTo>
                    <a:pt x="244" y="1408"/>
                  </a:lnTo>
                  <a:lnTo>
                    <a:pt x="250" y="1408"/>
                  </a:lnTo>
                  <a:lnTo>
                    <a:pt x="250" y="1402"/>
                  </a:lnTo>
                  <a:lnTo>
                    <a:pt x="250" y="1402"/>
                  </a:lnTo>
                  <a:lnTo>
                    <a:pt x="252" y="1394"/>
                  </a:lnTo>
                  <a:lnTo>
                    <a:pt x="254" y="1394"/>
                  </a:lnTo>
                  <a:lnTo>
                    <a:pt x="258" y="1396"/>
                  </a:lnTo>
                  <a:lnTo>
                    <a:pt x="258" y="1396"/>
                  </a:lnTo>
                  <a:lnTo>
                    <a:pt x="274" y="1402"/>
                  </a:lnTo>
                  <a:lnTo>
                    <a:pt x="294" y="1410"/>
                  </a:lnTo>
                  <a:lnTo>
                    <a:pt x="294" y="1410"/>
                  </a:lnTo>
                  <a:lnTo>
                    <a:pt x="308" y="1416"/>
                  </a:lnTo>
                  <a:lnTo>
                    <a:pt x="320" y="1418"/>
                  </a:lnTo>
                  <a:lnTo>
                    <a:pt x="340" y="1420"/>
                  </a:lnTo>
                  <a:lnTo>
                    <a:pt x="340" y="1420"/>
                  </a:lnTo>
                  <a:lnTo>
                    <a:pt x="350" y="1420"/>
                  </a:lnTo>
                  <a:lnTo>
                    <a:pt x="372" y="1420"/>
                  </a:lnTo>
                  <a:lnTo>
                    <a:pt x="382" y="1418"/>
                  </a:lnTo>
                  <a:lnTo>
                    <a:pt x="394" y="1416"/>
                  </a:lnTo>
                  <a:lnTo>
                    <a:pt x="404" y="1412"/>
                  </a:lnTo>
                  <a:lnTo>
                    <a:pt x="410" y="1408"/>
                  </a:lnTo>
                  <a:lnTo>
                    <a:pt x="410" y="1408"/>
                  </a:lnTo>
                  <a:lnTo>
                    <a:pt x="412" y="1404"/>
                  </a:lnTo>
                  <a:lnTo>
                    <a:pt x="412" y="1400"/>
                  </a:lnTo>
                  <a:lnTo>
                    <a:pt x="412" y="1400"/>
                  </a:lnTo>
                  <a:lnTo>
                    <a:pt x="412" y="1396"/>
                  </a:lnTo>
                  <a:lnTo>
                    <a:pt x="408" y="1394"/>
                  </a:lnTo>
                  <a:lnTo>
                    <a:pt x="408" y="1394"/>
                  </a:lnTo>
                  <a:lnTo>
                    <a:pt x="404" y="1392"/>
                  </a:lnTo>
                  <a:lnTo>
                    <a:pt x="402" y="1388"/>
                  </a:lnTo>
                  <a:lnTo>
                    <a:pt x="402" y="1388"/>
                  </a:lnTo>
                  <a:lnTo>
                    <a:pt x="398" y="1386"/>
                  </a:lnTo>
                  <a:lnTo>
                    <a:pt x="394" y="1382"/>
                  </a:lnTo>
                  <a:lnTo>
                    <a:pt x="370" y="1378"/>
                  </a:lnTo>
                  <a:lnTo>
                    <a:pt x="370" y="1378"/>
                  </a:lnTo>
                  <a:lnTo>
                    <a:pt x="366" y="1378"/>
                  </a:lnTo>
                  <a:lnTo>
                    <a:pt x="362" y="1376"/>
                  </a:lnTo>
                  <a:lnTo>
                    <a:pt x="362" y="1376"/>
                  </a:lnTo>
                  <a:lnTo>
                    <a:pt x="360" y="1370"/>
                  </a:lnTo>
                  <a:lnTo>
                    <a:pt x="354" y="1366"/>
                  </a:lnTo>
                  <a:lnTo>
                    <a:pt x="354" y="1366"/>
                  </a:lnTo>
                  <a:lnTo>
                    <a:pt x="350" y="1364"/>
                  </a:lnTo>
                  <a:lnTo>
                    <a:pt x="340" y="1362"/>
                  </a:lnTo>
                  <a:lnTo>
                    <a:pt x="340" y="1362"/>
                  </a:lnTo>
                  <a:lnTo>
                    <a:pt x="334" y="1360"/>
                  </a:lnTo>
                  <a:lnTo>
                    <a:pt x="330" y="1354"/>
                  </a:lnTo>
                  <a:lnTo>
                    <a:pt x="330" y="1354"/>
                  </a:lnTo>
                  <a:lnTo>
                    <a:pt x="326" y="1350"/>
                  </a:lnTo>
                  <a:lnTo>
                    <a:pt x="322" y="1348"/>
                  </a:lnTo>
                  <a:lnTo>
                    <a:pt x="322" y="1348"/>
                  </a:lnTo>
                  <a:lnTo>
                    <a:pt x="316" y="1344"/>
                  </a:lnTo>
                  <a:lnTo>
                    <a:pt x="312" y="1340"/>
                  </a:lnTo>
                  <a:lnTo>
                    <a:pt x="312" y="1340"/>
                  </a:lnTo>
                  <a:lnTo>
                    <a:pt x="312" y="1336"/>
                  </a:lnTo>
                  <a:lnTo>
                    <a:pt x="312" y="1332"/>
                  </a:lnTo>
                  <a:lnTo>
                    <a:pt x="312" y="1332"/>
                  </a:lnTo>
                  <a:lnTo>
                    <a:pt x="312" y="1330"/>
                  </a:lnTo>
                  <a:lnTo>
                    <a:pt x="312" y="1324"/>
                  </a:lnTo>
                  <a:lnTo>
                    <a:pt x="312" y="1324"/>
                  </a:lnTo>
                  <a:lnTo>
                    <a:pt x="312" y="1306"/>
                  </a:lnTo>
                  <a:lnTo>
                    <a:pt x="312" y="1306"/>
                  </a:lnTo>
                  <a:lnTo>
                    <a:pt x="310" y="1300"/>
                  </a:lnTo>
                  <a:lnTo>
                    <a:pt x="310" y="1300"/>
                  </a:lnTo>
                  <a:lnTo>
                    <a:pt x="310" y="1298"/>
                  </a:lnTo>
                  <a:lnTo>
                    <a:pt x="310" y="1298"/>
                  </a:lnTo>
                  <a:lnTo>
                    <a:pt x="310" y="1286"/>
                  </a:lnTo>
                  <a:lnTo>
                    <a:pt x="310" y="1274"/>
                  </a:lnTo>
                  <a:lnTo>
                    <a:pt x="310" y="1274"/>
                  </a:lnTo>
                  <a:lnTo>
                    <a:pt x="314" y="1212"/>
                  </a:lnTo>
                  <a:lnTo>
                    <a:pt x="314" y="1212"/>
                  </a:lnTo>
                  <a:lnTo>
                    <a:pt x="312" y="1164"/>
                  </a:lnTo>
                  <a:lnTo>
                    <a:pt x="312" y="1164"/>
                  </a:lnTo>
                  <a:lnTo>
                    <a:pt x="312" y="1160"/>
                  </a:lnTo>
                  <a:lnTo>
                    <a:pt x="316" y="1152"/>
                  </a:lnTo>
                  <a:lnTo>
                    <a:pt x="316" y="1152"/>
                  </a:lnTo>
                  <a:lnTo>
                    <a:pt x="322" y="1136"/>
                  </a:lnTo>
                  <a:lnTo>
                    <a:pt x="326" y="1118"/>
                  </a:lnTo>
                  <a:lnTo>
                    <a:pt x="332" y="1090"/>
                  </a:lnTo>
                  <a:lnTo>
                    <a:pt x="332" y="1090"/>
                  </a:lnTo>
                  <a:lnTo>
                    <a:pt x="338" y="1054"/>
                  </a:lnTo>
                  <a:lnTo>
                    <a:pt x="344" y="1018"/>
                  </a:lnTo>
                  <a:lnTo>
                    <a:pt x="348" y="974"/>
                  </a:lnTo>
                  <a:lnTo>
                    <a:pt x="348" y="974"/>
                  </a:lnTo>
                  <a:lnTo>
                    <a:pt x="350" y="960"/>
                  </a:lnTo>
                  <a:lnTo>
                    <a:pt x="352" y="944"/>
                  </a:lnTo>
                  <a:lnTo>
                    <a:pt x="352" y="944"/>
                  </a:lnTo>
                  <a:lnTo>
                    <a:pt x="354" y="944"/>
                  </a:lnTo>
                  <a:lnTo>
                    <a:pt x="354" y="944"/>
                  </a:lnTo>
                  <a:lnTo>
                    <a:pt x="358" y="948"/>
                  </a:lnTo>
                  <a:lnTo>
                    <a:pt x="358" y="948"/>
                  </a:lnTo>
                  <a:lnTo>
                    <a:pt x="362" y="950"/>
                  </a:lnTo>
                  <a:lnTo>
                    <a:pt x="370" y="956"/>
                  </a:lnTo>
                  <a:lnTo>
                    <a:pt x="382" y="958"/>
                  </a:lnTo>
                  <a:lnTo>
                    <a:pt x="396" y="960"/>
                  </a:lnTo>
                  <a:lnTo>
                    <a:pt x="396" y="960"/>
                  </a:lnTo>
                  <a:lnTo>
                    <a:pt x="400" y="958"/>
                  </a:lnTo>
                  <a:lnTo>
                    <a:pt x="406" y="956"/>
                  </a:lnTo>
                  <a:lnTo>
                    <a:pt x="438" y="936"/>
                  </a:lnTo>
                  <a:lnTo>
                    <a:pt x="438" y="936"/>
                  </a:lnTo>
                  <a:lnTo>
                    <a:pt x="440" y="936"/>
                  </a:lnTo>
                  <a:lnTo>
                    <a:pt x="456" y="934"/>
                  </a:lnTo>
                  <a:lnTo>
                    <a:pt x="456" y="934"/>
                  </a:lnTo>
                  <a:lnTo>
                    <a:pt x="464" y="932"/>
                  </a:lnTo>
                  <a:lnTo>
                    <a:pt x="476" y="922"/>
                  </a:lnTo>
                  <a:lnTo>
                    <a:pt x="480" y="914"/>
                  </a:lnTo>
                  <a:lnTo>
                    <a:pt x="486" y="906"/>
                  </a:lnTo>
                  <a:lnTo>
                    <a:pt x="488" y="896"/>
                  </a:lnTo>
                  <a:lnTo>
                    <a:pt x="490" y="884"/>
                  </a:lnTo>
                  <a:lnTo>
                    <a:pt x="490" y="884"/>
                  </a:lnTo>
                  <a:lnTo>
                    <a:pt x="486" y="796"/>
                  </a:lnTo>
                  <a:lnTo>
                    <a:pt x="486" y="796"/>
                  </a:lnTo>
                  <a:lnTo>
                    <a:pt x="486" y="788"/>
                  </a:lnTo>
                  <a:lnTo>
                    <a:pt x="484" y="784"/>
                  </a:lnTo>
                  <a:lnTo>
                    <a:pt x="482" y="784"/>
                  </a:lnTo>
                  <a:lnTo>
                    <a:pt x="478" y="784"/>
                  </a:lnTo>
                  <a:lnTo>
                    <a:pt x="478" y="784"/>
                  </a:lnTo>
                  <a:lnTo>
                    <a:pt x="466" y="788"/>
                  </a:lnTo>
                  <a:lnTo>
                    <a:pt x="466" y="788"/>
                  </a:lnTo>
                  <a:lnTo>
                    <a:pt x="464" y="788"/>
                  </a:lnTo>
                  <a:lnTo>
                    <a:pt x="464" y="782"/>
                  </a:lnTo>
                  <a:lnTo>
                    <a:pt x="464" y="782"/>
                  </a:lnTo>
                  <a:lnTo>
                    <a:pt x="458" y="750"/>
                  </a:lnTo>
                  <a:lnTo>
                    <a:pt x="452" y="718"/>
                  </a:lnTo>
                  <a:lnTo>
                    <a:pt x="452" y="718"/>
                  </a:lnTo>
                  <a:lnTo>
                    <a:pt x="450" y="710"/>
                  </a:lnTo>
                  <a:lnTo>
                    <a:pt x="452" y="690"/>
                  </a:lnTo>
                  <a:lnTo>
                    <a:pt x="452" y="690"/>
                  </a:lnTo>
                  <a:lnTo>
                    <a:pt x="448" y="678"/>
                  </a:lnTo>
                  <a:lnTo>
                    <a:pt x="442" y="668"/>
                  </a:lnTo>
                  <a:lnTo>
                    <a:pt x="442" y="668"/>
                  </a:lnTo>
                  <a:lnTo>
                    <a:pt x="422" y="644"/>
                  </a:lnTo>
                  <a:lnTo>
                    <a:pt x="422" y="644"/>
                  </a:lnTo>
                  <a:lnTo>
                    <a:pt x="408" y="624"/>
                  </a:lnTo>
                  <a:lnTo>
                    <a:pt x="398" y="608"/>
                  </a:lnTo>
                  <a:lnTo>
                    <a:pt x="386" y="594"/>
                  </a:lnTo>
                  <a:lnTo>
                    <a:pt x="386" y="594"/>
                  </a:lnTo>
                  <a:lnTo>
                    <a:pt x="368" y="578"/>
                  </a:lnTo>
                  <a:lnTo>
                    <a:pt x="368" y="578"/>
                  </a:lnTo>
                  <a:lnTo>
                    <a:pt x="366" y="576"/>
                  </a:lnTo>
                  <a:lnTo>
                    <a:pt x="368" y="574"/>
                  </a:lnTo>
                  <a:lnTo>
                    <a:pt x="370" y="572"/>
                  </a:lnTo>
                  <a:lnTo>
                    <a:pt x="370" y="568"/>
                  </a:lnTo>
                  <a:lnTo>
                    <a:pt x="370" y="568"/>
                  </a:lnTo>
                  <a:lnTo>
                    <a:pt x="372" y="566"/>
                  </a:lnTo>
                  <a:lnTo>
                    <a:pt x="372" y="564"/>
                  </a:lnTo>
                  <a:lnTo>
                    <a:pt x="382" y="562"/>
                  </a:lnTo>
                  <a:lnTo>
                    <a:pt x="382" y="562"/>
                  </a:lnTo>
                  <a:lnTo>
                    <a:pt x="402" y="560"/>
                  </a:lnTo>
                  <a:lnTo>
                    <a:pt x="428" y="562"/>
                  </a:lnTo>
                  <a:lnTo>
                    <a:pt x="428" y="562"/>
                  </a:lnTo>
                  <a:lnTo>
                    <a:pt x="434" y="560"/>
                  </a:lnTo>
                  <a:lnTo>
                    <a:pt x="436" y="558"/>
                  </a:lnTo>
                  <a:lnTo>
                    <a:pt x="436" y="558"/>
                  </a:lnTo>
                  <a:lnTo>
                    <a:pt x="436" y="556"/>
                  </a:lnTo>
                  <a:lnTo>
                    <a:pt x="440" y="556"/>
                  </a:lnTo>
                  <a:lnTo>
                    <a:pt x="440" y="556"/>
                  </a:lnTo>
                  <a:lnTo>
                    <a:pt x="448" y="558"/>
                  </a:lnTo>
                  <a:lnTo>
                    <a:pt x="452" y="560"/>
                  </a:lnTo>
                  <a:lnTo>
                    <a:pt x="452" y="560"/>
                  </a:lnTo>
                  <a:lnTo>
                    <a:pt x="452" y="564"/>
                  </a:lnTo>
                  <a:lnTo>
                    <a:pt x="452" y="568"/>
                  </a:lnTo>
                  <a:lnTo>
                    <a:pt x="452" y="568"/>
                  </a:lnTo>
                  <a:lnTo>
                    <a:pt x="452" y="572"/>
                  </a:lnTo>
                  <a:lnTo>
                    <a:pt x="454" y="574"/>
                  </a:lnTo>
                  <a:lnTo>
                    <a:pt x="458" y="578"/>
                  </a:lnTo>
                  <a:lnTo>
                    <a:pt x="458" y="578"/>
                  </a:lnTo>
                  <a:lnTo>
                    <a:pt x="464" y="580"/>
                  </a:lnTo>
                  <a:lnTo>
                    <a:pt x="466" y="582"/>
                  </a:lnTo>
                  <a:lnTo>
                    <a:pt x="466" y="582"/>
                  </a:lnTo>
                  <a:lnTo>
                    <a:pt x="470" y="588"/>
                  </a:lnTo>
                  <a:lnTo>
                    <a:pt x="472" y="590"/>
                  </a:lnTo>
                  <a:lnTo>
                    <a:pt x="478" y="592"/>
                  </a:lnTo>
                  <a:lnTo>
                    <a:pt x="478" y="592"/>
                  </a:lnTo>
                  <a:lnTo>
                    <a:pt x="480" y="592"/>
                  </a:lnTo>
                  <a:lnTo>
                    <a:pt x="480" y="594"/>
                  </a:lnTo>
                  <a:lnTo>
                    <a:pt x="482" y="596"/>
                  </a:lnTo>
                  <a:lnTo>
                    <a:pt x="484" y="596"/>
                  </a:lnTo>
                  <a:lnTo>
                    <a:pt x="484" y="596"/>
                  </a:lnTo>
                  <a:lnTo>
                    <a:pt x="494" y="600"/>
                  </a:lnTo>
                  <a:lnTo>
                    <a:pt x="498" y="604"/>
                  </a:lnTo>
                  <a:lnTo>
                    <a:pt x="498" y="604"/>
                  </a:lnTo>
                  <a:lnTo>
                    <a:pt x="500" y="606"/>
                  </a:lnTo>
                  <a:lnTo>
                    <a:pt x="504" y="606"/>
                  </a:lnTo>
                  <a:lnTo>
                    <a:pt x="508" y="608"/>
                  </a:lnTo>
                  <a:lnTo>
                    <a:pt x="508" y="608"/>
                  </a:lnTo>
                  <a:lnTo>
                    <a:pt x="514" y="608"/>
                  </a:lnTo>
                  <a:lnTo>
                    <a:pt x="518" y="606"/>
                  </a:lnTo>
                  <a:lnTo>
                    <a:pt x="518" y="606"/>
                  </a:lnTo>
                  <a:lnTo>
                    <a:pt x="524" y="602"/>
                  </a:lnTo>
                  <a:lnTo>
                    <a:pt x="524" y="600"/>
                  </a:lnTo>
                  <a:lnTo>
                    <a:pt x="524" y="598"/>
                  </a:lnTo>
                  <a:lnTo>
                    <a:pt x="530" y="596"/>
                  </a:lnTo>
                  <a:lnTo>
                    <a:pt x="530" y="596"/>
                  </a:lnTo>
                  <a:lnTo>
                    <a:pt x="532" y="594"/>
                  </a:lnTo>
                  <a:lnTo>
                    <a:pt x="532" y="590"/>
                  </a:lnTo>
                  <a:lnTo>
                    <a:pt x="532" y="590"/>
                  </a:lnTo>
                  <a:lnTo>
                    <a:pt x="534" y="588"/>
                  </a:lnTo>
                  <a:lnTo>
                    <a:pt x="536" y="588"/>
                  </a:lnTo>
                  <a:lnTo>
                    <a:pt x="536" y="588"/>
                  </a:lnTo>
                  <a:lnTo>
                    <a:pt x="542" y="586"/>
                  </a:lnTo>
                  <a:lnTo>
                    <a:pt x="544" y="582"/>
                  </a:lnTo>
                  <a:lnTo>
                    <a:pt x="544" y="578"/>
                  </a:lnTo>
                  <a:lnTo>
                    <a:pt x="544" y="578"/>
                  </a:lnTo>
                  <a:lnTo>
                    <a:pt x="544" y="574"/>
                  </a:lnTo>
                  <a:lnTo>
                    <a:pt x="548" y="574"/>
                  </a:lnTo>
                  <a:lnTo>
                    <a:pt x="548" y="574"/>
                  </a:lnTo>
                  <a:lnTo>
                    <a:pt x="552" y="570"/>
                  </a:lnTo>
                  <a:lnTo>
                    <a:pt x="554" y="566"/>
                  </a:lnTo>
                  <a:lnTo>
                    <a:pt x="554" y="566"/>
                  </a:lnTo>
                  <a:lnTo>
                    <a:pt x="556" y="562"/>
                  </a:lnTo>
                  <a:lnTo>
                    <a:pt x="558" y="562"/>
                  </a:lnTo>
                  <a:lnTo>
                    <a:pt x="558" y="562"/>
                  </a:lnTo>
                  <a:lnTo>
                    <a:pt x="572" y="564"/>
                  </a:lnTo>
                  <a:lnTo>
                    <a:pt x="580" y="566"/>
                  </a:lnTo>
                  <a:lnTo>
                    <a:pt x="586" y="568"/>
                  </a:lnTo>
                  <a:lnTo>
                    <a:pt x="588" y="572"/>
                  </a:lnTo>
                  <a:lnTo>
                    <a:pt x="588" y="572"/>
                  </a:lnTo>
                  <a:lnTo>
                    <a:pt x="590" y="574"/>
                  </a:lnTo>
                  <a:lnTo>
                    <a:pt x="594" y="574"/>
                  </a:lnTo>
                  <a:lnTo>
                    <a:pt x="598" y="574"/>
                  </a:lnTo>
                  <a:lnTo>
                    <a:pt x="598" y="574"/>
                  </a:lnTo>
                  <a:lnTo>
                    <a:pt x="604" y="574"/>
                  </a:lnTo>
                  <a:lnTo>
                    <a:pt x="608" y="574"/>
                  </a:lnTo>
                  <a:lnTo>
                    <a:pt x="608" y="574"/>
                  </a:lnTo>
                  <a:lnTo>
                    <a:pt x="612" y="574"/>
                  </a:lnTo>
                  <a:lnTo>
                    <a:pt x="616" y="574"/>
                  </a:lnTo>
                  <a:lnTo>
                    <a:pt x="616" y="574"/>
                  </a:lnTo>
                  <a:lnTo>
                    <a:pt x="636" y="572"/>
                  </a:lnTo>
                  <a:lnTo>
                    <a:pt x="652" y="568"/>
                  </a:lnTo>
                  <a:lnTo>
                    <a:pt x="672" y="560"/>
                  </a:lnTo>
                  <a:lnTo>
                    <a:pt x="672" y="560"/>
                  </a:lnTo>
                  <a:lnTo>
                    <a:pt x="676" y="560"/>
                  </a:lnTo>
                  <a:lnTo>
                    <a:pt x="680" y="560"/>
                  </a:lnTo>
                  <a:lnTo>
                    <a:pt x="692" y="560"/>
                  </a:lnTo>
                  <a:lnTo>
                    <a:pt x="692" y="560"/>
                  </a:lnTo>
                  <a:lnTo>
                    <a:pt x="698" y="558"/>
                  </a:lnTo>
                  <a:lnTo>
                    <a:pt x="704" y="552"/>
                  </a:lnTo>
                  <a:lnTo>
                    <a:pt x="704" y="552"/>
                  </a:lnTo>
                  <a:lnTo>
                    <a:pt x="708" y="546"/>
                  </a:lnTo>
                  <a:lnTo>
                    <a:pt x="714" y="542"/>
                  </a:lnTo>
                  <a:lnTo>
                    <a:pt x="714" y="542"/>
                  </a:lnTo>
                  <a:lnTo>
                    <a:pt x="716" y="542"/>
                  </a:lnTo>
                  <a:lnTo>
                    <a:pt x="714" y="548"/>
                  </a:lnTo>
                  <a:lnTo>
                    <a:pt x="714" y="548"/>
                  </a:lnTo>
                  <a:lnTo>
                    <a:pt x="712" y="558"/>
                  </a:lnTo>
                  <a:lnTo>
                    <a:pt x="708" y="566"/>
                  </a:lnTo>
                  <a:lnTo>
                    <a:pt x="702" y="582"/>
                  </a:lnTo>
                  <a:lnTo>
                    <a:pt x="702" y="582"/>
                  </a:lnTo>
                  <a:lnTo>
                    <a:pt x="700" y="588"/>
                  </a:lnTo>
                  <a:lnTo>
                    <a:pt x="698" y="592"/>
                  </a:lnTo>
                  <a:lnTo>
                    <a:pt x="700" y="598"/>
                  </a:lnTo>
                  <a:lnTo>
                    <a:pt x="702" y="604"/>
                  </a:lnTo>
                  <a:lnTo>
                    <a:pt x="702" y="604"/>
                  </a:lnTo>
                  <a:lnTo>
                    <a:pt x="720" y="634"/>
                  </a:lnTo>
                  <a:lnTo>
                    <a:pt x="720" y="634"/>
                  </a:lnTo>
                  <a:lnTo>
                    <a:pt x="724" y="636"/>
                  </a:lnTo>
                  <a:lnTo>
                    <a:pt x="728" y="634"/>
                  </a:lnTo>
                  <a:lnTo>
                    <a:pt x="728" y="634"/>
                  </a:lnTo>
                  <a:lnTo>
                    <a:pt x="732" y="632"/>
                  </a:lnTo>
                  <a:lnTo>
                    <a:pt x="732" y="638"/>
                  </a:lnTo>
                  <a:lnTo>
                    <a:pt x="732" y="638"/>
                  </a:lnTo>
                  <a:lnTo>
                    <a:pt x="730" y="644"/>
                  </a:lnTo>
                  <a:lnTo>
                    <a:pt x="730" y="652"/>
                  </a:lnTo>
                  <a:lnTo>
                    <a:pt x="730" y="652"/>
                  </a:lnTo>
                  <a:lnTo>
                    <a:pt x="728" y="656"/>
                  </a:lnTo>
                  <a:lnTo>
                    <a:pt x="728" y="660"/>
                  </a:lnTo>
                  <a:lnTo>
                    <a:pt x="728" y="660"/>
                  </a:lnTo>
                  <a:lnTo>
                    <a:pt x="728" y="662"/>
                  </a:lnTo>
                  <a:lnTo>
                    <a:pt x="726" y="664"/>
                  </a:lnTo>
                  <a:lnTo>
                    <a:pt x="726" y="664"/>
                  </a:lnTo>
                  <a:lnTo>
                    <a:pt x="722" y="678"/>
                  </a:lnTo>
                  <a:lnTo>
                    <a:pt x="714" y="706"/>
                  </a:lnTo>
                  <a:lnTo>
                    <a:pt x="714" y="706"/>
                  </a:lnTo>
                  <a:lnTo>
                    <a:pt x="704" y="738"/>
                  </a:lnTo>
                  <a:lnTo>
                    <a:pt x="696" y="762"/>
                  </a:lnTo>
                  <a:lnTo>
                    <a:pt x="690" y="784"/>
                  </a:lnTo>
                  <a:lnTo>
                    <a:pt x="690" y="784"/>
                  </a:lnTo>
                  <a:lnTo>
                    <a:pt x="686" y="806"/>
                  </a:lnTo>
                  <a:lnTo>
                    <a:pt x="684" y="822"/>
                  </a:lnTo>
                  <a:lnTo>
                    <a:pt x="682" y="836"/>
                  </a:lnTo>
                  <a:lnTo>
                    <a:pt x="682" y="836"/>
                  </a:lnTo>
                  <a:lnTo>
                    <a:pt x="682" y="868"/>
                  </a:lnTo>
                  <a:lnTo>
                    <a:pt x="678" y="898"/>
                  </a:lnTo>
                  <a:lnTo>
                    <a:pt x="678" y="898"/>
                  </a:lnTo>
                  <a:lnTo>
                    <a:pt x="678" y="920"/>
                  </a:lnTo>
                  <a:lnTo>
                    <a:pt x="680" y="956"/>
                  </a:lnTo>
                  <a:lnTo>
                    <a:pt x="680" y="956"/>
                  </a:lnTo>
                  <a:lnTo>
                    <a:pt x="676" y="964"/>
                  </a:lnTo>
                  <a:lnTo>
                    <a:pt x="674" y="972"/>
                  </a:lnTo>
                  <a:lnTo>
                    <a:pt x="670" y="982"/>
                  </a:lnTo>
                  <a:lnTo>
                    <a:pt x="670" y="982"/>
                  </a:lnTo>
                  <a:lnTo>
                    <a:pt x="650" y="1030"/>
                  </a:lnTo>
                  <a:lnTo>
                    <a:pt x="650" y="1030"/>
                  </a:lnTo>
                  <a:lnTo>
                    <a:pt x="646" y="1048"/>
                  </a:lnTo>
                  <a:lnTo>
                    <a:pt x="642" y="1060"/>
                  </a:lnTo>
                  <a:lnTo>
                    <a:pt x="642" y="1070"/>
                  </a:lnTo>
                  <a:lnTo>
                    <a:pt x="642" y="1070"/>
                  </a:lnTo>
                  <a:lnTo>
                    <a:pt x="646" y="1088"/>
                  </a:lnTo>
                  <a:lnTo>
                    <a:pt x="654" y="1118"/>
                  </a:lnTo>
                  <a:lnTo>
                    <a:pt x="654" y="1118"/>
                  </a:lnTo>
                  <a:lnTo>
                    <a:pt x="654" y="1122"/>
                  </a:lnTo>
                  <a:lnTo>
                    <a:pt x="654" y="1128"/>
                  </a:lnTo>
                  <a:lnTo>
                    <a:pt x="652" y="1136"/>
                  </a:lnTo>
                  <a:lnTo>
                    <a:pt x="652" y="1136"/>
                  </a:lnTo>
                  <a:lnTo>
                    <a:pt x="650" y="1144"/>
                  </a:lnTo>
                  <a:lnTo>
                    <a:pt x="646" y="1158"/>
                  </a:lnTo>
                  <a:lnTo>
                    <a:pt x="644" y="1172"/>
                  </a:lnTo>
                  <a:lnTo>
                    <a:pt x="644" y="1192"/>
                  </a:lnTo>
                  <a:lnTo>
                    <a:pt x="644" y="1192"/>
                  </a:lnTo>
                  <a:lnTo>
                    <a:pt x="644" y="1196"/>
                  </a:lnTo>
                  <a:lnTo>
                    <a:pt x="640" y="1206"/>
                  </a:lnTo>
                  <a:lnTo>
                    <a:pt x="640" y="1206"/>
                  </a:lnTo>
                  <a:lnTo>
                    <a:pt x="632" y="1228"/>
                  </a:lnTo>
                  <a:lnTo>
                    <a:pt x="622" y="1252"/>
                  </a:lnTo>
                  <a:lnTo>
                    <a:pt x="604" y="1286"/>
                  </a:lnTo>
                  <a:lnTo>
                    <a:pt x="604" y="1286"/>
                  </a:lnTo>
                  <a:lnTo>
                    <a:pt x="600" y="1298"/>
                  </a:lnTo>
                  <a:lnTo>
                    <a:pt x="596" y="1326"/>
                  </a:lnTo>
                  <a:lnTo>
                    <a:pt x="596" y="1326"/>
                  </a:lnTo>
                  <a:lnTo>
                    <a:pt x="594" y="1334"/>
                  </a:lnTo>
                  <a:lnTo>
                    <a:pt x="590" y="1348"/>
                  </a:lnTo>
                  <a:lnTo>
                    <a:pt x="590" y="1348"/>
                  </a:lnTo>
                  <a:lnTo>
                    <a:pt x="588" y="1350"/>
                  </a:lnTo>
                  <a:lnTo>
                    <a:pt x="588" y="1352"/>
                  </a:lnTo>
                  <a:lnTo>
                    <a:pt x="588" y="1354"/>
                  </a:lnTo>
                  <a:lnTo>
                    <a:pt x="588" y="1354"/>
                  </a:lnTo>
                  <a:lnTo>
                    <a:pt x="588" y="1356"/>
                  </a:lnTo>
                  <a:lnTo>
                    <a:pt x="588" y="1356"/>
                  </a:lnTo>
                  <a:lnTo>
                    <a:pt x="586" y="1358"/>
                  </a:lnTo>
                  <a:lnTo>
                    <a:pt x="586" y="1360"/>
                  </a:lnTo>
                  <a:lnTo>
                    <a:pt x="586" y="1360"/>
                  </a:lnTo>
                  <a:lnTo>
                    <a:pt x="584" y="1362"/>
                  </a:lnTo>
                  <a:lnTo>
                    <a:pt x="582" y="1364"/>
                  </a:lnTo>
                  <a:lnTo>
                    <a:pt x="580" y="1364"/>
                  </a:lnTo>
                  <a:lnTo>
                    <a:pt x="578" y="1366"/>
                  </a:lnTo>
                  <a:lnTo>
                    <a:pt x="578" y="1366"/>
                  </a:lnTo>
                  <a:lnTo>
                    <a:pt x="578" y="1370"/>
                  </a:lnTo>
                  <a:lnTo>
                    <a:pt x="576" y="1370"/>
                  </a:lnTo>
                  <a:lnTo>
                    <a:pt x="574" y="1370"/>
                  </a:lnTo>
                  <a:lnTo>
                    <a:pt x="574" y="1372"/>
                  </a:lnTo>
                  <a:lnTo>
                    <a:pt x="574" y="1372"/>
                  </a:lnTo>
                  <a:lnTo>
                    <a:pt x="572" y="1374"/>
                  </a:lnTo>
                  <a:lnTo>
                    <a:pt x="572" y="1376"/>
                  </a:lnTo>
                  <a:lnTo>
                    <a:pt x="572" y="1376"/>
                  </a:lnTo>
                  <a:lnTo>
                    <a:pt x="572" y="1378"/>
                  </a:lnTo>
                  <a:lnTo>
                    <a:pt x="568" y="1380"/>
                  </a:lnTo>
                  <a:lnTo>
                    <a:pt x="562" y="1386"/>
                  </a:lnTo>
                  <a:lnTo>
                    <a:pt x="562" y="1386"/>
                  </a:lnTo>
                  <a:lnTo>
                    <a:pt x="556" y="1388"/>
                  </a:lnTo>
                  <a:lnTo>
                    <a:pt x="552" y="1390"/>
                  </a:lnTo>
                  <a:lnTo>
                    <a:pt x="552" y="1390"/>
                  </a:lnTo>
                  <a:lnTo>
                    <a:pt x="538" y="1394"/>
                  </a:lnTo>
                  <a:lnTo>
                    <a:pt x="538" y="1394"/>
                  </a:lnTo>
                  <a:lnTo>
                    <a:pt x="526" y="1396"/>
                  </a:lnTo>
                  <a:lnTo>
                    <a:pt x="520" y="1398"/>
                  </a:lnTo>
                  <a:lnTo>
                    <a:pt x="516" y="1400"/>
                  </a:lnTo>
                  <a:lnTo>
                    <a:pt x="516" y="1400"/>
                  </a:lnTo>
                  <a:lnTo>
                    <a:pt x="510" y="1404"/>
                  </a:lnTo>
                  <a:lnTo>
                    <a:pt x="508" y="1410"/>
                  </a:lnTo>
                  <a:lnTo>
                    <a:pt x="508" y="1416"/>
                  </a:lnTo>
                  <a:lnTo>
                    <a:pt x="508" y="1416"/>
                  </a:lnTo>
                  <a:lnTo>
                    <a:pt x="508" y="1420"/>
                  </a:lnTo>
                  <a:lnTo>
                    <a:pt x="506" y="1420"/>
                  </a:lnTo>
                  <a:lnTo>
                    <a:pt x="506" y="1420"/>
                  </a:lnTo>
                  <a:lnTo>
                    <a:pt x="504" y="1422"/>
                  </a:lnTo>
                  <a:lnTo>
                    <a:pt x="504" y="1426"/>
                  </a:lnTo>
                  <a:lnTo>
                    <a:pt x="504" y="1426"/>
                  </a:lnTo>
                  <a:lnTo>
                    <a:pt x="504" y="1430"/>
                  </a:lnTo>
                  <a:lnTo>
                    <a:pt x="508" y="1432"/>
                  </a:lnTo>
                  <a:lnTo>
                    <a:pt x="508" y="1432"/>
                  </a:lnTo>
                  <a:lnTo>
                    <a:pt x="532" y="1436"/>
                  </a:lnTo>
                  <a:lnTo>
                    <a:pt x="554" y="1438"/>
                  </a:lnTo>
                  <a:lnTo>
                    <a:pt x="580" y="1440"/>
                  </a:lnTo>
                  <a:lnTo>
                    <a:pt x="580" y="1440"/>
                  </a:lnTo>
                  <a:lnTo>
                    <a:pt x="600" y="1438"/>
                  </a:lnTo>
                  <a:lnTo>
                    <a:pt x="612" y="1434"/>
                  </a:lnTo>
                  <a:lnTo>
                    <a:pt x="618" y="1432"/>
                  </a:lnTo>
                  <a:lnTo>
                    <a:pt x="622" y="1428"/>
                  </a:lnTo>
                  <a:lnTo>
                    <a:pt x="622" y="1428"/>
                  </a:lnTo>
                  <a:lnTo>
                    <a:pt x="628" y="1422"/>
                  </a:lnTo>
                  <a:lnTo>
                    <a:pt x="636" y="1418"/>
                  </a:lnTo>
                  <a:lnTo>
                    <a:pt x="636" y="1418"/>
                  </a:lnTo>
                  <a:lnTo>
                    <a:pt x="640" y="1416"/>
                  </a:lnTo>
                  <a:lnTo>
                    <a:pt x="648" y="1420"/>
                  </a:lnTo>
                  <a:lnTo>
                    <a:pt x="648" y="1420"/>
                  </a:lnTo>
                  <a:lnTo>
                    <a:pt x="658" y="1424"/>
                  </a:lnTo>
                  <a:lnTo>
                    <a:pt x="672" y="1424"/>
                  </a:lnTo>
                  <a:lnTo>
                    <a:pt x="672" y="1424"/>
                  </a:lnTo>
                  <a:lnTo>
                    <a:pt x="702" y="1418"/>
                  </a:lnTo>
                  <a:lnTo>
                    <a:pt x="702" y="1418"/>
                  </a:lnTo>
                  <a:lnTo>
                    <a:pt x="704" y="1416"/>
                  </a:lnTo>
                  <a:lnTo>
                    <a:pt x="706" y="1414"/>
                  </a:lnTo>
                  <a:lnTo>
                    <a:pt x="706" y="1410"/>
                  </a:lnTo>
                  <a:lnTo>
                    <a:pt x="706" y="1404"/>
                  </a:lnTo>
                  <a:lnTo>
                    <a:pt x="706" y="1404"/>
                  </a:lnTo>
                  <a:lnTo>
                    <a:pt x="706" y="1394"/>
                  </a:lnTo>
                  <a:lnTo>
                    <a:pt x="704" y="1386"/>
                  </a:lnTo>
                  <a:lnTo>
                    <a:pt x="704" y="1386"/>
                  </a:lnTo>
                  <a:lnTo>
                    <a:pt x="702" y="1386"/>
                  </a:lnTo>
                  <a:lnTo>
                    <a:pt x="702" y="1382"/>
                  </a:lnTo>
                  <a:lnTo>
                    <a:pt x="702" y="1382"/>
                  </a:lnTo>
                  <a:lnTo>
                    <a:pt x="704" y="1378"/>
                  </a:lnTo>
                  <a:lnTo>
                    <a:pt x="708" y="1378"/>
                  </a:lnTo>
                  <a:lnTo>
                    <a:pt x="708" y="1378"/>
                  </a:lnTo>
                  <a:lnTo>
                    <a:pt x="730" y="1378"/>
                  </a:lnTo>
                  <a:lnTo>
                    <a:pt x="730" y="1378"/>
                  </a:lnTo>
                  <a:lnTo>
                    <a:pt x="732" y="1378"/>
                  </a:lnTo>
                  <a:lnTo>
                    <a:pt x="734" y="1374"/>
                  </a:lnTo>
                  <a:lnTo>
                    <a:pt x="734" y="1374"/>
                  </a:lnTo>
                  <a:lnTo>
                    <a:pt x="740" y="1340"/>
                  </a:lnTo>
                  <a:lnTo>
                    <a:pt x="742" y="1332"/>
                  </a:lnTo>
                  <a:lnTo>
                    <a:pt x="744" y="1326"/>
                  </a:lnTo>
                  <a:lnTo>
                    <a:pt x="744" y="1326"/>
                  </a:lnTo>
                  <a:lnTo>
                    <a:pt x="772" y="1216"/>
                  </a:lnTo>
                  <a:lnTo>
                    <a:pt x="772" y="1216"/>
                  </a:lnTo>
                  <a:lnTo>
                    <a:pt x="800" y="1094"/>
                  </a:lnTo>
                  <a:lnTo>
                    <a:pt x="800" y="1094"/>
                  </a:lnTo>
                  <a:lnTo>
                    <a:pt x="802" y="1076"/>
                  </a:lnTo>
                  <a:lnTo>
                    <a:pt x="808" y="1052"/>
                  </a:lnTo>
                  <a:lnTo>
                    <a:pt x="820" y="1020"/>
                  </a:lnTo>
                  <a:lnTo>
                    <a:pt x="820" y="1020"/>
                  </a:lnTo>
                  <a:lnTo>
                    <a:pt x="820" y="1016"/>
                  </a:lnTo>
                  <a:lnTo>
                    <a:pt x="822" y="1020"/>
                  </a:lnTo>
                  <a:lnTo>
                    <a:pt x="822" y="1020"/>
                  </a:lnTo>
                  <a:lnTo>
                    <a:pt x="824" y="1024"/>
                  </a:lnTo>
                  <a:lnTo>
                    <a:pt x="826" y="1028"/>
                  </a:lnTo>
                  <a:lnTo>
                    <a:pt x="826" y="1064"/>
                  </a:lnTo>
                  <a:lnTo>
                    <a:pt x="826" y="1064"/>
                  </a:lnTo>
                  <a:lnTo>
                    <a:pt x="828" y="1098"/>
                  </a:lnTo>
                  <a:lnTo>
                    <a:pt x="828" y="1136"/>
                  </a:lnTo>
                  <a:lnTo>
                    <a:pt x="826" y="1190"/>
                  </a:lnTo>
                  <a:lnTo>
                    <a:pt x="826" y="1190"/>
                  </a:lnTo>
                  <a:lnTo>
                    <a:pt x="822" y="1290"/>
                  </a:lnTo>
                  <a:lnTo>
                    <a:pt x="822" y="1290"/>
                  </a:lnTo>
                  <a:lnTo>
                    <a:pt x="818" y="1316"/>
                  </a:lnTo>
                  <a:lnTo>
                    <a:pt x="816" y="1334"/>
                  </a:lnTo>
                  <a:lnTo>
                    <a:pt x="818" y="1342"/>
                  </a:lnTo>
                  <a:lnTo>
                    <a:pt x="820" y="1348"/>
                  </a:lnTo>
                  <a:lnTo>
                    <a:pt x="820" y="1348"/>
                  </a:lnTo>
                  <a:lnTo>
                    <a:pt x="832" y="1388"/>
                  </a:lnTo>
                  <a:lnTo>
                    <a:pt x="832" y="1388"/>
                  </a:lnTo>
                  <a:lnTo>
                    <a:pt x="836" y="1392"/>
                  </a:lnTo>
                  <a:lnTo>
                    <a:pt x="834" y="1396"/>
                  </a:lnTo>
                  <a:lnTo>
                    <a:pt x="834" y="1396"/>
                  </a:lnTo>
                  <a:lnTo>
                    <a:pt x="828" y="1400"/>
                  </a:lnTo>
                  <a:lnTo>
                    <a:pt x="826" y="1404"/>
                  </a:lnTo>
                  <a:lnTo>
                    <a:pt x="826" y="1404"/>
                  </a:lnTo>
                  <a:lnTo>
                    <a:pt x="822" y="1408"/>
                  </a:lnTo>
                  <a:lnTo>
                    <a:pt x="818" y="1414"/>
                  </a:lnTo>
                  <a:lnTo>
                    <a:pt x="818" y="1414"/>
                  </a:lnTo>
                  <a:lnTo>
                    <a:pt x="816" y="1416"/>
                  </a:lnTo>
                  <a:lnTo>
                    <a:pt x="814" y="1418"/>
                  </a:lnTo>
                  <a:lnTo>
                    <a:pt x="812" y="1422"/>
                  </a:lnTo>
                  <a:lnTo>
                    <a:pt x="812" y="1422"/>
                  </a:lnTo>
                  <a:lnTo>
                    <a:pt x="808" y="1428"/>
                  </a:lnTo>
                  <a:lnTo>
                    <a:pt x="806" y="1432"/>
                  </a:lnTo>
                  <a:lnTo>
                    <a:pt x="806" y="1438"/>
                  </a:lnTo>
                  <a:lnTo>
                    <a:pt x="806" y="1438"/>
                  </a:lnTo>
                  <a:lnTo>
                    <a:pt x="806" y="1442"/>
                  </a:lnTo>
                  <a:lnTo>
                    <a:pt x="804" y="1444"/>
                  </a:lnTo>
                  <a:lnTo>
                    <a:pt x="802" y="1446"/>
                  </a:lnTo>
                  <a:lnTo>
                    <a:pt x="800" y="1448"/>
                  </a:lnTo>
                  <a:lnTo>
                    <a:pt x="800" y="1448"/>
                  </a:lnTo>
                  <a:lnTo>
                    <a:pt x="800" y="1452"/>
                  </a:lnTo>
                  <a:lnTo>
                    <a:pt x="802" y="1452"/>
                  </a:lnTo>
                  <a:lnTo>
                    <a:pt x="810" y="1456"/>
                  </a:lnTo>
                  <a:lnTo>
                    <a:pt x="810" y="1456"/>
                  </a:lnTo>
                  <a:lnTo>
                    <a:pt x="816" y="1458"/>
                  </a:lnTo>
                  <a:lnTo>
                    <a:pt x="830" y="1460"/>
                  </a:lnTo>
                  <a:lnTo>
                    <a:pt x="850" y="1462"/>
                  </a:lnTo>
                  <a:lnTo>
                    <a:pt x="876" y="1460"/>
                  </a:lnTo>
                  <a:lnTo>
                    <a:pt x="876" y="1460"/>
                  </a:lnTo>
                  <a:lnTo>
                    <a:pt x="892" y="1456"/>
                  </a:lnTo>
                  <a:lnTo>
                    <a:pt x="904" y="1450"/>
                  </a:lnTo>
                  <a:lnTo>
                    <a:pt x="908" y="1448"/>
                  </a:lnTo>
                  <a:lnTo>
                    <a:pt x="912" y="1444"/>
                  </a:lnTo>
                  <a:lnTo>
                    <a:pt x="912" y="1444"/>
                  </a:lnTo>
                  <a:lnTo>
                    <a:pt x="914" y="1432"/>
                  </a:lnTo>
                  <a:lnTo>
                    <a:pt x="914" y="1432"/>
                  </a:lnTo>
                  <a:lnTo>
                    <a:pt x="914" y="1430"/>
                  </a:lnTo>
                  <a:lnTo>
                    <a:pt x="918" y="1432"/>
                  </a:lnTo>
                  <a:lnTo>
                    <a:pt x="918" y="1432"/>
                  </a:lnTo>
                  <a:lnTo>
                    <a:pt x="924" y="1432"/>
                  </a:lnTo>
                  <a:lnTo>
                    <a:pt x="928" y="1430"/>
                  </a:lnTo>
                  <a:lnTo>
                    <a:pt x="928" y="1430"/>
                  </a:lnTo>
                  <a:lnTo>
                    <a:pt x="932" y="1428"/>
                  </a:lnTo>
                  <a:lnTo>
                    <a:pt x="934" y="1424"/>
                  </a:lnTo>
                  <a:lnTo>
                    <a:pt x="936" y="1418"/>
                  </a:lnTo>
                  <a:lnTo>
                    <a:pt x="936" y="1408"/>
                  </a:lnTo>
                  <a:lnTo>
                    <a:pt x="936" y="1408"/>
                  </a:lnTo>
                  <a:lnTo>
                    <a:pt x="936" y="1400"/>
                  </a:lnTo>
                  <a:lnTo>
                    <a:pt x="936" y="1396"/>
                  </a:lnTo>
                  <a:lnTo>
                    <a:pt x="934" y="1394"/>
                  </a:lnTo>
                  <a:lnTo>
                    <a:pt x="934" y="1394"/>
                  </a:lnTo>
                  <a:lnTo>
                    <a:pt x="932" y="1392"/>
                  </a:lnTo>
                  <a:lnTo>
                    <a:pt x="932" y="1392"/>
                  </a:lnTo>
                  <a:lnTo>
                    <a:pt x="934" y="1386"/>
                  </a:lnTo>
                  <a:lnTo>
                    <a:pt x="934" y="1386"/>
                  </a:lnTo>
                  <a:lnTo>
                    <a:pt x="934" y="1382"/>
                  </a:lnTo>
                  <a:lnTo>
                    <a:pt x="934" y="1382"/>
                  </a:lnTo>
                  <a:lnTo>
                    <a:pt x="936" y="1378"/>
                  </a:lnTo>
                  <a:lnTo>
                    <a:pt x="936" y="1378"/>
                  </a:lnTo>
                  <a:lnTo>
                    <a:pt x="938" y="1356"/>
                  </a:lnTo>
                  <a:lnTo>
                    <a:pt x="940" y="1336"/>
                  </a:lnTo>
                  <a:lnTo>
                    <a:pt x="944" y="1314"/>
                  </a:lnTo>
                  <a:lnTo>
                    <a:pt x="944" y="1314"/>
                  </a:lnTo>
                  <a:lnTo>
                    <a:pt x="950" y="1274"/>
                  </a:lnTo>
                  <a:lnTo>
                    <a:pt x="954" y="1240"/>
                  </a:lnTo>
                  <a:lnTo>
                    <a:pt x="958" y="1206"/>
                  </a:lnTo>
                  <a:lnTo>
                    <a:pt x="958" y="1206"/>
                  </a:lnTo>
                  <a:lnTo>
                    <a:pt x="960" y="1104"/>
                  </a:lnTo>
                  <a:lnTo>
                    <a:pt x="960" y="1104"/>
                  </a:lnTo>
                  <a:lnTo>
                    <a:pt x="962" y="1064"/>
                  </a:lnTo>
                  <a:lnTo>
                    <a:pt x="962" y="1030"/>
                  </a:lnTo>
                  <a:lnTo>
                    <a:pt x="960" y="994"/>
                  </a:lnTo>
                  <a:lnTo>
                    <a:pt x="960" y="994"/>
                  </a:lnTo>
                  <a:lnTo>
                    <a:pt x="958" y="962"/>
                  </a:lnTo>
                  <a:lnTo>
                    <a:pt x="958" y="962"/>
                  </a:lnTo>
                  <a:lnTo>
                    <a:pt x="966" y="916"/>
                  </a:lnTo>
                  <a:lnTo>
                    <a:pt x="966" y="916"/>
                  </a:lnTo>
                  <a:lnTo>
                    <a:pt x="974" y="826"/>
                  </a:lnTo>
                  <a:lnTo>
                    <a:pt x="974" y="826"/>
                  </a:lnTo>
                  <a:lnTo>
                    <a:pt x="974" y="824"/>
                  </a:lnTo>
                  <a:lnTo>
                    <a:pt x="978" y="822"/>
                  </a:lnTo>
                  <a:lnTo>
                    <a:pt x="978" y="822"/>
                  </a:lnTo>
                  <a:lnTo>
                    <a:pt x="1030" y="812"/>
                  </a:lnTo>
                  <a:lnTo>
                    <a:pt x="1030" y="812"/>
                  </a:lnTo>
                  <a:lnTo>
                    <a:pt x="1052" y="808"/>
                  </a:lnTo>
                  <a:lnTo>
                    <a:pt x="1068" y="802"/>
                  </a:lnTo>
                  <a:lnTo>
                    <a:pt x="1080" y="796"/>
                  </a:lnTo>
                  <a:lnTo>
                    <a:pt x="1080" y="796"/>
                  </a:lnTo>
                  <a:lnTo>
                    <a:pt x="1088" y="788"/>
                  </a:lnTo>
                  <a:lnTo>
                    <a:pt x="1096" y="780"/>
                  </a:lnTo>
                  <a:lnTo>
                    <a:pt x="1096" y="780"/>
                  </a:lnTo>
                  <a:lnTo>
                    <a:pt x="1106" y="770"/>
                  </a:lnTo>
                  <a:lnTo>
                    <a:pt x="1106" y="770"/>
                  </a:lnTo>
                  <a:lnTo>
                    <a:pt x="1110" y="766"/>
                  </a:lnTo>
                  <a:lnTo>
                    <a:pt x="1110" y="762"/>
                  </a:lnTo>
                  <a:lnTo>
                    <a:pt x="1108" y="758"/>
                  </a:lnTo>
                  <a:lnTo>
                    <a:pt x="1108" y="758"/>
                  </a:lnTo>
                  <a:lnTo>
                    <a:pt x="1088" y="724"/>
                  </a:lnTo>
                  <a:lnTo>
                    <a:pt x="1088" y="724"/>
                  </a:lnTo>
                  <a:lnTo>
                    <a:pt x="1086" y="718"/>
                  </a:lnTo>
                  <a:lnTo>
                    <a:pt x="1084" y="698"/>
                  </a:lnTo>
                  <a:lnTo>
                    <a:pt x="1084" y="698"/>
                  </a:lnTo>
                  <a:lnTo>
                    <a:pt x="1086" y="672"/>
                  </a:lnTo>
                  <a:lnTo>
                    <a:pt x="1088" y="646"/>
                  </a:lnTo>
                  <a:lnTo>
                    <a:pt x="1088" y="646"/>
                  </a:lnTo>
                  <a:lnTo>
                    <a:pt x="1090" y="642"/>
                  </a:lnTo>
                  <a:lnTo>
                    <a:pt x="1092" y="634"/>
                  </a:lnTo>
                  <a:lnTo>
                    <a:pt x="1096" y="622"/>
                  </a:lnTo>
                  <a:lnTo>
                    <a:pt x="1096" y="614"/>
                  </a:lnTo>
                  <a:lnTo>
                    <a:pt x="1096" y="604"/>
                  </a:lnTo>
                  <a:lnTo>
                    <a:pt x="1096" y="604"/>
                  </a:lnTo>
                  <a:lnTo>
                    <a:pt x="1094" y="598"/>
                  </a:lnTo>
                  <a:lnTo>
                    <a:pt x="1092" y="592"/>
                  </a:lnTo>
                  <a:lnTo>
                    <a:pt x="1088" y="586"/>
                  </a:lnTo>
                  <a:lnTo>
                    <a:pt x="1080" y="578"/>
                  </a:lnTo>
                  <a:lnTo>
                    <a:pt x="1080" y="578"/>
                  </a:lnTo>
                  <a:lnTo>
                    <a:pt x="1078" y="578"/>
                  </a:lnTo>
                  <a:lnTo>
                    <a:pt x="1078" y="576"/>
                  </a:lnTo>
                  <a:lnTo>
                    <a:pt x="1074" y="562"/>
                  </a:lnTo>
                  <a:lnTo>
                    <a:pt x="1074" y="562"/>
                  </a:lnTo>
                  <a:lnTo>
                    <a:pt x="1072" y="558"/>
                  </a:lnTo>
                  <a:lnTo>
                    <a:pt x="1068" y="554"/>
                  </a:lnTo>
                  <a:lnTo>
                    <a:pt x="1068" y="554"/>
                  </a:lnTo>
                  <a:lnTo>
                    <a:pt x="1066" y="552"/>
                  </a:lnTo>
                  <a:lnTo>
                    <a:pt x="1070" y="548"/>
                  </a:lnTo>
                  <a:lnTo>
                    <a:pt x="1070" y="548"/>
                  </a:lnTo>
                  <a:lnTo>
                    <a:pt x="1088" y="530"/>
                  </a:lnTo>
                  <a:lnTo>
                    <a:pt x="1094" y="522"/>
                  </a:lnTo>
                  <a:lnTo>
                    <a:pt x="1096" y="508"/>
                  </a:lnTo>
                  <a:lnTo>
                    <a:pt x="1096" y="508"/>
                  </a:lnTo>
                  <a:lnTo>
                    <a:pt x="1100" y="494"/>
                  </a:lnTo>
                  <a:lnTo>
                    <a:pt x="1100" y="488"/>
                  </a:lnTo>
                  <a:lnTo>
                    <a:pt x="1098" y="482"/>
                  </a:lnTo>
                  <a:lnTo>
                    <a:pt x="1098" y="482"/>
                  </a:lnTo>
                  <a:lnTo>
                    <a:pt x="1092" y="464"/>
                  </a:lnTo>
                  <a:lnTo>
                    <a:pt x="1086" y="442"/>
                  </a:lnTo>
                  <a:lnTo>
                    <a:pt x="1086" y="442"/>
                  </a:lnTo>
                  <a:lnTo>
                    <a:pt x="1074" y="402"/>
                  </a:lnTo>
                  <a:lnTo>
                    <a:pt x="1062" y="368"/>
                  </a:lnTo>
                  <a:lnTo>
                    <a:pt x="1052" y="340"/>
                  </a:lnTo>
                  <a:lnTo>
                    <a:pt x="1052" y="340"/>
                  </a:lnTo>
                  <a:lnTo>
                    <a:pt x="1036" y="298"/>
                  </a:lnTo>
                  <a:lnTo>
                    <a:pt x="1036" y="298"/>
                  </a:lnTo>
                  <a:lnTo>
                    <a:pt x="1032" y="288"/>
                  </a:lnTo>
                  <a:lnTo>
                    <a:pt x="1030" y="280"/>
                  </a:lnTo>
                  <a:lnTo>
                    <a:pt x="1024" y="270"/>
                  </a:lnTo>
                  <a:lnTo>
                    <a:pt x="1024" y="270"/>
                  </a:lnTo>
                  <a:lnTo>
                    <a:pt x="1014" y="260"/>
                  </a:lnTo>
                  <a:lnTo>
                    <a:pt x="1008" y="252"/>
                  </a:lnTo>
                  <a:lnTo>
                    <a:pt x="998" y="244"/>
                  </a:lnTo>
                  <a:lnTo>
                    <a:pt x="998" y="244"/>
                  </a:lnTo>
                  <a:lnTo>
                    <a:pt x="994" y="240"/>
                  </a:lnTo>
                  <a:lnTo>
                    <a:pt x="988" y="234"/>
                  </a:lnTo>
                  <a:lnTo>
                    <a:pt x="980" y="228"/>
                  </a:lnTo>
                  <a:lnTo>
                    <a:pt x="980" y="228"/>
                  </a:lnTo>
                  <a:lnTo>
                    <a:pt x="970" y="224"/>
                  </a:lnTo>
                  <a:lnTo>
                    <a:pt x="958" y="220"/>
                  </a:lnTo>
                  <a:lnTo>
                    <a:pt x="958" y="220"/>
                  </a:lnTo>
                  <a:lnTo>
                    <a:pt x="936" y="210"/>
                  </a:lnTo>
                  <a:lnTo>
                    <a:pt x="936" y="210"/>
                  </a:lnTo>
                  <a:lnTo>
                    <a:pt x="932" y="208"/>
                  </a:lnTo>
                  <a:lnTo>
                    <a:pt x="926" y="208"/>
                  </a:lnTo>
                  <a:lnTo>
                    <a:pt x="926" y="208"/>
                  </a:lnTo>
                  <a:lnTo>
                    <a:pt x="920" y="210"/>
                  </a:lnTo>
                  <a:lnTo>
                    <a:pt x="914" y="208"/>
                  </a:lnTo>
                  <a:lnTo>
                    <a:pt x="914" y="208"/>
                  </a:lnTo>
                  <a:lnTo>
                    <a:pt x="906" y="202"/>
                  </a:lnTo>
                  <a:lnTo>
                    <a:pt x="898" y="198"/>
                  </a:lnTo>
                  <a:lnTo>
                    <a:pt x="898" y="198"/>
                  </a:lnTo>
                  <a:lnTo>
                    <a:pt x="896" y="198"/>
                  </a:lnTo>
                  <a:lnTo>
                    <a:pt x="894" y="196"/>
                  </a:lnTo>
                  <a:lnTo>
                    <a:pt x="886" y="182"/>
                  </a:lnTo>
                  <a:lnTo>
                    <a:pt x="886" y="182"/>
                  </a:lnTo>
                  <a:close/>
                  <a:moveTo>
                    <a:pt x="358" y="132"/>
                  </a:moveTo>
                  <a:lnTo>
                    <a:pt x="358" y="132"/>
                  </a:lnTo>
                  <a:lnTo>
                    <a:pt x="356" y="130"/>
                  </a:lnTo>
                  <a:lnTo>
                    <a:pt x="354" y="130"/>
                  </a:lnTo>
                  <a:lnTo>
                    <a:pt x="354" y="130"/>
                  </a:lnTo>
                  <a:lnTo>
                    <a:pt x="352" y="130"/>
                  </a:lnTo>
                  <a:lnTo>
                    <a:pt x="350" y="132"/>
                  </a:lnTo>
                  <a:lnTo>
                    <a:pt x="348" y="134"/>
                  </a:lnTo>
                  <a:lnTo>
                    <a:pt x="346" y="140"/>
                  </a:lnTo>
                  <a:lnTo>
                    <a:pt x="346" y="140"/>
                  </a:lnTo>
                  <a:lnTo>
                    <a:pt x="346" y="146"/>
                  </a:lnTo>
                  <a:lnTo>
                    <a:pt x="348" y="148"/>
                  </a:lnTo>
                  <a:lnTo>
                    <a:pt x="348" y="148"/>
                  </a:lnTo>
                  <a:lnTo>
                    <a:pt x="348" y="150"/>
                  </a:lnTo>
                  <a:lnTo>
                    <a:pt x="350" y="150"/>
                  </a:lnTo>
                  <a:lnTo>
                    <a:pt x="354" y="148"/>
                  </a:lnTo>
                  <a:lnTo>
                    <a:pt x="356" y="144"/>
                  </a:lnTo>
                  <a:lnTo>
                    <a:pt x="356" y="144"/>
                  </a:lnTo>
                  <a:lnTo>
                    <a:pt x="358" y="136"/>
                  </a:lnTo>
                  <a:lnTo>
                    <a:pt x="358" y="132"/>
                  </a:lnTo>
                  <a:lnTo>
                    <a:pt x="358" y="132"/>
                  </a:lnTo>
                  <a:close/>
                  <a:moveTo>
                    <a:pt x="356" y="126"/>
                  </a:moveTo>
                  <a:lnTo>
                    <a:pt x="356" y="126"/>
                  </a:lnTo>
                  <a:lnTo>
                    <a:pt x="356" y="128"/>
                  </a:lnTo>
                  <a:lnTo>
                    <a:pt x="356" y="128"/>
                  </a:lnTo>
                  <a:lnTo>
                    <a:pt x="356" y="128"/>
                  </a:lnTo>
                  <a:lnTo>
                    <a:pt x="358" y="130"/>
                  </a:lnTo>
                  <a:lnTo>
                    <a:pt x="360" y="128"/>
                  </a:lnTo>
                  <a:lnTo>
                    <a:pt x="360" y="128"/>
                  </a:lnTo>
                  <a:lnTo>
                    <a:pt x="358" y="126"/>
                  </a:lnTo>
                  <a:lnTo>
                    <a:pt x="356" y="126"/>
                  </a:lnTo>
                  <a:lnTo>
                    <a:pt x="356" y="126"/>
                  </a:lnTo>
                  <a:close/>
                  <a:moveTo>
                    <a:pt x="352" y="128"/>
                  </a:moveTo>
                  <a:lnTo>
                    <a:pt x="352" y="128"/>
                  </a:lnTo>
                  <a:lnTo>
                    <a:pt x="350" y="128"/>
                  </a:lnTo>
                  <a:lnTo>
                    <a:pt x="348" y="130"/>
                  </a:lnTo>
                  <a:lnTo>
                    <a:pt x="348" y="130"/>
                  </a:lnTo>
                  <a:lnTo>
                    <a:pt x="346" y="132"/>
                  </a:lnTo>
                  <a:lnTo>
                    <a:pt x="344" y="136"/>
                  </a:lnTo>
                  <a:lnTo>
                    <a:pt x="344" y="136"/>
                  </a:lnTo>
                  <a:lnTo>
                    <a:pt x="344" y="138"/>
                  </a:lnTo>
                  <a:lnTo>
                    <a:pt x="346" y="138"/>
                  </a:lnTo>
                  <a:lnTo>
                    <a:pt x="346" y="138"/>
                  </a:lnTo>
                  <a:lnTo>
                    <a:pt x="346" y="138"/>
                  </a:lnTo>
                  <a:lnTo>
                    <a:pt x="348" y="134"/>
                  </a:lnTo>
                  <a:lnTo>
                    <a:pt x="348" y="134"/>
                  </a:lnTo>
                  <a:lnTo>
                    <a:pt x="352" y="130"/>
                  </a:lnTo>
                  <a:lnTo>
                    <a:pt x="352" y="130"/>
                  </a:lnTo>
                  <a:lnTo>
                    <a:pt x="352" y="128"/>
                  </a:lnTo>
                  <a:lnTo>
                    <a:pt x="352" y="128"/>
                  </a:lnTo>
                  <a:lnTo>
                    <a:pt x="352" y="128"/>
                  </a:lnTo>
                  <a:close/>
                  <a:moveTo>
                    <a:pt x="346" y="138"/>
                  </a:moveTo>
                  <a:lnTo>
                    <a:pt x="346" y="138"/>
                  </a:lnTo>
                  <a:lnTo>
                    <a:pt x="344" y="138"/>
                  </a:lnTo>
                  <a:lnTo>
                    <a:pt x="344" y="140"/>
                  </a:lnTo>
                  <a:lnTo>
                    <a:pt x="344" y="140"/>
                  </a:lnTo>
                  <a:lnTo>
                    <a:pt x="344" y="142"/>
                  </a:lnTo>
                  <a:lnTo>
                    <a:pt x="344" y="144"/>
                  </a:lnTo>
                  <a:lnTo>
                    <a:pt x="344" y="144"/>
                  </a:lnTo>
                  <a:lnTo>
                    <a:pt x="346" y="146"/>
                  </a:lnTo>
                  <a:lnTo>
                    <a:pt x="346" y="142"/>
                  </a:lnTo>
                  <a:lnTo>
                    <a:pt x="346" y="142"/>
                  </a:lnTo>
                  <a:lnTo>
                    <a:pt x="346" y="140"/>
                  </a:lnTo>
                  <a:lnTo>
                    <a:pt x="346" y="138"/>
                  </a:lnTo>
                  <a:lnTo>
                    <a:pt x="346" y="138"/>
                  </a:lnTo>
                  <a:close/>
                  <a:moveTo>
                    <a:pt x="1014" y="558"/>
                  </a:moveTo>
                  <a:lnTo>
                    <a:pt x="1014" y="558"/>
                  </a:lnTo>
                  <a:lnTo>
                    <a:pt x="1010" y="558"/>
                  </a:lnTo>
                  <a:lnTo>
                    <a:pt x="1008" y="562"/>
                  </a:lnTo>
                  <a:lnTo>
                    <a:pt x="1008" y="562"/>
                  </a:lnTo>
                  <a:lnTo>
                    <a:pt x="1008" y="566"/>
                  </a:lnTo>
                  <a:lnTo>
                    <a:pt x="1008" y="566"/>
                  </a:lnTo>
                  <a:lnTo>
                    <a:pt x="1012" y="564"/>
                  </a:lnTo>
                  <a:lnTo>
                    <a:pt x="1012" y="564"/>
                  </a:lnTo>
                  <a:lnTo>
                    <a:pt x="1018" y="560"/>
                  </a:lnTo>
                  <a:lnTo>
                    <a:pt x="1014" y="558"/>
                  </a:lnTo>
                  <a:lnTo>
                    <a:pt x="1014" y="558"/>
                  </a:lnTo>
                  <a:close/>
                  <a:moveTo>
                    <a:pt x="994" y="570"/>
                  </a:moveTo>
                  <a:lnTo>
                    <a:pt x="994" y="570"/>
                  </a:lnTo>
                  <a:lnTo>
                    <a:pt x="984" y="574"/>
                  </a:lnTo>
                  <a:lnTo>
                    <a:pt x="972" y="576"/>
                  </a:lnTo>
                  <a:lnTo>
                    <a:pt x="972" y="576"/>
                  </a:lnTo>
                  <a:lnTo>
                    <a:pt x="970" y="576"/>
                  </a:lnTo>
                  <a:lnTo>
                    <a:pt x="970" y="578"/>
                  </a:lnTo>
                  <a:lnTo>
                    <a:pt x="970" y="578"/>
                  </a:lnTo>
                  <a:lnTo>
                    <a:pt x="968" y="580"/>
                  </a:lnTo>
                  <a:lnTo>
                    <a:pt x="972" y="580"/>
                  </a:lnTo>
                  <a:lnTo>
                    <a:pt x="972" y="580"/>
                  </a:lnTo>
                  <a:lnTo>
                    <a:pt x="986" y="580"/>
                  </a:lnTo>
                  <a:lnTo>
                    <a:pt x="986" y="580"/>
                  </a:lnTo>
                  <a:lnTo>
                    <a:pt x="990" y="578"/>
                  </a:lnTo>
                  <a:lnTo>
                    <a:pt x="992" y="576"/>
                  </a:lnTo>
                  <a:lnTo>
                    <a:pt x="992" y="576"/>
                  </a:lnTo>
                  <a:lnTo>
                    <a:pt x="994" y="574"/>
                  </a:lnTo>
                  <a:lnTo>
                    <a:pt x="994" y="574"/>
                  </a:lnTo>
                  <a:lnTo>
                    <a:pt x="1000" y="570"/>
                  </a:lnTo>
                  <a:lnTo>
                    <a:pt x="1000" y="568"/>
                  </a:lnTo>
                  <a:lnTo>
                    <a:pt x="998" y="568"/>
                  </a:lnTo>
                  <a:lnTo>
                    <a:pt x="994" y="570"/>
                  </a:lnTo>
                  <a:lnTo>
                    <a:pt x="994" y="570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8" name="Freeform 27"/>
            <p:cNvSpPr>
              <a:spLocks/>
            </p:cNvSpPr>
            <p:nvPr/>
          </p:nvSpPr>
          <p:spPr bwMode="auto">
            <a:xfrm>
              <a:off x="1216852" y="3444641"/>
              <a:ext cx="359050" cy="1214598"/>
            </a:xfrm>
            <a:custGeom>
              <a:avLst/>
              <a:gdLst/>
              <a:ahLst/>
              <a:cxnLst>
                <a:cxn ang="0">
                  <a:pos x="117" y="115"/>
                </a:cxn>
                <a:cxn ang="0">
                  <a:pos x="103" y="94"/>
                </a:cxn>
                <a:cxn ang="0">
                  <a:pos x="110" y="40"/>
                </a:cxn>
                <a:cxn ang="0">
                  <a:pos x="134" y="15"/>
                </a:cxn>
                <a:cxn ang="0">
                  <a:pos x="148" y="2"/>
                </a:cxn>
                <a:cxn ang="0">
                  <a:pos x="182" y="22"/>
                </a:cxn>
                <a:cxn ang="0">
                  <a:pos x="202" y="34"/>
                </a:cxn>
                <a:cxn ang="0">
                  <a:pos x="204" y="70"/>
                </a:cxn>
                <a:cxn ang="0">
                  <a:pos x="202" y="88"/>
                </a:cxn>
                <a:cxn ang="0">
                  <a:pos x="189" y="112"/>
                </a:cxn>
                <a:cxn ang="0">
                  <a:pos x="182" y="124"/>
                </a:cxn>
                <a:cxn ang="0">
                  <a:pos x="173" y="139"/>
                </a:cxn>
                <a:cxn ang="0">
                  <a:pos x="197" y="171"/>
                </a:cxn>
                <a:cxn ang="0">
                  <a:pos x="220" y="195"/>
                </a:cxn>
                <a:cxn ang="0">
                  <a:pos x="234" y="247"/>
                </a:cxn>
                <a:cxn ang="0">
                  <a:pos x="254" y="306"/>
                </a:cxn>
                <a:cxn ang="0">
                  <a:pos x="250" y="349"/>
                </a:cxn>
                <a:cxn ang="0">
                  <a:pos x="236" y="360"/>
                </a:cxn>
                <a:cxn ang="0">
                  <a:pos x="206" y="360"/>
                </a:cxn>
                <a:cxn ang="0">
                  <a:pos x="211" y="391"/>
                </a:cxn>
                <a:cxn ang="0">
                  <a:pos x="218" y="396"/>
                </a:cxn>
                <a:cxn ang="0">
                  <a:pos x="231" y="423"/>
                </a:cxn>
                <a:cxn ang="0">
                  <a:pos x="236" y="473"/>
                </a:cxn>
                <a:cxn ang="0">
                  <a:pos x="213" y="484"/>
                </a:cxn>
                <a:cxn ang="0">
                  <a:pos x="211" y="504"/>
                </a:cxn>
                <a:cxn ang="0">
                  <a:pos x="211" y="526"/>
                </a:cxn>
                <a:cxn ang="0">
                  <a:pos x="206" y="538"/>
                </a:cxn>
                <a:cxn ang="0">
                  <a:pos x="204" y="644"/>
                </a:cxn>
                <a:cxn ang="0">
                  <a:pos x="200" y="689"/>
                </a:cxn>
                <a:cxn ang="0">
                  <a:pos x="182" y="696"/>
                </a:cxn>
                <a:cxn ang="0">
                  <a:pos x="146" y="700"/>
                </a:cxn>
                <a:cxn ang="0">
                  <a:pos x="139" y="786"/>
                </a:cxn>
                <a:cxn ang="0">
                  <a:pos x="168" y="822"/>
                </a:cxn>
                <a:cxn ang="0">
                  <a:pos x="195" y="849"/>
                </a:cxn>
                <a:cxn ang="0">
                  <a:pos x="161" y="855"/>
                </a:cxn>
                <a:cxn ang="0">
                  <a:pos x="121" y="833"/>
                </a:cxn>
                <a:cxn ang="0">
                  <a:pos x="125" y="839"/>
                </a:cxn>
                <a:cxn ang="0">
                  <a:pos x="128" y="858"/>
                </a:cxn>
                <a:cxn ang="0">
                  <a:pos x="116" y="866"/>
                </a:cxn>
                <a:cxn ang="0">
                  <a:pos x="69" y="849"/>
                </a:cxn>
                <a:cxn ang="0">
                  <a:pos x="58" y="808"/>
                </a:cxn>
                <a:cxn ang="0">
                  <a:pos x="65" y="754"/>
                </a:cxn>
                <a:cxn ang="0">
                  <a:pos x="54" y="700"/>
                </a:cxn>
                <a:cxn ang="0">
                  <a:pos x="33" y="696"/>
                </a:cxn>
                <a:cxn ang="0">
                  <a:pos x="27" y="687"/>
                </a:cxn>
                <a:cxn ang="0">
                  <a:pos x="24" y="657"/>
                </a:cxn>
                <a:cxn ang="0">
                  <a:pos x="31" y="513"/>
                </a:cxn>
                <a:cxn ang="0">
                  <a:pos x="31" y="488"/>
                </a:cxn>
                <a:cxn ang="0">
                  <a:pos x="38" y="392"/>
                </a:cxn>
                <a:cxn ang="0">
                  <a:pos x="40" y="358"/>
                </a:cxn>
                <a:cxn ang="0">
                  <a:pos x="24" y="340"/>
                </a:cxn>
                <a:cxn ang="0">
                  <a:pos x="0" y="306"/>
                </a:cxn>
                <a:cxn ang="0">
                  <a:pos x="27" y="225"/>
                </a:cxn>
                <a:cxn ang="0">
                  <a:pos x="63" y="157"/>
                </a:cxn>
                <a:cxn ang="0">
                  <a:pos x="92" y="148"/>
                </a:cxn>
                <a:cxn ang="0">
                  <a:pos x="105" y="133"/>
                </a:cxn>
              </a:cxnLst>
              <a:rect l="0" t="0" r="r" b="b"/>
              <a:pathLst>
                <a:path w="256" h="866">
                  <a:moveTo>
                    <a:pt x="123" y="130"/>
                  </a:moveTo>
                  <a:lnTo>
                    <a:pt x="123" y="130"/>
                  </a:lnTo>
                  <a:lnTo>
                    <a:pt x="125" y="128"/>
                  </a:lnTo>
                  <a:lnTo>
                    <a:pt x="125" y="128"/>
                  </a:lnTo>
                  <a:lnTo>
                    <a:pt x="123" y="123"/>
                  </a:lnTo>
                  <a:lnTo>
                    <a:pt x="117" y="115"/>
                  </a:lnTo>
                  <a:lnTo>
                    <a:pt x="117" y="115"/>
                  </a:lnTo>
                  <a:lnTo>
                    <a:pt x="117" y="110"/>
                  </a:lnTo>
                  <a:lnTo>
                    <a:pt x="114" y="105"/>
                  </a:lnTo>
                  <a:lnTo>
                    <a:pt x="107" y="97"/>
                  </a:lnTo>
                  <a:lnTo>
                    <a:pt x="107" y="97"/>
                  </a:lnTo>
                  <a:lnTo>
                    <a:pt x="103" y="94"/>
                  </a:lnTo>
                  <a:lnTo>
                    <a:pt x="101" y="90"/>
                  </a:lnTo>
                  <a:lnTo>
                    <a:pt x="98" y="81"/>
                  </a:lnTo>
                  <a:lnTo>
                    <a:pt x="98" y="70"/>
                  </a:lnTo>
                  <a:lnTo>
                    <a:pt x="101" y="61"/>
                  </a:lnTo>
                  <a:lnTo>
                    <a:pt x="101" y="61"/>
                  </a:lnTo>
                  <a:lnTo>
                    <a:pt x="110" y="40"/>
                  </a:lnTo>
                  <a:lnTo>
                    <a:pt x="110" y="40"/>
                  </a:lnTo>
                  <a:lnTo>
                    <a:pt x="112" y="33"/>
                  </a:lnTo>
                  <a:lnTo>
                    <a:pt x="116" y="24"/>
                  </a:lnTo>
                  <a:lnTo>
                    <a:pt x="116" y="24"/>
                  </a:lnTo>
                  <a:lnTo>
                    <a:pt x="125" y="18"/>
                  </a:lnTo>
                  <a:lnTo>
                    <a:pt x="134" y="15"/>
                  </a:lnTo>
                  <a:lnTo>
                    <a:pt x="134" y="15"/>
                  </a:lnTo>
                  <a:lnTo>
                    <a:pt x="137" y="11"/>
                  </a:lnTo>
                  <a:lnTo>
                    <a:pt x="141" y="7"/>
                  </a:lnTo>
                  <a:lnTo>
                    <a:pt x="144" y="4"/>
                  </a:lnTo>
                  <a:lnTo>
                    <a:pt x="148" y="2"/>
                  </a:lnTo>
                  <a:lnTo>
                    <a:pt x="148" y="2"/>
                  </a:lnTo>
                  <a:lnTo>
                    <a:pt x="153" y="0"/>
                  </a:lnTo>
                  <a:lnTo>
                    <a:pt x="159" y="0"/>
                  </a:lnTo>
                  <a:lnTo>
                    <a:pt x="164" y="2"/>
                  </a:lnTo>
                  <a:lnTo>
                    <a:pt x="170" y="6"/>
                  </a:lnTo>
                  <a:lnTo>
                    <a:pt x="177" y="13"/>
                  </a:lnTo>
                  <a:lnTo>
                    <a:pt x="182" y="22"/>
                  </a:lnTo>
                  <a:lnTo>
                    <a:pt x="182" y="22"/>
                  </a:lnTo>
                  <a:lnTo>
                    <a:pt x="186" y="25"/>
                  </a:lnTo>
                  <a:lnTo>
                    <a:pt x="189" y="27"/>
                  </a:lnTo>
                  <a:lnTo>
                    <a:pt x="198" y="31"/>
                  </a:lnTo>
                  <a:lnTo>
                    <a:pt x="198" y="31"/>
                  </a:lnTo>
                  <a:lnTo>
                    <a:pt x="202" y="34"/>
                  </a:lnTo>
                  <a:lnTo>
                    <a:pt x="202" y="40"/>
                  </a:lnTo>
                  <a:lnTo>
                    <a:pt x="202" y="49"/>
                  </a:lnTo>
                  <a:lnTo>
                    <a:pt x="202" y="49"/>
                  </a:lnTo>
                  <a:lnTo>
                    <a:pt x="200" y="54"/>
                  </a:lnTo>
                  <a:lnTo>
                    <a:pt x="200" y="60"/>
                  </a:lnTo>
                  <a:lnTo>
                    <a:pt x="204" y="70"/>
                  </a:lnTo>
                  <a:lnTo>
                    <a:pt x="204" y="70"/>
                  </a:lnTo>
                  <a:lnTo>
                    <a:pt x="206" y="76"/>
                  </a:lnTo>
                  <a:lnTo>
                    <a:pt x="204" y="79"/>
                  </a:lnTo>
                  <a:lnTo>
                    <a:pt x="202" y="83"/>
                  </a:lnTo>
                  <a:lnTo>
                    <a:pt x="202" y="88"/>
                  </a:lnTo>
                  <a:lnTo>
                    <a:pt x="202" y="88"/>
                  </a:lnTo>
                  <a:lnTo>
                    <a:pt x="200" y="92"/>
                  </a:lnTo>
                  <a:lnTo>
                    <a:pt x="198" y="96"/>
                  </a:lnTo>
                  <a:lnTo>
                    <a:pt x="193" y="103"/>
                  </a:lnTo>
                  <a:lnTo>
                    <a:pt x="193" y="103"/>
                  </a:lnTo>
                  <a:lnTo>
                    <a:pt x="191" y="108"/>
                  </a:lnTo>
                  <a:lnTo>
                    <a:pt x="189" y="112"/>
                  </a:lnTo>
                  <a:lnTo>
                    <a:pt x="188" y="112"/>
                  </a:lnTo>
                  <a:lnTo>
                    <a:pt x="188" y="112"/>
                  </a:lnTo>
                  <a:lnTo>
                    <a:pt x="186" y="112"/>
                  </a:lnTo>
                  <a:lnTo>
                    <a:pt x="184" y="112"/>
                  </a:lnTo>
                  <a:lnTo>
                    <a:pt x="184" y="115"/>
                  </a:lnTo>
                  <a:lnTo>
                    <a:pt x="182" y="124"/>
                  </a:lnTo>
                  <a:lnTo>
                    <a:pt x="182" y="124"/>
                  </a:lnTo>
                  <a:lnTo>
                    <a:pt x="179" y="126"/>
                  </a:lnTo>
                  <a:lnTo>
                    <a:pt x="175" y="128"/>
                  </a:lnTo>
                  <a:lnTo>
                    <a:pt x="175" y="132"/>
                  </a:lnTo>
                  <a:lnTo>
                    <a:pt x="175" y="132"/>
                  </a:lnTo>
                  <a:lnTo>
                    <a:pt x="173" y="139"/>
                  </a:lnTo>
                  <a:lnTo>
                    <a:pt x="175" y="144"/>
                  </a:lnTo>
                  <a:lnTo>
                    <a:pt x="180" y="150"/>
                  </a:lnTo>
                  <a:lnTo>
                    <a:pt x="184" y="157"/>
                  </a:lnTo>
                  <a:lnTo>
                    <a:pt x="184" y="157"/>
                  </a:lnTo>
                  <a:lnTo>
                    <a:pt x="189" y="164"/>
                  </a:lnTo>
                  <a:lnTo>
                    <a:pt x="197" y="171"/>
                  </a:lnTo>
                  <a:lnTo>
                    <a:pt x="197" y="171"/>
                  </a:lnTo>
                  <a:lnTo>
                    <a:pt x="202" y="177"/>
                  </a:lnTo>
                  <a:lnTo>
                    <a:pt x="209" y="182"/>
                  </a:lnTo>
                  <a:lnTo>
                    <a:pt x="209" y="182"/>
                  </a:lnTo>
                  <a:lnTo>
                    <a:pt x="214" y="187"/>
                  </a:lnTo>
                  <a:lnTo>
                    <a:pt x="220" y="195"/>
                  </a:lnTo>
                  <a:lnTo>
                    <a:pt x="227" y="211"/>
                  </a:lnTo>
                  <a:lnTo>
                    <a:pt x="227" y="211"/>
                  </a:lnTo>
                  <a:lnTo>
                    <a:pt x="229" y="220"/>
                  </a:lnTo>
                  <a:lnTo>
                    <a:pt x="231" y="229"/>
                  </a:lnTo>
                  <a:lnTo>
                    <a:pt x="232" y="238"/>
                  </a:lnTo>
                  <a:lnTo>
                    <a:pt x="234" y="247"/>
                  </a:lnTo>
                  <a:lnTo>
                    <a:pt x="234" y="247"/>
                  </a:lnTo>
                  <a:lnTo>
                    <a:pt x="240" y="261"/>
                  </a:lnTo>
                  <a:lnTo>
                    <a:pt x="243" y="275"/>
                  </a:lnTo>
                  <a:lnTo>
                    <a:pt x="243" y="275"/>
                  </a:lnTo>
                  <a:lnTo>
                    <a:pt x="249" y="290"/>
                  </a:lnTo>
                  <a:lnTo>
                    <a:pt x="254" y="306"/>
                  </a:lnTo>
                  <a:lnTo>
                    <a:pt x="256" y="322"/>
                  </a:lnTo>
                  <a:lnTo>
                    <a:pt x="254" y="331"/>
                  </a:lnTo>
                  <a:lnTo>
                    <a:pt x="252" y="338"/>
                  </a:lnTo>
                  <a:lnTo>
                    <a:pt x="252" y="338"/>
                  </a:lnTo>
                  <a:lnTo>
                    <a:pt x="250" y="346"/>
                  </a:lnTo>
                  <a:lnTo>
                    <a:pt x="250" y="349"/>
                  </a:lnTo>
                  <a:lnTo>
                    <a:pt x="249" y="353"/>
                  </a:lnTo>
                  <a:lnTo>
                    <a:pt x="249" y="353"/>
                  </a:lnTo>
                  <a:lnTo>
                    <a:pt x="245" y="355"/>
                  </a:lnTo>
                  <a:lnTo>
                    <a:pt x="243" y="356"/>
                  </a:lnTo>
                  <a:lnTo>
                    <a:pt x="236" y="360"/>
                  </a:lnTo>
                  <a:lnTo>
                    <a:pt x="236" y="360"/>
                  </a:lnTo>
                  <a:lnTo>
                    <a:pt x="229" y="364"/>
                  </a:lnTo>
                  <a:lnTo>
                    <a:pt x="220" y="364"/>
                  </a:lnTo>
                  <a:lnTo>
                    <a:pt x="220" y="364"/>
                  </a:lnTo>
                  <a:lnTo>
                    <a:pt x="211" y="360"/>
                  </a:lnTo>
                  <a:lnTo>
                    <a:pt x="207" y="358"/>
                  </a:lnTo>
                  <a:lnTo>
                    <a:pt x="206" y="360"/>
                  </a:lnTo>
                  <a:lnTo>
                    <a:pt x="206" y="360"/>
                  </a:lnTo>
                  <a:lnTo>
                    <a:pt x="206" y="360"/>
                  </a:lnTo>
                  <a:lnTo>
                    <a:pt x="206" y="374"/>
                  </a:lnTo>
                  <a:lnTo>
                    <a:pt x="209" y="389"/>
                  </a:lnTo>
                  <a:lnTo>
                    <a:pt x="209" y="389"/>
                  </a:lnTo>
                  <a:lnTo>
                    <a:pt x="211" y="391"/>
                  </a:lnTo>
                  <a:lnTo>
                    <a:pt x="213" y="392"/>
                  </a:lnTo>
                  <a:lnTo>
                    <a:pt x="214" y="392"/>
                  </a:lnTo>
                  <a:lnTo>
                    <a:pt x="218" y="392"/>
                  </a:lnTo>
                  <a:lnTo>
                    <a:pt x="218" y="392"/>
                  </a:lnTo>
                  <a:lnTo>
                    <a:pt x="218" y="396"/>
                  </a:lnTo>
                  <a:lnTo>
                    <a:pt x="218" y="396"/>
                  </a:lnTo>
                  <a:lnTo>
                    <a:pt x="216" y="398"/>
                  </a:lnTo>
                  <a:lnTo>
                    <a:pt x="216" y="398"/>
                  </a:lnTo>
                  <a:lnTo>
                    <a:pt x="225" y="409"/>
                  </a:lnTo>
                  <a:lnTo>
                    <a:pt x="225" y="409"/>
                  </a:lnTo>
                  <a:lnTo>
                    <a:pt x="231" y="423"/>
                  </a:lnTo>
                  <a:lnTo>
                    <a:pt x="231" y="423"/>
                  </a:lnTo>
                  <a:lnTo>
                    <a:pt x="234" y="434"/>
                  </a:lnTo>
                  <a:lnTo>
                    <a:pt x="238" y="443"/>
                  </a:lnTo>
                  <a:lnTo>
                    <a:pt x="238" y="454"/>
                  </a:lnTo>
                  <a:lnTo>
                    <a:pt x="238" y="464"/>
                  </a:lnTo>
                  <a:lnTo>
                    <a:pt x="238" y="464"/>
                  </a:lnTo>
                  <a:lnTo>
                    <a:pt x="236" y="473"/>
                  </a:lnTo>
                  <a:lnTo>
                    <a:pt x="232" y="477"/>
                  </a:lnTo>
                  <a:lnTo>
                    <a:pt x="229" y="481"/>
                  </a:lnTo>
                  <a:lnTo>
                    <a:pt x="229" y="481"/>
                  </a:lnTo>
                  <a:lnTo>
                    <a:pt x="220" y="481"/>
                  </a:lnTo>
                  <a:lnTo>
                    <a:pt x="214" y="482"/>
                  </a:lnTo>
                  <a:lnTo>
                    <a:pt x="213" y="484"/>
                  </a:lnTo>
                  <a:lnTo>
                    <a:pt x="213" y="484"/>
                  </a:lnTo>
                  <a:lnTo>
                    <a:pt x="211" y="488"/>
                  </a:lnTo>
                  <a:lnTo>
                    <a:pt x="211" y="491"/>
                  </a:lnTo>
                  <a:lnTo>
                    <a:pt x="211" y="500"/>
                  </a:lnTo>
                  <a:lnTo>
                    <a:pt x="211" y="500"/>
                  </a:lnTo>
                  <a:lnTo>
                    <a:pt x="211" y="504"/>
                  </a:lnTo>
                  <a:lnTo>
                    <a:pt x="211" y="508"/>
                  </a:lnTo>
                  <a:lnTo>
                    <a:pt x="213" y="513"/>
                  </a:lnTo>
                  <a:lnTo>
                    <a:pt x="213" y="513"/>
                  </a:lnTo>
                  <a:lnTo>
                    <a:pt x="213" y="520"/>
                  </a:lnTo>
                  <a:lnTo>
                    <a:pt x="213" y="524"/>
                  </a:lnTo>
                  <a:lnTo>
                    <a:pt x="211" y="526"/>
                  </a:lnTo>
                  <a:lnTo>
                    <a:pt x="211" y="526"/>
                  </a:lnTo>
                  <a:lnTo>
                    <a:pt x="207" y="527"/>
                  </a:lnTo>
                  <a:lnTo>
                    <a:pt x="206" y="527"/>
                  </a:lnTo>
                  <a:lnTo>
                    <a:pt x="206" y="529"/>
                  </a:lnTo>
                  <a:lnTo>
                    <a:pt x="206" y="529"/>
                  </a:lnTo>
                  <a:lnTo>
                    <a:pt x="206" y="538"/>
                  </a:lnTo>
                  <a:lnTo>
                    <a:pt x="206" y="538"/>
                  </a:lnTo>
                  <a:lnTo>
                    <a:pt x="206" y="567"/>
                  </a:lnTo>
                  <a:lnTo>
                    <a:pt x="206" y="567"/>
                  </a:lnTo>
                  <a:lnTo>
                    <a:pt x="206" y="616"/>
                  </a:lnTo>
                  <a:lnTo>
                    <a:pt x="206" y="616"/>
                  </a:lnTo>
                  <a:lnTo>
                    <a:pt x="204" y="644"/>
                  </a:lnTo>
                  <a:lnTo>
                    <a:pt x="204" y="673"/>
                  </a:lnTo>
                  <a:lnTo>
                    <a:pt x="204" y="673"/>
                  </a:lnTo>
                  <a:lnTo>
                    <a:pt x="204" y="682"/>
                  </a:lnTo>
                  <a:lnTo>
                    <a:pt x="202" y="687"/>
                  </a:lnTo>
                  <a:lnTo>
                    <a:pt x="200" y="689"/>
                  </a:lnTo>
                  <a:lnTo>
                    <a:pt x="200" y="689"/>
                  </a:lnTo>
                  <a:lnTo>
                    <a:pt x="195" y="691"/>
                  </a:lnTo>
                  <a:lnTo>
                    <a:pt x="193" y="691"/>
                  </a:lnTo>
                  <a:lnTo>
                    <a:pt x="189" y="693"/>
                  </a:lnTo>
                  <a:lnTo>
                    <a:pt x="189" y="693"/>
                  </a:lnTo>
                  <a:lnTo>
                    <a:pt x="186" y="695"/>
                  </a:lnTo>
                  <a:lnTo>
                    <a:pt x="182" y="696"/>
                  </a:lnTo>
                  <a:lnTo>
                    <a:pt x="171" y="695"/>
                  </a:lnTo>
                  <a:lnTo>
                    <a:pt x="162" y="693"/>
                  </a:lnTo>
                  <a:lnTo>
                    <a:pt x="153" y="693"/>
                  </a:lnTo>
                  <a:lnTo>
                    <a:pt x="153" y="693"/>
                  </a:lnTo>
                  <a:lnTo>
                    <a:pt x="150" y="695"/>
                  </a:lnTo>
                  <a:lnTo>
                    <a:pt x="146" y="700"/>
                  </a:lnTo>
                  <a:lnTo>
                    <a:pt x="143" y="716"/>
                  </a:lnTo>
                  <a:lnTo>
                    <a:pt x="141" y="749"/>
                  </a:lnTo>
                  <a:lnTo>
                    <a:pt x="141" y="749"/>
                  </a:lnTo>
                  <a:lnTo>
                    <a:pt x="139" y="763"/>
                  </a:lnTo>
                  <a:lnTo>
                    <a:pt x="139" y="779"/>
                  </a:lnTo>
                  <a:lnTo>
                    <a:pt x="139" y="786"/>
                  </a:lnTo>
                  <a:lnTo>
                    <a:pt x="141" y="794"/>
                  </a:lnTo>
                  <a:lnTo>
                    <a:pt x="144" y="799"/>
                  </a:lnTo>
                  <a:lnTo>
                    <a:pt x="150" y="804"/>
                  </a:lnTo>
                  <a:lnTo>
                    <a:pt x="150" y="804"/>
                  </a:lnTo>
                  <a:lnTo>
                    <a:pt x="162" y="817"/>
                  </a:lnTo>
                  <a:lnTo>
                    <a:pt x="168" y="822"/>
                  </a:lnTo>
                  <a:lnTo>
                    <a:pt x="175" y="828"/>
                  </a:lnTo>
                  <a:lnTo>
                    <a:pt x="175" y="828"/>
                  </a:lnTo>
                  <a:lnTo>
                    <a:pt x="180" y="831"/>
                  </a:lnTo>
                  <a:lnTo>
                    <a:pt x="189" y="839"/>
                  </a:lnTo>
                  <a:lnTo>
                    <a:pt x="195" y="846"/>
                  </a:lnTo>
                  <a:lnTo>
                    <a:pt x="195" y="849"/>
                  </a:lnTo>
                  <a:lnTo>
                    <a:pt x="195" y="851"/>
                  </a:lnTo>
                  <a:lnTo>
                    <a:pt x="195" y="851"/>
                  </a:lnTo>
                  <a:lnTo>
                    <a:pt x="189" y="855"/>
                  </a:lnTo>
                  <a:lnTo>
                    <a:pt x="186" y="857"/>
                  </a:lnTo>
                  <a:lnTo>
                    <a:pt x="173" y="857"/>
                  </a:lnTo>
                  <a:lnTo>
                    <a:pt x="161" y="855"/>
                  </a:lnTo>
                  <a:lnTo>
                    <a:pt x="150" y="853"/>
                  </a:lnTo>
                  <a:lnTo>
                    <a:pt x="150" y="853"/>
                  </a:lnTo>
                  <a:lnTo>
                    <a:pt x="144" y="848"/>
                  </a:lnTo>
                  <a:lnTo>
                    <a:pt x="135" y="840"/>
                  </a:lnTo>
                  <a:lnTo>
                    <a:pt x="126" y="835"/>
                  </a:lnTo>
                  <a:lnTo>
                    <a:pt x="121" y="833"/>
                  </a:lnTo>
                  <a:lnTo>
                    <a:pt x="119" y="833"/>
                  </a:lnTo>
                  <a:lnTo>
                    <a:pt x="119" y="833"/>
                  </a:lnTo>
                  <a:lnTo>
                    <a:pt x="119" y="833"/>
                  </a:lnTo>
                  <a:lnTo>
                    <a:pt x="121" y="837"/>
                  </a:lnTo>
                  <a:lnTo>
                    <a:pt x="125" y="839"/>
                  </a:lnTo>
                  <a:lnTo>
                    <a:pt x="125" y="839"/>
                  </a:lnTo>
                  <a:lnTo>
                    <a:pt x="126" y="844"/>
                  </a:lnTo>
                  <a:lnTo>
                    <a:pt x="126" y="849"/>
                  </a:lnTo>
                  <a:lnTo>
                    <a:pt x="126" y="849"/>
                  </a:lnTo>
                  <a:lnTo>
                    <a:pt x="126" y="853"/>
                  </a:lnTo>
                  <a:lnTo>
                    <a:pt x="126" y="855"/>
                  </a:lnTo>
                  <a:lnTo>
                    <a:pt x="128" y="858"/>
                  </a:lnTo>
                  <a:lnTo>
                    <a:pt x="128" y="860"/>
                  </a:lnTo>
                  <a:lnTo>
                    <a:pt x="128" y="860"/>
                  </a:lnTo>
                  <a:lnTo>
                    <a:pt x="125" y="862"/>
                  </a:lnTo>
                  <a:lnTo>
                    <a:pt x="123" y="864"/>
                  </a:lnTo>
                  <a:lnTo>
                    <a:pt x="116" y="866"/>
                  </a:lnTo>
                  <a:lnTo>
                    <a:pt x="116" y="866"/>
                  </a:lnTo>
                  <a:lnTo>
                    <a:pt x="103" y="866"/>
                  </a:lnTo>
                  <a:lnTo>
                    <a:pt x="89" y="864"/>
                  </a:lnTo>
                  <a:lnTo>
                    <a:pt x="83" y="862"/>
                  </a:lnTo>
                  <a:lnTo>
                    <a:pt x="78" y="858"/>
                  </a:lnTo>
                  <a:lnTo>
                    <a:pt x="72" y="855"/>
                  </a:lnTo>
                  <a:lnTo>
                    <a:pt x="69" y="849"/>
                  </a:lnTo>
                  <a:lnTo>
                    <a:pt x="69" y="849"/>
                  </a:lnTo>
                  <a:lnTo>
                    <a:pt x="65" y="839"/>
                  </a:lnTo>
                  <a:lnTo>
                    <a:pt x="60" y="830"/>
                  </a:lnTo>
                  <a:lnTo>
                    <a:pt x="56" y="821"/>
                  </a:lnTo>
                  <a:lnTo>
                    <a:pt x="56" y="815"/>
                  </a:lnTo>
                  <a:lnTo>
                    <a:pt x="58" y="808"/>
                  </a:lnTo>
                  <a:lnTo>
                    <a:pt x="58" y="808"/>
                  </a:lnTo>
                  <a:lnTo>
                    <a:pt x="63" y="795"/>
                  </a:lnTo>
                  <a:lnTo>
                    <a:pt x="67" y="783"/>
                  </a:lnTo>
                  <a:lnTo>
                    <a:pt x="67" y="783"/>
                  </a:lnTo>
                  <a:lnTo>
                    <a:pt x="67" y="768"/>
                  </a:lnTo>
                  <a:lnTo>
                    <a:pt x="65" y="754"/>
                  </a:lnTo>
                  <a:lnTo>
                    <a:pt x="65" y="754"/>
                  </a:lnTo>
                  <a:lnTo>
                    <a:pt x="60" y="729"/>
                  </a:lnTo>
                  <a:lnTo>
                    <a:pt x="58" y="716"/>
                  </a:lnTo>
                  <a:lnTo>
                    <a:pt x="56" y="702"/>
                  </a:lnTo>
                  <a:lnTo>
                    <a:pt x="56" y="702"/>
                  </a:lnTo>
                  <a:lnTo>
                    <a:pt x="54" y="700"/>
                  </a:lnTo>
                  <a:lnTo>
                    <a:pt x="53" y="698"/>
                  </a:lnTo>
                  <a:lnTo>
                    <a:pt x="45" y="700"/>
                  </a:lnTo>
                  <a:lnTo>
                    <a:pt x="45" y="700"/>
                  </a:lnTo>
                  <a:lnTo>
                    <a:pt x="38" y="700"/>
                  </a:lnTo>
                  <a:lnTo>
                    <a:pt x="33" y="696"/>
                  </a:lnTo>
                  <a:lnTo>
                    <a:pt x="33" y="696"/>
                  </a:lnTo>
                  <a:lnTo>
                    <a:pt x="33" y="693"/>
                  </a:lnTo>
                  <a:lnTo>
                    <a:pt x="33" y="691"/>
                  </a:lnTo>
                  <a:lnTo>
                    <a:pt x="33" y="689"/>
                  </a:lnTo>
                  <a:lnTo>
                    <a:pt x="33" y="689"/>
                  </a:lnTo>
                  <a:lnTo>
                    <a:pt x="27" y="687"/>
                  </a:lnTo>
                  <a:lnTo>
                    <a:pt x="27" y="687"/>
                  </a:lnTo>
                  <a:lnTo>
                    <a:pt x="24" y="686"/>
                  </a:lnTo>
                  <a:lnTo>
                    <a:pt x="22" y="684"/>
                  </a:lnTo>
                  <a:lnTo>
                    <a:pt x="20" y="682"/>
                  </a:lnTo>
                  <a:lnTo>
                    <a:pt x="20" y="682"/>
                  </a:lnTo>
                  <a:lnTo>
                    <a:pt x="24" y="657"/>
                  </a:lnTo>
                  <a:lnTo>
                    <a:pt x="24" y="657"/>
                  </a:lnTo>
                  <a:lnTo>
                    <a:pt x="26" y="621"/>
                  </a:lnTo>
                  <a:lnTo>
                    <a:pt x="26" y="621"/>
                  </a:lnTo>
                  <a:lnTo>
                    <a:pt x="33" y="531"/>
                  </a:lnTo>
                  <a:lnTo>
                    <a:pt x="33" y="531"/>
                  </a:lnTo>
                  <a:lnTo>
                    <a:pt x="31" y="522"/>
                  </a:lnTo>
                  <a:lnTo>
                    <a:pt x="31" y="513"/>
                  </a:lnTo>
                  <a:lnTo>
                    <a:pt x="29" y="506"/>
                  </a:lnTo>
                  <a:lnTo>
                    <a:pt x="29" y="497"/>
                  </a:lnTo>
                  <a:lnTo>
                    <a:pt x="29" y="497"/>
                  </a:lnTo>
                  <a:lnTo>
                    <a:pt x="29" y="491"/>
                  </a:lnTo>
                  <a:lnTo>
                    <a:pt x="31" y="488"/>
                  </a:lnTo>
                  <a:lnTo>
                    <a:pt x="31" y="488"/>
                  </a:lnTo>
                  <a:lnTo>
                    <a:pt x="31" y="482"/>
                  </a:lnTo>
                  <a:lnTo>
                    <a:pt x="31" y="477"/>
                  </a:lnTo>
                  <a:lnTo>
                    <a:pt x="31" y="477"/>
                  </a:lnTo>
                  <a:lnTo>
                    <a:pt x="33" y="459"/>
                  </a:lnTo>
                  <a:lnTo>
                    <a:pt x="33" y="459"/>
                  </a:lnTo>
                  <a:lnTo>
                    <a:pt x="38" y="392"/>
                  </a:lnTo>
                  <a:lnTo>
                    <a:pt x="38" y="392"/>
                  </a:lnTo>
                  <a:lnTo>
                    <a:pt x="42" y="382"/>
                  </a:lnTo>
                  <a:lnTo>
                    <a:pt x="42" y="376"/>
                  </a:lnTo>
                  <a:lnTo>
                    <a:pt x="42" y="371"/>
                  </a:lnTo>
                  <a:lnTo>
                    <a:pt x="42" y="371"/>
                  </a:lnTo>
                  <a:lnTo>
                    <a:pt x="40" y="358"/>
                  </a:lnTo>
                  <a:lnTo>
                    <a:pt x="38" y="353"/>
                  </a:lnTo>
                  <a:lnTo>
                    <a:pt x="35" y="347"/>
                  </a:lnTo>
                  <a:lnTo>
                    <a:pt x="35" y="347"/>
                  </a:lnTo>
                  <a:lnTo>
                    <a:pt x="29" y="344"/>
                  </a:lnTo>
                  <a:lnTo>
                    <a:pt x="24" y="340"/>
                  </a:lnTo>
                  <a:lnTo>
                    <a:pt x="24" y="340"/>
                  </a:lnTo>
                  <a:lnTo>
                    <a:pt x="18" y="335"/>
                  </a:lnTo>
                  <a:lnTo>
                    <a:pt x="11" y="329"/>
                  </a:lnTo>
                  <a:lnTo>
                    <a:pt x="11" y="329"/>
                  </a:lnTo>
                  <a:lnTo>
                    <a:pt x="6" y="322"/>
                  </a:lnTo>
                  <a:lnTo>
                    <a:pt x="2" y="313"/>
                  </a:lnTo>
                  <a:lnTo>
                    <a:pt x="0" y="306"/>
                  </a:lnTo>
                  <a:lnTo>
                    <a:pt x="0" y="297"/>
                  </a:lnTo>
                  <a:lnTo>
                    <a:pt x="4" y="279"/>
                  </a:lnTo>
                  <a:lnTo>
                    <a:pt x="9" y="261"/>
                  </a:lnTo>
                  <a:lnTo>
                    <a:pt x="9" y="261"/>
                  </a:lnTo>
                  <a:lnTo>
                    <a:pt x="18" y="243"/>
                  </a:lnTo>
                  <a:lnTo>
                    <a:pt x="27" y="225"/>
                  </a:lnTo>
                  <a:lnTo>
                    <a:pt x="36" y="207"/>
                  </a:lnTo>
                  <a:lnTo>
                    <a:pt x="44" y="189"/>
                  </a:lnTo>
                  <a:lnTo>
                    <a:pt x="44" y="189"/>
                  </a:lnTo>
                  <a:lnTo>
                    <a:pt x="51" y="171"/>
                  </a:lnTo>
                  <a:lnTo>
                    <a:pt x="56" y="162"/>
                  </a:lnTo>
                  <a:lnTo>
                    <a:pt x="63" y="157"/>
                  </a:lnTo>
                  <a:lnTo>
                    <a:pt x="63" y="157"/>
                  </a:lnTo>
                  <a:lnTo>
                    <a:pt x="71" y="153"/>
                  </a:lnTo>
                  <a:lnTo>
                    <a:pt x="78" y="151"/>
                  </a:lnTo>
                  <a:lnTo>
                    <a:pt x="85" y="150"/>
                  </a:lnTo>
                  <a:lnTo>
                    <a:pt x="92" y="148"/>
                  </a:lnTo>
                  <a:lnTo>
                    <a:pt x="92" y="148"/>
                  </a:lnTo>
                  <a:lnTo>
                    <a:pt x="90" y="146"/>
                  </a:lnTo>
                  <a:lnTo>
                    <a:pt x="90" y="144"/>
                  </a:lnTo>
                  <a:lnTo>
                    <a:pt x="92" y="142"/>
                  </a:lnTo>
                  <a:lnTo>
                    <a:pt x="92" y="142"/>
                  </a:lnTo>
                  <a:lnTo>
                    <a:pt x="99" y="139"/>
                  </a:lnTo>
                  <a:lnTo>
                    <a:pt x="105" y="133"/>
                  </a:lnTo>
                  <a:lnTo>
                    <a:pt x="105" y="133"/>
                  </a:lnTo>
                  <a:lnTo>
                    <a:pt x="108" y="130"/>
                  </a:lnTo>
                  <a:lnTo>
                    <a:pt x="112" y="128"/>
                  </a:lnTo>
                  <a:lnTo>
                    <a:pt x="123" y="130"/>
                  </a:lnTo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9" name="Freeform 41"/>
            <p:cNvSpPr>
              <a:spLocks/>
            </p:cNvSpPr>
            <p:nvPr/>
          </p:nvSpPr>
          <p:spPr bwMode="auto">
            <a:xfrm>
              <a:off x="843528" y="3492100"/>
              <a:ext cx="381490" cy="1266492"/>
            </a:xfrm>
            <a:custGeom>
              <a:avLst/>
              <a:gdLst/>
              <a:ahLst/>
              <a:cxnLst>
                <a:cxn ang="0">
                  <a:pos x="159" y="145"/>
                </a:cxn>
                <a:cxn ang="0">
                  <a:pos x="196" y="158"/>
                </a:cxn>
                <a:cxn ang="0">
                  <a:pos x="232" y="181"/>
                </a:cxn>
                <a:cxn ang="0">
                  <a:pos x="256" y="251"/>
                </a:cxn>
                <a:cxn ang="0">
                  <a:pos x="272" y="341"/>
                </a:cxn>
                <a:cxn ang="0">
                  <a:pos x="259" y="403"/>
                </a:cxn>
                <a:cxn ang="0">
                  <a:pos x="256" y="442"/>
                </a:cxn>
                <a:cxn ang="0">
                  <a:pos x="256" y="520"/>
                </a:cxn>
                <a:cxn ang="0">
                  <a:pos x="261" y="599"/>
                </a:cxn>
                <a:cxn ang="0">
                  <a:pos x="267" y="689"/>
                </a:cxn>
                <a:cxn ang="0">
                  <a:pos x="259" y="700"/>
                </a:cxn>
                <a:cxn ang="0">
                  <a:pos x="243" y="701"/>
                </a:cxn>
                <a:cxn ang="0">
                  <a:pos x="218" y="708"/>
                </a:cxn>
                <a:cxn ang="0">
                  <a:pos x="195" y="743"/>
                </a:cxn>
                <a:cxn ang="0">
                  <a:pos x="186" y="818"/>
                </a:cxn>
                <a:cxn ang="0">
                  <a:pos x="189" y="831"/>
                </a:cxn>
                <a:cxn ang="0">
                  <a:pos x="216" y="870"/>
                </a:cxn>
                <a:cxn ang="0">
                  <a:pos x="211" y="892"/>
                </a:cxn>
                <a:cxn ang="0">
                  <a:pos x="171" y="885"/>
                </a:cxn>
                <a:cxn ang="0">
                  <a:pos x="166" y="870"/>
                </a:cxn>
                <a:cxn ang="0">
                  <a:pos x="157" y="860"/>
                </a:cxn>
                <a:cxn ang="0">
                  <a:pos x="151" y="843"/>
                </a:cxn>
                <a:cxn ang="0">
                  <a:pos x="151" y="816"/>
                </a:cxn>
                <a:cxn ang="0">
                  <a:pos x="159" y="743"/>
                </a:cxn>
                <a:cxn ang="0">
                  <a:pos x="155" y="708"/>
                </a:cxn>
                <a:cxn ang="0">
                  <a:pos x="142" y="712"/>
                </a:cxn>
                <a:cxn ang="0">
                  <a:pos x="130" y="786"/>
                </a:cxn>
                <a:cxn ang="0">
                  <a:pos x="135" y="818"/>
                </a:cxn>
                <a:cxn ang="0">
                  <a:pos x="139" y="840"/>
                </a:cxn>
                <a:cxn ang="0">
                  <a:pos x="130" y="881"/>
                </a:cxn>
                <a:cxn ang="0">
                  <a:pos x="108" y="901"/>
                </a:cxn>
                <a:cxn ang="0">
                  <a:pos x="81" y="890"/>
                </a:cxn>
                <a:cxn ang="0">
                  <a:pos x="88" y="860"/>
                </a:cxn>
                <a:cxn ang="0">
                  <a:pos x="101" y="827"/>
                </a:cxn>
                <a:cxn ang="0">
                  <a:pos x="103" y="797"/>
                </a:cxn>
                <a:cxn ang="0">
                  <a:pos x="90" y="728"/>
                </a:cxn>
                <a:cxn ang="0">
                  <a:pos x="81" y="707"/>
                </a:cxn>
                <a:cxn ang="0">
                  <a:pos x="42" y="701"/>
                </a:cxn>
                <a:cxn ang="0">
                  <a:pos x="24" y="696"/>
                </a:cxn>
                <a:cxn ang="0">
                  <a:pos x="36" y="597"/>
                </a:cxn>
                <a:cxn ang="0">
                  <a:pos x="34" y="527"/>
                </a:cxn>
                <a:cxn ang="0">
                  <a:pos x="27" y="476"/>
                </a:cxn>
                <a:cxn ang="0">
                  <a:pos x="22" y="417"/>
                </a:cxn>
                <a:cxn ang="0">
                  <a:pos x="0" y="334"/>
                </a:cxn>
                <a:cxn ang="0">
                  <a:pos x="2" y="289"/>
                </a:cxn>
                <a:cxn ang="0">
                  <a:pos x="18" y="221"/>
                </a:cxn>
                <a:cxn ang="0">
                  <a:pos x="34" y="180"/>
                </a:cxn>
                <a:cxn ang="0">
                  <a:pos x="70" y="162"/>
                </a:cxn>
                <a:cxn ang="0">
                  <a:pos x="90" y="149"/>
                </a:cxn>
                <a:cxn ang="0">
                  <a:pos x="76" y="133"/>
                </a:cxn>
                <a:cxn ang="0">
                  <a:pos x="51" y="93"/>
                </a:cxn>
                <a:cxn ang="0">
                  <a:pos x="61" y="61"/>
                </a:cxn>
                <a:cxn ang="0">
                  <a:pos x="60" y="41"/>
                </a:cxn>
                <a:cxn ang="0">
                  <a:pos x="72" y="19"/>
                </a:cxn>
                <a:cxn ang="0">
                  <a:pos x="101" y="1"/>
                </a:cxn>
                <a:cxn ang="0">
                  <a:pos x="126" y="7"/>
                </a:cxn>
                <a:cxn ang="0">
                  <a:pos x="142" y="9"/>
                </a:cxn>
                <a:cxn ang="0">
                  <a:pos x="164" y="46"/>
                </a:cxn>
                <a:cxn ang="0">
                  <a:pos x="177" y="59"/>
                </a:cxn>
                <a:cxn ang="0">
                  <a:pos x="177" y="91"/>
                </a:cxn>
                <a:cxn ang="0">
                  <a:pos x="169" y="109"/>
                </a:cxn>
                <a:cxn ang="0">
                  <a:pos x="160" y="126"/>
                </a:cxn>
                <a:cxn ang="0">
                  <a:pos x="151" y="129"/>
                </a:cxn>
              </a:cxnLst>
              <a:rect l="0" t="0" r="r" b="b"/>
              <a:pathLst>
                <a:path w="272" h="903">
                  <a:moveTo>
                    <a:pt x="146" y="131"/>
                  </a:moveTo>
                  <a:lnTo>
                    <a:pt x="146" y="131"/>
                  </a:lnTo>
                  <a:lnTo>
                    <a:pt x="151" y="138"/>
                  </a:lnTo>
                  <a:lnTo>
                    <a:pt x="159" y="145"/>
                  </a:lnTo>
                  <a:lnTo>
                    <a:pt x="159" y="145"/>
                  </a:lnTo>
                  <a:lnTo>
                    <a:pt x="166" y="145"/>
                  </a:lnTo>
                  <a:lnTo>
                    <a:pt x="173" y="147"/>
                  </a:lnTo>
                  <a:lnTo>
                    <a:pt x="173" y="147"/>
                  </a:lnTo>
                  <a:lnTo>
                    <a:pt x="186" y="153"/>
                  </a:lnTo>
                  <a:lnTo>
                    <a:pt x="196" y="158"/>
                  </a:lnTo>
                  <a:lnTo>
                    <a:pt x="196" y="158"/>
                  </a:lnTo>
                  <a:lnTo>
                    <a:pt x="209" y="162"/>
                  </a:lnTo>
                  <a:lnTo>
                    <a:pt x="218" y="165"/>
                  </a:lnTo>
                  <a:lnTo>
                    <a:pt x="227" y="171"/>
                  </a:lnTo>
                  <a:lnTo>
                    <a:pt x="232" y="181"/>
                  </a:lnTo>
                  <a:lnTo>
                    <a:pt x="232" y="181"/>
                  </a:lnTo>
                  <a:lnTo>
                    <a:pt x="241" y="199"/>
                  </a:lnTo>
                  <a:lnTo>
                    <a:pt x="247" y="217"/>
                  </a:lnTo>
                  <a:lnTo>
                    <a:pt x="247" y="217"/>
                  </a:lnTo>
                  <a:lnTo>
                    <a:pt x="256" y="251"/>
                  </a:lnTo>
                  <a:lnTo>
                    <a:pt x="265" y="286"/>
                  </a:lnTo>
                  <a:lnTo>
                    <a:pt x="265" y="286"/>
                  </a:lnTo>
                  <a:lnTo>
                    <a:pt x="268" y="305"/>
                  </a:lnTo>
                  <a:lnTo>
                    <a:pt x="272" y="323"/>
                  </a:lnTo>
                  <a:lnTo>
                    <a:pt x="272" y="341"/>
                  </a:lnTo>
                  <a:lnTo>
                    <a:pt x="268" y="363"/>
                  </a:lnTo>
                  <a:lnTo>
                    <a:pt x="268" y="363"/>
                  </a:lnTo>
                  <a:lnTo>
                    <a:pt x="265" y="383"/>
                  </a:lnTo>
                  <a:lnTo>
                    <a:pt x="259" y="403"/>
                  </a:lnTo>
                  <a:lnTo>
                    <a:pt x="259" y="403"/>
                  </a:lnTo>
                  <a:lnTo>
                    <a:pt x="256" y="413"/>
                  </a:lnTo>
                  <a:lnTo>
                    <a:pt x="256" y="422"/>
                  </a:lnTo>
                  <a:lnTo>
                    <a:pt x="254" y="431"/>
                  </a:lnTo>
                  <a:lnTo>
                    <a:pt x="256" y="442"/>
                  </a:lnTo>
                  <a:lnTo>
                    <a:pt x="256" y="442"/>
                  </a:lnTo>
                  <a:lnTo>
                    <a:pt x="259" y="482"/>
                  </a:lnTo>
                  <a:lnTo>
                    <a:pt x="259" y="502"/>
                  </a:lnTo>
                  <a:lnTo>
                    <a:pt x="258" y="511"/>
                  </a:lnTo>
                  <a:lnTo>
                    <a:pt x="256" y="520"/>
                  </a:lnTo>
                  <a:lnTo>
                    <a:pt x="256" y="520"/>
                  </a:lnTo>
                  <a:lnTo>
                    <a:pt x="254" y="529"/>
                  </a:lnTo>
                  <a:lnTo>
                    <a:pt x="254" y="538"/>
                  </a:lnTo>
                  <a:lnTo>
                    <a:pt x="258" y="556"/>
                  </a:lnTo>
                  <a:lnTo>
                    <a:pt x="258" y="556"/>
                  </a:lnTo>
                  <a:lnTo>
                    <a:pt x="261" y="599"/>
                  </a:lnTo>
                  <a:lnTo>
                    <a:pt x="261" y="599"/>
                  </a:lnTo>
                  <a:lnTo>
                    <a:pt x="265" y="644"/>
                  </a:lnTo>
                  <a:lnTo>
                    <a:pt x="267" y="665"/>
                  </a:lnTo>
                  <a:lnTo>
                    <a:pt x="267" y="689"/>
                  </a:lnTo>
                  <a:lnTo>
                    <a:pt x="267" y="689"/>
                  </a:lnTo>
                  <a:lnTo>
                    <a:pt x="267" y="694"/>
                  </a:lnTo>
                  <a:lnTo>
                    <a:pt x="267" y="698"/>
                  </a:lnTo>
                  <a:lnTo>
                    <a:pt x="263" y="698"/>
                  </a:lnTo>
                  <a:lnTo>
                    <a:pt x="263" y="698"/>
                  </a:lnTo>
                  <a:lnTo>
                    <a:pt x="259" y="700"/>
                  </a:lnTo>
                  <a:lnTo>
                    <a:pt x="254" y="700"/>
                  </a:lnTo>
                  <a:lnTo>
                    <a:pt x="249" y="698"/>
                  </a:lnTo>
                  <a:lnTo>
                    <a:pt x="243" y="698"/>
                  </a:lnTo>
                  <a:lnTo>
                    <a:pt x="243" y="698"/>
                  </a:lnTo>
                  <a:lnTo>
                    <a:pt x="243" y="701"/>
                  </a:lnTo>
                  <a:lnTo>
                    <a:pt x="241" y="705"/>
                  </a:lnTo>
                  <a:lnTo>
                    <a:pt x="234" y="707"/>
                  </a:lnTo>
                  <a:lnTo>
                    <a:pt x="223" y="708"/>
                  </a:lnTo>
                  <a:lnTo>
                    <a:pt x="218" y="708"/>
                  </a:lnTo>
                  <a:lnTo>
                    <a:pt x="218" y="708"/>
                  </a:lnTo>
                  <a:lnTo>
                    <a:pt x="207" y="708"/>
                  </a:lnTo>
                  <a:lnTo>
                    <a:pt x="204" y="708"/>
                  </a:lnTo>
                  <a:lnTo>
                    <a:pt x="202" y="712"/>
                  </a:lnTo>
                  <a:lnTo>
                    <a:pt x="202" y="712"/>
                  </a:lnTo>
                  <a:lnTo>
                    <a:pt x="195" y="743"/>
                  </a:lnTo>
                  <a:lnTo>
                    <a:pt x="195" y="743"/>
                  </a:lnTo>
                  <a:lnTo>
                    <a:pt x="187" y="788"/>
                  </a:lnTo>
                  <a:lnTo>
                    <a:pt x="187" y="788"/>
                  </a:lnTo>
                  <a:lnTo>
                    <a:pt x="186" y="807"/>
                  </a:lnTo>
                  <a:lnTo>
                    <a:pt x="186" y="818"/>
                  </a:lnTo>
                  <a:lnTo>
                    <a:pt x="186" y="822"/>
                  </a:lnTo>
                  <a:lnTo>
                    <a:pt x="187" y="825"/>
                  </a:lnTo>
                  <a:lnTo>
                    <a:pt x="187" y="825"/>
                  </a:lnTo>
                  <a:lnTo>
                    <a:pt x="187" y="827"/>
                  </a:lnTo>
                  <a:lnTo>
                    <a:pt x="189" y="831"/>
                  </a:lnTo>
                  <a:lnTo>
                    <a:pt x="195" y="840"/>
                  </a:lnTo>
                  <a:lnTo>
                    <a:pt x="205" y="854"/>
                  </a:lnTo>
                  <a:lnTo>
                    <a:pt x="205" y="854"/>
                  </a:lnTo>
                  <a:lnTo>
                    <a:pt x="211" y="861"/>
                  </a:lnTo>
                  <a:lnTo>
                    <a:pt x="216" y="870"/>
                  </a:lnTo>
                  <a:lnTo>
                    <a:pt x="218" y="879"/>
                  </a:lnTo>
                  <a:lnTo>
                    <a:pt x="216" y="885"/>
                  </a:lnTo>
                  <a:lnTo>
                    <a:pt x="214" y="888"/>
                  </a:lnTo>
                  <a:lnTo>
                    <a:pt x="214" y="888"/>
                  </a:lnTo>
                  <a:lnTo>
                    <a:pt x="211" y="892"/>
                  </a:lnTo>
                  <a:lnTo>
                    <a:pt x="205" y="894"/>
                  </a:lnTo>
                  <a:lnTo>
                    <a:pt x="200" y="894"/>
                  </a:lnTo>
                  <a:lnTo>
                    <a:pt x="193" y="894"/>
                  </a:lnTo>
                  <a:lnTo>
                    <a:pt x="180" y="890"/>
                  </a:lnTo>
                  <a:lnTo>
                    <a:pt x="171" y="885"/>
                  </a:lnTo>
                  <a:lnTo>
                    <a:pt x="171" y="885"/>
                  </a:lnTo>
                  <a:lnTo>
                    <a:pt x="168" y="881"/>
                  </a:lnTo>
                  <a:lnTo>
                    <a:pt x="168" y="878"/>
                  </a:lnTo>
                  <a:lnTo>
                    <a:pt x="168" y="874"/>
                  </a:lnTo>
                  <a:lnTo>
                    <a:pt x="166" y="870"/>
                  </a:lnTo>
                  <a:lnTo>
                    <a:pt x="166" y="870"/>
                  </a:lnTo>
                  <a:lnTo>
                    <a:pt x="164" y="867"/>
                  </a:lnTo>
                  <a:lnTo>
                    <a:pt x="162" y="865"/>
                  </a:lnTo>
                  <a:lnTo>
                    <a:pt x="159" y="863"/>
                  </a:lnTo>
                  <a:lnTo>
                    <a:pt x="157" y="860"/>
                  </a:lnTo>
                  <a:lnTo>
                    <a:pt x="157" y="860"/>
                  </a:lnTo>
                  <a:lnTo>
                    <a:pt x="155" y="856"/>
                  </a:lnTo>
                  <a:lnTo>
                    <a:pt x="155" y="852"/>
                  </a:lnTo>
                  <a:lnTo>
                    <a:pt x="155" y="852"/>
                  </a:lnTo>
                  <a:lnTo>
                    <a:pt x="151" y="843"/>
                  </a:lnTo>
                  <a:lnTo>
                    <a:pt x="148" y="834"/>
                  </a:lnTo>
                  <a:lnTo>
                    <a:pt x="148" y="834"/>
                  </a:lnTo>
                  <a:lnTo>
                    <a:pt x="148" y="825"/>
                  </a:lnTo>
                  <a:lnTo>
                    <a:pt x="151" y="816"/>
                  </a:lnTo>
                  <a:lnTo>
                    <a:pt x="151" y="816"/>
                  </a:lnTo>
                  <a:lnTo>
                    <a:pt x="155" y="806"/>
                  </a:lnTo>
                  <a:lnTo>
                    <a:pt x="157" y="795"/>
                  </a:lnTo>
                  <a:lnTo>
                    <a:pt x="157" y="771"/>
                  </a:lnTo>
                  <a:lnTo>
                    <a:pt x="157" y="771"/>
                  </a:lnTo>
                  <a:lnTo>
                    <a:pt x="159" y="743"/>
                  </a:lnTo>
                  <a:lnTo>
                    <a:pt x="157" y="716"/>
                  </a:lnTo>
                  <a:lnTo>
                    <a:pt x="157" y="716"/>
                  </a:lnTo>
                  <a:lnTo>
                    <a:pt x="157" y="708"/>
                  </a:lnTo>
                  <a:lnTo>
                    <a:pt x="157" y="708"/>
                  </a:lnTo>
                  <a:lnTo>
                    <a:pt x="155" y="708"/>
                  </a:lnTo>
                  <a:lnTo>
                    <a:pt x="153" y="708"/>
                  </a:lnTo>
                  <a:lnTo>
                    <a:pt x="153" y="712"/>
                  </a:lnTo>
                  <a:lnTo>
                    <a:pt x="153" y="712"/>
                  </a:lnTo>
                  <a:lnTo>
                    <a:pt x="148" y="712"/>
                  </a:lnTo>
                  <a:lnTo>
                    <a:pt x="142" y="712"/>
                  </a:lnTo>
                  <a:lnTo>
                    <a:pt x="132" y="710"/>
                  </a:lnTo>
                  <a:lnTo>
                    <a:pt x="132" y="710"/>
                  </a:lnTo>
                  <a:lnTo>
                    <a:pt x="130" y="748"/>
                  </a:lnTo>
                  <a:lnTo>
                    <a:pt x="130" y="786"/>
                  </a:lnTo>
                  <a:lnTo>
                    <a:pt x="130" y="786"/>
                  </a:lnTo>
                  <a:lnTo>
                    <a:pt x="132" y="797"/>
                  </a:lnTo>
                  <a:lnTo>
                    <a:pt x="135" y="807"/>
                  </a:lnTo>
                  <a:lnTo>
                    <a:pt x="135" y="807"/>
                  </a:lnTo>
                  <a:lnTo>
                    <a:pt x="135" y="813"/>
                  </a:lnTo>
                  <a:lnTo>
                    <a:pt x="135" y="818"/>
                  </a:lnTo>
                  <a:lnTo>
                    <a:pt x="135" y="824"/>
                  </a:lnTo>
                  <a:lnTo>
                    <a:pt x="137" y="827"/>
                  </a:lnTo>
                  <a:lnTo>
                    <a:pt x="137" y="827"/>
                  </a:lnTo>
                  <a:lnTo>
                    <a:pt x="139" y="834"/>
                  </a:lnTo>
                  <a:lnTo>
                    <a:pt x="139" y="840"/>
                  </a:lnTo>
                  <a:lnTo>
                    <a:pt x="135" y="851"/>
                  </a:lnTo>
                  <a:lnTo>
                    <a:pt x="133" y="863"/>
                  </a:lnTo>
                  <a:lnTo>
                    <a:pt x="130" y="874"/>
                  </a:lnTo>
                  <a:lnTo>
                    <a:pt x="130" y="874"/>
                  </a:lnTo>
                  <a:lnTo>
                    <a:pt x="130" y="881"/>
                  </a:lnTo>
                  <a:lnTo>
                    <a:pt x="128" y="888"/>
                  </a:lnTo>
                  <a:lnTo>
                    <a:pt x="124" y="894"/>
                  </a:lnTo>
                  <a:lnTo>
                    <a:pt x="117" y="897"/>
                  </a:lnTo>
                  <a:lnTo>
                    <a:pt x="117" y="897"/>
                  </a:lnTo>
                  <a:lnTo>
                    <a:pt x="108" y="901"/>
                  </a:lnTo>
                  <a:lnTo>
                    <a:pt x="97" y="903"/>
                  </a:lnTo>
                  <a:lnTo>
                    <a:pt x="92" y="901"/>
                  </a:lnTo>
                  <a:lnTo>
                    <a:pt x="87" y="899"/>
                  </a:lnTo>
                  <a:lnTo>
                    <a:pt x="83" y="896"/>
                  </a:lnTo>
                  <a:lnTo>
                    <a:pt x="81" y="890"/>
                  </a:lnTo>
                  <a:lnTo>
                    <a:pt x="81" y="890"/>
                  </a:lnTo>
                  <a:lnTo>
                    <a:pt x="79" y="881"/>
                  </a:lnTo>
                  <a:lnTo>
                    <a:pt x="81" y="874"/>
                  </a:lnTo>
                  <a:lnTo>
                    <a:pt x="83" y="867"/>
                  </a:lnTo>
                  <a:lnTo>
                    <a:pt x="88" y="860"/>
                  </a:lnTo>
                  <a:lnTo>
                    <a:pt x="97" y="845"/>
                  </a:lnTo>
                  <a:lnTo>
                    <a:pt x="99" y="838"/>
                  </a:lnTo>
                  <a:lnTo>
                    <a:pt x="99" y="831"/>
                  </a:lnTo>
                  <a:lnTo>
                    <a:pt x="99" y="831"/>
                  </a:lnTo>
                  <a:lnTo>
                    <a:pt x="101" y="827"/>
                  </a:lnTo>
                  <a:lnTo>
                    <a:pt x="103" y="822"/>
                  </a:lnTo>
                  <a:lnTo>
                    <a:pt x="103" y="822"/>
                  </a:lnTo>
                  <a:lnTo>
                    <a:pt x="105" y="811"/>
                  </a:lnTo>
                  <a:lnTo>
                    <a:pt x="105" y="811"/>
                  </a:lnTo>
                  <a:lnTo>
                    <a:pt x="103" y="797"/>
                  </a:lnTo>
                  <a:lnTo>
                    <a:pt x="101" y="782"/>
                  </a:lnTo>
                  <a:lnTo>
                    <a:pt x="96" y="753"/>
                  </a:lnTo>
                  <a:lnTo>
                    <a:pt x="96" y="753"/>
                  </a:lnTo>
                  <a:lnTo>
                    <a:pt x="90" y="728"/>
                  </a:lnTo>
                  <a:lnTo>
                    <a:pt x="90" y="728"/>
                  </a:lnTo>
                  <a:lnTo>
                    <a:pt x="88" y="717"/>
                  </a:lnTo>
                  <a:lnTo>
                    <a:pt x="87" y="712"/>
                  </a:lnTo>
                  <a:lnTo>
                    <a:pt x="85" y="708"/>
                  </a:lnTo>
                  <a:lnTo>
                    <a:pt x="85" y="708"/>
                  </a:lnTo>
                  <a:lnTo>
                    <a:pt x="81" y="707"/>
                  </a:lnTo>
                  <a:lnTo>
                    <a:pt x="76" y="705"/>
                  </a:lnTo>
                  <a:lnTo>
                    <a:pt x="67" y="705"/>
                  </a:lnTo>
                  <a:lnTo>
                    <a:pt x="67" y="705"/>
                  </a:lnTo>
                  <a:lnTo>
                    <a:pt x="54" y="703"/>
                  </a:lnTo>
                  <a:lnTo>
                    <a:pt x="42" y="701"/>
                  </a:lnTo>
                  <a:lnTo>
                    <a:pt x="42" y="701"/>
                  </a:lnTo>
                  <a:lnTo>
                    <a:pt x="33" y="700"/>
                  </a:lnTo>
                  <a:lnTo>
                    <a:pt x="27" y="698"/>
                  </a:lnTo>
                  <a:lnTo>
                    <a:pt x="24" y="696"/>
                  </a:lnTo>
                  <a:lnTo>
                    <a:pt x="24" y="696"/>
                  </a:lnTo>
                  <a:lnTo>
                    <a:pt x="27" y="682"/>
                  </a:lnTo>
                  <a:lnTo>
                    <a:pt x="27" y="682"/>
                  </a:lnTo>
                  <a:lnTo>
                    <a:pt x="33" y="637"/>
                  </a:lnTo>
                  <a:lnTo>
                    <a:pt x="33" y="637"/>
                  </a:lnTo>
                  <a:lnTo>
                    <a:pt x="36" y="597"/>
                  </a:lnTo>
                  <a:lnTo>
                    <a:pt x="38" y="557"/>
                  </a:lnTo>
                  <a:lnTo>
                    <a:pt x="38" y="557"/>
                  </a:lnTo>
                  <a:lnTo>
                    <a:pt x="38" y="550"/>
                  </a:lnTo>
                  <a:lnTo>
                    <a:pt x="36" y="543"/>
                  </a:lnTo>
                  <a:lnTo>
                    <a:pt x="34" y="527"/>
                  </a:lnTo>
                  <a:lnTo>
                    <a:pt x="34" y="527"/>
                  </a:lnTo>
                  <a:lnTo>
                    <a:pt x="29" y="502"/>
                  </a:lnTo>
                  <a:lnTo>
                    <a:pt x="29" y="489"/>
                  </a:lnTo>
                  <a:lnTo>
                    <a:pt x="27" y="476"/>
                  </a:lnTo>
                  <a:lnTo>
                    <a:pt x="27" y="476"/>
                  </a:lnTo>
                  <a:lnTo>
                    <a:pt x="29" y="455"/>
                  </a:lnTo>
                  <a:lnTo>
                    <a:pt x="29" y="444"/>
                  </a:lnTo>
                  <a:lnTo>
                    <a:pt x="27" y="435"/>
                  </a:lnTo>
                  <a:lnTo>
                    <a:pt x="27" y="435"/>
                  </a:lnTo>
                  <a:lnTo>
                    <a:pt x="22" y="417"/>
                  </a:lnTo>
                  <a:lnTo>
                    <a:pt x="15" y="399"/>
                  </a:lnTo>
                  <a:lnTo>
                    <a:pt x="15" y="399"/>
                  </a:lnTo>
                  <a:lnTo>
                    <a:pt x="7" y="377"/>
                  </a:lnTo>
                  <a:lnTo>
                    <a:pt x="2" y="356"/>
                  </a:lnTo>
                  <a:lnTo>
                    <a:pt x="0" y="334"/>
                  </a:lnTo>
                  <a:lnTo>
                    <a:pt x="0" y="313"/>
                  </a:lnTo>
                  <a:lnTo>
                    <a:pt x="0" y="313"/>
                  </a:lnTo>
                  <a:lnTo>
                    <a:pt x="0" y="300"/>
                  </a:lnTo>
                  <a:lnTo>
                    <a:pt x="2" y="289"/>
                  </a:lnTo>
                  <a:lnTo>
                    <a:pt x="2" y="289"/>
                  </a:lnTo>
                  <a:lnTo>
                    <a:pt x="6" y="280"/>
                  </a:lnTo>
                  <a:lnTo>
                    <a:pt x="7" y="269"/>
                  </a:lnTo>
                  <a:lnTo>
                    <a:pt x="7" y="269"/>
                  </a:lnTo>
                  <a:lnTo>
                    <a:pt x="18" y="221"/>
                  </a:lnTo>
                  <a:lnTo>
                    <a:pt x="18" y="221"/>
                  </a:lnTo>
                  <a:lnTo>
                    <a:pt x="22" y="203"/>
                  </a:lnTo>
                  <a:lnTo>
                    <a:pt x="24" y="194"/>
                  </a:lnTo>
                  <a:lnTo>
                    <a:pt x="27" y="187"/>
                  </a:lnTo>
                  <a:lnTo>
                    <a:pt x="27" y="187"/>
                  </a:lnTo>
                  <a:lnTo>
                    <a:pt x="34" y="180"/>
                  </a:lnTo>
                  <a:lnTo>
                    <a:pt x="42" y="174"/>
                  </a:lnTo>
                  <a:lnTo>
                    <a:pt x="60" y="167"/>
                  </a:lnTo>
                  <a:lnTo>
                    <a:pt x="60" y="167"/>
                  </a:lnTo>
                  <a:lnTo>
                    <a:pt x="65" y="165"/>
                  </a:lnTo>
                  <a:lnTo>
                    <a:pt x="70" y="162"/>
                  </a:lnTo>
                  <a:lnTo>
                    <a:pt x="76" y="158"/>
                  </a:lnTo>
                  <a:lnTo>
                    <a:pt x="83" y="154"/>
                  </a:lnTo>
                  <a:lnTo>
                    <a:pt x="83" y="154"/>
                  </a:lnTo>
                  <a:lnTo>
                    <a:pt x="87" y="153"/>
                  </a:lnTo>
                  <a:lnTo>
                    <a:pt x="90" y="149"/>
                  </a:lnTo>
                  <a:lnTo>
                    <a:pt x="92" y="144"/>
                  </a:lnTo>
                  <a:lnTo>
                    <a:pt x="92" y="142"/>
                  </a:lnTo>
                  <a:lnTo>
                    <a:pt x="90" y="140"/>
                  </a:lnTo>
                  <a:lnTo>
                    <a:pt x="90" y="140"/>
                  </a:lnTo>
                  <a:lnTo>
                    <a:pt x="76" y="133"/>
                  </a:lnTo>
                  <a:lnTo>
                    <a:pt x="61" y="122"/>
                  </a:lnTo>
                  <a:lnTo>
                    <a:pt x="54" y="117"/>
                  </a:lnTo>
                  <a:lnTo>
                    <a:pt x="51" y="109"/>
                  </a:lnTo>
                  <a:lnTo>
                    <a:pt x="49" y="100"/>
                  </a:lnTo>
                  <a:lnTo>
                    <a:pt x="51" y="93"/>
                  </a:lnTo>
                  <a:lnTo>
                    <a:pt x="51" y="93"/>
                  </a:lnTo>
                  <a:lnTo>
                    <a:pt x="58" y="77"/>
                  </a:lnTo>
                  <a:lnTo>
                    <a:pt x="61" y="70"/>
                  </a:lnTo>
                  <a:lnTo>
                    <a:pt x="61" y="61"/>
                  </a:lnTo>
                  <a:lnTo>
                    <a:pt x="61" y="61"/>
                  </a:lnTo>
                  <a:lnTo>
                    <a:pt x="61" y="50"/>
                  </a:lnTo>
                  <a:lnTo>
                    <a:pt x="61" y="50"/>
                  </a:lnTo>
                  <a:lnTo>
                    <a:pt x="61" y="45"/>
                  </a:lnTo>
                  <a:lnTo>
                    <a:pt x="60" y="43"/>
                  </a:lnTo>
                  <a:lnTo>
                    <a:pt x="60" y="41"/>
                  </a:lnTo>
                  <a:lnTo>
                    <a:pt x="63" y="37"/>
                  </a:lnTo>
                  <a:lnTo>
                    <a:pt x="63" y="37"/>
                  </a:lnTo>
                  <a:lnTo>
                    <a:pt x="67" y="28"/>
                  </a:lnTo>
                  <a:lnTo>
                    <a:pt x="72" y="19"/>
                  </a:lnTo>
                  <a:lnTo>
                    <a:pt x="72" y="19"/>
                  </a:lnTo>
                  <a:lnTo>
                    <a:pt x="76" y="14"/>
                  </a:lnTo>
                  <a:lnTo>
                    <a:pt x="81" y="10"/>
                  </a:lnTo>
                  <a:lnTo>
                    <a:pt x="81" y="10"/>
                  </a:lnTo>
                  <a:lnTo>
                    <a:pt x="90" y="5"/>
                  </a:lnTo>
                  <a:lnTo>
                    <a:pt x="101" y="1"/>
                  </a:lnTo>
                  <a:lnTo>
                    <a:pt x="112" y="0"/>
                  </a:lnTo>
                  <a:lnTo>
                    <a:pt x="117" y="1"/>
                  </a:lnTo>
                  <a:lnTo>
                    <a:pt x="123" y="3"/>
                  </a:lnTo>
                  <a:lnTo>
                    <a:pt x="123" y="3"/>
                  </a:lnTo>
                  <a:lnTo>
                    <a:pt x="126" y="7"/>
                  </a:lnTo>
                  <a:lnTo>
                    <a:pt x="128" y="9"/>
                  </a:lnTo>
                  <a:lnTo>
                    <a:pt x="132" y="9"/>
                  </a:lnTo>
                  <a:lnTo>
                    <a:pt x="132" y="9"/>
                  </a:lnTo>
                  <a:lnTo>
                    <a:pt x="137" y="7"/>
                  </a:lnTo>
                  <a:lnTo>
                    <a:pt x="142" y="9"/>
                  </a:lnTo>
                  <a:lnTo>
                    <a:pt x="146" y="14"/>
                  </a:lnTo>
                  <a:lnTo>
                    <a:pt x="148" y="18"/>
                  </a:lnTo>
                  <a:lnTo>
                    <a:pt x="148" y="18"/>
                  </a:lnTo>
                  <a:lnTo>
                    <a:pt x="155" y="34"/>
                  </a:lnTo>
                  <a:lnTo>
                    <a:pt x="164" y="46"/>
                  </a:lnTo>
                  <a:lnTo>
                    <a:pt x="164" y="46"/>
                  </a:lnTo>
                  <a:lnTo>
                    <a:pt x="168" y="50"/>
                  </a:lnTo>
                  <a:lnTo>
                    <a:pt x="171" y="54"/>
                  </a:lnTo>
                  <a:lnTo>
                    <a:pt x="175" y="55"/>
                  </a:lnTo>
                  <a:lnTo>
                    <a:pt x="177" y="59"/>
                  </a:lnTo>
                  <a:lnTo>
                    <a:pt x="177" y="59"/>
                  </a:lnTo>
                  <a:lnTo>
                    <a:pt x="180" y="66"/>
                  </a:lnTo>
                  <a:lnTo>
                    <a:pt x="180" y="75"/>
                  </a:lnTo>
                  <a:lnTo>
                    <a:pt x="178" y="84"/>
                  </a:lnTo>
                  <a:lnTo>
                    <a:pt x="177" y="91"/>
                  </a:lnTo>
                  <a:lnTo>
                    <a:pt x="177" y="91"/>
                  </a:lnTo>
                  <a:lnTo>
                    <a:pt x="173" y="100"/>
                  </a:lnTo>
                  <a:lnTo>
                    <a:pt x="169" y="104"/>
                  </a:lnTo>
                  <a:lnTo>
                    <a:pt x="169" y="109"/>
                  </a:lnTo>
                  <a:lnTo>
                    <a:pt x="169" y="109"/>
                  </a:lnTo>
                  <a:lnTo>
                    <a:pt x="169" y="115"/>
                  </a:lnTo>
                  <a:lnTo>
                    <a:pt x="168" y="118"/>
                  </a:lnTo>
                  <a:lnTo>
                    <a:pt x="164" y="124"/>
                  </a:lnTo>
                  <a:lnTo>
                    <a:pt x="160" y="126"/>
                  </a:lnTo>
                  <a:lnTo>
                    <a:pt x="160" y="126"/>
                  </a:lnTo>
                  <a:lnTo>
                    <a:pt x="157" y="120"/>
                  </a:lnTo>
                  <a:lnTo>
                    <a:pt x="157" y="118"/>
                  </a:lnTo>
                  <a:lnTo>
                    <a:pt x="153" y="122"/>
                  </a:lnTo>
                  <a:lnTo>
                    <a:pt x="153" y="122"/>
                  </a:lnTo>
                  <a:lnTo>
                    <a:pt x="151" y="129"/>
                  </a:lnTo>
                  <a:lnTo>
                    <a:pt x="150" y="133"/>
                  </a:lnTo>
                  <a:lnTo>
                    <a:pt x="148" y="133"/>
                  </a:lnTo>
                  <a:lnTo>
                    <a:pt x="146" y="131"/>
                  </a:lnTo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0" name="Freeform 49"/>
            <p:cNvSpPr>
              <a:spLocks/>
            </p:cNvSpPr>
            <p:nvPr/>
          </p:nvSpPr>
          <p:spPr bwMode="auto">
            <a:xfrm>
              <a:off x="3630919" y="2750018"/>
              <a:ext cx="354842" cy="1265089"/>
            </a:xfrm>
            <a:custGeom>
              <a:avLst/>
              <a:gdLst/>
              <a:ahLst/>
              <a:cxnLst>
                <a:cxn ang="0">
                  <a:pos x="183" y="862"/>
                </a:cxn>
                <a:cxn ang="0">
                  <a:pos x="176" y="817"/>
                </a:cxn>
                <a:cxn ang="0">
                  <a:pos x="185" y="756"/>
                </a:cxn>
                <a:cxn ang="0">
                  <a:pos x="194" y="711"/>
                </a:cxn>
                <a:cxn ang="0">
                  <a:pos x="217" y="707"/>
                </a:cxn>
                <a:cxn ang="0">
                  <a:pos x="226" y="702"/>
                </a:cxn>
                <a:cxn ang="0">
                  <a:pos x="250" y="702"/>
                </a:cxn>
                <a:cxn ang="0">
                  <a:pos x="253" y="632"/>
                </a:cxn>
                <a:cxn ang="0">
                  <a:pos x="250" y="519"/>
                </a:cxn>
                <a:cxn ang="0">
                  <a:pos x="239" y="429"/>
                </a:cxn>
                <a:cxn ang="0">
                  <a:pos x="244" y="411"/>
                </a:cxn>
                <a:cxn ang="0">
                  <a:pos x="235" y="348"/>
                </a:cxn>
                <a:cxn ang="0">
                  <a:pos x="235" y="292"/>
                </a:cxn>
                <a:cxn ang="0">
                  <a:pos x="243" y="259"/>
                </a:cxn>
                <a:cxn ang="0">
                  <a:pos x="246" y="225"/>
                </a:cxn>
                <a:cxn ang="0">
                  <a:pos x="235" y="170"/>
                </a:cxn>
                <a:cxn ang="0">
                  <a:pos x="180" y="153"/>
                </a:cxn>
                <a:cxn ang="0">
                  <a:pos x="185" y="112"/>
                </a:cxn>
                <a:cxn ang="0">
                  <a:pos x="192" y="80"/>
                </a:cxn>
                <a:cxn ang="0">
                  <a:pos x="205" y="60"/>
                </a:cxn>
                <a:cxn ang="0">
                  <a:pos x="199" y="26"/>
                </a:cxn>
                <a:cxn ang="0">
                  <a:pos x="174" y="2"/>
                </a:cxn>
                <a:cxn ang="0">
                  <a:pos x="151" y="8"/>
                </a:cxn>
                <a:cxn ang="0">
                  <a:pos x="140" y="6"/>
                </a:cxn>
                <a:cxn ang="0">
                  <a:pos x="109" y="20"/>
                </a:cxn>
                <a:cxn ang="0">
                  <a:pos x="97" y="63"/>
                </a:cxn>
                <a:cxn ang="0">
                  <a:pos x="95" y="74"/>
                </a:cxn>
                <a:cxn ang="0">
                  <a:pos x="95" y="89"/>
                </a:cxn>
                <a:cxn ang="0">
                  <a:pos x="99" y="119"/>
                </a:cxn>
                <a:cxn ang="0">
                  <a:pos x="106" y="144"/>
                </a:cxn>
                <a:cxn ang="0">
                  <a:pos x="88" y="152"/>
                </a:cxn>
                <a:cxn ang="0">
                  <a:pos x="54" y="153"/>
                </a:cxn>
                <a:cxn ang="0">
                  <a:pos x="32" y="175"/>
                </a:cxn>
                <a:cxn ang="0">
                  <a:pos x="36" y="229"/>
                </a:cxn>
                <a:cxn ang="0">
                  <a:pos x="36" y="247"/>
                </a:cxn>
                <a:cxn ang="0">
                  <a:pos x="48" y="281"/>
                </a:cxn>
                <a:cxn ang="0">
                  <a:pos x="52" y="312"/>
                </a:cxn>
                <a:cxn ang="0">
                  <a:pos x="43" y="371"/>
                </a:cxn>
                <a:cxn ang="0">
                  <a:pos x="43" y="418"/>
                </a:cxn>
                <a:cxn ang="0">
                  <a:pos x="23" y="542"/>
                </a:cxn>
                <a:cxn ang="0">
                  <a:pos x="0" y="700"/>
                </a:cxn>
                <a:cxn ang="0">
                  <a:pos x="36" y="706"/>
                </a:cxn>
                <a:cxn ang="0">
                  <a:pos x="72" y="699"/>
                </a:cxn>
                <a:cxn ang="0">
                  <a:pos x="90" y="785"/>
                </a:cxn>
                <a:cxn ang="0">
                  <a:pos x="92" y="823"/>
                </a:cxn>
                <a:cxn ang="0">
                  <a:pos x="79" y="878"/>
                </a:cxn>
                <a:cxn ang="0">
                  <a:pos x="95" y="900"/>
                </a:cxn>
                <a:cxn ang="0">
                  <a:pos x="124" y="889"/>
                </a:cxn>
                <a:cxn ang="0">
                  <a:pos x="129" y="848"/>
                </a:cxn>
                <a:cxn ang="0">
                  <a:pos x="122" y="808"/>
                </a:cxn>
                <a:cxn ang="0">
                  <a:pos x="115" y="742"/>
                </a:cxn>
                <a:cxn ang="0">
                  <a:pos x="122" y="713"/>
                </a:cxn>
                <a:cxn ang="0">
                  <a:pos x="151" y="709"/>
                </a:cxn>
                <a:cxn ang="0">
                  <a:pos x="154" y="699"/>
                </a:cxn>
                <a:cxn ang="0">
                  <a:pos x="154" y="734"/>
                </a:cxn>
                <a:cxn ang="0">
                  <a:pos x="147" y="805"/>
                </a:cxn>
                <a:cxn ang="0">
                  <a:pos x="138" y="841"/>
                </a:cxn>
                <a:cxn ang="0">
                  <a:pos x="144" y="891"/>
                </a:cxn>
                <a:cxn ang="0">
                  <a:pos x="162" y="900"/>
                </a:cxn>
              </a:cxnLst>
              <a:rect l="0" t="0" r="r" b="b"/>
              <a:pathLst>
                <a:path w="253" h="902">
                  <a:moveTo>
                    <a:pt x="181" y="884"/>
                  </a:moveTo>
                  <a:lnTo>
                    <a:pt x="181" y="884"/>
                  </a:lnTo>
                  <a:lnTo>
                    <a:pt x="183" y="880"/>
                  </a:lnTo>
                  <a:lnTo>
                    <a:pt x="185" y="875"/>
                  </a:lnTo>
                  <a:lnTo>
                    <a:pt x="183" y="862"/>
                  </a:lnTo>
                  <a:lnTo>
                    <a:pt x="176" y="841"/>
                  </a:lnTo>
                  <a:lnTo>
                    <a:pt x="176" y="841"/>
                  </a:lnTo>
                  <a:lnTo>
                    <a:pt x="174" y="835"/>
                  </a:lnTo>
                  <a:lnTo>
                    <a:pt x="174" y="830"/>
                  </a:lnTo>
                  <a:lnTo>
                    <a:pt x="176" y="817"/>
                  </a:lnTo>
                  <a:lnTo>
                    <a:pt x="176" y="817"/>
                  </a:lnTo>
                  <a:lnTo>
                    <a:pt x="176" y="805"/>
                  </a:lnTo>
                  <a:lnTo>
                    <a:pt x="176" y="792"/>
                  </a:lnTo>
                  <a:lnTo>
                    <a:pt x="176" y="792"/>
                  </a:lnTo>
                  <a:lnTo>
                    <a:pt x="185" y="756"/>
                  </a:lnTo>
                  <a:lnTo>
                    <a:pt x="185" y="756"/>
                  </a:lnTo>
                  <a:lnTo>
                    <a:pt x="190" y="733"/>
                  </a:lnTo>
                  <a:lnTo>
                    <a:pt x="190" y="733"/>
                  </a:lnTo>
                  <a:lnTo>
                    <a:pt x="192" y="718"/>
                  </a:lnTo>
                  <a:lnTo>
                    <a:pt x="194" y="711"/>
                  </a:lnTo>
                  <a:lnTo>
                    <a:pt x="198" y="707"/>
                  </a:lnTo>
                  <a:lnTo>
                    <a:pt x="198" y="707"/>
                  </a:lnTo>
                  <a:lnTo>
                    <a:pt x="203" y="706"/>
                  </a:lnTo>
                  <a:lnTo>
                    <a:pt x="210" y="707"/>
                  </a:lnTo>
                  <a:lnTo>
                    <a:pt x="217" y="707"/>
                  </a:lnTo>
                  <a:lnTo>
                    <a:pt x="221" y="707"/>
                  </a:lnTo>
                  <a:lnTo>
                    <a:pt x="221" y="706"/>
                  </a:lnTo>
                  <a:lnTo>
                    <a:pt x="221" y="706"/>
                  </a:lnTo>
                  <a:lnTo>
                    <a:pt x="223" y="702"/>
                  </a:lnTo>
                  <a:lnTo>
                    <a:pt x="226" y="702"/>
                  </a:lnTo>
                  <a:lnTo>
                    <a:pt x="226" y="702"/>
                  </a:lnTo>
                  <a:lnTo>
                    <a:pt x="237" y="704"/>
                  </a:lnTo>
                  <a:lnTo>
                    <a:pt x="248" y="702"/>
                  </a:lnTo>
                  <a:lnTo>
                    <a:pt x="248" y="702"/>
                  </a:lnTo>
                  <a:lnTo>
                    <a:pt x="250" y="702"/>
                  </a:lnTo>
                  <a:lnTo>
                    <a:pt x="252" y="699"/>
                  </a:lnTo>
                  <a:lnTo>
                    <a:pt x="253" y="690"/>
                  </a:lnTo>
                  <a:lnTo>
                    <a:pt x="252" y="673"/>
                  </a:lnTo>
                  <a:lnTo>
                    <a:pt x="252" y="673"/>
                  </a:lnTo>
                  <a:lnTo>
                    <a:pt x="253" y="632"/>
                  </a:lnTo>
                  <a:lnTo>
                    <a:pt x="253" y="632"/>
                  </a:lnTo>
                  <a:lnTo>
                    <a:pt x="252" y="596"/>
                  </a:lnTo>
                  <a:lnTo>
                    <a:pt x="252" y="558"/>
                  </a:lnTo>
                  <a:lnTo>
                    <a:pt x="252" y="558"/>
                  </a:lnTo>
                  <a:lnTo>
                    <a:pt x="250" y="519"/>
                  </a:lnTo>
                  <a:lnTo>
                    <a:pt x="246" y="481"/>
                  </a:lnTo>
                  <a:lnTo>
                    <a:pt x="246" y="481"/>
                  </a:lnTo>
                  <a:lnTo>
                    <a:pt x="241" y="452"/>
                  </a:lnTo>
                  <a:lnTo>
                    <a:pt x="239" y="436"/>
                  </a:lnTo>
                  <a:lnTo>
                    <a:pt x="239" y="429"/>
                  </a:lnTo>
                  <a:lnTo>
                    <a:pt x="241" y="427"/>
                  </a:lnTo>
                  <a:lnTo>
                    <a:pt x="241" y="427"/>
                  </a:lnTo>
                  <a:lnTo>
                    <a:pt x="243" y="425"/>
                  </a:lnTo>
                  <a:lnTo>
                    <a:pt x="243" y="421"/>
                  </a:lnTo>
                  <a:lnTo>
                    <a:pt x="244" y="411"/>
                  </a:lnTo>
                  <a:lnTo>
                    <a:pt x="243" y="393"/>
                  </a:lnTo>
                  <a:lnTo>
                    <a:pt x="243" y="393"/>
                  </a:lnTo>
                  <a:lnTo>
                    <a:pt x="241" y="369"/>
                  </a:lnTo>
                  <a:lnTo>
                    <a:pt x="235" y="348"/>
                  </a:lnTo>
                  <a:lnTo>
                    <a:pt x="235" y="348"/>
                  </a:lnTo>
                  <a:lnTo>
                    <a:pt x="226" y="321"/>
                  </a:lnTo>
                  <a:lnTo>
                    <a:pt x="226" y="321"/>
                  </a:lnTo>
                  <a:lnTo>
                    <a:pt x="226" y="312"/>
                  </a:lnTo>
                  <a:lnTo>
                    <a:pt x="228" y="306"/>
                  </a:lnTo>
                  <a:lnTo>
                    <a:pt x="235" y="292"/>
                  </a:lnTo>
                  <a:lnTo>
                    <a:pt x="235" y="292"/>
                  </a:lnTo>
                  <a:lnTo>
                    <a:pt x="239" y="285"/>
                  </a:lnTo>
                  <a:lnTo>
                    <a:pt x="239" y="276"/>
                  </a:lnTo>
                  <a:lnTo>
                    <a:pt x="241" y="268"/>
                  </a:lnTo>
                  <a:lnTo>
                    <a:pt x="243" y="259"/>
                  </a:lnTo>
                  <a:lnTo>
                    <a:pt x="243" y="259"/>
                  </a:lnTo>
                  <a:lnTo>
                    <a:pt x="244" y="252"/>
                  </a:lnTo>
                  <a:lnTo>
                    <a:pt x="246" y="243"/>
                  </a:lnTo>
                  <a:lnTo>
                    <a:pt x="246" y="225"/>
                  </a:lnTo>
                  <a:lnTo>
                    <a:pt x="246" y="225"/>
                  </a:lnTo>
                  <a:lnTo>
                    <a:pt x="246" y="209"/>
                  </a:lnTo>
                  <a:lnTo>
                    <a:pt x="246" y="191"/>
                  </a:lnTo>
                  <a:lnTo>
                    <a:pt x="244" y="182"/>
                  </a:lnTo>
                  <a:lnTo>
                    <a:pt x="241" y="175"/>
                  </a:lnTo>
                  <a:lnTo>
                    <a:pt x="235" y="170"/>
                  </a:lnTo>
                  <a:lnTo>
                    <a:pt x="228" y="166"/>
                  </a:lnTo>
                  <a:lnTo>
                    <a:pt x="228" y="166"/>
                  </a:lnTo>
                  <a:lnTo>
                    <a:pt x="203" y="159"/>
                  </a:lnTo>
                  <a:lnTo>
                    <a:pt x="180" y="153"/>
                  </a:lnTo>
                  <a:lnTo>
                    <a:pt x="180" y="153"/>
                  </a:lnTo>
                  <a:lnTo>
                    <a:pt x="183" y="144"/>
                  </a:lnTo>
                  <a:lnTo>
                    <a:pt x="189" y="128"/>
                  </a:lnTo>
                  <a:lnTo>
                    <a:pt x="190" y="116"/>
                  </a:lnTo>
                  <a:lnTo>
                    <a:pt x="189" y="112"/>
                  </a:lnTo>
                  <a:lnTo>
                    <a:pt x="185" y="112"/>
                  </a:lnTo>
                  <a:lnTo>
                    <a:pt x="185" y="112"/>
                  </a:lnTo>
                  <a:lnTo>
                    <a:pt x="189" y="92"/>
                  </a:lnTo>
                  <a:lnTo>
                    <a:pt x="189" y="92"/>
                  </a:lnTo>
                  <a:lnTo>
                    <a:pt x="192" y="83"/>
                  </a:lnTo>
                  <a:lnTo>
                    <a:pt x="192" y="80"/>
                  </a:lnTo>
                  <a:lnTo>
                    <a:pt x="196" y="76"/>
                  </a:lnTo>
                  <a:lnTo>
                    <a:pt x="196" y="76"/>
                  </a:lnTo>
                  <a:lnTo>
                    <a:pt x="201" y="69"/>
                  </a:lnTo>
                  <a:lnTo>
                    <a:pt x="205" y="65"/>
                  </a:lnTo>
                  <a:lnTo>
                    <a:pt x="205" y="60"/>
                  </a:lnTo>
                  <a:lnTo>
                    <a:pt x="205" y="60"/>
                  </a:lnTo>
                  <a:lnTo>
                    <a:pt x="207" y="51"/>
                  </a:lnTo>
                  <a:lnTo>
                    <a:pt x="205" y="42"/>
                  </a:lnTo>
                  <a:lnTo>
                    <a:pt x="203" y="33"/>
                  </a:lnTo>
                  <a:lnTo>
                    <a:pt x="199" y="26"/>
                  </a:lnTo>
                  <a:lnTo>
                    <a:pt x="196" y="18"/>
                  </a:lnTo>
                  <a:lnTo>
                    <a:pt x="190" y="13"/>
                  </a:lnTo>
                  <a:lnTo>
                    <a:pt x="183" y="8"/>
                  </a:lnTo>
                  <a:lnTo>
                    <a:pt x="174" y="2"/>
                  </a:lnTo>
                  <a:lnTo>
                    <a:pt x="174" y="2"/>
                  </a:lnTo>
                  <a:lnTo>
                    <a:pt x="167" y="0"/>
                  </a:lnTo>
                  <a:lnTo>
                    <a:pt x="160" y="0"/>
                  </a:lnTo>
                  <a:lnTo>
                    <a:pt x="160" y="0"/>
                  </a:lnTo>
                  <a:lnTo>
                    <a:pt x="154" y="4"/>
                  </a:lnTo>
                  <a:lnTo>
                    <a:pt x="151" y="8"/>
                  </a:lnTo>
                  <a:lnTo>
                    <a:pt x="151" y="8"/>
                  </a:lnTo>
                  <a:lnTo>
                    <a:pt x="149" y="8"/>
                  </a:lnTo>
                  <a:lnTo>
                    <a:pt x="145" y="8"/>
                  </a:lnTo>
                  <a:lnTo>
                    <a:pt x="140" y="6"/>
                  </a:lnTo>
                  <a:lnTo>
                    <a:pt x="140" y="6"/>
                  </a:lnTo>
                  <a:lnTo>
                    <a:pt x="131" y="8"/>
                  </a:lnTo>
                  <a:lnTo>
                    <a:pt x="124" y="9"/>
                  </a:lnTo>
                  <a:lnTo>
                    <a:pt x="117" y="15"/>
                  </a:lnTo>
                  <a:lnTo>
                    <a:pt x="109" y="20"/>
                  </a:lnTo>
                  <a:lnTo>
                    <a:pt x="109" y="20"/>
                  </a:lnTo>
                  <a:lnTo>
                    <a:pt x="106" y="27"/>
                  </a:lnTo>
                  <a:lnTo>
                    <a:pt x="102" y="36"/>
                  </a:lnTo>
                  <a:lnTo>
                    <a:pt x="99" y="51"/>
                  </a:lnTo>
                  <a:lnTo>
                    <a:pt x="99" y="51"/>
                  </a:lnTo>
                  <a:lnTo>
                    <a:pt x="97" y="63"/>
                  </a:lnTo>
                  <a:lnTo>
                    <a:pt x="97" y="71"/>
                  </a:lnTo>
                  <a:lnTo>
                    <a:pt x="99" y="72"/>
                  </a:lnTo>
                  <a:lnTo>
                    <a:pt x="99" y="72"/>
                  </a:lnTo>
                  <a:lnTo>
                    <a:pt x="95" y="72"/>
                  </a:lnTo>
                  <a:lnTo>
                    <a:pt x="95" y="74"/>
                  </a:lnTo>
                  <a:lnTo>
                    <a:pt x="95" y="74"/>
                  </a:lnTo>
                  <a:lnTo>
                    <a:pt x="95" y="74"/>
                  </a:lnTo>
                  <a:lnTo>
                    <a:pt x="93" y="81"/>
                  </a:lnTo>
                  <a:lnTo>
                    <a:pt x="95" y="89"/>
                  </a:lnTo>
                  <a:lnTo>
                    <a:pt x="95" y="89"/>
                  </a:lnTo>
                  <a:lnTo>
                    <a:pt x="97" y="98"/>
                  </a:lnTo>
                  <a:lnTo>
                    <a:pt x="99" y="107"/>
                  </a:lnTo>
                  <a:lnTo>
                    <a:pt x="99" y="107"/>
                  </a:lnTo>
                  <a:lnTo>
                    <a:pt x="99" y="112"/>
                  </a:lnTo>
                  <a:lnTo>
                    <a:pt x="99" y="119"/>
                  </a:lnTo>
                  <a:lnTo>
                    <a:pt x="99" y="126"/>
                  </a:lnTo>
                  <a:lnTo>
                    <a:pt x="101" y="134"/>
                  </a:lnTo>
                  <a:lnTo>
                    <a:pt x="101" y="134"/>
                  </a:lnTo>
                  <a:lnTo>
                    <a:pt x="104" y="141"/>
                  </a:lnTo>
                  <a:lnTo>
                    <a:pt x="106" y="144"/>
                  </a:lnTo>
                  <a:lnTo>
                    <a:pt x="104" y="146"/>
                  </a:lnTo>
                  <a:lnTo>
                    <a:pt x="104" y="146"/>
                  </a:lnTo>
                  <a:lnTo>
                    <a:pt x="104" y="146"/>
                  </a:lnTo>
                  <a:lnTo>
                    <a:pt x="88" y="152"/>
                  </a:lnTo>
                  <a:lnTo>
                    <a:pt x="88" y="152"/>
                  </a:lnTo>
                  <a:lnTo>
                    <a:pt x="84" y="152"/>
                  </a:lnTo>
                  <a:lnTo>
                    <a:pt x="81" y="152"/>
                  </a:lnTo>
                  <a:lnTo>
                    <a:pt x="72" y="152"/>
                  </a:lnTo>
                  <a:lnTo>
                    <a:pt x="72" y="152"/>
                  </a:lnTo>
                  <a:lnTo>
                    <a:pt x="54" y="153"/>
                  </a:lnTo>
                  <a:lnTo>
                    <a:pt x="54" y="153"/>
                  </a:lnTo>
                  <a:lnTo>
                    <a:pt x="45" y="157"/>
                  </a:lnTo>
                  <a:lnTo>
                    <a:pt x="39" y="161"/>
                  </a:lnTo>
                  <a:lnTo>
                    <a:pt x="34" y="168"/>
                  </a:lnTo>
                  <a:lnTo>
                    <a:pt x="32" y="175"/>
                  </a:lnTo>
                  <a:lnTo>
                    <a:pt x="30" y="184"/>
                  </a:lnTo>
                  <a:lnTo>
                    <a:pt x="30" y="193"/>
                  </a:lnTo>
                  <a:lnTo>
                    <a:pt x="32" y="209"/>
                  </a:lnTo>
                  <a:lnTo>
                    <a:pt x="32" y="209"/>
                  </a:lnTo>
                  <a:lnTo>
                    <a:pt x="36" y="229"/>
                  </a:lnTo>
                  <a:lnTo>
                    <a:pt x="36" y="229"/>
                  </a:lnTo>
                  <a:lnTo>
                    <a:pt x="34" y="238"/>
                  </a:lnTo>
                  <a:lnTo>
                    <a:pt x="34" y="243"/>
                  </a:lnTo>
                  <a:lnTo>
                    <a:pt x="36" y="247"/>
                  </a:lnTo>
                  <a:lnTo>
                    <a:pt x="36" y="247"/>
                  </a:lnTo>
                  <a:lnTo>
                    <a:pt x="39" y="256"/>
                  </a:lnTo>
                  <a:lnTo>
                    <a:pt x="41" y="263"/>
                  </a:lnTo>
                  <a:lnTo>
                    <a:pt x="45" y="272"/>
                  </a:lnTo>
                  <a:lnTo>
                    <a:pt x="48" y="281"/>
                  </a:lnTo>
                  <a:lnTo>
                    <a:pt x="48" y="281"/>
                  </a:lnTo>
                  <a:lnTo>
                    <a:pt x="50" y="288"/>
                  </a:lnTo>
                  <a:lnTo>
                    <a:pt x="52" y="295"/>
                  </a:lnTo>
                  <a:lnTo>
                    <a:pt x="52" y="304"/>
                  </a:lnTo>
                  <a:lnTo>
                    <a:pt x="52" y="312"/>
                  </a:lnTo>
                  <a:lnTo>
                    <a:pt x="52" y="312"/>
                  </a:lnTo>
                  <a:lnTo>
                    <a:pt x="54" y="322"/>
                  </a:lnTo>
                  <a:lnTo>
                    <a:pt x="52" y="331"/>
                  </a:lnTo>
                  <a:lnTo>
                    <a:pt x="47" y="351"/>
                  </a:lnTo>
                  <a:lnTo>
                    <a:pt x="47" y="351"/>
                  </a:lnTo>
                  <a:lnTo>
                    <a:pt x="43" y="371"/>
                  </a:lnTo>
                  <a:lnTo>
                    <a:pt x="41" y="391"/>
                  </a:lnTo>
                  <a:lnTo>
                    <a:pt x="41" y="391"/>
                  </a:lnTo>
                  <a:lnTo>
                    <a:pt x="41" y="409"/>
                  </a:lnTo>
                  <a:lnTo>
                    <a:pt x="41" y="409"/>
                  </a:lnTo>
                  <a:lnTo>
                    <a:pt x="43" y="418"/>
                  </a:lnTo>
                  <a:lnTo>
                    <a:pt x="43" y="425"/>
                  </a:lnTo>
                  <a:lnTo>
                    <a:pt x="43" y="425"/>
                  </a:lnTo>
                  <a:lnTo>
                    <a:pt x="36" y="454"/>
                  </a:lnTo>
                  <a:lnTo>
                    <a:pt x="32" y="483"/>
                  </a:lnTo>
                  <a:lnTo>
                    <a:pt x="23" y="542"/>
                  </a:lnTo>
                  <a:lnTo>
                    <a:pt x="23" y="542"/>
                  </a:lnTo>
                  <a:lnTo>
                    <a:pt x="3" y="672"/>
                  </a:lnTo>
                  <a:lnTo>
                    <a:pt x="3" y="672"/>
                  </a:lnTo>
                  <a:lnTo>
                    <a:pt x="0" y="690"/>
                  </a:lnTo>
                  <a:lnTo>
                    <a:pt x="0" y="700"/>
                  </a:lnTo>
                  <a:lnTo>
                    <a:pt x="0" y="704"/>
                  </a:lnTo>
                  <a:lnTo>
                    <a:pt x="0" y="704"/>
                  </a:lnTo>
                  <a:lnTo>
                    <a:pt x="11" y="706"/>
                  </a:lnTo>
                  <a:lnTo>
                    <a:pt x="23" y="707"/>
                  </a:lnTo>
                  <a:lnTo>
                    <a:pt x="36" y="706"/>
                  </a:lnTo>
                  <a:lnTo>
                    <a:pt x="47" y="702"/>
                  </a:lnTo>
                  <a:lnTo>
                    <a:pt x="47" y="702"/>
                  </a:lnTo>
                  <a:lnTo>
                    <a:pt x="61" y="699"/>
                  </a:lnTo>
                  <a:lnTo>
                    <a:pt x="70" y="699"/>
                  </a:lnTo>
                  <a:lnTo>
                    <a:pt x="72" y="699"/>
                  </a:lnTo>
                  <a:lnTo>
                    <a:pt x="74" y="702"/>
                  </a:lnTo>
                  <a:lnTo>
                    <a:pt x="74" y="702"/>
                  </a:lnTo>
                  <a:lnTo>
                    <a:pt x="83" y="745"/>
                  </a:lnTo>
                  <a:lnTo>
                    <a:pt x="83" y="745"/>
                  </a:lnTo>
                  <a:lnTo>
                    <a:pt x="90" y="785"/>
                  </a:lnTo>
                  <a:lnTo>
                    <a:pt x="90" y="785"/>
                  </a:lnTo>
                  <a:lnTo>
                    <a:pt x="92" y="794"/>
                  </a:lnTo>
                  <a:lnTo>
                    <a:pt x="92" y="805"/>
                  </a:lnTo>
                  <a:lnTo>
                    <a:pt x="92" y="823"/>
                  </a:lnTo>
                  <a:lnTo>
                    <a:pt x="92" y="823"/>
                  </a:lnTo>
                  <a:lnTo>
                    <a:pt x="92" y="832"/>
                  </a:lnTo>
                  <a:lnTo>
                    <a:pt x="90" y="842"/>
                  </a:lnTo>
                  <a:lnTo>
                    <a:pt x="83" y="860"/>
                  </a:lnTo>
                  <a:lnTo>
                    <a:pt x="81" y="869"/>
                  </a:lnTo>
                  <a:lnTo>
                    <a:pt x="79" y="878"/>
                  </a:lnTo>
                  <a:lnTo>
                    <a:pt x="81" y="887"/>
                  </a:lnTo>
                  <a:lnTo>
                    <a:pt x="86" y="895"/>
                  </a:lnTo>
                  <a:lnTo>
                    <a:pt x="86" y="895"/>
                  </a:lnTo>
                  <a:lnTo>
                    <a:pt x="90" y="898"/>
                  </a:lnTo>
                  <a:lnTo>
                    <a:pt x="95" y="900"/>
                  </a:lnTo>
                  <a:lnTo>
                    <a:pt x="104" y="902"/>
                  </a:lnTo>
                  <a:lnTo>
                    <a:pt x="113" y="898"/>
                  </a:lnTo>
                  <a:lnTo>
                    <a:pt x="120" y="893"/>
                  </a:lnTo>
                  <a:lnTo>
                    <a:pt x="120" y="893"/>
                  </a:lnTo>
                  <a:lnTo>
                    <a:pt x="124" y="889"/>
                  </a:lnTo>
                  <a:lnTo>
                    <a:pt x="126" y="886"/>
                  </a:lnTo>
                  <a:lnTo>
                    <a:pt x="126" y="877"/>
                  </a:lnTo>
                  <a:lnTo>
                    <a:pt x="126" y="877"/>
                  </a:lnTo>
                  <a:lnTo>
                    <a:pt x="127" y="862"/>
                  </a:lnTo>
                  <a:lnTo>
                    <a:pt x="129" y="848"/>
                  </a:lnTo>
                  <a:lnTo>
                    <a:pt x="129" y="848"/>
                  </a:lnTo>
                  <a:lnTo>
                    <a:pt x="129" y="826"/>
                  </a:lnTo>
                  <a:lnTo>
                    <a:pt x="127" y="817"/>
                  </a:lnTo>
                  <a:lnTo>
                    <a:pt x="122" y="808"/>
                  </a:lnTo>
                  <a:lnTo>
                    <a:pt x="122" y="808"/>
                  </a:lnTo>
                  <a:lnTo>
                    <a:pt x="118" y="797"/>
                  </a:lnTo>
                  <a:lnTo>
                    <a:pt x="117" y="787"/>
                  </a:lnTo>
                  <a:lnTo>
                    <a:pt x="117" y="763"/>
                  </a:lnTo>
                  <a:lnTo>
                    <a:pt x="117" y="763"/>
                  </a:lnTo>
                  <a:lnTo>
                    <a:pt x="115" y="742"/>
                  </a:lnTo>
                  <a:lnTo>
                    <a:pt x="117" y="722"/>
                  </a:lnTo>
                  <a:lnTo>
                    <a:pt x="117" y="722"/>
                  </a:lnTo>
                  <a:lnTo>
                    <a:pt x="117" y="715"/>
                  </a:lnTo>
                  <a:lnTo>
                    <a:pt x="118" y="713"/>
                  </a:lnTo>
                  <a:lnTo>
                    <a:pt x="122" y="713"/>
                  </a:lnTo>
                  <a:lnTo>
                    <a:pt x="122" y="713"/>
                  </a:lnTo>
                  <a:lnTo>
                    <a:pt x="138" y="713"/>
                  </a:lnTo>
                  <a:lnTo>
                    <a:pt x="145" y="713"/>
                  </a:lnTo>
                  <a:lnTo>
                    <a:pt x="149" y="711"/>
                  </a:lnTo>
                  <a:lnTo>
                    <a:pt x="151" y="709"/>
                  </a:lnTo>
                  <a:lnTo>
                    <a:pt x="151" y="709"/>
                  </a:lnTo>
                  <a:lnTo>
                    <a:pt x="151" y="702"/>
                  </a:lnTo>
                  <a:lnTo>
                    <a:pt x="151" y="699"/>
                  </a:lnTo>
                  <a:lnTo>
                    <a:pt x="154" y="699"/>
                  </a:lnTo>
                  <a:lnTo>
                    <a:pt x="154" y="699"/>
                  </a:lnTo>
                  <a:lnTo>
                    <a:pt x="154" y="700"/>
                  </a:lnTo>
                  <a:lnTo>
                    <a:pt x="154" y="706"/>
                  </a:lnTo>
                  <a:lnTo>
                    <a:pt x="154" y="715"/>
                  </a:lnTo>
                  <a:lnTo>
                    <a:pt x="154" y="715"/>
                  </a:lnTo>
                  <a:lnTo>
                    <a:pt x="154" y="734"/>
                  </a:lnTo>
                  <a:lnTo>
                    <a:pt x="153" y="754"/>
                  </a:lnTo>
                  <a:lnTo>
                    <a:pt x="153" y="754"/>
                  </a:lnTo>
                  <a:lnTo>
                    <a:pt x="153" y="779"/>
                  </a:lnTo>
                  <a:lnTo>
                    <a:pt x="151" y="792"/>
                  </a:lnTo>
                  <a:lnTo>
                    <a:pt x="147" y="805"/>
                  </a:lnTo>
                  <a:lnTo>
                    <a:pt x="147" y="805"/>
                  </a:lnTo>
                  <a:lnTo>
                    <a:pt x="142" y="815"/>
                  </a:lnTo>
                  <a:lnTo>
                    <a:pt x="138" y="826"/>
                  </a:lnTo>
                  <a:lnTo>
                    <a:pt x="138" y="826"/>
                  </a:lnTo>
                  <a:lnTo>
                    <a:pt x="138" y="841"/>
                  </a:lnTo>
                  <a:lnTo>
                    <a:pt x="138" y="853"/>
                  </a:lnTo>
                  <a:lnTo>
                    <a:pt x="138" y="853"/>
                  </a:lnTo>
                  <a:lnTo>
                    <a:pt x="138" y="875"/>
                  </a:lnTo>
                  <a:lnTo>
                    <a:pt x="140" y="886"/>
                  </a:lnTo>
                  <a:lnTo>
                    <a:pt x="144" y="891"/>
                  </a:lnTo>
                  <a:lnTo>
                    <a:pt x="147" y="895"/>
                  </a:lnTo>
                  <a:lnTo>
                    <a:pt x="147" y="895"/>
                  </a:lnTo>
                  <a:lnTo>
                    <a:pt x="153" y="898"/>
                  </a:lnTo>
                  <a:lnTo>
                    <a:pt x="158" y="900"/>
                  </a:lnTo>
                  <a:lnTo>
                    <a:pt x="162" y="900"/>
                  </a:lnTo>
                  <a:lnTo>
                    <a:pt x="167" y="898"/>
                  </a:lnTo>
                  <a:lnTo>
                    <a:pt x="174" y="893"/>
                  </a:lnTo>
                  <a:lnTo>
                    <a:pt x="181" y="884"/>
                  </a:lnTo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1" name="Freeform 43"/>
            <p:cNvSpPr>
              <a:spLocks/>
            </p:cNvSpPr>
            <p:nvPr/>
          </p:nvSpPr>
          <p:spPr bwMode="auto">
            <a:xfrm>
              <a:off x="3471977" y="3143125"/>
              <a:ext cx="478266" cy="1265089"/>
            </a:xfrm>
            <a:custGeom>
              <a:avLst/>
              <a:gdLst/>
              <a:ahLst/>
              <a:cxnLst>
                <a:cxn ang="0">
                  <a:pos x="117" y="887"/>
                </a:cxn>
                <a:cxn ang="0">
                  <a:pos x="127" y="875"/>
                </a:cxn>
                <a:cxn ang="0">
                  <a:pos x="156" y="866"/>
                </a:cxn>
                <a:cxn ang="0">
                  <a:pos x="162" y="837"/>
                </a:cxn>
                <a:cxn ang="0">
                  <a:pos x="163" y="792"/>
                </a:cxn>
                <a:cxn ang="0">
                  <a:pos x="165" y="695"/>
                </a:cxn>
                <a:cxn ang="0">
                  <a:pos x="165" y="627"/>
                </a:cxn>
                <a:cxn ang="0">
                  <a:pos x="167" y="609"/>
                </a:cxn>
                <a:cxn ang="0">
                  <a:pos x="201" y="672"/>
                </a:cxn>
                <a:cxn ang="0">
                  <a:pos x="208" y="702"/>
                </a:cxn>
                <a:cxn ang="0">
                  <a:pos x="201" y="787"/>
                </a:cxn>
                <a:cxn ang="0">
                  <a:pos x="207" y="826"/>
                </a:cxn>
                <a:cxn ang="0">
                  <a:pos x="210" y="855"/>
                </a:cxn>
                <a:cxn ang="0">
                  <a:pos x="228" y="875"/>
                </a:cxn>
                <a:cxn ang="0">
                  <a:pos x="244" y="900"/>
                </a:cxn>
                <a:cxn ang="0">
                  <a:pos x="291" y="896"/>
                </a:cxn>
                <a:cxn ang="0">
                  <a:pos x="277" y="855"/>
                </a:cxn>
                <a:cxn ang="0">
                  <a:pos x="286" y="853"/>
                </a:cxn>
                <a:cxn ang="0">
                  <a:pos x="270" y="835"/>
                </a:cxn>
                <a:cxn ang="0">
                  <a:pos x="284" y="815"/>
                </a:cxn>
                <a:cxn ang="0">
                  <a:pos x="279" y="686"/>
                </a:cxn>
                <a:cxn ang="0">
                  <a:pos x="284" y="571"/>
                </a:cxn>
                <a:cxn ang="0">
                  <a:pos x="282" y="490"/>
                </a:cxn>
                <a:cxn ang="0">
                  <a:pos x="300" y="475"/>
                </a:cxn>
                <a:cxn ang="0">
                  <a:pos x="325" y="457"/>
                </a:cxn>
                <a:cxn ang="0">
                  <a:pos x="324" y="430"/>
                </a:cxn>
                <a:cxn ang="0">
                  <a:pos x="338" y="360"/>
                </a:cxn>
                <a:cxn ang="0">
                  <a:pos x="340" y="321"/>
                </a:cxn>
                <a:cxn ang="0">
                  <a:pos x="329" y="276"/>
                </a:cxn>
                <a:cxn ang="0">
                  <a:pos x="307" y="218"/>
                </a:cxn>
                <a:cxn ang="0">
                  <a:pos x="295" y="179"/>
                </a:cxn>
                <a:cxn ang="0">
                  <a:pos x="271" y="143"/>
                </a:cxn>
                <a:cxn ang="0">
                  <a:pos x="223" y="132"/>
                </a:cxn>
                <a:cxn ang="0">
                  <a:pos x="196" y="116"/>
                </a:cxn>
                <a:cxn ang="0">
                  <a:pos x="201" y="96"/>
                </a:cxn>
                <a:cxn ang="0">
                  <a:pos x="214" y="89"/>
                </a:cxn>
                <a:cxn ang="0">
                  <a:pos x="216" y="63"/>
                </a:cxn>
                <a:cxn ang="0">
                  <a:pos x="221" y="44"/>
                </a:cxn>
                <a:cxn ang="0">
                  <a:pos x="176" y="2"/>
                </a:cxn>
                <a:cxn ang="0">
                  <a:pos x="138" y="9"/>
                </a:cxn>
                <a:cxn ang="0">
                  <a:pos x="108" y="27"/>
                </a:cxn>
                <a:cxn ang="0">
                  <a:pos x="115" y="67"/>
                </a:cxn>
                <a:cxn ang="0">
                  <a:pos x="122" y="94"/>
                </a:cxn>
                <a:cxn ang="0">
                  <a:pos x="127" y="125"/>
                </a:cxn>
                <a:cxn ang="0">
                  <a:pos x="70" y="146"/>
                </a:cxn>
                <a:cxn ang="0">
                  <a:pos x="36" y="173"/>
                </a:cxn>
                <a:cxn ang="0">
                  <a:pos x="36" y="206"/>
                </a:cxn>
                <a:cxn ang="0">
                  <a:pos x="16" y="270"/>
                </a:cxn>
                <a:cxn ang="0">
                  <a:pos x="9" y="294"/>
                </a:cxn>
                <a:cxn ang="0">
                  <a:pos x="5" y="328"/>
                </a:cxn>
                <a:cxn ang="0">
                  <a:pos x="1" y="335"/>
                </a:cxn>
                <a:cxn ang="0">
                  <a:pos x="0" y="355"/>
                </a:cxn>
                <a:cxn ang="0">
                  <a:pos x="3" y="402"/>
                </a:cxn>
                <a:cxn ang="0">
                  <a:pos x="5" y="448"/>
                </a:cxn>
                <a:cxn ang="0">
                  <a:pos x="27" y="461"/>
                </a:cxn>
                <a:cxn ang="0">
                  <a:pos x="37" y="495"/>
                </a:cxn>
                <a:cxn ang="0">
                  <a:pos x="45" y="555"/>
                </a:cxn>
                <a:cxn ang="0">
                  <a:pos x="68" y="666"/>
                </a:cxn>
                <a:cxn ang="0">
                  <a:pos x="72" y="772"/>
                </a:cxn>
                <a:cxn ang="0">
                  <a:pos x="73" y="833"/>
                </a:cxn>
                <a:cxn ang="0">
                  <a:pos x="73" y="842"/>
                </a:cxn>
                <a:cxn ang="0">
                  <a:pos x="73" y="855"/>
                </a:cxn>
                <a:cxn ang="0">
                  <a:pos x="52" y="882"/>
                </a:cxn>
              </a:cxnLst>
              <a:rect l="0" t="0" r="r" b="b"/>
              <a:pathLst>
                <a:path w="341" h="902">
                  <a:moveTo>
                    <a:pt x="64" y="893"/>
                  </a:moveTo>
                  <a:lnTo>
                    <a:pt x="64" y="893"/>
                  </a:lnTo>
                  <a:lnTo>
                    <a:pt x="77" y="895"/>
                  </a:lnTo>
                  <a:lnTo>
                    <a:pt x="91" y="895"/>
                  </a:lnTo>
                  <a:lnTo>
                    <a:pt x="104" y="893"/>
                  </a:lnTo>
                  <a:lnTo>
                    <a:pt x="117" y="887"/>
                  </a:lnTo>
                  <a:lnTo>
                    <a:pt x="117" y="887"/>
                  </a:lnTo>
                  <a:lnTo>
                    <a:pt x="120" y="884"/>
                  </a:lnTo>
                  <a:lnTo>
                    <a:pt x="124" y="880"/>
                  </a:lnTo>
                  <a:lnTo>
                    <a:pt x="124" y="880"/>
                  </a:lnTo>
                  <a:lnTo>
                    <a:pt x="126" y="877"/>
                  </a:lnTo>
                  <a:lnTo>
                    <a:pt x="127" y="875"/>
                  </a:lnTo>
                  <a:lnTo>
                    <a:pt x="133" y="873"/>
                  </a:lnTo>
                  <a:lnTo>
                    <a:pt x="133" y="873"/>
                  </a:lnTo>
                  <a:lnTo>
                    <a:pt x="142" y="869"/>
                  </a:lnTo>
                  <a:lnTo>
                    <a:pt x="151" y="868"/>
                  </a:lnTo>
                  <a:lnTo>
                    <a:pt x="151" y="868"/>
                  </a:lnTo>
                  <a:lnTo>
                    <a:pt x="156" y="866"/>
                  </a:lnTo>
                  <a:lnTo>
                    <a:pt x="160" y="862"/>
                  </a:lnTo>
                  <a:lnTo>
                    <a:pt x="163" y="859"/>
                  </a:lnTo>
                  <a:lnTo>
                    <a:pt x="165" y="853"/>
                  </a:lnTo>
                  <a:lnTo>
                    <a:pt x="165" y="853"/>
                  </a:lnTo>
                  <a:lnTo>
                    <a:pt x="162" y="837"/>
                  </a:lnTo>
                  <a:lnTo>
                    <a:pt x="162" y="837"/>
                  </a:lnTo>
                  <a:lnTo>
                    <a:pt x="160" y="828"/>
                  </a:lnTo>
                  <a:lnTo>
                    <a:pt x="162" y="821"/>
                  </a:lnTo>
                  <a:lnTo>
                    <a:pt x="162" y="821"/>
                  </a:lnTo>
                  <a:lnTo>
                    <a:pt x="163" y="806"/>
                  </a:lnTo>
                  <a:lnTo>
                    <a:pt x="163" y="792"/>
                  </a:lnTo>
                  <a:lnTo>
                    <a:pt x="163" y="792"/>
                  </a:lnTo>
                  <a:lnTo>
                    <a:pt x="162" y="767"/>
                  </a:lnTo>
                  <a:lnTo>
                    <a:pt x="160" y="743"/>
                  </a:lnTo>
                  <a:lnTo>
                    <a:pt x="160" y="720"/>
                  </a:lnTo>
                  <a:lnTo>
                    <a:pt x="162" y="707"/>
                  </a:lnTo>
                  <a:lnTo>
                    <a:pt x="165" y="695"/>
                  </a:lnTo>
                  <a:lnTo>
                    <a:pt x="165" y="695"/>
                  </a:lnTo>
                  <a:lnTo>
                    <a:pt x="167" y="684"/>
                  </a:lnTo>
                  <a:lnTo>
                    <a:pt x="169" y="673"/>
                  </a:lnTo>
                  <a:lnTo>
                    <a:pt x="169" y="648"/>
                  </a:lnTo>
                  <a:lnTo>
                    <a:pt x="169" y="648"/>
                  </a:lnTo>
                  <a:lnTo>
                    <a:pt x="165" y="627"/>
                  </a:lnTo>
                  <a:lnTo>
                    <a:pt x="165" y="627"/>
                  </a:lnTo>
                  <a:lnTo>
                    <a:pt x="162" y="614"/>
                  </a:lnTo>
                  <a:lnTo>
                    <a:pt x="162" y="607"/>
                  </a:lnTo>
                  <a:lnTo>
                    <a:pt x="163" y="603"/>
                  </a:lnTo>
                  <a:lnTo>
                    <a:pt x="165" y="601"/>
                  </a:lnTo>
                  <a:lnTo>
                    <a:pt x="165" y="601"/>
                  </a:lnTo>
                  <a:lnTo>
                    <a:pt x="167" y="609"/>
                  </a:lnTo>
                  <a:lnTo>
                    <a:pt x="176" y="625"/>
                  </a:lnTo>
                  <a:lnTo>
                    <a:pt x="190" y="652"/>
                  </a:lnTo>
                  <a:lnTo>
                    <a:pt x="190" y="652"/>
                  </a:lnTo>
                  <a:lnTo>
                    <a:pt x="198" y="661"/>
                  </a:lnTo>
                  <a:lnTo>
                    <a:pt x="199" y="666"/>
                  </a:lnTo>
                  <a:lnTo>
                    <a:pt x="201" y="672"/>
                  </a:lnTo>
                  <a:lnTo>
                    <a:pt x="201" y="672"/>
                  </a:lnTo>
                  <a:lnTo>
                    <a:pt x="205" y="688"/>
                  </a:lnTo>
                  <a:lnTo>
                    <a:pt x="205" y="688"/>
                  </a:lnTo>
                  <a:lnTo>
                    <a:pt x="207" y="695"/>
                  </a:lnTo>
                  <a:lnTo>
                    <a:pt x="208" y="699"/>
                  </a:lnTo>
                  <a:lnTo>
                    <a:pt x="208" y="702"/>
                  </a:lnTo>
                  <a:lnTo>
                    <a:pt x="208" y="702"/>
                  </a:lnTo>
                  <a:lnTo>
                    <a:pt x="201" y="729"/>
                  </a:lnTo>
                  <a:lnTo>
                    <a:pt x="199" y="743"/>
                  </a:lnTo>
                  <a:lnTo>
                    <a:pt x="198" y="758"/>
                  </a:lnTo>
                  <a:lnTo>
                    <a:pt x="198" y="758"/>
                  </a:lnTo>
                  <a:lnTo>
                    <a:pt x="201" y="787"/>
                  </a:lnTo>
                  <a:lnTo>
                    <a:pt x="201" y="787"/>
                  </a:lnTo>
                  <a:lnTo>
                    <a:pt x="201" y="801"/>
                  </a:lnTo>
                  <a:lnTo>
                    <a:pt x="201" y="806"/>
                  </a:lnTo>
                  <a:lnTo>
                    <a:pt x="201" y="814"/>
                  </a:lnTo>
                  <a:lnTo>
                    <a:pt x="201" y="814"/>
                  </a:lnTo>
                  <a:lnTo>
                    <a:pt x="207" y="826"/>
                  </a:lnTo>
                  <a:lnTo>
                    <a:pt x="212" y="839"/>
                  </a:lnTo>
                  <a:lnTo>
                    <a:pt x="212" y="839"/>
                  </a:lnTo>
                  <a:lnTo>
                    <a:pt x="212" y="842"/>
                  </a:lnTo>
                  <a:lnTo>
                    <a:pt x="212" y="846"/>
                  </a:lnTo>
                  <a:lnTo>
                    <a:pt x="210" y="855"/>
                  </a:lnTo>
                  <a:lnTo>
                    <a:pt x="210" y="855"/>
                  </a:lnTo>
                  <a:lnTo>
                    <a:pt x="210" y="860"/>
                  </a:lnTo>
                  <a:lnTo>
                    <a:pt x="214" y="868"/>
                  </a:lnTo>
                  <a:lnTo>
                    <a:pt x="217" y="871"/>
                  </a:lnTo>
                  <a:lnTo>
                    <a:pt x="225" y="873"/>
                  </a:lnTo>
                  <a:lnTo>
                    <a:pt x="225" y="873"/>
                  </a:lnTo>
                  <a:lnTo>
                    <a:pt x="228" y="875"/>
                  </a:lnTo>
                  <a:lnTo>
                    <a:pt x="230" y="878"/>
                  </a:lnTo>
                  <a:lnTo>
                    <a:pt x="230" y="889"/>
                  </a:lnTo>
                  <a:lnTo>
                    <a:pt x="230" y="889"/>
                  </a:lnTo>
                  <a:lnTo>
                    <a:pt x="232" y="895"/>
                  </a:lnTo>
                  <a:lnTo>
                    <a:pt x="237" y="898"/>
                  </a:lnTo>
                  <a:lnTo>
                    <a:pt x="244" y="900"/>
                  </a:lnTo>
                  <a:lnTo>
                    <a:pt x="253" y="902"/>
                  </a:lnTo>
                  <a:lnTo>
                    <a:pt x="271" y="900"/>
                  </a:lnTo>
                  <a:lnTo>
                    <a:pt x="282" y="900"/>
                  </a:lnTo>
                  <a:lnTo>
                    <a:pt x="282" y="900"/>
                  </a:lnTo>
                  <a:lnTo>
                    <a:pt x="288" y="898"/>
                  </a:lnTo>
                  <a:lnTo>
                    <a:pt x="291" y="896"/>
                  </a:lnTo>
                  <a:lnTo>
                    <a:pt x="293" y="895"/>
                  </a:lnTo>
                  <a:lnTo>
                    <a:pt x="293" y="891"/>
                  </a:lnTo>
                  <a:lnTo>
                    <a:pt x="293" y="884"/>
                  </a:lnTo>
                  <a:lnTo>
                    <a:pt x="289" y="877"/>
                  </a:lnTo>
                  <a:lnTo>
                    <a:pt x="282" y="862"/>
                  </a:lnTo>
                  <a:lnTo>
                    <a:pt x="277" y="855"/>
                  </a:lnTo>
                  <a:lnTo>
                    <a:pt x="277" y="855"/>
                  </a:lnTo>
                  <a:lnTo>
                    <a:pt x="279" y="857"/>
                  </a:lnTo>
                  <a:lnTo>
                    <a:pt x="284" y="859"/>
                  </a:lnTo>
                  <a:lnTo>
                    <a:pt x="286" y="859"/>
                  </a:lnTo>
                  <a:lnTo>
                    <a:pt x="286" y="859"/>
                  </a:lnTo>
                  <a:lnTo>
                    <a:pt x="286" y="853"/>
                  </a:lnTo>
                  <a:lnTo>
                    <a:pt x="286" y="853"/>
                  </a:lnTo>
                  <a:lnTo>
                    <a:pt x="282" y="848"/>
                  </a:lnTo>
                  <a:lnTo>
                    <a:pt x="279" y="844"/>
                  </a:lnTo>
                  <a:lnTo>
                    <a:pt x="273" y="839"/>
                  </a:lnTo>
                  <a:lnTo>
                    <a:pt x="270" y="835"/>
                  </a:lnTo>
                  <a:lnTo>
                    <a:pt x="270" y="835"/>
                  </a:lnTo>
                  <a:lnTo>
                    <a:pt x="275" y="832"/>
                  </a:lnTo>
                  <a:lnTo>
                    <a:pt x="282" y="828"/>
                  </a:lnTo>
                  <a:lnTo>
                    <a:pt x="282" y="828"/>
                  </a:lnTo>
                  <a:lnTo>
                    <a:pt x="284" y="826"/>
                  </a:lnTo>
                  <a:lnTo>
                    <a:pt x="286" y="823"/>
                  </a:lnTo>
                  <a:lnTo>
                    <a:pt x="284" y="815"/>
                  </a:lnTo>
                  <a:lnTo>
                    <a:pt x="284" y="815"/>
                  </a:lnTo>
                  <a:lnTo>
                    <a:pt x="284" y="767"/>
                  </a:lnTo>
                  <a:lnTo>
                    <a:pt x="284" y="767"/>
                  </a:lnTo>
                  <a:lnTo>
                    <a:pt x="280" y="727"/>
                  </a:lnTo>
                  <a:lnTo>
                    <a:pt x="279" y="686"/>
                  </a:lnTo>
                  <a:lnTo>
                    <a:pt x="279" y="686"/>
                  </a:lnTo>
                  <a:lnTo>
                    <a:pt x="280" y="666"/>
                  </a:lnTo>
                  <a:lnTo>
                    <a:pt x="282" y="646"/>
                  </a:lnTo>
                  <a:lnTo>
                    <a:pt x="282" y="646"/>
                  </a:lnTo>
                  <a:lnTo>
                    <a:pt x="282" y="607"/>
                  </a:lnTo>
                  <a:lnTo>
                    <a:pt x="282" y="607"/>
                  </a:lnTo>
                  <a:lnTo>
                    <a:pt x="284" y="571"/>
                  </a:lnTo>
                  <a:lnTo>
                    <a:pt x="286" y="535"/>
                  </a:lnTo>
                  <a:lnTo>
                    <a:pt x="286" y="535"/>
                  </a:lnTo>
                  <a:lnTo>
                    <a:pt x="286" y="513"/>
                  </a:lnTo>
                  <a:lnTo>
                    <a:pt x="284" y="501"/>
                  </a:lnTo>
                  <a:lnTo>
                    <a:pt x="282" y="490"/>
                  </a:lnTo>
                  <a:lnTo>
                    <a:pt x="282" y="490"/>
                  </a:lnTo>
                  <a:lnTo>
                    <a:pt x="282" y="484"/>
                  </a:lnTo>
                  <a:lnTo>
                    <a:pt x="282" y="479"/>
                  </a:lnTo>
                  <a:lnTo>
                    <a:pt x="286" y="475"/>
                  </a:lnTo>
                  <a:lnTo>
                    <a:pt x="293" y="475"/>
                  </a:lnTo>
                  <a:lnTo>
                    <a:pt x="293" y="475"/>
                  </a:lnTo>
                  <a:lnTo>
                    <a:pt x="300" y="475"/>
                  </a:lnTo>
                  <a:lnTo>
                    <a:pt x="311" y="474"/>
                  </a:lnTo>
                  <a:lnTo>
                    <a:pt x="320" y="470"/>
                  </a:lnTo>
                  <a:lnTo>
                    <a:pt x="325" y="466"/>
                  </a:lnTo>
                  <a:lnTo>
                    <a:pt x="325" y="466"/>
                  </a:lnTo>
                  <a:lnTo>
                    <a:pt x="327" y="463"/>
                  </a:lnTo>
                  <a:lnTo>
                    <a:pt x="325" y="457"/>
                  </a:lnTo>
                  <a:lnTo>
                    <a:pt x="322" y="448"/>
                  </a:lnTo>
                  <a:lnTo>
                    <a:pt x="322" y="448"/>
                  </a:lnTo>
                  <a:lnTo>
                    <a:pt x="322" y="445"/>
                  </a:lnTo>
                  <a:lnTo>
                    <a:pt x="322" y="439"/>
                  </a:lnTo>
                  <a:lnTo>
                    <a:pt x="324" y="430"/>
                  </a:lnTo>
                  <a:lnTo>
                    <a:pt x="324" y="430"/>
                  </a:lnTo>
                  <a:lnTo>
                    <a:pt x="327" y="411"/>
                  </a:lnTo>
                  <a:lnTo>
                    <a:pt x="327" y="411"/>
                  </a:lnTo>
                  <a:lnTo>
                    <a:pt x="331" y="393"/>
                  </a:lnTo>
                  <a:lnTo>
                    <a:pt x="331" y="393"/>
                  </a:lnTo>
                  <a:lnTo>
                    <a:pt x="334" y="371"/>
                  </a:lnTo>
                  <a:lnTo>
                    <a:pt x="338" y="360"/>
                  </a:lnTo>
                  <a:lnTo>
                    <a:pt x="338" y="349"/>
                  </a:lnTo>
                  <a:lnTo>
                    <a:pt x="338" y="349"/>
                  </a:lnTo>
                  <a:lnTo>
                    <a:pt x="340" y="339"/>
                  </a:lnTo>
                  <a:lnTo>
                    <a:pt x="341" y="330"/>
                  </a:lnTo>
                  <a:lnTo>
                    <a:pt x="341" y="330"/>
                  </a:lnTo>
                  <a:lnTo>
                    <a:pt x="340" y="321"/>
                  </a:lnTo>
                  <a:lnTo>
                    <a:pt x="338" y="312"/>
                  </a:lnTo>
                  <a:lnTo>
                    <a:pt x="338" y="312"/>
                  </a:lnTo>
                  <a:lnTo>
                    <a:pt x="334" y="294"/>
                  </a:lnTo>
                  <a:lnTo>
                    <a:pt x="332" y="285"/>
                  </a:lnTo>
                  <a:lnTo>
                    <a:pt x="329" y="276"/>
                  </a:lnTo>
                  <a:lnTo>
                    <a:pt x="329" y="276"/>
                  </a:lnTo>
                  <a:lnTo>
                    <a:pt x="325" y="268"/>
                  </a:lnTo>
                  <a:lnTo>
                    <a:pt x="322" y="261"/>
                  </a:lnTo>
                  <a:lnTo>
                    <a:pt x="316" y="243"/>
                  </a:lnTo>
                  <a:lnTo>
                    <a:pt x="316" y="243"/>
                  </a:lnTo>
                  <a:lnTo>
                    <a:pt x="311" y="227"/>
                  </a:lnTo>
                  <a:lnTo>
                    <a:pt x="307" y="218"/>
                  </a:lnTo>
                  <a:lnTo>
                    <a:pt x="304" y="211"/>
                  </a:lnTo>
                  <a:lnTo>
                    <a:pt x="304" y="211"/>
                  </a:lnTo>
                  <a:lnTo>
                    <a:pt x="298" y="204"/>
                  </a:lnTo>
                  <a:lnTo>
                    <a:pt x="297" y="195"/>
                  </a:lnTo>
                  <a:lnTo>
                    <a:pt x="295" y="179"/>
                  </a:lnTo>
                  <a:lnTo>
                    <a:pt x="295" y="179"/>
                  </a:lnTo>
                  <a:lnTo>
                    <a:pt x="291" y="162"/>
                  </a:lnTo>
                  <a:lnTo>
                    <a:pt x="288" y="153"/>
                  </a:lnTo>
                  <a:lnTo>
                    <a:pt x="282" y="148"/>
                  </a:lnTo>
                  <a:lnTo>
                    <a:pt x="282" y="148"/>
                  </a:lnTo>
                  <a:lnTo>
                    <a:pt x="277" y="144"/>
                  </a:lnTo>
                  <a:lnTo>
                    <a:pt x="271" y="143"/>
                  </a:lnTo>
                  <a:lnTo>
                    <a:pt x="257" y="139"/>
                  </a:lnTo>
                  <a:lnTo>
                    <a:pt x="257" y="139"/>
                  </a:lnTo>
                  <a:lnTo>
                    <a:pt x="239" y="137"/>
                  </a:lnTo>
                  <a:lnTo>
                    <a:pt x="230" y="135"/>
                  </a:lnTo>
                  <a:lnTo>
                    <a:pt x="223" y="132"/>
                  </a:lnTo>
                  <a:lnTo>
                    <a:pt x="223" y="132"/>
                  </a:lnTo>
                  <a:lnTo>
                    <a:pt x="214" y="126"/>
                  </a:lnTo>
                  <a:lnTo>
                    <a:pt x="205" y="125"/>
                  </a:lnTo>
                  <a:lnTo>
                    <a:pt x="205" y="125"/>
                  </a:lnTo>
                  <a:lnTo>
                    <a:pt x="203" y="123"/>
                  </a:lnTo>
                  <a:lnTo>
                    <a:pt x="201" y="121"/>
                  </a:lnTo>
                  <a:lnTo>
                    <a:pt x="196" y="116"/>
                  </a:lnTo>
                  <a:lnTo>
                    <a:pt x="196" y="116"/>
                  </a:lnTo>
                  <a:lnTo>
                    <a:pt x="196" y="112"/>
                  </a:lnTo>
                  <a:lnTo>
                    <a:pt x="198" y="105"/>
                  </a:lnTo>
                  <a:lnTo>
                    <a:pt x="199" y="99"/>
                  </a:lnTo>
                  <a:lnTo>
                    <a:pt x="201" y="96"/>
                  </a:lnTo>
                  <a:lnTo>
                    <a:pt x="201" y="96"/>
                  </a:lnTo>
                  <a:lnTo>
                    <a:pt x="203" y="96"/>
                  </a:lnTo>
                  <a:lnTo>
                    <a:pt x="205" y="98"/>
                  </a:lnTo>
                  <a:lnTo>
                    <a:pt x="208" y="98"/>
                  </a:lnTo>
                  <a:lnTo>
                    <a:pt x="210" y="96"/>
                  </a:lnTo>
                  <a:lnTo>
                    <a:pt x="210" y="96"/>
                  </a:lnTo>
                  <a:lnTo>
                    <a:pt x="214" y="89"/>
                  </a:lnTo>
                  <a:lnTo>
                    <a:pt x="216" y="81"/>
                  </a:lnTo>
                  <a:lnTo>
                    <a:pt x="216" y="81"/>
                  </a:lnTo>
                  <a:lnTo>
                    <a:pt x="217" y="72"/>
                  </a:lnTo>
                  <a:lnTo>
                    <a:pt x="217" y="65"/>
                  </a:lnTo>
                  <a:lnTo>
                    <a:pt x="217" y="65"/>
                  </a:lnTo>
                  <a:lnTo>
                    <a:pt x="216" y="63"/>
                  </a:lnTo>
                  <a:lnTo>
                    <a:pt x="214" y="60"/>
                  </a:lnTo>
                  <a:lnTo>
                    <a:pt x="214" y="60"/>
                  </a:lnTo>
                  <a:lnTo>
                    <a:pt x="216" y="56"/>
                  </a:lnTo>
                  <a:lnTo>
                    <a:pt x="219" y="53"/>
                  </a:lnTo>
                  <a:lnTo>
                    <a:pt x="219" y="53"/>
                  </a:lnTo>
                  <a:lnTo>
                    <a:pt x="221" y="44"/>
                  </a:lnTo>
                  <a:lnTo>
                    <a:pt x="219" y="35"/>
                  </a:lnTo>
                  <a:lnTo>
                    <a:pt x="216" y="27"/>
                  </a:lnTo>
                  <a:lnTo>
                    <a:pt x="208" y="20"/>
                  </a:lnTo>
                  <a:lnTo>
                    <a:pt x="201" y="15"/>
                  </a:lnTo>
                  <a:lnTo>
                    <a:pt x="192" y="9"/>
                  </a:lnTo>
                  <a:lnTo>
                    <a:pt x="176" y="2"/>
                  </a:lnTo>
                  <a:lnTo>
                    <a:pt x="176" y="2"/>
                  </a:lnTo>
                  <a:lnTo>
                    <a:pt x="165" y="0"/>
                  </a:lnTo>
                  <a:lnTo>
                    <a:pt x="156" y="2"/>
                  </a:lnTo>
                  <a:lnTo>
                    <a:pt x="147" y="4"/>
                  </a:lnTo>
                  <a:lnTo>
                    <a:pt x="138" y="9"/>
                  </a:lnTo>
                  <a:lnTo>
                    <a:pt x="138" y="9"/>
                  </a:lnTo>
                  <a:lnTo>
                    <a:pt x="126" y="13"/>
                  </a:lnTo>
                  <a:lnTo>
                    <a:pt x="118" y="17"/>
                  </a:lnTo>
                  <a:lnTo>
                    <a:pt x="113" y="20"/>
                  </a:lnTo>
                  <a:lnTo>
                    <a:pt x="113" y="20"/>
                  </a:lnTo>
                  <a:lnTo>
                    <a:pt x="109" y="24"/>
                  </a:lnTo>
                  <a:lnTo>
                    <a:pt x="108" y="27"/>
                  </a:lnTo>
                  <a:lnTo>
                    <a:pt x="106" y="36"/>
                  </a:lnTo>
                  <a:lnTo>
                    <a:pt x="108" y="44"/>
                  </a:lnTo>
                  <a:lnTo>
                    <a:pt x="111" y="53"/>
                  </a:lnTo>
                  <a:lnTo>
                    <a:pt x="111" y="53"/>
                  </a:lnTo>
                  <a:lnTo>
                    <a:pt x="113" y="60"/>
                  </a:lnTo>
                  <a:lnTo>
                    <a:pt x="115" y="67"/>
                  </a:lnTo>
                  <a:lnTo>
                    <a:pt x="115" y="81"/>
                  </a:lnTo>
                  <a:lnTo>
                    <a:pt x="115" y="81"/>
                  </a:lnTo>
                  <a:lnTo>
                    <a:pt x="115" y="87"/>
                  </a:lnTo>
                  <a:lnTo>
                    <a:pt x="117" y="90"/>
                  </a:lnTo>
                  <a:lnTo>
                    <a:pt x="118" y="92"/>
                  </a:lnTo>
                  <a:lnTo>
                    <a:pt x="122" y="94"/>
                  </a:lnTo>
                  <a:lnTo>
                    <a:pt x="122" y="94"/>
                  </a:lnTo>
                  <a:lnTo>
                    <a:pt x="127" y="108"/>
                  </a:lnTo>
                  <a:lnTo>
                    <a:pt x="127" y="108"/>
                  </a:lnTo>
                  <a:lnTo>
                    <a:pt x="129" y="114"/>
                  </a:lnTo>
                  <a:lnTo>
                    <a:pt x="129" y="119"/>
                  </a:lnTo>
                  <a:lnTo>
                    <a:pt x="127" y="125"/>
                  </a:lnTo>
                  <a:lnTo>
                    <a:pt x="120" y="128"/>
                  </a:lnTo>
                  <a:lnTo>
                    <a:pt x="120" y="128"/>
                  </a:lnTo>
                  <a:lnTo>
                    <a:pt x="100" y="137"/>
                  </a:lnTo>
                  <a:lnTo>
                    <a:pt x="81" y="143"/>
                  </a:lnTo>
                  <a:lnTo>
                    <a:pt x="81" y="143"/>
                  </a:lnTo>
                  <a:lnTo>
                    <a:pt x="70" y="146"/>
                  </a:lnTo>
                  <a:lnTo>
                    <a:pt x="61" y="150"/>
                  </a:lnTo>
                  <a:lnTo>
                    <a:pt x="43" y="159"/>
                  </a:lnTo>
                  <a:lnTo>
                    <a:pt x="43" y="159"/>
                  </a:lnTo>
                  <a:lnTo>
                    <a:pt x="39" y="162"/>
                  </a:lnTo>
                  <a:lnTo>
                    <a:pt x="37" y="164"/>
                  </a:lnTo>
                  <a:lnTo>
                    <a:pt x="36" y="173"/>
                  </a:lnTo>
                  <a:lnTo>
                    <a:pt x="36" y="182"/>
                  </a:lnTo>
                  <a:lnTo>
                    <a:pt x="37" y="188"/>
                  </a:lnTo>
                  <a:lnTo>
                    <a:pt x="37" y="188"/>
                  </a:lnTo>
                  <a:lnTo>
                    <a:pt x="39" y="191"/>
                  </a:lnTo>
                  <a:lnTo>
                    <a:pt x="37" y="195"/>
                  </a:lnTo>
                  <a:lnTo>
                    <a:pt x="36" y="206"/>
                  </a:lnTo>
                  <a:lnTo>
                    <a:pt x="28" y="224"/>
                  </a:lnTo>
                  <a:lnTo>
                    <a:pt x="28" y="224"/>
                  </a:lnTo>
                  <a:lnTo>
                    <a:pt x="25" y="238"/>
                  </a:lnTo>
                  <a:lnTo>
                    <a:pt x="19" y="254"/>
                  </a:lnTo>
                  <a:lnTo>
                    <a:pt x="19" y="254"/>
                  </a:lnTo>
                  <a:lnTo>
                    <a:pt x="16" y="270"/>
                  </a:lnTo>
                  <a:lnTo>
                    <a:pt x="16" y="270"/>
                  </a:lnTo>
                  <a:lnTo>
                    <a:pt x="12" y="279"/>
                  </a:lnTo>
                  <a:lnTo>
                    <a:pt x="10" y="285"/>
                  </a:lnTo>
                  <a:lnTo>
                    <a:pt x="9" y="288"/>
                  </a:lnTo>
                  <a:lnTo>
                    <a:pt x="9" y="288"/>
                  </a:lnTo>
                  <a:lnTo>
                    <a:pt x="9" y="294"/>
                  </a:lnTo>
                  <a:lnTo>
                    <a:pt x="9" y="301"/>
                  </a:lnTo>
                  <a:lnTo>
                    <a:pt x="3" y="312"/>
                  </a:lnTo>
                  <a:lnTo>
                    <a:pt x="3" y="312"/>
                  </a:lnTo>
                  <a:lnTo>
                    <a:pt x="1" y="315"/>
                  </a:lnTo>
                  <a:lnTo>
                    <a:pt x="3" y="321"/>
                  </a:lnTo>
                  <a:lnTo>
                    <a:pt x="5" y="328"/>
                  </a:lnTo>
                  <a:lnTo>
                    <a:pt x="5" y="328"/>
                  </a:lnTo>
                  <a:lnTo>
                    <a:pt x="5" y="330"/>
                  </a:lnTo>
                  <a:lnTo>
                    <a:pt x="3" y="331"/>
                  </a:lnTo>
                  <a:lnTo>
                    <a:pt x="3" y="331"/>
                  </a:lnTo>
                  <a:lnTo>
                    <a:pt x="1" y="333"/>
                  </a:lnTo>
                  <a:lnTo>
                    <a:pt x="1" y="335"/>
                  </a:lnTo>
                  <a:lnTo>
                    <a:pt x="1" y="339"/>
                  </a:lnTo>
                  <a:lnTo>
                    <a:pt x="1" y="339"/>
                  </a:lnTo>
                  <a:lnTo>
                    <a:pt x="1" y="348"/>
                  </a:lnTo>
                  <a:lnTo>
                    <a:pt x="0" y="351"/>
                  </a:lnTo>
                  <a:lnTo>
                    <a:pt x="0" y="355"/>
                  </a:lnTo>
                  <a:lnTo>
                    <a:pt x="0" y="355"/>
                  </a:lnTo>
                  <a:lnTo>
                    <a:pt x="1" y="364"/>
                  </a:lnTo>
                  <a:lnTo>
                    <a:pt x="1" y="373"/>
                  </a:lnTo>
                  <a:lnTo>
                    <a:pt x="1" y="373"/>
                  </a:lnTo>
                  <a:lnTo>
                    <a:pt x="3" y="391"/>
                  </a:lnTo>
                  <a:lnTo>
                    <a:pt x="3" y="391"/>
                  </a:lnTo>
                  <a:lnTo>
                    <a:pt x="3" y="402"/>
                  </a:lnTo>
                  <a:lnTo>
                    <a:pt x="3" y="412"/>
                  </a:lnTo>
                  <a:lnTo>
                    <a:pt x="3" y="412"/>
                  </a:lnTo>
                  <a:lnTo>
                    <a:pt x="3" y="430"/>
                  </a:lnTo>
                  <a:lnTo>
                    <a:pt x="3" y="439"/>
                  </a:lnTo>
                  <a:lnTo>
                    <a:pt x="5" y="448"/>
                  </a:lnTo>
                  <a:lnTo>
                    <a:pt x="5" y="448"/>
                  </a:lnTo>
                  <a:lnTo>
                    <a:pt x="9" y="450"/>
                  </a:lnTo>
                  <a:lnTo>
                    <a:pt x="12" y="452"/>
                  </a:lnTo>
                  <a:lnTo>
                    <a:pt x="18" y="452"/>
                  </a:lnTo>
                  <a:lnTo>
                    <a:pt x="23" y="454"/>
                  </a:lnTo>
                  <a:lnTo>
                    <a:pt x="23" y="454"/>
                  </a:lnTo>
                  <a:lnTo>
                    <a:pt x="27" y="461"/>
                  </a:lnTo>
                  <a:lnTo>
                    <a:pt x="30" y="468"/>
                  </a:lnTo>
                  <a:lnTo>
                    <a:pt x="30" y="468"/>
                  </a:lnTo>
                  <a:lnTo>
                    <a:pt x="32" y="484"/>
                  </a:lnTo>
                  <a:lnTo>
                    <a:pt x="34" y="493"/>
                  </a:lnTo>
                  <a:lnTo>
                    <a:pt x="36" y="495"/>
                  </a:lnTo>
                  <a:lnTo>
                    <a:pt x="37" y="495"/>
                  </a:lnTo>
                  <a:lnTo>
                    <a:pt x="37" y="495"/>
                  </a:lnTo>
                  <a:lnTo>
                    <a:pt x="39" y="499"/>
                  </a:lnTo>
                  <a:lnTo>
                    <a:pt x="39" y="506"/>
                  </a:lnTo>
                  <a:lnTo>
                    <a:pt x="41" y="520"/>
                  </a:lnTo>
                  <a:lnTo>
                    <a:pt x="41" y="520"/>
                  </a:lnTo>
                  <a:lnTo>
                    <a:pt x="45" y="555"/>
                  </a:lnTo>
                  <a:lnTo>
                    <a:pt x="45" y="555"/>
                  </a:lnTo>
                  <a:lnTo>
                    <a:pt x="48" y="576"/>
                  </a:lnTo>
                  <a:lnTo>
                    <a:pt x="54" y="600"/>
                  </a:lnTo>
                  <a:lnTo>
                    <a:pt x="54" y="600"/>
                  </a:lnTo>
                  <a:lnTo>
                    <a:pt x="61" y="632"/>
                  </a:lnTo>
                  <a:lnTo>
                    <a:pt x="68" y="666"/>
                  </a:lnTo>
                  <a:lnTo>
                    <a:pt x="68" y="666"/>
                  </a:lnTo>
                  <a:lnTo>
                    <a:pt x="73" y="704"/>
                  </a:lnTo>
                  <a:lnTo>
                    <a:pt x="73" y="722"/>
                  </a:lnTo>
                  <a:lnTo>
                    <a:pt x="73" y="742"/>
                  </a:lnTo>
                  <a:lnTo>
                    <a:pt x="73" y="742"/>
                  </a:lnTo>
                  <a:lnTo>
                    <a:pt x="72" y="772"/>
                  </a:lnTo>
                  <a:lnTo>
                    <a:pt x="72" y="805"/>
                  </a:lnTo>
                  <a:lnTo>
                    <a:pt x="72" y="805"/>
                  </a:lnTo>
                  <a:lnTo>
                    <a:pt x="73" y="824"/>
                  </a:lnTo>
                  <a:lnTo>
                    <a:pt x="73" y="824"/>
                  </a:lnTo>
                  <a:lnTo>
                    <a:pt x="72" y="830"/>
                  </a:lnTo>
                  <a:lnTo>
                    <a:pt x="73" y="833"/>
                  </a:lnTo>
                  <a:lnTo>
                    <a:pt x="75" y="833"/>
                  </a:lnTo>
                  <a:lnTo>
                    <a:pt x="75" y="833"/>
                  </a:lnTo>
                  <a:lnTo>
                    <a:pt x="81" y="835"/>
                  </a:lnTo>
                  <a:lnTo>
                    <a:pt x="84" y="837"/>
                  </a:lnTo>
                  <a:lnTo>
                    <a:pt x="84" y="837"/>
                  </a:lnTo>
                  <a:lnTo>
                    <a:pt x="73" y="842"/>
                  </a:lnTo>
                  <a:lnTo>
                    <a:pt x="70" y="848"/>
                  </a:lnTo>
                  <a:lnTo>
                    <a:pt x="72" y="850"/>
                  </a:lnTo>
                  <a:lnTo>
                    <a:pt x="73" y="851"/>
                  </a:lnTo>
                  <a:lnTo>
                    <a:pt x="73" y="851"/>
                  </a:lnTo>
                  <a:lnTo>
                    <a:pt x="73" y="853"/>
                  </a:lnTo>
                  <a:lnTo>
                    <a:pt x="73" y="855"/>
                  </a:lnTo>
                  <a:lnTo>
                    <a:pt x="70" y="859"/>
                  </a:lnTo>
                  <a:lnTo>
                    <a:pt x="63" y="866"/>
                  </a:lnTo>
                  <a:lnTo>
                    <a:pt x="63" y="866"/>
                  </a:lnTo>
                  <a:lnTo>
                    <a:pt x="55" y="873"/>
                  </a:lnTo>
                  <a:lnTo>
                    <a:pt x="52" y="878"/>
                  </a:lnTo>
                  <a:lnTo>
                    <a:pt x="52" y="882"/>
                  </a:lnTo>
                  <a:lnTo>
                    <a:pt x="52" y="882"/>
                  </a:lnTo>
                  <a:lnTo>
                    <a:pt x="52" y="887"/>
                  </a:lnTo>
                  <a:lnTo>
                    <a:pt x="55" y="889"/>
                  </a:lnTo>
                  <a:lnTo>
                    <a:pt x="64" y="893"/>
                  </a:lnTo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2" name="Freeform 26"/>
            <p:cNvSpPr>
              <a:spLocks noEditPoints="1"/>
            </p:cNvSpPr>
            <p:nvPr/>
          </p:nvSpPr>
          <p:spPr bwMode="auto">
            <a:xfrm>
              <a:off x="3242205" y="3444640"/>
              <a:ext cx="359050" cy="1214598"/>
            </a:xfrm>
            <a:custGeom>
              <a:avLst/>
              <a:gdLst/>
              <a:ahLst/>
              <a:cxnLst>
                <a:cxn ang="0">
                  <a:pos x="117" y="115"/>
                </a:cxn>
                <a:cxn ang="0">
                  <a:pos x="103" y="94"/>
                </a:cxn>
                <a:cxn ang="0">
                  <a:pos x="110" y="40"/>
                </a:cxn>
                <a:cxn ang="0">
                  <a:pos x="134" y="15"/>
                </a:cxn>
                <a:cxn ang="0">
                  <a:pos x="148" y="2"/>
                </a:cxn>
                <a:cxn ang="0">
                  <a:pos x="182" y="22"/>
                </a:cxn>
                <a:cxn ang="0">
                  <a:pos x="202" y="34"/>
                </a:cxn>
                <a:cxn ang="0">
                  <a:pos x="204" y="70"/>
                </a:cxn>
                <a:cxn ang="0">
                  <a:pos x="202" y="88"/>
                </a:cxn>
                <a:cxn ang="0">
                  <a:pos x="189" y="112"/>
                </a:cxn>
                <a:cxn ang="0">
                  <a:pos x="182" y="124"/>
                </a:cxn>
                <a:cxn ang="0">
                  <a:pos x="173" y="139"/>
                </a:cxn>
                <a:cxn ang="0">
                  <a:pos x="197" y="171"/>
                </a:cxn>
                <a:cxn ang="0">
                  <a:pos x="220" y="195"/>
                </a:cxn>
                <a:cxn ang="0">
                  <a:pos x="234" y="247"/>
                </a:cxn>
                <a:cxn ang="0">
                  <a:pos x="254" y="306"/>
                </a:cxn>
                <a:cxn ang="0">
                  <a:pos x="250" y="349"/>
                </a:cxn>
                <a:cxn ang="0">
                  <a:pos x="236" y="360"/>
                </a:cxn>
                <a:cxn ang="0">
                  <a:pos x="206" y="360"/>
                </a:cxn>
                <a:cxn ang="0">
                  <a:pos x="211" y="391"/>
                </a:cxn>
                <a:cxn ang="0">
                  <a:pos x="218" y="396"/>
                </a:cxn>
                <a:cxn ang="0">
                  <a:pos x="231" y="423"/>
                </a:cxn>
                <a:cxn ang="0">
                  <a:pos x="236" y="473"/>
                </a:cxn>
                <a:cxn ang="0">
                  <a:pos x="213" y="484"/>
                </a:cxn>
                <a:cxn ang="0">
                  <a:pos x="211" y="504"/>
                </a:cxn>
                <a:cxn ang="0">
                  <a:pos x="211" y="526"/>
                </a:cxn>
                <a:cxn ang="0">
                  <a:pos x="206" y="538"/>
                </a:cxn>
                <a:cxn ang="0">
                  <a:pos x="204" y="644"/>
                </a:cxn>
                <a:cxn ang="0">
                  <a:pos x="200" y="689"/>
                </a:cxn>
                <a:cxn ang="0">
                  <a:pos x="182" y="696"/>
                </a:cxn>
                <a:cxn ang="0">
                  <a:pos x="146" y="700"/>
                </a:cxn>
                <a:cxn ang="0">
                  <a:pos x="139" y="786"/>
                </a:cxn>
                <a:cxn ang="0">
                  <a:pos x="168" y="822"/>
                </a:cxn>
                <a:cxn ang="0">
                  <a:pos x="195" y="849"/>
                </a:cxn>
                <a:cxn ang="0">
                  <a:pos x="161" y="855"/>
                </a:cxn>
                <a:cxn ang="0">
                  <a:pos x="121" y="833"/>
                </a:cxn>
                <a:cxn ang="0">
                  <a:pos x="125" y="839"/>
                </a:cxn>
                <a:cxn ang="0">
                  <a:pos x="128" y="858"/>
                </a:cxn>
                <a:cxn ang="0">
                  <a:pos x="116" y="866"/>
                </a:cxn>
                <a:cxn ang="0">
                  <a:pos x="69" y="849"/>
                </a:cxn>
                <a:cxn ang="0">
                  <a:pos x="58" y="808"/>
                </a:cxn>
                <a:cxn ang="0">
                  <a:pos x="65" y="754"/>
                </a:cxn>
                <a:cxn ang="0">
                  <a:pos x="54" y="700"/>
                </a:cxn>
                <a:cxn ang="0">
                  <a:pos x="33" y="696"/>
                </a:cxn>
                <a:cxn ang="0">
                  <a:pos x="27" y="687"/>
                </a:cxn>
                <a:cxn ang="0">
                  <a:pos x="24" y="657"/>
                </a:cxn>
                <a:cxn ang="0">
                  <a:pos x="31" y="513"/>
                </a:cxn>
                <a:cxn ang="0">
                  <a:pos x="31" y="488"/>
                </a:cxn>
                <a:cxn ang="0">
                  <a:pos x="38" y="392"/>
                </a:cxn>
                <a:cxn ang="0">
                  <a:pos x="40" y="358"/>
                </a:cxn>
                <a:cxn ang="0">
                  <a:pos x="24" y="340"/>
                </a:cxn>
                <a:cxn ang="0">
                  <a:pos x="0" y="306"/>
                </a:cxn>
                <a:cxn ang="0">
                  <a:pos x="27" y="225"/>
                </a:cxn>
                <a:cxn ang="0">
                  <a:pos x="63" y="157"/>
                </a:cxn>
                <a:cxn ang="0">
                  <a:pos x="92" y="148"/>
                </a:cxn>
                <a:cxn ang="0">
                  <a:pos x="105" y="133"/>
                </a:cxn>
                <a:cxn ang="0">
                  <a:pos x="107" y="702"/>
                </a:cxn>
                <a:cxn ang="0">
                  <a:pos x="105" y="776"/>
                </a:cxn>
                <a:cxn ang="0">
                  <a:pos x="98" y="777"/>
                </a:cxn>
                <a:cxn ang="0">
                  <a:pos x="94" y="723"/>
                </a:cxn>
              </a:cxnLst>
              <a:rect l="0" t="0" r="r" b="b"/>
              <a:pathLst>
                <a:path w="256" h="866">
                  <a:moveTo>
                    <a:pt x="123" y="130"/>
                  </a:moveTo>
                  <a:lnTo>
                    <a:pt x="123" y="130"/>
                  </a:lnTo>
                  <a:lnTo>
                    <a:pt x="125" y="128"/>
                  </a:lnTo>
                  <a:lnTo>
                    <a:pt x="125" y="128"/>
                  </a:lnTo>
                  <a:lnTo>
                    <a:pt x="123" y="123"/>
                  </a:lnTo>
                  <a:lnTo>
                    <a:pt x="117" y="115"/>
                  </a:lnTo>
                  <a:lnTo>
                    <a:pt x="117" y="115"/>
                  </a:lnTo>
                  <a:lnTo>
                    <a:pt x="117" y="110"/>
                  </a:lnTo>
                  <a:lnTo>
                    <a:pt x="114" y="105"/>
                  </a:lnTo>
                  <a:lnTo>
                    <a:pt x="107" y="97"/>
                  </a:lnTo>
                  <a:lnTo>
                    <a:pt x="107" y="97"/>
                  </a:lnTo>
                  <a:lnTo>
                    <a:pt x="103" y="94"/>
                  </a:lnTo>
                  <a:lnTo>
                    <a:pt x="101" y="90"/>
                  </a:lnTo>
                  <a:lnTo>
                    <a:pt x="98" y="81"/>
                  </a:lnTo>
                  <a:lnTo>
                    <a:pt x="98" y="70"/>
                  </a:lnTo>
                  <a:lnTo>
                    <a:pt x="101" y="61"/>
                  </a:lnTo>
                  <a:lnTo>
                    <a:pt x="101" y="61"/>
                  </a:lnTo>
                  <a:lnTo>
                    <a:pt x="110" y="40"/>
                  </a:lnTo>
                  <a:lnTo>
                    <a:pt x="110" y="40"/>
                  </a:lnTo>
                  <a:lnTo>
                    <a:pt x="112" y="33"/>
                  </a:lnTo>
                  <a:lnTo>
                    <a:pt x="116" y="24"/>
                  </a:lnTo>
                  <a:lnTo>
                    <a:pt x="116" y="24"/>
                  </a:lnTo>
                  <a:lnTo>
                    <a:pt x="125" y="18"/>
                  </a:lnTo>
                  <a:lnTo>
                    <a:pt x="134" y="15"/>
                  </a:lnTo>
                  <a:lnTo>
                    <a:pt x="134" y="15"/>
                  </a:lnTo>
                  <a:lnTo>
                    <a:pt x="137" y="11"/>
                  </a:lnTo>
                  <a:lnTo>
                    <a:pt x="141" y="7"/>
                  </a:lnTo>
                  <a:lnTo>
                    <a:pt x="144" y="4"/>
                  </a:lnTo>
                  <a:lnTo>
                    <a:pt x="148" y="2"/>
                  </a:lnTo>
                  <a:lnTo>
                    <a:pt x="148" y="2"/>
                  </a:lnTo>
                  <a:lnTo>
                    <a:pt x="153" y="0"/>
                  </a:lnTo>
                  <a:lnTo>
                    <a:pt x="159" y="0"/>
                  </a:lnTo>
                  <a:lnTo>
                    <a:pt x="164" y="2"/>
                  </a:lnTo>
                  <a:lnTo>
                    <a:pt x="170" y="6"/>
                  </a:lnTo>
                  <a:lnTo>
                    <a:pt x="177" y="13"/>
                  </a:lnTo>
                  <a:lnTo>
                    <a:pt x="182" y="22"/>
                  </a:lnTo>
                  <a:lnTo>
                    <a:pt x="182" y="22"/>
                  </a:lnTo>
                  <a:lnTo>
                    <a:pt x="186" y="25"/>
                  </a:lnTo>
                  <a:lnTo>
                    <a:pt x="189" y="27"/>
                  </a:lnTo>
                  <a:lnTo>
                    <a:pt x="198" y="31"/>
                  </a:lnTo>
                  <a:lnTo>
                    <a:pt x="198" y="31"/>
                  </a:lnTo>
                  <a:lnTo>
                    <a:pt x="202" y="34"/>
                  </a:lnTo>
                  <a:lnTo>
                    <a:pt x="202" y="40"/>
                  </a:lnTo>
                  <a:lnTo>
                    <a:pt x="202" y="49"/>
                  </a:lnTo>
                  <a:lnTo>
                    <a:pt x="202" y="49"/>
                  </a:lnTo>
                  <a:lnTo>
                    <a:pt x="200" y="54"/>
                  </a:lnTo>
                  <a:lnTo>
                    <a:pt x="200" y="60"/>
                  </a:lnTo>
                  <a:lnTo>
                    <a:pt x="204" y="70"/>
                  </a:lnTo>
                  <a:lnTo>
                    <a:pt x="204" y="70"/>
                  </a:lnTo>
                  <a:lnTo>
                    <a:pt x="206" y="76"/>
                  </a:lnTo>
                  <a:lnTo>
                    <a:pt x="204" y="79"/>
                  </a:lnTo>
                  <a:lnTo>
                    <a:pt x="202" y="83"/>
                  </a:lnTo>
                  <a:lnTo>
                    <a:pt x="202" y="88"/>
                  </a:lnTo>
                  <a:lnTo>
                    <a:pt x="202" y="88"/>
                  </a:lnTo>
                  <a:lnTo>
                    <a:pt x="200" y="92"/>
                  </a:lnTo>
                  <a:lnTo>
                    <a:pt x="198" y="96"/>
                  </a:lnTo>
                  <a:lnTo>
                    <a:pt x="193" y="103"/>
                  </a:lnTo>
                  <a:lnTo>
                    <a:pt x="193" y="103"/>
                  </a:lnTo>
                  <a:lnTo>
                    <a:pt x="191" y="108"/>
                  </a:lnTo>
                  <a:lnTo>
                    <a:pt x="189" y="112"/>
                  </a:lnTo>
                  <a:lnTo>
                    <a:pt x="188" y="112"/>
                  </a:lnTo>
                  <a:lnTo>
                    <a:pt x="188" y="112"/>
                  </a:lnTo>
                  <a:lnTo>
                    <a:pt x="186" y="112"/>
                  </a:lnTo>
                  <a:lnTo>
                    <a:pt x="184" y="112"/>
                  </a:lnTo>
                  <a:lnTo>
                    <a:pt x="184" y="115"/>
                  </a:lnTo>
                  <a:lnTo>
                    <a:pt x="182" y="124"/>
                  </a:lnTo>
                  <a:lnTo>
                    <a:pt x="182" y="124"/>
                  </a:lnTo>
                  <a:lnTo>
                    <a:pt x="179" y="126"/>
                  </a:lnTo>
                  <a:lnTo>
                    <a:pt x="175" y="128"/>
                  </a:lnTo>
                  <a:lnTo>
                    <a:pt x="175" y="132"/>
                  </a:lnTo>
                  <a:lnTo>
                    <a:pt x="175" y="132"/>
                  </a:lnTo>
                  <a:lnTo>
                    <a:pt x="173" y="139"/>
                  </a:lnTo>
                  <a:lnTo>
                    <a:pt x="175" y="144"/>
                  </a:lnTo>
                  <a:lnTo>
                    <a:pt x="180" y="150"/>
                  </a:lnTo>
                  <a:lnTo>
                    <a:pt x="184" y="157"/>
                  </a:lnTo>
                  <a:lnTo>
                    <a:pt x="184" y="157"/>
                  </a:lnTo>
                  <a:lnTo>
                    <a:pt x="189" y="164"/>
                  </a:lnTo>
                  <a:lnTo>
                    <a:pt x="197" y="171"/>
                  </a:lnTo>
                  <a:lnTo>
                    <a:pt x="197" y="171"/>
                  </a:lnTo>
                  <a:lnTo>
                    <a:pt x="202" y="177"/>
                  </a:lnTo>
                  <a:lnTo>
                    <a:pt x="209" y="182"/>
                  </a:lnTo>
                  <a:lnTo>
                    <a:pt x="209" y="182"/>
                  </a:lnTo>
                  <a:lnTo>
                    <a:pt x="214" y="187"/>
                  </a:lnTo>
                  <a:lnTo>
                    <a:pt x="220" y="195"/>
                  </a:lnTo>
                  <a:lnTo>
                    <a:pt x="227" y="211"/>
                  </a:lnTo>
                  <a:lnTo>
                    <a:pt x="227" y="211"/>
                  </a:lnTo>
                  <a:lnTo>
                    <a:pt x="229" y="220"/>
                  </a:lnTo>
                  <a:lnTo>
                    <a:pt x="231" y="229"/>
                  </a:lnTo>
                  <a:lnTo>
                    <a:pt x="232" y="238"/>
                  </a:lnTo>
                  <a:lnTo>
                    <a:pt x="234" y="247"/>
                  </a:lnTo>
                  <a:lnTo>
                    <a:pt x="234" y="247"/>
                  </a:lnTo>
                  <a:lnTo>
                    <a:pt x="240" y="261"/>
                  </a:lnTo>
                  <a:lnTo>
                    <a:pt x="243" y="275"/>
                  </a:lnTo>
                  <a:lnTo>
                    <a:pt x="243" y="275"/>
                  </a:lnTo>
                  <a:lnTo>
                    <a:pt x="249" y="290"/>
                  </a:lnTo>
                  <a:lnTo>
                    <a:pt x="254" y="306"/>
                  </a:lnTo>
                  <a:lnTo>
                    <a:pt x="256" y="322"/>
                  </a:lnTo>
                  <a:lnTo>
                    <a:pt x="254" y="331"/>
                  </a:lnTo>
                  <a:lnTo>
                    <a:pt x="252" y="338"/>
                  </a:lnTo>
                  <a:lnTo>
                    <a:pt x="252" y="338"/>
                  </a:lnTo>
                  <a:lnTo>
                    <a:pt x="250" y="346"/>
                  </a:lnTo>
                  <a:lnTo>
                    <a:pt x="250" y="349"/>
                  </a:lnTo>
                  <a:lnTo>
                    <a:pt x="249" y="353"/>
                  </a:lnTo>
                  <a:lnTo>
                    <a:pt x="249" y="353"/>
                  </a:lnTo>
                  <a:lnTo>
                    <a:pt x="245" y="355"/>
                  </a:lnTo>
                  <a:lnTo>
                    <a:pt x="243" y="356"/>
                  </a:lnTo>
                  <a:lnTo>
                    <a:pt x="236" y="360"/>
                  </a:lnTo>
                  <a:lnTo>
                    <a:pt x="236" y="360"/>
                  </a:lnTo>
                  <a:lnTo>
                    <a:pt x="229" y="364"/>
                  </a:lnTo>
                  <a:lnTo>
                    <a:pt x="220" y="364"/>
                  </a:lnTo>
                  <a:lnTo>
                    <a:pt x="220" y="364"/>
                  </a:lnTo>
                  <a:lnTo>
                    <a:pt x="211" y="360"/>
                  </a:lnTo>
                  <a:lnTo>
                    <a:pt x="207" y="358"/>
                  </a:lnTo>
                  <a:lnTo>
                    <a:pt x="206" y="360"/>
                  </a:lnTo>
                  <a:lnTo>
                    <a:pt x="206" y="360"/>
                  </a:lnTo>
                  <a:lnTo>
                    <a:pt x="206" y="360"/>
                  </a:lnTo>
                  <a:lnTo>
                    <a:pt x="206" y="374"/>
                  </a:lnTo>
                  <a:lnTo>
                    <a:pt x="209" y="389"/>
                  </a:lnTo>
                  <a:lnTo>
                    <a:pt x="209" y="389"/>
                  </a:lnTo>
                  <a:lnTo>
                    <a:pt x="211" y="391"/>
                  </a:lnTo>
                  <a:lnTo>
                    <a:pt x="213" y="392"/>
                  </a:lnTo>
                  <a:lnTo>
                    <a:pt x="214" y="392"/>
                  </a:lnTo>
                  <a:lnTo>
                    <a:pt x="218" y="392"/>
                  </a:lnTo>
                  <a:lnTo>
                    <a:pt x="218" y="392"/>
                  </a:lnTo>
                  <a:lnTo>
                    <a:pt x="218" y="396"/>
                  </a:lnTo>
                  <a:lnTo>
                    <a:pt x="218" y="396"/>
                  </a:lnTo>
                  <a:lnTo>
                    <a:pt x="216" y="398"/>
                  </a:lnTo>
                  <a:lnTo>
                    <a:pt x="216" y="398"/>
                  </a:lnTo>
                  <a:lnTo>
                    <a:pt x="225" y="409"/>
                  </a:lnTo>
                  <a:lnTo>
                    <a:pt x="225" y="409"/>
                  </a:lnTo>
                  <a:lnTo>
                    <a:pt x="231" y="423"/>
                  </a:lnTo>
                  <a:lnTo>
                    <a:pt x="231" y="423"/>
                  </a:lnTo>
                  <a:lnTo>
                    <a:pt x="234" y="434"/>
                  </a:lnTo>
                  <a:lnTo>
                    <a:pt x="238" y="443"/>
                  </a:lnTo>
                  <a:lnTo>
                    <a:pt x="238" y="454"/>
                  </a:lnTo>
                  <a:lnTo>
                    <a:pt x="238" y="464"/>
                  </a:lnTo>
                  <a:lnTo>
                    <a:pt x="238" y="464"/>
                  </a:lnTo>
                  <a:lnTo>
                    <a:pt x="236" y="473"/>
                  </a:lnTo>
                  <a:lnTo>
                    <a:pt x="232" y="477"/>
                  </a:lnTo>
                  <a:lnTo>
                    <a:pt x="229" y="481"/>
                  </a:lnTo>
                  <a:lnTo>
                    <a:pt x="229" y="481"/>
                  </a:lnTo>
                  <a:lnTo>
                    <a:pt x="220" y="481"/>
                  </a:lnTo>
                  <a:lnTo>
                    <a:pt x="214" y="482"/>
                  </a:lnTo>
                  <a:lnTo>
                    <a:pt x="213" y="484"/>
                  </a:lnTo>
                  <a:lnTo>
                    <a:pt x="213" y="484"/>
                  </a:lnTo>
                  <a:lnTo>
                    <a:pt x="211" y="488"/>
                  </a:lnTo>
                  <a:lnTo>
                    <a:pt x="211" y="491"/>
                  </a:lnTo>
                  <a:lnTo>
                    <a:pt x="211" y="500"/>
                  </a:lnTo>
                  <a:lnTo>
                    <a:pt x="211" y="500"/>
                  </a:lnTo>
                  <a:lnTo>
                    <a:pt x="211" y="504"/>
                  </a:lnTo>
                  <a:lnTo>
                    <a:pt x="211" y="508"/>
                  </a:lnTo>
                  <a:lnTo>
                    <a:pt x="213" y="513"/>
                  </a:lnTo>
                  <a:lnTo>
                    <a:pt x="213" y="513"/>
                  </a:lnTo>
                  <a:lnTo>
                    <a:pt x="213" y="520"/>
                  </a:lnTo>
                  <a:lnTo>
                    <a:pt x="213" y="524"/>
                  </a:lnTo>
                  <a:lnTo>
                    <a:pt x="211" y="526"/>
                  </a:lnTo>
                  <a:lnTo>
                    <a:pt x="211" y="526"/>
                  </a:lnTo>
                  <a:lnTo>
                    <a:pt x="207" y="527"/>
                  </a:lnTo>
                  <a:lnTo>
                    <a:pt x="206" y="527"/>
                  </a:lnTo>
                  <a:lnTo>
                    <a:pt x="206" y="529"/>
                  </a:lnTo>
                  <a:lnTo>
                    <a:pt x="206" y="529"/>
                  </a:lnTo>
                  <a:lnTo>
                    <a:pt x="206" y="538"/>
                  </a:lnTo>
                  <a:lnTo>
                    <a:pt x="206" y="538"/>
                  </a:lnTo>
                  <a:lnTo>
                    <a:pt x="206" y="567"/>
                  </a:lnTo>
                  <a:lnTo>
                    <a:pt x="206" y="567"/>
                  </a:lnTo>
                  <a:lnTo>
                    <a:pt x="206" y="616"/>
                  </a:lnTo>
                  <a:lnTo>
                    <a:pt x="206" y="616"/>
                  </a:lnTo>
                  <a:lnTo>
                    <a:pt x="204" y="644"/>
                  </a:lnTo>
                  <a:lnTo>
                    <a:pt x="204" y="673"/>
                  </a:lnTo>
                  <a:lnTo>
                    <a:pt x="204" y="673"/>
                  </a:lnTo>
                  <a:lnTo>
                    <a:pt x="204" y="682"/>
                  </a:lnTo>
                  <a:lnTo>
                    <a:pt x="202" y="687"/>
                  </a:lnTo>
                  <a:lnTo>
                    <a:pt x="200" y="689"/>
                  </a:lnTo>
                  <a:lnTo>
                    <a:pt x="200" y="689"/>
                  </a:lnTo>
                  <a:lnTo>
                    <a:pt x="195" y="691"/>
                  </a:lnTo>
                  <a:lnTo>
                    <a:pt x="193" y="691"/>
                  </a:lnTo>
                  <a:lnTo>
                    <a:pt x="189" y="693"/>
                  </a:lnTo>
                  <a:lnTo>
                    <a:pt x="189" y="693"/>
                  </a:lnTo>
                  <a:lnTo>
                    <a:pt x="186" y="695"/>
                  </a:lnTo>
                  <a:lnTo>
                    <a:pt x="182" y="696"/>
                  </a:lnTo>
                  <a:lnTo>
                    <a:pt x="171" y="695"/>
                  </a:lnTo>
                  <a:lnTo>
                    <a:pt x="162" y="693"/>
                  </a:lnTo>
                  <a:lnTo>
                    <a:pt x="153" y="693"/>
                  </a:lnTo>
                  <a:lnTo>
                    <a:pt x="153" y="693"/>
                  </a:lnTo>
                  <a:lnTo>
                    <a:pt x="150" y="695"/>
                  </a:lnTo>
                  <a:lnTo>
                    <a:pt x="146" y="700"/>
                  </a:lnTo>
                  <a:lnTo>
                    <a:pt x="143" y="716"/>
                  </a:lnTo>
                  <a:lnTo>
                    <a:pt x="141" y="749"/>
                  </a:lnTo>
                  <a:lnTo>
                    <a:pt x="141" y="749"/>
                  </a:lnTo>
                  <a:lnTo>
                    <a:pt x="139" y="763"/>
                  </a:lnTo>
                  <a:lnTo>
                    <a:pt x="139" y="779"/>
                  </a:lnTo>
                  <a:lnTo>
                    <a:pt x="139" y="786"/>
                  </a:lnTo>
                  <a:lnTo>
                    <a:pt x="141" y="794"/>
                  </a:lnTo>
                  <a:lnTo>
                    <a:pt x="144" y="799"/>
                  </a:lnTo>
                  <a:lnTo>
                    <a:pt x="150" y="804"/>
                  </a:lnTo>
                  <a:lnTo>
                    <a:pt x="150" y="804"/>
                  </a:lnTo>
                  <a:lnTo>
                    <a:pt x="162" y="817"/>
                  </a:lnTo>
                  <a:lnTo>
                    <a:pt x="168" y="822"/>
                  </a:lnTo>
                  <a:lnTo>
                    <a:pt x="175" y="828"/>
                  </a:lnTo>
                  <a:lnTo>
                    <a:pt x="175" y="828"/>
                  </a:lnTo>
                  <a:lnTo>
                    <a:pt x="180" y="831"/>
                  </a:lnTo>
                  <a:lnTo>
                    <a:pt x="189" y="839"/>
                  </a:lnTo>
                  <a:lnTo>
                    <a:pt x="195" y="846"/>
                  </a:lnTo>
                  <a:lnTo>
                    <a:pt x="195" y="849"/>
                  </a:lnTo>
                  <a:lnTo>
                    <a:pt x="195" y="851"/>
                  </a:lnTo>
                  <a:lnTo>
                    <a:pt x="195" y="851"/>
                  </a:lnTo>
                  <a:lnTo>
                    <a:pt x="189" y="855"/>
                  </a:lnTo>
                  <a:lnTo>
                    <a:pt x="186" y="857"/>
                  </a:lnTo>
                  <a:lnTo>
                    <a:pt x="173" y="857"/>
                  </a:lnTo>
                  <a:lnTo>
                    <a:pt x="161" y="855"/>
                  </a:lnTo>
                  <a:lnTo>
                    <a:pt x="150" y="853"/>
                  </a:lnTo>
                  <a:lnTo>
                    <a:pt x="150" y="853"/>
                  </a:lnTo>
                  <a:lnTo>
                    <a:pt x="144" y="848"/>
                  </a:lnTo>
                  <a:lnTo>
                    <a:pt x="135" y="840"/>
                  </a:lnTo>
                  <a:lnTo>
                    <a:pt x="126" y="835"/>
                  </a:lnTo>
                  <a:lnTo>
                    <a:pt x="121" y="833"/>
                  </a:lnTo>
                  <a:lnTo>
                    <a:pt x="119" y="833"/>
                  </a:lnTo>
                  <a:lnTo>
                    <a:pt x="119" y="833"/>
                  </a:lnTo>
                  <a:lnTo>
                    <a:pt x="119" y="833"/>
                  </a:lnTo>
                  <a:lnTo>
                    <a:pt x="121" y="837"/>
                  </a:lnTo>
                  <a:lnTo>
                    <a:pt x="125" y="839"/>
                  </a:lnTo>
                  <a:lnTo>
                    <a:pt x="125" y="839"/>
                  </a:lnTo>
                  <a:lnTo>
                    <a:pt x="126" y="844"/>
                  </a:lnTo>
                  <a:lnTo>
                    <a:pt x="126" y="849"/>
                  </a:lnTo>
                  <a:lnTo>
                    <a:pt x="126" y="849"/>
                  </a:lnTo>
                  <a:lnTo>
                    <a:pt x="126" y="853"/>
                  </a:lnTo>
                  <a:lnTo>
                    <a:pt x="126" y="855"/>
                  </a:lnTo>
                  <a:lnTo>
                    <a:pt x="128" y="858"/>
                  </a:lnTo>
                  <a:lnTo>
                    <a:pt x="128" y="860"/>
                  </a:lnTo>
                  <a:lnTo>
                    <a:pt x="128" y="860"/>
                  </a:lnTo>
                  <a:lnTo>
                    <a:pt x="125" y="862"/>
                  </a:lnTo>
                  <a:lnTo>
                    <a:pt x="123" y="864"/>
                  </a:lnTo>
                  <a:lnTo>
                    <a:pt x="116" y="866"/>
                  </a:lnTo>
                  <a:lnTo>
                    <a:pt x="116" y="866"/>
                  </a:lnTo>
                  <a:lnTo>
                    <a:pt x="103" y="866"/>
                  </a:lnTo>
                  <a:lnTo>
                    <a:pt x="89" y="864"/>
                  </a:lnTo>
                  <a:lnTo>
                    <a:pt x="83" y="862"/>
                  </a:lnTo>
                  <a:lnTo>
                    <a:pt x="78" y="858"/>
                  </a:lnTo>
                  <a:lnTo>
                    <a:pt x="72" y="855"/>
                  </a:lnTo>
                  <a:lnTo>
                    <a:pt x="69" y="849"/>
                  </a:lnTo>
                  <a:lnTo>
                    <a:pt x="69" y="849"/>
                  </a:lnTo>
                  <a:lnTo>
                    <a:pt x="65" y="839"/>
                  </a:lnTo>
                  <a:lnTo>
                    <a:pt x="60" y="830"/>
                  </a:lnTo>
                  <a:lnTo>
                    <a:pt x="56" y="821"/>
                  </a:lnTo>
                  <a:lnTo>
                    <a:pt x="56" y="815"/>
                  </a:lnTo>
                  <a:lnTo>
                    <a:pt x="58" y="808"/>
                  </a:lnTo>
                  <a:lnTo>
                    <a:pt x="58" y="808"/>
                  </a:lnTo>
                  <a:lnTo>
                    <a:pt x="63" y="795"/>
                  </a:lnTo>
                  <a:lnTo>
                    <a:pt x="67" y="783"/>
                  </a:lnTo>
                  <a:lnTo>
                    <a:pt x="67" y="783"/>
                  </a:lnTo>
                  <a:lnTo>
                    <a:pt x="67" y="768"/>
                  </a:lnTo>
                  <a:lnTo>
                    <a:pt x="65" y="754"/>
                  </a:lnTo>
                  <a:lnTo>
                    <a:pt x="65" y="754"/>
                  </a:lnTo>
                  <a:lnTo>
                    <a:pt x="60" y="729"/>
                  </a:lnTo>
                  <a:lnTo>
                    <a:pt x="58" y="716"/>
                  </a:lnTo>
                  <a:lnTo>
                    <a:pt x="56" y="702"/>
                  </a:lnTo>
                  <a:lnTo>
                    <a:pt x="56" y="702"/>
                  </a:lnTo>
                  <a:lnTo>
                    <a:pt x="54" y="700"/>
                  </a:lnTo>
                  <a:lnTo>
                    <a:pt x="53" y="698"/>
                  </a:lnTo>
                  <a:lnTo>
                    <a:pt x="45" y="700"/>
                  </a:lnTo>
                  <a:lnTo>
                    <a:pt x="45" y="700"/>
                  </a:lnTo>
                  <a:lnTo>
                    <a:pt x="38" y="700"/>
                  </a:lnTo>
                  <a:lnTo>
                    <a:pt x="33" y="696"/>
                  </a:lnTo>
                  <a:lnTo>
                    <a:pt x="33" y="696"/>
                  </a:lnTo>
                  <a:lnTo>
                    <a:pt x="33" y="693"/>
                  </a:lnTo>
                  <a:lnTo>
                    <a:pt x="33" y="691"/>
                  </a:lnTo>
                  <a:lnTo>
                    <a:pt x="33" y="689"/>
                  </a:lnTo>
                  <a:lnTo>
                    <a:pt x="33" y="689"/>
                  </a:lnTo>
                  <a:lnTo>
                    <a:pt x="27" y="687"/>
                  </a:lnTo>
                  <a:lnTo>
                    <a:pt x="27" y="687"/>
                  </a:lnTo>
                  <a:lnTo>
                    <a:pt x="24" y="686"/>
                  </a:lnTo>
                  <a:lnTo>
                    <a:pt x="22" y="684"/>
                  </a:lnTo>
                  <a:lnTo>
                    <a:pt x="20" y="682"/>
                  </a:lnTo>
                  <a:lnTo>
                    <a:pt x="20" y="682"/>
                  </a:lnTo>
                  <a:lnTo>
                    <a:pt x="24" y="657"/>
                  </a:lnTo>
                  <a:lnTo>
                    <a:pt x="24" y="657"/>
                  </a:lnTo>
                  <a:lnTo>
                    <a:pt x="26" y="621"/>
                  </a:lnTo>
                  <a:lnTo>
                    <a:pt x="26" y="621"/>
                  </a:lnTo>
                  <a:lnTo>
                    <a:pt x="33" y="531"/>
                  </a:lnTo>
                  <a:lnTo>
                    <a:pt x="33" y="531"/>
                  </a:lnTo>
                  <a:lnTo>
                    <a:pt x="31" y="522"/>
                  </a:lnTo>
                  <a:lnTo>
                    <a:pt x="31" y="513"/>
                  </a:lnTo>
                  <a:lnTo>
                    <a:pt x="29" y="506"/>
                  </a:lnTo>
                  <a:lnTo>
                    <a:pt x="29" y="497"/>
                  </a:lnTo>
                  <a:lnTo>
                    <a:pt x="29" y="497"/>
                  </a:lnTo>
                  <a:lnTo>
                    <a:pt x="29" y="491"/>
                  </a:lnTo>
                  <a:lnTo>
                    <a:pt x="31" y="488"/>
                  </a:lnTo>
                  <a:lnTo>
                    <a:pt x="31" y="488"/>
                  </a:lnTo>
                  <a:lnTo>
                    <a:pt x="31" y="482"/>
                  </a:lnTo>
                  <a:lnTo>
                    <a:pt x="31" y="477"/>
                  </a:lnTo>
                  <a:lnTo>
                    <a:pt x="31" y="477"/>
                  </a:lnTo>
                  <a:lnTo>
                    <a:pt x="33" y="459"/>
                  </a:lnTo>
                  <a:lnTo>
                    <a:pt x="33" y="459"/>
                  </a:lnTo>
                  <a:lnTo>
                    <a:pt x="38" y="392"/>
                  </a:lnTo>
                  <a:lnTo>
                    <a:pt x="38" y="392"/>
                  </a:lnTo>
                  <a:lnTo>
                    <a:pt x="42" y="382"/>
                  </a:lnTo>
                  <a:lnTo>
                    <a:pt x="42" y="376"/>
                  </a:lnTo>
                  <a:lnTo>
                    <a:pt x="42" y="371"/>
                  </a:lnTo>
                  <a:lnTo>
                    <a:pt x="42" y="371"/>
                  </a:lnTo>
                  <a:lnTo>
                    <a:pt x="40" y="358"/>
                  </a:lnTo>
                  <a:lnTo>
                    <a:pt x="38" y="353"/>
                  </a:lnTo>
                  <a:lnTo>
                    <a:pt x="35" y="347"/>
                  </a:lnTo>
                  <a:lnTo>
                    <a:pt x="35" y="347"/>
                  </a:lnTo>
                  <a:lnTo>
                    <a:pt x="29" y="344"/>
                  </a:lnTo>
                  <a:lnTo>
                    <a:pt x="24" y="340"/>
                  </a:lnTo>
                  <a:lnTo>
                    <a:pt x="24" y="340"/>
                  </a:lnTo>
                  <a:lnTo>
                    <a:pt x="18" y="335"/>
                  </a:lnTo>
                  <a:lnTo>
                    <a:pt x="11" y="329"/>
                  </a:lnTo>
                  <a:lnTo>
                    <a:pt x="11" y="329"/>
                  </a:lnTo>
                  <a:lnTo>
                    <a:pt x="6" y="322"/>
                  </a:lnTo>
                  <a:lnTo>
                    <a:pt x="2" y="313"/>
                  </a:lnTo>
                  <a:lnTo>
                    <a:pt x="0" y="306"/>
                  </a:lnTo>
                  <a:lnTo>
                    <a:pt x="0" y="297"/>
                  </a:lnTo>
                  <a:lnTo>
                    <a:pt x="4" y="279"/>
                  </a:lnTo>
                  <a:lnTo>
                    <a:pt x="9" y="261"/>
                  </a:lnTo>
                  <a:lnTo>
                    <a:pt x="9" y="261"/>
                  </a:lnTo>
                  <a:lnTo>
                    <a:pt x="18" y="243"/>
                  </a:lnTo>
                  <a:lnTo>
                    <a:pt x="27" y="225"/>
                  </a:lnTo>
                  <a:lnTo>
                    <a:pt x="36" y="207"/>
                  </a:lnTo>
                  <a:lnTo>
                    <a:pt x="44" y="189"/>
                  </a:lnTo>
                  <a:lnTo>
                    <a:pt x="44" y="189"/>
                  </a:lnTo>
                  <a:lnTo>
                    <a:pt x="51" y="171"/>
                  </a:lnTo>
                  <a:lnTo>
                    <a:pt x="56" y="162"/>
                  </a:lnTo>
                  <a:lnTo>
                    <a:pt x="63" y="157"/>
                  </a:lnTo>
                  <a:lnTo>
                    <a:pt x="63" y="157"/>
                  </a:lnTo>
                  <a:lnTo>
                    <a:pt x="71" y="153"/>
                  </a:lnTo>
                  <a:lnTo>
                    <a:pt x="78" y="151"/>
                  </a:lnTo>
                  <a:lnTo>
                    <a:pt x="85" y="150"/>
                  </a:lnTo>
                  <a:lnTo>
                    <a:pt x="92" y="148"/>
                  </a:lnTo>
                  <a:lnTo>
                    <a:pt x="92" y="148"/>
                  </a:lnTo>
                  <a:lnTo>
                    <a:pt x="90" y="146"/>
                  </a:lnTo>
                  <a:lnTo>
                    <a:pt x="90" y="144"/>
                  </a:lnTo>
                  <a:lnTo>
                    <a:pt x="92" y="142"/>
                  </a:lnTo>
                  <a:lnTo>
                    <a:pt x="92" y="142"/>
                  </a:lnTo>
                  <a:lnTo>
                    <a:pt x="99" y="139"/>
                  </a:lnTo>
                  <a:lnTo>
                    <a:pt x="105" y="133"/>
                  </a:lnTo>
                  <a:lnTo>
                    <a:pt x="105" y="133"/>
                  </a:lnTo>
                  <a:lnTo>
                    <a:pt x="108" y="130"/>
                  </a:lnTo>
                  <a:lnTo>
                    <a:pt x="112" y="128"/>
                  </a:lnTo>
                  <a:lnTo>
                    <a:pt x="123" y="130"/>
                  </a:lnTo>
                  <a:close/>
                  <a:moveTo>
                    <a:pt x="107" y="702"/>
                  </a:moveTo>
                  <a:lnTo>
                    <a:pt x="107" y="702"/>
                  </a:lnTo>
                  <a:lnTo>
                    <a:pt x="107" y="723"/>
                  </a:lnTo>
                  <a:lnTo>
                    <a:pt x="107" y="745"/>
                  </a:lnTo>
                  <a:lnTo>
                    <a:pt x="107" y="745"/>
                  </a:lnTo>
                  <a:lnTo>
                    <a:pt x="107" y="768"/>
                  </a:lnTo>
                  <a:lnTo>
                    <a:pt x="107" y="768"/>
                  </a:lnTo>
                  <a:lnTo>
                    <a:pt x="105" y="776"/>
                  </a:lnTo>
                  <a:lnTo>
                    <a:pt x="105" y="781"/>
                  </a:lnTo>
                  <a:lnTo>
                    <a:pt x="105" y="785"/>
                  </a:lnTo>
                  <a:lnTo>
                    <a:pt x="105" y="785"/>
                  </a:lnTo>
                  <a:lnTo>
                    <a:pt x="101" y="785"/>
                  </a:lnTo>
                  <a:lnTo>
                    <a:pt x="101" y="785"/>
                  </a:lnTo>
                  <a:lnTo>
                    <a:pt x="98" y="777"/>
                  </a:lnTo>
                  <a:lnTo>
                    <a:pt x="94" y="765"/>
                  </a:lnTo>
                  <a:lnTo>
                    <a:pt x="94" y="765"/>
                  </a:lnTo>
                  <a:lnTo>
                    <a:pt x="94" y="752"/>
                  </a:lnTo>
                  <a:lnTo>
                    <a:pt x="92" y="740"/>
                  </a:lnTo>
                  <a:lnTo>
                    <a:pt x="92" y="740"/>
                  </a:lnTo>
                  <a:lnTo>
                    <a:pt x="94" y="723"/>
                  </a:lnTo>
                  <a:lnTo>
                    <a:pt x="98" y="707"/>
                  </a:lnTo>
                  <a:lnTo>
                    <a:pt x="98" y="707"/>
                  </a:lnTo>
                  <a:lnTo>
                    <a:pt x="99" y="698"/>
                  </a:lnTo>
                  <a:lnTo>
                    <a:pt x="101" y="700"/>
                  </a:lnTo>
                  <a:lnTo>
                    <a:pt x="107" y="702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3" name="Freeform 33"/>
            <p:cNvSpPr>
              <a:spLocks/>
            </p:cNvSpPr>
            <p:nvPr/>
          </p:nvSpPr>
          <p:spPr bwMode="auto">
            <a:xfrm>
              <a:off x="3710884" y="3309178"/>
              <a:ext cx="349232" cy="1259479"/>
            </a:xfrm>
            <a:custGeom>
              <a:avLst/>
              <a:gdLst/>
              <a:ahLst/>
              <a:cxnLst>
                <a:cxn ang="0">
                  <a:pos x="175" y="26"/>
                </a:cxn>
                <a:cxn ang="0">
                  <a:pos x="198" y="69"/>
                </a:cxn>
                <a:cxn ang="0">
                  <a:pos x="200" y="107"/>
                </a:cxn>
                <a:cxn ang="0">
                  <a:pos x="193" y="117"/>
                </a:cxn>
                <a:cxn ang="0">
                  <a:pos x="191" y="137"/>
                </a:cxn>
                <a:cxn ang="0">
                  <a:pos x="220" y="168"/>
                </a:cxn>
                <a:cxn ang="0">
                  <a:pos x="240" y="234"/>
                </a:cxn>
                <a:cxn ang="0">
                  <a:pos x="243" y="285"/>
                </a:cxn>
                <a:cxn ang="0">
                  <a:pos x="245" y="366"/>
                </a:cxn>
                <a:cxn ang="0">
                  <a:pos x="238" y="445"/>
                </a:cxn>
                <a:cxn ang="0">
                  <a:pos x="227" y="504"/>
                </a:cxn>
                <a:cxn ang="0">
                  <a:pos x="247" y="679"/>
                </a:cxn>
                <a:cxn ang="0">
                  <a:pos x="243" y="713"/>
                </a:cxn>
                <a:cxn ang="0">
                  <a:pos x="216" y="718"/>
                </a:cxn>
                <a:cxn ang="0">
                  <a:pos x="205" y="778"/>
                </a:cxn>
                <a:cxn ang="0">
                  <a:pos x="216" y="815"/>
                </a:cxn>
                <a:cxn ang="0">
                  <a:pos x="225" y="839"/>
                </a:cxn>
                <a:cxn ang="0">
                  <a:pos x="220" y="862"/>
                </a:cxn>
                <a:cxn ang="0">
                  <a:pos x="205" y="882"/>
                </a:cxn>
                <a:cxn ang="0">
                  <a:pos x="175" y="886"/>
                </a:cxn>
                <a:cxn ang="0">
                  <a:pos x="106" y="898"/>
                </a:cxn>
                <a:cxn ang="0">
                  <a:pos x="85" y="889"/>
                </a:cxn>
                <a:cxn ang="0">
                  <a:pos x="115" y="864"/>
                </a:cxn>
                <a:cxn ang="0">
                  <a:pos x="94" y="846"/>
                </a:cxn>
                <a:cxn ang="0">
                  <a:pos x="132" y="835"/>
                </a:cxn>
                <a:cxn ang="0">
                  <a:pos x="144" y="828"/>
                </a:cxn>
                <a:cxn ang="0">
                  <a:pos x="162" y="817"/>
                </a:cxn>
                <a:cxn ang="0">
                  <a:pos x="160" y="767"/>
                </a:cxn>
                <a:cxn ang="0">
                  <a:pos x="142" y="727"/>
                </a:cxn>
                <a:cxn ang="0">
                  <a:pos x="105" y="724"/>
                </a:cxn>
                <a:cxn ang="0">
                  <a:pos x="74" y="722"/>
                </a:cxn>
                <a:cxn ang="0">
                  <a:pos x="69" y="700"/>
                </a:cxn>
                <a:cxn ang="0">
                  <a:pos x="61" y="691"/>
                </a:cxn>
                <a:cxn ang="0">
                  <a:pos x="61" y="582"/>
                </a:cxn>
                <a:cxn ang="0">
                  <a:pos x="63" y="483"/>
                </a:cxn>
                <a:cxn ang="0">
                  <a:pos x="47" y="463"/>
                </a:cxn>
                <a:cxn ang="0">
                  <a:pos x="58" y="432"/>
                </a:cxn>
                <a:cxn ang="0">
                  <a:pos x="63" y="387"/>
                </a:cxn>
                <a:cxn ang="0">
                  <a:pos x="47" y="394"/>
                </a:cxn>
                <a:cxn ang="0">
                  <a:pos x="40" y="430"/>
                </a:cxn>
                <a:cxn ang="0">
                  <a:pos x="40" y="700"/>
                </a:cxn>
                <a:cxn ang="0">
                  <a:pos x="42" y="891"/>
                </a:cxn>
                <a:cxn ang="0">
                  <a:pos x="29" y="882"/>
                </a:cxn>
                <a:cxn ang="0">
                  <a:pos x="27" y="646"/>
                </a:cxn>
                <a:cxn ang="0">
                  <a:pos x="20" y="405"/>
                </a:cxn>
                <a:cxn ang="0">
                  <a:pos x="7" y="387"/>
                </a:cxn>
                <a:cxn ang="0">
                  <a:pos x="0" y="376"/>
                </a:cxn>
                <a:cxn ang="0">
                  <a:pos x="15" y="348"/>
                </a:cxn>
                <a:cxn ang="0">
                  <a:pos x="34" y="324"/>
                </a:cxn>
                <a:cxn ang="0">
                  <a:pos x="43" y="294"/>
                </a:cxn>
                <a:cxn ang="0">
                  <a:pos x="54" y="240"/>
                </a:cxn>
                <a:cxn ang="0">
                  <a:pos x="67" y="197"/>
                </a:cxn>
                <a:cxn ang="0">
                  <a:pos x="79" y="164"/>
                </a:cxn>
                <a:cxn ang="0">
                  <a:pos x="90" y="150"/>
                </a:cxn>
                <a:cxn ang="0">
                  <a:pos x="103" y="139"/>
                </a:cxn>
                <a:cxn ang="0">
                  <a:pos x="87" y="114"/>
                </a:cxn>
                <a:cxn ang="0">
                  <a:pos x="76" y="94"/>
                </a:cxn>
                <a:cxn ang="0">
                  <a:pos x="69" y="78"/>
                </a:cxn>
                <a:cxn ang="0">
                  <a:pos x="72" y="54"/>
                </a:cxn>
                <a:cxn ang="0">
                  <a:pos x="92" y="8"/>
                </a:cxn>
                <a:cxn ang="0">
                  <a:pos x="142" y="6"/>
                </a:cxn>
              </a:cxnLst>
              <a:rect l="0" t="0" r="r" b="b"/>
              <a:pathLst>
                <a:path w="249" h="898">
                  <a:moveTo>
                    <a:pt x="142" y="6"/>
                  </a:moveTo>
                  <a:lnTo>
                    <a:pt x="142" y="6"/>
                  </a:lnTo>
                  <a:lnTo>
                    <a:pt x="160" y="15"/>
                  </a:lnTo>
                  <a:lnTo>
                    <a:pt x="168" y="18"/>
                  </a:lnTo>
                  <a:lnTo>
                    <a:pt x="175" y="26"/>
                  </a:lnTo>
                  <a:lnTo>
                    <a:pt x="175" y="26"/>
                  </a:lnTo>
                  <a:lnTo>
                    <a:pt x="182" y="35"/>
                  </a:lnTo>
                  <a:lnTo>
                    <a:pt x="186" y="44"/>
                  </a:lnTo>
                  <a:lnTo>
                    <a:pt x="189" y="54"/>
                  </a:lnTo>
                  <a:lnTo>
                    <a:pt x="195" y="63"/>
                  </a:lnTo>
                  <a:lnTo>
                    <a:pt x="195" y="63"/>
                  </a:lnTo>
                  <a:lnTo>
                    <a:pt x="198" y="69"/>
                  </a:lnTo>
                  <a:lnTo>
                    <a:pt x="202" y="76"/>
                  </a:lnTo>
                  <a:lnTo>
                    <a:pt x="204" y="85"/>
                  </a:lnTo>
                  <a:lnTo>
                    <a:pt x="204" y="92"/>
                  </a:lnTo>
                  <a:lnTo>
                    <a:pt x="204" y="92"/>
                  </a:lnTo>
                  <a:lnTo>
                    <a:pt x="202" y="99"/>
                  </a:lnTo>
                  <a:lnTo>
                    <a:pt x="200" y="107"/>
                  </a:lnTo>
                  <a:lnTo>
                    <a:pt x="200" y="107"/>
                  </a:lnTo>
                  <a:lnTo>
                    <a:pt x="196" y="110"/>
                  </a:lnTo>
                  <a:lnTo>
                    <a:pt x="195" y="112"/>
                  </a:lnTo>
                  <a:lnTo>
                    <a:pt x="191" y="114"/>
                  </a:lnTo>
                  <a:lnTo>
                    <a:pt x="193" y="117"/>
                  </a:lnTo>
                  <a:lnTo>
                    <a:pt x="193" y="117"/>
                  </a:lnTo>
                  <a:lnTo>
                    <a:pt x="195" y="121"/>
                  </a:lnTo>
                  <a:lnTo>
                    <a:pt x="195" y="125"/>
                  </a:lnTo>
                  <a:lnTo>
                    <a:pt x="191" y="130"/>
                  </a:lnTo>
                  <a:lnTo>
                    <a:pt x="187" y="134"/>
                  </a:lnTo>
                  <a:lnTo>
                    <a:pt x="189" y="137"/>
                  </a:lnTo>
                  <a:lnTo>
                    <a:pt x="191" y="137"/>
                  </a:lnTo>
                  <a:lnTo>
                    <a:pt x="191" y="137"/>
                  </a:lnTo>
                  <a:lnTo>
                    <a:pt x="200" y="143"/>
                  </a:lnTo>
                  <a:lnTo>
                    <a:pt x="209" y="150"/>
                  </a:lnTo>
                  <a:lnTo>
                    <a:pt x="216" y="159"/>
                  </a:lnTo>
                  <a:lnTo>
                    <a:pt x="220" y="168"/>
                  </a:lnTo>
                  <a:lnTo>
                    <a:pt x="220" y="168"/>
                  </a:lnTo>
                  <a:lnTo>
                    <a:pt x="225" y="189"/>
                  </a:lnTo>
                  <a:lnTo>
                    <a:pt x="229" y="209"/>
                  </a:lnTo>
                  <a:lnTo>
                    <a:pt x="229" y="209"/>
                  </a:lnTo>
                  <a:lnTo>
                    <a:pt x="231" y="218"/>
                  </a:lnTo>
                  <a:lnTo>
                    <a:pt x="236" y="227"/>
                  </a:lnTo>
                  <a:lnTo>
                    <a:pt x="240" y="234"/>
                  </a:lnTo>
                  <a:lnTo>
                    <a:pt x="243" y="243"/>
                  </a:lnTo>
                  <a:lnTo>
                    <a:pt x="243" y="243"/>
                  </a:lnTo>
                  <a:lnTo>
                    <a:pt x="243" y="254"/>
                  </a:lnTo>
                  <a:lnTo>
                    <a:pt x="243" y="265"/>
                  </a:lnTo>
                  <a:lnTo>
                    <a:pt x="243" y="276"/>
                  </a:lnTo>
                  <a:lnTo>
                    <a:pt x="243" y="285"/>
                  </a:lnTo>
                  <a:lnTo>
                    <a:pt x="243" y="285"/>
                  </a:lnTo>
                  <a:lnTo>
                    <a:pt x="247" y="308"/>
                  </a:lnTo>
                  <a:lnTo>
                    <a:pt x="249" y="331"/>
                  </a:lnTo>
                  <a:lnTo>
                    <a:pt x="249" y="331"/>
                  </a:lnTo>
                  <a:lnTo>
                    <a:pt x="247" y="349"/>
                  </a:lnTo>
                  <a:lnTo>
                    <a:pt x="245" y="366"/>
                  </a:lnTo>
                  <a:lnTo>
                    <a:pt x="243" y="384"/>
                  </a:lnTo>
                  <a:lnTo>
                    <a:pt x="241" y="400"/>
                  </a:lnTo>
                  <a:lnTo>
                    <a:pt x="241" y="400"/>
                  </a:lnTo>
                  <a:lnTo>
                    <a:pt x="241" y="423"/>
                  </a:lnTo>
                  <a:lnTo>
                    <a:pt x="238" y="445"/>
                  </a:lnTo>
                  <a:lnTo>
                    <a:pt x="238" y="445"/>
                  </a:lnTo>
                  <a:lnTo>
                    <a:pt x="236" y="452"/>
                  </a:lnTo>
                  <a:lnTo>
                    <a:pt x="232" y="461"/>
                  </a:lnTo>
                  <a:lnTo>
                    <a:pt x="229" y="470"/>
                  </a:lnTo>
                  <a:lnTo>
                    <a:pt x="227" y="479"/>
                  </a:lnTo>
                  <a:lnTo>
                    <a:pt x="227" y="479"/>
                  </a:lnTo>
                  <a:lnTo>
                    <a:pt x="227" y="504"/>
                  </a:lnTo>
                  <a:lnTo>
                    <a:pt x="229" y="531"/>
                  </a:lnTo>
                  <a:lnTo>
                    <a:pt x="229" y="531"/>
                  </a:lnTo>
                  <a:lnTo>
                    <a:pt x="236" y="587"/>
                  </a:lnTo>
                  <a:lnTo>
                    <a:pt x="243" y="645"/>
                  </a:lnTo>
                  <a:lnTo>
                    <a:pt x="243" y="645"/>
                  </a:lnTo>
                  <a:lnTo>
                    <a:pt x="247" y="679"/>
                  </a:lnTo>
                  <a:lnTo>
                    <a:pt x="247" y="679"/>
                  </a:lnTo>
                  <a:lnTo>
                    <a:pt x="249" y="702"/>
                  </a:lnTo>
                  <a:lnTo>
                    <a:pt x="249" y="702"/>
                  </a:lnTo>
                  <a:lnTo>
                    <a:pt x="249" y="709"/>
                  </a:lnTo>
                  <a:lnTo>
                    <a:pt x="247" y="711"/>
                  </a:lnTo>
                  <a:lnTo>
                    <a:pt x="243" y="713"/>
                  </a:lnTo>
                  <a:lnTo>
                    <a:pt x="243" y="713"/>
                  </a:lnTo>
                  <a:lnTo>
                    <a:pt x="236" y="715"/>
                  </a:lnTo>
                  <a:lnTo>
                    <a:pt x="236" y="715"/>
                  </a:lnTo>
                  <a:lnTo>
                    <a:pt x="218" y="716"/>
                  </a:lnTo>
                  <a:lnTo>
                    <a:pt x="218" y="716"/>
                  </a:lnTo>
                  <a:lnTo>
                    <a:pt x="216" y="718"/>
                  </a:lnTo>
                  <a:lnTo>
                    <a:pt x="213" y="720"/>
                  </a:lnTo>
                  <a:lnTo>
                    <a:pt x="211" y="725"/>
                  </a:lnTo>
                  <a:lnTo>
                    <a:pt x="209" y="742"/>
                  </a:lnTo>
                  <a:lnTo>
                    <a:pt x="209" y="742"/>
                  </a:lnTo>
                  <a:lnTo>
                    <a:pt x="205" y="760"/>
                  </a:lnTo>
                  <a:lnTo>
                    <a:pt x="205" y="778"/>
                  </a:lnTo>
                  <a:lnTo>
                    <a:pt x="207" y="796"/>
                  </a:lnTo>
                  <a:lnTo>
                    <a:pt x="209" y="803"/>
                  </a:lnTo>
                  <a:lnTo>
                    <a:pt x="213" y="812"/>
                  </a:lnTo>
                  <a:lnTo>
                    <a:pt x="213" y="812"/>
                  </a:lnTo>
                  <a:lnTo>
                    <a:pt x="214" y="815"/>
                  </a:lnTo>
                  <a:lnTo>
                    <a:pt x="216" y="815"/>
                  </a:lnTo>
                  <a:lnTo>
                    <a:pt x="218" y="817"/>
                  </a:lnTo>
                  <a:lnTo>
                    <a:pt x="220" y="821"/>
                  </a:lnTo>
                  <a:lnTo>
                    <a:pt x="220" y="821"/>
                  </a:lnTo>
                  <a:lnTo>
                    <a:pt x="223" y="830"/>
                  </a:lnTo>
                  <a:lnTo>
                    <a:pt x="225" y="839"/>
                  </a:lnTo>
                  <a:lnTo>
                    <a:pt x="225" y="839"/>
                  </a:lnTo>
                  <a:lnTo>
                    <a:pt x="225" y="853"/>
                  </a:lnTo>
                  <a:lnTo>
                    <a:pt x="225" y="853"/>
                  </a:lnTo>
                  <a:lnTo>
                    <a:pt x="225" y="857"/>
                  </a:lnTo>
                  <a:lnTo>
                    <a:pt x="223" y="859"/>
                  </a:lnTo>
                  <a:lnTo>
                    <a:pt x="222" y="860"/>
                  </a:lnTo>
                  <a:lnTo>
                    <a:pt x="220" y="862"/>
                  </a:lnTo>
                  <a:lnTo>
                    <a:pt x="220" y="862"/>
                  </a:lnTo>
                  <a:lnTo>
                    <a:pt x="222" y="871"/>
                  </a:lnTo>
                  <a:lnTo>
                    <a:pt x="218" y="877"/>
                  </a:lnTo>
                  <a:lnTo>
                    <a:pt x="213" y="880"/>
                  </a:lnTo>
                  <a:lnTo>
                    <a:pt x="205" y="882"/>
                  </a:lnTo>
                  <a:lnTo>
                    <a:pt x="205" y="882"/>
                  </a:lnTo>
                  <a:lnTo>
                    <a:pt x="195" y="884"/>
                  </a:lnTo>
                  <a:lnTo>
                    <a:pt x="195" y="884"/>
                  </a:lnTo>
                  <a:lnTo>
                    <a:pt x="189" y="884"/>
                  </a:lnTo>
                  <a:lnTo>
                    <a:pt x="182" y="884"/>
                  </a:lnTo>
                  <a:lnTo>
                    <a:pt x="182" y="884"/>
                  </a:lnTo>
                  <a:lnTo>
                    <a:pt x="175" y="886"/>
                  </a:lnTo>
                  <a:lnTo>
                    <a:pt x="168" y="889"/>
                  </a:lnTo>
                  <a:lnTo>
                    <a:pt x="159" y="893"/>
                  </a:lnTo>
                  <a:lnTo>
                    <a:pt x="151" y="895"/>
                  </a:lnTo>
                  <a:lnTo>
                    <a:pt x="151" y="895"/>
                  </a:lnTo>
                  <a:lnTo>
                    <a:pt x="128" y="898"/>
                  </a:lnTo>
                  <a:lnTo>
                    <a:pt x="106" y="898"/>
                  </a:lnTo>
                  <a:lnTo>
                    <a:pt x="106" y="898"/>
                  </a:lnTo>
                  <a:lnTo>
                    <a:pt x="97" y="896"/>
                  </a:lnTo>
                  <a:lnTo>
                    <a:pt x="88" y="895"/>
                  </a:lnTo>
                  <a:lnTo>
                    <a:pt x="88" y="895"/>
                  </a:lnTo>
                  <a:lnTo>
                    <a:pt x="85" y="891"/>
                  </a:lnTo>
                  <a:lnTo>
                    <a:pt x="85" y="889"/>
                  </a:lnTo>
                  <a:lnTo>
                    <a:pt x="87" y="884"/>
                  </a:lnTo>
                  <a:lnTo>
                    <a:pt x="87" y="884"/>
                  </a:lnTo>
                  <a:lnTo>
                    <a:pt x="92" y="877"/>
                  </a:lnTo>
                  <a:lnTo>
                    <a:pt x="99" y="871"/>
                  </a:lnTo>
                  <a:lnTo>
                    <a:pt x="115" y="864"/>
                  </a:lnTo>
                  <a:lnTo>
                    <a:pt x="115" y="864"/>
                  </a:lnTo>
                  <a:lnTo>
                    <a:pt x="97" y="860"/>
                  </a:lnTo>
                  <a:lnTo>
                    <a:pt x="88" y="857"/>
                  </a:lnTo>
                  <a:lnTo>
                    <a:pt x="87" y="855"/>
                  </a:lnTo>
                  <a:lnTo>
                    <a:pt x="88" y="851"/>
                  </a:lnTo>
                  <a:lnTo>
                    <a:pt x="88" y="851"/>
                  </a:lnTo>
                  <a:lnTo>
                    <a:pt x="94" y="846"/>
                  </a:lnTo>
                  <a:lnTo>
                    <a:pt x="103" y="842"/>
                  </a:lnTo>
                  <a:lnTo>
                    <a:pt x="121" y="839"/>
                  </a:lnTo>
                  <a:lnTo>
                    <a:pt x="121" y="839"/>
                  </a:lnTo>
                  <a:lnTo>
                    <a:pt x="126" y="837"/>
                  </a:lnTo>
                  <a:lnTo>
                    <a:pt x="132" y="835"/>
                  </a:lnTo>
                  <a:lnTo>
                    <a:pt x="132" y="835"/>
                  </a:lnTo>
                  <a:lnTo>
                    <a:pt x="135" y="832"/>
                  </a:lnTo>
                  <a:lnTo>
                    <a:pt x="137" y="830"/>
                  </a:lnTo>
                  <a:lnTo>
                    <a:pt x="139" y="830"/>
                  </a:lnTo>
                  <a:lnTo>
                    <a:pt x="139" y="830"/>
                  </a:lnTo>
                  <a:lnTo>
                    <a:pt x="142" y="830"/>
                  </a:lnTo>
                  <a:lnTo>
                    <a:pt x="144" y="828"/>
                  </a:lnTo>
                  <a:lnTo>
                    <a:pt x="148" y="824"/>
                  </a:lnTo>
                  <a:lnTo>
                    <a:pt x="148" y="824"/>
                  </a:lnTo>
                  <a:lnTo>
                    <a:pt x="150" y="823"/>
                  </a:lnTo>
                  <a:lnTo>
                    <a:pt x="153" y="823"/>
                  </a:lnTo>
                  <a:lnTo>
                    <a:pt x="153" y="823"/>
                  </a:lnTo>
                  <a:lnTo>
                    <a:pt x="162" y="817"/>
                  </a:lnTo>
                  <a:lnTo>
                    <a:pt x="162" y="817"/>
                  </a:lnTo>
                  <a:lnTo>
                    <a:pt x="166" y="810"/>
                  </a:lnTo>
                  <a:lnTo>
                    <a:pt x="168" y="803"/>
                  </a:lnTo>
                  <a:lnTo>
                    <a:pt x="168" y="794"/>
                  </a:lnTo>
                  <a:lnTo>
                    <a:pt x="166" y="785"/>
                  </a:lnTo>
                  <a:lnTo>
                    <a:pt x="160" y="767"/>
                  </a:lnTo>
                  <a:lnTo>
                    <a:pt x="155" y="752"/>
                  </a:lnTo>
                  <a:lnTo>
                    <a:pt x="155" y="752"/>
                  </a:lnTo>
                  <a:lnTo>
                    <a:pt x="148" y="731"/>
                  </a:lnTo>
                  <a:lnTo>
                    <a:pt x="148" y="731"/>
                  </a:lnTo>
                  <a:lnTo>
                    <a:pt x="146" y="729"/>
                  </a:lnTo>
                  <a:lnTo>
                    <a:pt x="142" y="727"/>
                  </a:lnTo>
                  <a:lnTo>
                    <a:pt x="135" y="727"/>
                  </a:lnTo>
                  <a:lnTo>
                    <a:pt x="119" y="727"/>
                  </a:lnTo>
                  <a:lnTo>
                    <a:pt x="119" y="727"/>
                  </a:lnTo>
                  <a:lnTo>
                    <a:pt x="110" y="727"/>
                  </a:lnTo>
                  <a:lnTo>
                    <a:pt x="106" y="727"/>
                  </a:lnTo>
                  <a:lnTo>
                    <a:pt x="105" y="724"/>
                  </a:lnTo>
                  <a:lnTo>
                    <a:pt x="105" y="724"/>
                  </a:lnTo>
                  <a:lnTo>
                    <a:pt x="97" y="722"/>
                  </a:lnTo>
                  <a:lnTo>
                    <a:pt x="97" y="722"/>
                  </a:lnTo>
                  <a:lnTo>
                    <a:pt x="83" y="722"/>
                  </a:lnTo>
                  <a:lnTo>
                    <a:pt x="76" y="722"/>
                  </a:lnTo>
                  <a:lnTo>
                    <a:pt x="74" y="722"/>
                  </a:lnTo>
                  <a:lnTo>
                    <a:pt x="72" y="720"/>
                  </a:lnTo>
                  <a:lnTo>
                    <a:pt x="72" y="720"/>
                  </a:lnTo>
                  <a:lnTo>
                    <a:pt x="70" y="707"/>
                  </a:lnTo>
                  <a:lnTo>
                    <a:pt x="70" y="707"/>
                  </a:lnTo>
                  <a:lnTo>
                    <a:pt x="70" y="704"/>
                  </a:lnTo>
                  <a:lnTo>
                    <a:pt x="69" y="700"/>
                  </a:lnTo>
                  <a:lnTo>
                    <a:pt x="65" y="697"/>
                  </a:lnTo>
                  <a:lnTo>
                    <a:pt x="65" y="693"/>
                  </a:lnTo>
                  <a:lnTo>
                    <a:pt x="65" y="693"/>
                  </a:lnTo>
                  <a:lnTo>
                    <a:pt x="63" y="693"/>
                  </a:lnTo>
                  <a:lnTo>
                    <a:pt x="61" y="691"/>
                  </a:lnTo>
                  <a:lnTo>
                    <a:pt x="61" y="691"/>
                  </a:lnTo>
                  <a:lnTo>
                    <a:pt x="61" y="688"/>
                  </a:lnTo>
                  <a:lnTo>
                    <a:pt x="61" y="688"/>
                  </a:lnTo>
                  <a:lnTo>
                    <a:pt x="60" y="670"/>
                  </a:lnTo>
                  <a:lnTo>
                    <a:pt x="60" y="670"/>
                  </a:lnTo>
                  <a:lnTo>
                    <a:pt x="61" y="625"/>
                  </a:lnTo>
                  <a:lnTo>
                    <a:pt x="61" y="582"/>
                  </a:lnTo>
                  <a:lnTo>
                    <a:pt x="61" y="582"/>
                  </a:lnTo>
                  <a:lnTo>
                    <a:pt x="63" y="547"/>
                  </a:lnTo>
                  <a:lnTo>
                    <a:pt x="63" y="515"/>
                  </a:lnTo>
                  <a:lnTo>
                    <a:pt x="63" y="515"/>
                  </a:lnTo>
                  <a:lnTo>
                    <a:pt x="63" y="483"/>
                  </a:lnTo>
                  <a:lnTo>
                    <a:pt x="63" y="483"/>
                  </a:lnTo>
                  <a:lnTo>
                    <a:pt x="65" y="474"/>
                  </a:lnTo>
                  <a:lnTo>
                    <a:pt x="65" y="470"/>
                  </a:lnTo>
                  <a:lnTo>
                    <a:pt x="63" y="466"/>
                  </a:lnTo>
                  <a:lnTo>
                    <a:pt x="63" y="466"/>
                  </a:lnTo>
                  <a:lnTo>
                    <a:pt x="54" y="465"/>
                  </a:lnTo>
                  <a:lnTo>
                    <a:pt x="47" y="463"/>
                  </a:lnTo>
                  <a:lnTo>
                    <a:pt x="47" y="463"/>
                  </a:lnTo>
                  <a:lnTo>
                    <a:pt x="47" y="461"/>
                  </a:lnTo>
                  <a:lnTo>
                    <a:pt x="47" y="457"/>
                  </a:lnTo>
                  <a:lnTo>
                    <a:pt x="51" y="448"/>
                  </a:lnTo>
                  <a:lnTo>
                    <a:pt x="56" y="438"/>
                  </a:lnTo>
                  <a:lnTo>
                    <a:pt x="58" y="432"/>
                  </a:lnTo>
                  <a:lnTo>
                    <a:pt x="58" y="432"/>
                  </a:lnTo>
                  <a:lnTo>
                    <a:pt x="58" y="420"/>
                  </a:lnTo>
                  <a:lnTo>
                    <a:pt x="60" y="409"/>
                  </a:lnTo>
                  <a:lnTo>
                    <a:pt x="61" y="398"/>
                  </a:lnTo>
                  <a:lnTo>
                    <a:pt x="63" y="387"/>
                  </a:lnTo>
                  <a:lnTo>
                    <a:pt x="63" y="387"/>
                  </a:lnTo>
                  <a:lnTo>
                    <a:pt x="61" y="384"/>
                  </a:lnTo>
                  <a:lnTo>
                    <a:pt x="58" y="384"/>
                  </a:lnTo>
                  <a:lnTo>
                    <a:pt x="51" y="385"/>
                  </a:lnTo>
                  <a:lnTo>
                    <a:pt x="51" y="385"/>
                  </a:lnTo>
                  <a:lnTo>
                    <a:pt x="49" y="389"/>
                  </a:lnTo>
                  <a:lnTo>
                    <a:pt x="47" y="394"/>
                  </a:lnTo>
                  <a:lnTo>
                    <a:pt x="45" y="403"/>
                  </a:lnTo>
                  <a:lnTo>
                    <a:pt x="45" y="403"/>
                  </a:lnTo>
                  <a:lnTo>
                    <a:pt x="43" y="421"/>
                  </a:lnTo>
                  <a:lnTo>
                    <a:pt x="43" y="425"/>
                  </a:lnTo>
                  <a:lnTo>
                    <a:pt x="42" y="429"/>
                  </a:lnTo>
                  <a:lnTo>
                    <a:pt x="40" y="430"/>
                  </a:lnTo>
                  <a:lnTo>
                    <a:pt x="36" y="432"/>
                  </a:lnTo>
                  <a:lnTo>
                    <a:pt x="36" y="432"/>
                  </a:lnTo>
                  <a:lnTo>
                    <a:pt x="36" y="519"/>
                  </a:lnTo>
                  <a:lnTo>
                    <a:pt x="38" y="607"/>
                  </a:lnTo>
                  <a:lnTo>
                    <a:pt x="38" y="607"/>
                  </a:lnTo>
                  <a:lnTo>
                    <a:pt x="40" y="700"/>
                  </a:lnTo>
                  <a:lnTo>
                    <a:pt x="40" y="794"/>
                  </a:lnTo>
                  <a:lnTo>
                    <a:pt x="40" y="794"/>
                  </a:lnTo>
                  <a:lnTo>
                    <a:pt x="42" y="882"/>
                  </a:lnTo>
                  <a:lnTo>
                    <a:pt x="42" y="882"/>
                  </a:lnTo>
                  <a:lnTo>
                    <a:pt x="42" y="887"/>
                  </a:lnTo>
                  <a:lnTo>
                    <a:pt x="42" y="891"/>
                  </a:lnTo>
                  <a:lnTo>
                    <a:pt x="38" y="893"/>
                  </a:lnTo>
                  <a:lnTo>
                    <a:pt x="33" y="895"/>
                  </a:lnTo>
                  <a:lnTo>
                    <a:pt x="33" y="895"/>
                  </a:lnTo>
                  <a:lnTo>
                    <a:pt x="31" y="893"/>
                  </a:lnTo>
                  <a:lnTo>
                    <a:pt x="31" y="891"/>
                  </a:lnTo>
                  <a:lnTo>
                    <a:pt x="29" y="882"/>
                  </a:lnTo>
                  <a:lnTo>
                    <a:pt x="31" y="868"/>
                  </a:lnTo>
                  <a:lnTo>
                    <a:pt x="31" y="868"/>
                  </a:lnTo>
                  <a:lnTo>
                    <a:pt x="29" y="821"/>
                  </a:lnTo>
                  <a:lnTo>
                    <a:pt x="29" y="821"/>
                  </a:lnTo>
                  <a:lnTo>
                    <a:pt x="27" y="646"/>
                  </a:lnTo>
                  <a:lnTo>
                    <a:pt x="27" y="646"/>
                  </a:lnTo>
                  <a:lnTo>
                    <a:pt x="25" y="463"/>
                  </a:lnTo>
                  <a:lnTo>
                    <a:pt x="25" y="463"/>
                  </a:lnTo>
                  <a:lnTo>
                    <a:pt x="24" y="418"/>
                  </a:lnTo>
                  <a:lnTo>
                    <a:pt x="24" y="418"/>
                  </a:lnTo>
                  <a:lnTo>
                    <a:pt x="22" y="409"/>
                  </a:lnTo>
                  <a:lnTo>
                    <a:pt x="20" y="405"/>
                  </a:lnTo>
                  <a:lnTo>
                    <a:pt x="16" y="400"/>
                  </a:lnTo>
                  <a:lnTo>
                    <a:pt x="16" y="400"/>
                  </a:lnTo>
                  <a:lnTo>
                    <a:pt x="7" y="393"/>
                  </a:lnTo>
                  <a:lnTo>
                    <a:pt x="7" y="393"/>
                  </a:lnTo>
                  <a:lnTo>
                    <a:pt x="7" y="391"/>
                  </a:lnTo>
                  <a:lnTo>
                    <a:pt x="7" y="387"/>
                  </a:lnTo>
                  <a:lnTo>
                    <a:pt x="7" y="384"/>
                  </a:lnTo>
                  <a:lnTo>
                    <a:pt x="6" y="384"/>
                  </a:lnTo>
                  <a:lnTo>
                    <a:pt x="6" y="384"/>
                  </a:lnTo>
                  <a:lnTo>
                    <a:pt x="4" y="384"/>
                  </a:lnTo>
                  <a:lnTo>
                    <a:pt x="2" y="384"/>
                  </a:lnTo>
                  <a:lnTo>
                    <a:pt x="0" y="376"/>
                  </a:lnTo>
                  <a:lnTo>
                    <a:pt x="0" y="362"/>
                  </a:lnTo>
                  <a:lnTo>
                    <a:pt x="0" y="362"/>
                  </a:lnTo>
                  <a:lnTo>
                    <a:pt x="0" y="357"/>
                  </a:lnTo>
                  <a:lnTo>
                    <a:pt x="2" y="355"/>
                  </a:lnTo>
                  <a:lnTo>
                    <a:pt x="7" y="351"/>
                  </a:lnTo>
                  <a:lnTo>
                    <a:pt x="15" y="348"/>
                  </a:lnTo>
                  <a:lnTo>
                    <a:pt x="18" y="346"/>
                  </a:lnTo>
                  <a:lnTo>
                    <a:pt x="20" y="344"/>
                  </a:lnTo>
                  <a:lnTo>
                    <a:pt x="20" y="344"/>
                  </a:lnTo>
                  <a:lnTo>
                    <a:pt x="33" y="330"/>
                  </a:lnTo>
                  <a:lnTo>
                    <a:pt x="33" y="330"/>
                  </a:lnTo>
                  <a:lnTo>
                    <a:pt x="34" y="324"/>
                  </a:lnTo>
                  <a:lnTo>
                    <a:pt x="36" y="321"/>
                  </a:lnTo>
                  <a:lnTo>
                    <a:pt x="36" y="313"/>
                  </a:lnTo>
                  <a:lnTo>
                    <a:pt x="36" y="313"/>
                  </a:lnTo>
                  <a:lnTo>
                    <a:pt x="40" y="303"/>
                  </a:lnTo>
                  <a:lnTo>
                    <a:pt x="43" y="294"/>
                  </a:lnTo>
                  <a:lnTo>
                    <a:pt x="43" y="294"/>
                  </a:lnTo>
                  <a:lnTo>
                    <a:pt x="45" y="274"/>
                  </a:lnTo>
                  <a:lnTo>
                    <a:pt x="45" y="274"/>
                  </a:lnTo>
                  <a:lnTo>
                    <a:pt x="47" y="263"/>
                  </a:lnTo>
                  <a:lnTo>
                    <a:pt x="49" y="252"/>
                  </a:lnTo>
                  <a:lnTo>
                    <a:pt x="49" y="252"/>
                  </a:lnTo>
                  <a:lnTo>
                    <a:pt x="54" y="240"/>
                  </a:lnTo>
                  <a:lnTo>
                    <a:pt x="58" y="227"/>
                  </a:lnTo>
                  <a:lnTo>
                    <a:pt x="58" y="227"/>
                  </a:lnTo>
                  <a:lnTo>
                    <a:pt x="58" y="220"/>
                  </a:lnTo>
                  <a:lnTo>
                    <a:pt x="61" y="211"/>
                  </a:lnTo>
                  <a:lnTo>
                    <a:pt x="67" y="197"/>
                  </a:lnTo>
                  <a:lnTo>
                    <a:pt x="67" y="197"/>
                  </a:lnTo>
                  <a:lnTo>
                    <a:pt x="70" y="184"/>
                  </a:lnTo>
                  <a:lnTo>
                    <a:pt x="70" y="184"/>
                  </a:lnTo>
                  <a:lnTo>
                    <a:pt x="76" y="177"/>
                  </a:lnTo>
                  <a:lnTo>
                    <a:pt x="79" y="168"/>
                  </a:lnTo>
                  <a:lnTo>
                    <a:pt x="79" y="168"/>
                  </a:lnTo>
                  <a:lnTo>
                    <a:pt x="79" y="164"/>
                  </a:lnTo>
                  <a:lnTo>
                    <a:pt x="78" y="161"/>
                  </a:lnTo>
                  <a:lnTo>
                    <a:pt x="78" y="157"/>
                  </a:lnTo>
                  <a:lnTo>
                    <a:pt x="81" y="155"/>
                  </a:lnTo>
                  <a:lnTo>
                    <a:pt x="81" y="155"/>
                  </a:lnTo>
                  <a:lnTo>
                    <a:pt x="90" y="150"/>
                  </a:lnTo>
                  <a:lnTo>
                    <a:pt x="90" y="150"/>
                  </a:lnTo>
                  <a:lnTo>
                    <a:pt x="96" y="146"/>
                  </a:lnTo>
                  <a:lnTo>
                    <a:pt x="103" y="144"/>
                  </a:lnTo>
                  <a:lnTo>
                    <a:pt x="103" y="144"/>
                  </a:lnTo>
                  <a:lnTo>
                    <a:pt x="105" y="144"/>
                  </a:lnTo>
                  <a:lnTo>
                    <a:pt x="105" y="143"/>
                  </a:lnTo>
                  <a:lnTo>
                    <a:pt x="103" y="139"/>
                  </a:lnTo>
                  <a:lnTo>
                    <a:pt x="97" y="134"/>
                  </a:lnTo>
                  <a:lnTo>
                    <a:pt x="97" y="134"/>
                  </a:lnTo>
                  <a:lnTo>
                    <a:pt x="92" y="126"/>
                  </a:lnTo>
                  <a:lnTo>
                    <a:pt x="88" y="117"/>
                  </a:lnTo>
                  <a:lnTo>
                    <a:pt x="88" y="117"/>
                  </a:lnTo>
                  <a:lnTo>
                    <a:pt x="87" y="114"/>
                  </a:lnTo>
                  <a:lnTo>
                    <a:pt x="83" y="110"/>
                  </a:lnTo>
                  <a:lnTo>
                    <a:pt x="83" y="110"/>
                  </a:lnTo>
                  <a:lnTo>
                    <a:pt x="79" y="105"/>
                  </a:lnTo>
                  <a:lnTo>
                    <a:pt x="78" y="99"/>
                  </a:lnTo>
                  <a:lnTo>
                    <a:pt x="78" y="99"/>
                  </a:lnTo>
                  <a:lnTo>
                    <a:pt x="76" y="94"/>
                  </a:lnTo>
                  <a:lnTo>
                    <a:pt x="72" y="92"/>
                  </a:lnTo>
                  <a:lnTo>
                    <a:pt x="69" y="90"/>
                  </a:lnTo>
                  <a:lnTo>
                    <a:pt x="65" y="87"/>
                  </a:lnTo>
                  <a:lnTo>
                    <a:pt x="65" y="87"/>
                  </a:lnTo>
                  <a:lnTo>
                    <a:pt x="65" y="81"/>
                  </a:lnTo>
                  <a:lnTo>
                    <a:pt x="69" y="78"/>
                  </a:lnTo>
                  <a:lnTo>
                    <a:pt x="76" y="71"/>
                  </a:lnTo>
                  <a:lnTo>
                    <a:pt x="76" y="71"/>
                  </a:lnTo>
                  <a:lnTo>
                    <a:pt x="79" y="65"/>
                  </a:lnTo>
                  <a:lnTo>
                    <a:pt x="79" y="62"/>
                  </a:lnTo>
                  <a:lnTo>
                    <a:pt x="72" y="54"/>
                  </a:lnTo>
                  <a:lnTo>
                    <a:pt x="72" y="54"/>
                  </a:lnTo>
                  <a:lnTo>
                    <a:pt x="70" y="49"/>
                  </a:lnTo>
                  <a:lnTo>
                    <a:pt x="70" y="42"/>
                  </a:lnTo>
                  <a:lnTo>
                    <a:pt x="72" y="35"/>
                  </a:lnTo>
                  <a:lnTo>
                    <a:pt x="74" y="27"/>
                  </a:lnTo>
                  <a:lnTo>
                    <a:pt x="83" y="15"/>
                  </a:lnTo>
                  <a:lnTo>
                    <a:pt x="92" y="8"/>
                  </a:lnTo>
                  <a:lnTo>
                    <a:pt x="92" y="8"/>
                  </a:lnTo>
                  <a:lnTo>
                    <a:pt x="97" y="4"/>
                  </a:lnTo>
                  <a:lnTo>
                    <a:pt x="105" y="2"/>
                  </a:lnTo>
                  <a:lnTo>
                    <a:pt x="117" y="0"/>
                  </a:lnTo>
                  <a:lnTo>
                    <a:pt x="130" y="2"/>
                  </a:lnTo>
                  <a:lnTo>
                    <a:pt x="142" y="6"/>
                  </a:lnTo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4" name="Freeform 58"/>
            <p:cNvSpPr>
              <a:spLocks noEditPoints="1"/>
            </p:cNvSpPr>
            <p:nvPr/>
          </p:nvSpPr>
          <p:spPr bwMode="auto">
            <a:xfrm>
              <a:off x="3069824" y="3589234"/>
              <a:ext cx="732380" cy="1130062"/>
            </a:xfrm>
            <a:custGeom>
              <a:avLst/>
              <a:gdLst/>
              <a:ahLst/>
              <a:cxnLst>
                <a:cxn ang="0">
                  <a:pos x="432" y="60"/>
                </a:cxn>
                <a:cxn ang="0">
                  <a:pos x="295" y="113"/>
                </a:cxn>
                <a:cxn ang="0">
                  <a:pos x="325" y="202"/>
                </a:cxn>
                <a:cxn ang="0">
                  <a:pos x="398" y="135"/>
                </a:cxn>
                <a:cxn ang="0">
                  <a:pos x="433" y="87"/>
                </a:cxn>
                <a:cxn ang="0">
                  <a:pos x="448" y="16"/>
                </a:cxn>
                <a:cxn ang="0">
                  <a:pos x="523" y="54"/>
                </a:cxn>
                <a:cxn ang="0">
                  <a:pos x="506" y="118"/>
                </a:cxn>
                <a:cxn ang="0">
                  <a:pos x="569" y="167"/>
                </a:cxn>
                <a:cxn ang="0">
                  <a:pos x="590" y="273"/>
                </a:cxn>
                <a:cxn ang="0">
                  <a:pos x="562" y="401"/>
                </a:cxn>
                <a:cxn ang="0">
                  <a:pos x="524" y="485"/>
                </a:cxn>
                <a:cxn ang="0">
                  <a:pos x="520" y="607"/>
                </a:cxn>
                <a:cxn ang="0">
                  <a:pos x="513" y="767"/>
                </a:cxn>
                <a:cxn ang="0">
                  <a:pos x="516" y="835"/>
                </a:cxn>
                <a:cxn ang="0">
                  <a:pos x="501" y="915"/>
                </a:cxn>
                <a:cxn ang="0">
                  <a:pos x="456" y="872"/>
                </a:cxn>
                <a:cxn ang="0">
                  <a:pos x="449" y="844"/>
                </a:cxn>
                <a:cxn ang="0">
                  <a:pos x="456" y="752"/>
                </a:cxn>
                <a:cxn ang="0">
                  <a:pos x="435" y="625"/>
                </a:cxn>
                <a:cxn ang="0">
                  <a:pos x="421" y="565"/>
                </a:cxn>
                <a:cxn ang="0">
                  <a:pos x="397" y="672"/>
                </a:cxn>
                <a:cxn ang="0">
                  <a:pos x="408" y="787"/>
                </a:cxn>
                <a:cxn ang="0">
                  <a:pos x="401" y="891"/>
                </a:cxn>
                <a:cxn ang="0">
                  <a:pos x="341" y="905"/>
                </a:cxn>
                <a:cxn ang="0">
                  <a:pos x="336" y="855"/>
                </a:cxn>
                <a:cxn ang="0">
                  <a:pos x="345" y="821"/>
                </a:cxn>
                <a:cxn ang="0">
                  <a:pos x="332" y="700"/>
                </a:cxn>
                <a:cxn ang="0">
                  <a:pos x="327" y="599"/>
                </a:cxn>
                <a:cxn ang="0">
                  <a:pos x="324" y="506"/>
                </a:cxn>
                <a:cxn ang="0">
                  <a:pos x="301" y="665"/>
                </a:cxn>
                <a:cxn ang="0">
                  <a:pos x="267" y="809"/>
                </a:cxn>
                <a:cxn ang="0">
                  <a:pos x="291" y="863"/>
                </a:cxn>
                <a:cxn ang="0">
                  <a:pos x="301" y="889"/>
                </a:cxn>
                <a:cxn ang="0">
                  <a:pos x="232" y="863"/>
                </a:cxn>
                <a:cxn ang="0">
                  <a:pos x="234" y="779"/>
                </a:cxn>
                <a:cxn ang="0">
                  <a:pos x="179" y="661"/>
                </a:cxn>
                <a:cxn ang="0">
                  <a:pos x="151" y="770"/>
                </a:cxn>
                <a:cxn ang="0">
                  <a:pos x="146" y="813"/>
                </a:cxn>
                <a:cxn ang="0">
                  <a:pos x="141" y="852"/>
                </a:cxn>
                <a:cxn ang="0">
                  <a:pos x="132" y="897"/>
                </a:cxn>
                <a:cxn ang="0">
                  <a:pos x="93" y="871"/>
                </a:cxn>
                <a:cxn ang="0">
                  <a:pos x="110" y="824"/>
                </a:cxn>
                <a:cxn ang="0">
                  <a:pos x="112" y="701"/>
                </a:cxn>
                <a:cxn ang="0">
                  <a:pos x="93" y="632"/>
                </a:cxn>
                <a:cxn ang="0">
                  <a:pos x="121" y="405"/>
                </a:cxn>
                <a:cxn ang="0">
                  <a:pos x="99" y="266"/>
                </a:cxn>
                <a:cxn ang="0">
                  <a:pos x="2" y="222"/>
                </a:cxn>
                <a:cxn ang="0">
                  <a:pos x="2" y="94"/>
                </a:cxn>
                <a:cxn ang="0">
                  <a:pos x="16" y="60"/>
                </a:cxn>
                <a:cxn ang="0">
                  <a:pos x="36" y="99"/>
                </a:cxn>
                <a:cxn ang="0">
                  <a:pos x="45" y="122"/>
                </a:cxn>
                <a:cxn ang="0">
                  <a:pos x="58" y="221"/>
                </a:cxn>
                <a:cxn ang="0">
                  <a:pos x="115" y="194"/>
                </a:cxn>
                <a:cxn ang="0">
                  <a:pos x="208" y="58"/>
                </a:cxn>
                <a:cxn ang="0">
                  <a:pos x="286" y="103"/>
                </a:cxn>
                <a:cxn ang="0">
                  <a:pos x="284" y="147"/>
                </a:cxn>
                <a:cxn ang="0">
                  <a:pos x="21" y="89"/>
                </a:cxn>
                <a:cxn ang="0">
                  <a:pos x="313" y="488"/>
                </a:cxn>
                <a:cxn ang="0">
                  <a:pos x="308" y="449"/>
                </a:cxn>
              </a:cxnLst>
              <a:rect l="0" t="0" r="r" b="b"/>
              <a:pathLst>
                <a:path w="593" h="915">
                  <a:moveTo>
                    <a:pt x="432" y="63"/>
                  </a:moveTo>
                  <a:lnTo>
                    <a:pt x="432" y="63"/>
                  </a:lnTo>
                  <a:lnTo>
                    <a:pt x="430" y="65"/>
                  </a:lnTo>
                  <a:lnTo>
                    <a:pt x="427" y="67"/>
                  </a:lnTo>
                  <a:lnTo>
                    <a:pt x="426" y="72"/>
                  </a:lnTo>
                  <a:lnTo>
                    <a:pt x="426" y="75"/>
                  </a:lnTo>
                  <a:lnTo>
                    <a:pt x="427" y="79"/>
                  </a:lnTo>
                  <a:lnTo>
                    <a:pt x="429" y="82"/>
                  </a:lnTo>
                  <a:lnTo>
                    <a:pt x="430" y="84"/>
                  </a:lnTo>
                  <a:lnTo>
                    <a:pt x="433" y="86"/>
                  </a:lnTo>
                  <a:lnTo>
                    <a:pt x="433" y="86"/>
                  </a:lnTo>
                  <a:lnTo>
                    <a:pt x="432" y="63"/>
                  </a:lnTo>
                  <a:lnTo>
                    <a:pt x="432" y="63"/>
                  </a:lnTo>
                  <a:close/>
                  <a:moveTo>
                    <a:pt x="432" y="57"/>
                  </a:moveTo>
                  <a:lnTo>
                    <a:pt x="432" y="57"/>
                  </a:lnTo>
                  <a:lnTo>
                    <a:pt x="431" y="59"/>
                  </a:lnTo>
                  <a:lnTo>
                    <a:pt x="431" y="60"/>
                  </a:lnTo>
                  <a:lnTo>
                    <a:pt x="432" y="60"/>
                  </a:lnTo>
                  <a:lnTo>
                    <a:pt x="432" y="60"/>
                  </a:lnTo>
                  <a:lnTo>
                    <a:pt x="432" y="57"/>
                  </a:lnTo>
                  <a:close/>
                  <a:moveTo>
                    <a:pt x="284" y="114"/>
                  </a:moveTo>
                  <a:lnTo>
                    <a:pt x="284" y="114"/>
                  </a:lnTo>
                  <a:lnTo>
                    <a:pt x="285" y="119"/>
                  </a:lnTo>
                  <a:lnTo>
                    <a:pt x="288" y="125"/>
                  </a:lnTo>
                  <a:lnTo>
                    <a:pt x="291" y="128"/>
                  </a:lnTo>
                  <a:lnTo>
                    <a:pt x="293" y="129"/>
                  </a:lnTo>
                  <a:lnTo>
                    <a:pt x="295" y="129"/>
                  </a:lnTo>
                  <a:lnTo>
                    <a:pt x="297" y="128"/>
                  </a:lnTo>
                  <a:lnTo>
                    <a:pt x="297" y="128"/>
                  </a:lnTo>
                  <a:lnTo>
                    <a:pt x="299" y="124"/>
                  </a:lnTo>
                  <a:lnTo>
                    <a:pt x="300" y="120"/>
                  </a:lnTo>
                  <a:lnTo>
                    <a:pt x="300" y="116"/>
                  </a:lnTo>
                  <a:lnTo>
                    <a:pt x="300" y="114"/>
                  </a:lnTo>
                  <a:lnTo>
                    <a:pt x="299" y="114"/>
                  </a:lnTo>
                  <a:lnTo>
                    <a:pt x="299" y="114"/>
                  </a:lnTo>
                  <a:lnTo>
                    <a:pt x="295" y="113"/>
                  </a:lnTo>
                  <a:lnTo>
                    <a:pt x="291" y="113"/>
                  </a:lnTo>
                  <a:lnTo>
                    <a:pt x="286" y="113"/>
                  </a:lnTo>
                  <a:lnTo>
                    <a:pt x="284" y="114"/>
                  </a:lnTo>
                  <a:close/>
                  <a:moveTo>
                    <a:pt x="287" y="104"/>
                  </a:moveTo>
                  <a:lnTo>
                    <a:pt x="287" y="104"/>
                  </a:lnTo>
                  <a:lnTo>
                    <a:pt x="289" y="105"/>
                  </a:lnTo>
                  <a:lnTo>
                    <a:pt x="293" y="106"/>
                  </a:lnTo>
                  <a:lnTo>
                    <a:pt x="296" y="105"/>
                  </a:lnTo>
                  <a:lnTo>
                    <a:pt x="297" y="104"/>
                  </a:lnTo>
                  <a:lnTo>
                    <a:pt x="297" y="104"/>
                  </a:lnTo>
                  <a:lnTo>
                    <a:pt x="297" y="104"/>
                  </a:lnTo>
                  <a:lnTo>
                    <a:pt x="296" y="104"/>
                  </a:lnTo>
                  <a:lnTo>
                    <a:pt x="293" y="104"/>
                  </a:lnTo>
                  <a:lnTo>
                    <a:pt x="287" y="104"/>
                  </a:lnTo>
                  <a:close/>
                  <a:moveTo>
                    <a:pt x="311" y="193"/>
                  </a:moveTo>
                  <a:lnTo>
                    <a:pt x="311" y="193"/>
                  </a:lnTo>
                  <a:lnTo>
                    <a:pt x="320" y="198"/>
                  </a:lnTo>
                  <a:lnTo>
                    <a:pt x="325" y="202"/>
                  </a:lnTo>
                  <a:lnTo>
                    <a:pt x="328" y="208"/>
                  </a:lnTo>
                  <a:lnTo>
                    <a:pt x="328" y="208"/>
                  </a:lnTo>
                  <a:lnTo>
                    <a:pt x="332" y="212"/>
                  </a:lnTo>
                  <a:lnTo>
                    <a:pt x="333" y="212"/>
                  </a:lnTo>
                  <a:lnTo>
                    <a:pt x="334" y="211"/>
                  </a:lnTo>
                  <a:lnTo>
                    <a:pt x="338" y="201"/>
                  </a:lnTo>
                  <a:lnTo>
                    <a:pt x="338" y="201"/>
                  </a:lnTo>
                  <a:lnTo>
                    <a:pt x="342" y="188"/>
                  </a:lnTo>
                  <a:lnTo>
                    <a:pt x="346" y="175"/>
                  </a:lnTo>
                  <a:lnTo>
                    <a:pt x="349" y="168"/>
                  </a:lnTo>
                  <a:lnTo>
                    <a:pt x="351" y="162"/>
                  </a:lnTo>
                  <a:lnTo>
                    <a:pt x="356" y="157"/>
                  </a:lnTo>
                  <a:lnTo>
                    <a:pt x="360" y="153"/>
                  </a:lnTo>
                  <a:lnTo>
                    <a:pt x="360" y="153"/>
                  </a:lnTo>
                  <a:lnTo>
                    <a:pt x="375" y="146"/>
                  </a:lnTo>
                  <a:lnTo>
                    <a:pt x="390" y="138"/>
                  </a:lnTo>
                  <a:lnTo>
                    <a:pt x="390" y="138"/>
                  </a:lnTo>
                  <a:lnTo>
                    <a:pt x="398" y="135"/>
                  </a:lnTo>
                  <a:lnTo>
                    <a:pt x="406" y="133"/>
                  </a:lnTo>
                  <a:lnTo>
                    <a:pt x="414" y="132"/>
                  </a:lnTo>
                  <a:lnTo>
                    <a:pt x="422" y="131"/>
                  </a:lnTo>
                  <a:lnTo>
                    <a:pt x="422" y="131"/>
                  </a:lnTo>
                  <a:lnTo>
                    <a:pt x="425" y="128"/>
                  </a:lnTo>
                  <a:lnTo>
                    <a:pt x="429" y="124"/>
                  </a:lnTo>
                  <a:lnTo>
                    <a:pt x="431" y="121"/>
                  </a:lnTo>
                  <a:lnTo>
                    <a:pt x="433" y="120"/>
                  </a:lnTo>
                  <a:lnTo>
                    <a:pt x="435" y="120"/>
                  </a:lnTo>
                  <a:lnTo>
                    <a:pt x="435" y="120"/>
                  </a:lnTo>
                  <a:lnTo>
                    <a:pt x="439" y="118"/>
                  </a:lnTo>
                  <a:lnTo>
                    <a:pt x="440" y="115"/>
                  </a:lnTo>
                  <a:lnTo>
                    <a:pt x="440" y="113"/>
                  </a:lnTo>
                  <a:lnTo>
                    <a:pt x="440" y="110"/>
                  </a:lnTo>
                  <a:lnTo>
                    <a:pt x="436" y="102"/>
                  </a:lnTo>
                  <a:lnTo>
                    <a:pt x="434" y="96"/>
                  </a:lnTo>
                  <a:lnTo>
                    <a:pt x="434" y="96"/>
                  </a:lnTo>
                  <a:lnTo>
                    <a:pt x="433" y="87"/>
                  </a:lnTo>
                  <a:lnTo>
                    <a:pt x="433" y="87"/>
                  </a:lnTo>
                  <a:lnTo>
                    <a:pt x="430" y="86"/>
                  </a:lnTo>
                  <a:lnTo>
                    <a:pt x="427" y="83"/>
                  </a:lnTo>
                  <a:lnTo>
                    <a:pt x="427" y="81"/>
                  </a:lnTo>
                  <a:lnTo>
                    <a:pt x="426" y="76"/>
                  </a:lnTo>
                  <a:lnTo>
                    <a:pt x="426" y="76"/>
                  </a:lnTo>
                  <a:lnTo>
                    <a:pt x="426" y="70"/>
                  </a:lnTo>
                  <a:lnTo>
                    <a:pt x="426" y="64"/>
                  </a:lnTo>
                  <a:lnTo>
                    <a:pt x="429" y="57"/>
                  </a:lnTo>
                  <a:lnTo>
                    <a:pt x="433" y="51"/>
                  </a:lnTo>
                  <a:lnTo>
                    <a:pt x="433" y="51"/>
                  </a:lnTo>
                  <a:lnTo>
                    <a:pt x="435" y="47"/>
                  </a:lnTo>
                  <a:lnTo>
                    <a:pt x="436" y="41"/>
                  </a:lnTo>
                  <a:lnTo>
                    <a:pt x="438" y="34"/>
                  </a:lnTo>
                  <a:lnTo>
                    <a:pt x="439" y="29"/>
                  </a:lnTo>
                  <a:lnTo>
                    <a:pt x="439" y="29"/>
                  </a:lnTo>
                  <a:lnTo>
                    <a:pt x="443" y="23"/>
                  </a:lnTo>
                  <a:lnTo>
                    <a:pt x="448" y="16"/>
                  </a:lnTo>
                  <a:lnTo>
                    <a:pt x="454" y="10"/>
                  </a:lnTo>
                  <a:lnTo>
                    <a:pt x="460" y="6"/>
                  </a:lnTo>
                  <a:lnTo>
                    <a:pt x="460" y="6"/>
                  </a:lnTo>
                  <a:lnTo>
                    <a:pt x="467" y="3"/>
                  </a:lnTo>
                  <a:lnTo>
                    <a:pt x="474" y="1"/>
                  </a:lnTo>
                  <a:lnTo>
                    <a:pt x="481" y="0"/>
                  </a:lnTo>
                  <a:lnTo>
                    <a:pt x="488" y="0"/>
                  </a:lnTo>
                  <a:lnTo>
                    <a:pt x="496" y="2"/>
                  </a:lnTo>
                  <a:lnTo>
                    <a:pt x="501" y="5"/>
                  </a:lnTo>
                  <a:lnTo>
                    <a:pt x="508" y="9"/>
                  </a:lnTo>
                  <a:lnTo>
                    <a:pt x="514" y="14"/>
                  </a:lnTo>
                  <a:lnTo>
                    <a:pt x="514" y="14"/>
                  </a:lnTo>
                  <a:lnTo>
                    <a:pt x="520" y="21"/>
                  </a:lnTo>
                  <a:lnTo>
                    <a:pt x="523" y="27"/>
                  </a:lnTo>
                  <a:lnTo>
                    <a:pt x="524" y="34"/>
                  </a:lnTo>
                  <a:lnTo>
                    <a:pt x="524" y="43"/>
                  </a:lnTo>
                  <a:lnTo>
                    <a:pt x="524" y="43"/>
                  </a:lnTo>
                  <a:lnTo>
                    <a:pt x="523" y="54"/>
                  </a:lnTo>
                  <a:lnTo>
                    <a:pt x="522" y="64"/>
                  </a:lnTo>
                  <a:lnTo>
                    <a:pt x="522" y="64"/>
                  </a:lnTo>
                  <a:lnTo>
                    <a:pt x="524" y="65"/>
                  </a:lnTo>
                  <a:lnTo>
                    <a:pt x="525" y="65"/>
                  </a:lnTo>
                  <a:lnTo>
                    <a:pt x="527" y="66"/>
                  </a:lnTo>
                  <a:lnTo>
                    <a:pt x="527" y="68"/>
                  </a:lnTo>
                  <a:lnTo>
                    <a:pt x="527" y="68"/>
                  </a:lnTo>
                  <a:lnTo>
                    <a:pt x="527" y="74"/>
                  </a:lnTo>
                  <a:lnTo>
                    <a:pt x="524" y="80"/>
                  </a:lnTo>
                  <a:lnTo>
                    <a:pt x="524" y="80"/>
                  </a:lnTo>
                  <a:lnTo>
                    <a:pt x="521" y="83"/>
                  </a:lnTo>
                  <a:lnTo>
                    <a:pt x="516" y="88"/>
                  </a:lnTo>
                  <a:lnTo>
                    <a:pt x="511" y="94"/>
                  </a:lnTo>
                  <a:lnTo>
                    <a:pt x="511" y="94"/>
                  </a:lnTo>
                  <a:lnTo>
                    <a:pt x="507" y="106"/>
                  </a:lnTo>
                  <a:lnTo>
                    <a:pt x="506" y="113"/>
                  </a:lnTo>
                  <a:lnTo>
                    <a:pt x="505" y="116"/>
                  </a:lnTo>
                  <a:lnTo>
                    <a:pt x="506" y="118"/>
                  </a:lnTo>
                  <a:lnTo>
                    <a:pt x="506" y="118"/>
                  </a:lnTo>
                  <a:lnTo>
                    <a:pt x="512" y="121"/>
                  </a:lnTo>
                  <a:lnTo>
                    <a:pt x="519" y="124"/>
                  </a:lnTo>
                  <a:lnTo>
                    <a:pt x="519" y="124"/>
                  </a:lnTo>
                  <a:lnTo>
                    <a:pt x="519" y="128"/>
                  </a:lnTo>
                  <a:lnTo>
                    <a:pt x="519" y="131"/>
                  </a:lnTo>
                  <a:lnTo>
                    <a:pt x="519" y="135"/>
                  </a:lnTo>
                  <a:lnTo>
                    <a:pt x="519" y="137"/>
                  </a:lnTo>
                  <a:lnTo>
                    <a:pt x="519" y="137"/>
                  </a:lnTo>
                  <a:lnTo>
                    <a:pt x="523" y="139"/>
                  </a:lnTo>
                  <a:lnTo>
                    <a:pt x="529" y="143"/>
                  </a:lnTo>
                  <a:lnTo>
                    <a:pt x="535" y="145"/>
                  </a:lnTo>
                  <a:lnTo>
                    <a:pt x="539" y="147"/>
                  </a:lnTo>
                  <a:lnTo>
                    <a:pt x="539" y="147"/>
                  </a:lnTo>
                  <a:lnTo>
                    <a:pt x="549" y="154"/>
                  </a:lnTo>
                  <a:lnTo>
                    <a:pt x="560" y="160"/>
                  </a:lnTo>
                  <a:lnTo>
                    <a:pt x="560" y="160"/>
                  </a:lnTo>
                  <a:lnTo>
                    <a:pt x="569" y="167"/>
                  </a:lnTo>
                  <a:lnTo>
                    <a:pt x="577" y="173"/>
                  </a:lnTo>
                  <a:lnTo>
                    <a:pt x="581" y="177"/>
                  </a:lnTo>
                  <a:lnTo>
                    <a:pt x="584" y="181"/>
                  </a:lnTo>
                  <a:lnTo>
                    <a:pt x="586" y="186"/>
                  </a:lnTo>
                  <a:lnTo>
                    <a:pt x="587" y="192"/>
                  </a:lnTo>
                  <a:lnTo>
                    <a:pt x="587" y="192"/>
                  </a:lnTo>
                  <a:lnTo>
                    <a:pt x="588" y="198"/>
                  </a:lnTo>
                  <a:lnTo>
                    <a:pt x="590" y="205"/>
                  </a:lnTo>
                  <a:lnTo>
                    <a:pt x="590" y="205"/>
                  </a:lnTo>
                  <a:lnTo>
                    <a:pt x="593" y="212"/>
                  </a:lnTo>
                  <a:lnTo>
                    <a:pt x="593" y="219"/>
                  </a:lnTo>
                  <a:lnTo>
                    <a:pt x="592" y="233"/>
                  </a:lnTo>
                  <a:lnTo>
                    <a:pt x="592" y="233"/>
                  </a:lnTo>
                  <a:lnTo>
                    <a:pt x="588" y="255"/>
                  </a:lnTo>
                  <a:lnTo>
                    <a:pt x="588" y="255"/>
                  </a:lnTo>
                  <a:lnTo>
                    <a:pt x="588" y="261"/>
                  </a:lnTo>
                  <a:lnTo>
                    <a:pt x="589" y="267"/>
                  </a:lnTo>
                  <a:lnTo>
                    <a:pt x="590" y="273"/>
                  </a:lnTo>
                  <a:lnTo>
                    <a:pt x="589" y="278"/>
                  </a:lnTo>
                  <a:lnTo>
                    <a:pt x="589" y="278"/>
                  </a:lnTo>
                  <a:lnTo>
                    <a:pt x="588" y="285"/>
                  </a:lnTo>
                  <a:lnTo>
                    <a:pt x="588" y="292"/>
                  </a:lnTo>
                  <a:lnTo>
                    <a:pt x="587" y="306"/>
                  </a:lnTo>
                  <a:lnTo>
                    <a:pt x="587" y="306"/>
                  </a:lnTo>
                  <a:lnTo>
                    <a:pt x="586" y="312"/>
                  </a:lnTo>
                  <a:lnTo>
                    <a:pt x="585" y="319"/>
                  </a:lnTo>
                  <a:lnTo>
                    <a:pt x="582" y="332"/>
                  </a:lnTo>
                  <a:lnTo>
                    <a:pt x="582" y="332"/>
                  </a:lnTo>
                  <a:lnTo>
                    <a:pt x="580" y="356"/>
                  </a:lnTo>
                  <a:lnTo>
                    <a:pt x="577" y="368"/>
                  </a:lnTo>
                  <a:lnTo>
                    <a:pt x="576" y="374"/>
                  </a:lnTo>
                  <a:lnTo>
                    <a:pt x="573" y="379"/>
                  </a:lnTo>
                  <a:lnTo>
                    <a:pt x="573" y="379"/>
                  </a:lnTo>
                  <a:lnTo>
                    <a:pt x="566" y="390"/>
                  </a:lnTo>
                  <a:lnTo>
                    <a:pt x="564" y="395"/>
                  </a:lnTo>
                  <a:lnTo>
                    <a:pt x="562" y="401"/>
                  </a:lnTo>
                  <a:lnTo>
                    <a:pt x="562" y="401"/>
                  </a:lnTo>
                  <a:lnTo>
                    <a:pt x="556" y="414"/>
                  </a:lnTo>
                  <a:lnTo>
                    <a:pt x="553" y="421"/>
                  </a:lnTo>
                  <a:lnTo>
                    <a:pt x="548" y="427"/>
                  </a:lnTo>
                  <a:lnTo>
                    <a:pt x="548" y="427"/>
                  </a:lnTo>
                  <a:lnTo>
                    <a:pt x="535" y="437"/>
                  </a:lnTo>
                  <a:lnTo>
                    <a:pt x="535" y="437"/>
                  </a:lnTo>
                  <a:lnTo>
                    <a:pt x="528" y="442"/>
                  </a:lnTo>
                  <a:lnTo>
                    <a:pt x="525" y="447"/>
                  </a:lnTo>
                  <a:lnTo>
                    <a:pt x="525" y="449"/>
                  </a:lnTo>
                  <a:lnTo>
                    <a:pt x="525" y="452"/>
                  </a:lnTo>
                  <a:lnTo>
                    <a:pt x="525" y="452"/>
                  </a:lnTo>
                  <a:lnTo>
                    <a:pt x="525" y="456"/>
                  </a:lnTo>
                  <a:lnTo>
                    <a:pt x="525" y="461"/>
                  </a:lnTo>
                  <a:lnTo>
                    <a:pt x="524" y="469"/>
                  </a:lnTo>
                  <a:lnTo>
                    <a:pt x="524" y="469"/>
                  </a:lnTo>
                  <a:lnTo>
                    <a:pt x="523" y="477"/>
                  </a:lnTo>
                  <a:lnTo>
                    <a:pt x="524" y="485"/>
                  </a:lnTo>
                  <a:lnTo>
                    <a:pt x="524" y="494"/>
                  </a:lnTo>
                  <a:lnTo>
                    <a:pt x="524" y="502"/>
                  </a:lnTo>
                  <a:lnTo>
                    <a:pt x="524" y="502"/>
                  </a:lnTo>
                  <a:lnTo>
                    <a:pt x="524" y="507"/>
                  </a:lnTo>
                  <a:lnTo>
                    <a:pt x="522" y="512"/>
                  </a:lnTo>
                  <a:lnTo>
                    <a:pt x="520" y="522"/>
                  </a:lnTo>
                  <a:lnTo>
                    <a:pt x="520" y="522"/>
                  </a:lnTo>
                  <a:lnTo>
                    <a:pt x="520" y="535"/>
                  </a:lnTo>
                  <a:lnTo>
                    <a:pt x="519" y="546"/>
                  </a:lnTo>
                  <a:lnTo>
                    <a:pt x="519" y="546"/>
                  </a:lnTo>
                  <a:lnTo>
                    <a:pt x="517" y="552"/>
                  </a:lnTo>
                  <a:lnTo>
                    <a:pt x="516" y="558"/>
                  </a:lnTo>
                  <a:lnTo>
                    <a:pt x="515" y="563"/>
                  </a:lnTo>
                  <a:lnTo>
                    <a:pt x="516" y="570"/>
                  </a:lnTo>
                  <a:lnTo>
                    <a:pt x="516" y="570"/>
                  </a:lnTo>
                  <a:lnTo>
                    <a:pt x="517" y="579"/>
                  </a:lnTo>
                  <a:lnTo>
                    <a:pt x="519" y="588"/>
                  </a:lnTo>
                  <a:lnTo>
                    <a:pt x="520" y="607"/>
                  </a:lnTo>
                  <a:lnTo>
                    <a:pt x="520" y="607"/>
                  </a:lnTo>
                  <a:lnTo>
                    <a:pt x="521" y="622"/>
                  </a:lnTo>
                  <a:lnTo>
                    <a:pt x="521" y="628"/>
                  </a:lnTo>
                  <a:lnTo>
                    <a:pt x="520" y="635"/>
                  </a:lnTo>
                  <a:lnTo>
                    <a:pt x="520" y="635"/>
                  </a:lnTo>
                  <a:lnTo>
                    <a:pt x="516" y="648"/>
                  </a:lnTo>
                  <a:lnTo>
                    <a:pt x="516" y="653"/>
                  </a:lnTo>
                  <a:lnTo>
                    <a:pt x="516" y="660"/>
                  </a:lnTo>
                  <a:lnTo>
                    <a:pt x="516" y="660"/>
                  </a:lnTo>
                  <a:lnTo>
                    <a:pt x="517" y="675"/>
                  </a:lnTo>
                  <a:lnTo>
                    <a:pt x="516" y="691"/>
                  </a:lnTo>
                  <a:lnTo>
                    <a:pt x="514" y="723"/>
                  </a:lnTo>
                  <a:lnTo>
                    <a:pt x="514" y="723"/>
                  </a:lnTo>
                  <a:lnTo>
                    <a:pt x="513" y="734"/>
                  </a:lnTo>
                  <a:lnTo>
                    <a:pt x="513" y="745"/>
                  </a:lnTo>
                  <a:lnTo>
                    <a:pt x="514" y="756"/>
                  </a:lnTo>
                  <a:lnTo>
                    <a:pt x="513" y="767"/>
                  </a:lnTo>
                  <a:lnTo>
                    <a:pt x="513" y="767"/>
                  </a:lnTo>
                  <a:lnTo>
                    <a:pt x="511" y="794"/>
                  </a:lnTo>
                  <a:lnTo>
                    <a:pt x="511" y="794"/>
                  </a:lnTo>
                  <a:lnTo>
                    <a:pt x="511" y="805"/>
                  </a:lnTo>
                  <a:lnTo>
                    <a:pt x="511" y="811"/>
                  </a:lnTo>
                  <a:lnTo>
                    <a:pt x="509" y="813"/>
                  </a:lnTo>
                  <a:lnTo>
                    <a:pt x="507" y="815"/>
                  </a:lnTo>
                  <a:lnTo>
                    <a:pt x="507" y="815"/>
                  </a:lnTo>
                  <a:lnTo>
                    <a:pt x="501" y="819"/>
                  </a:lnTo>
                  <a:lnTo>
                    <a:pt x="500" y="821"/>
                  </a:lnTo>
                  <a:lnTo>
                    <a:pt x="501" y="824"/>
                  </a:lnTo>
                  <a:lnTo>
                    <a:pt x="501" y="824"/>
                  </a:lnTo>
                  <a:lnTo>
                    <a:pt x="501" y="826"/>
                  </a:lnTo>
                  <a:lnTo>
                    <a:pt x="503" y="827"/>
                  </a:lnTo>
                  <a:lnTo>
                    <a:pt x="507" y="828"/>
                  </a:lnTo>
                  <a:lnTo>
                    <a:pt x="511" y="829"/>
                  </a:lnTo>
                  <a:lnTo>
                    <a:pt x="514" y="830"/>
                  </a:lnTo>
                  <a:lnTo>
                    <a:pt x="514" y="830"/>
                  </a:lnTo>
                  <a:lnTo>
                    <a:pt x="516" y="835"/>
                  </a:lnTo>
                  <a:lnTo>
                    <a:pt x="516" y="839"/>
                  </a:lnTo>
                  <a:lnTo>
                    <a:pt x="515" y="844"/>
                  </a:lnTo>
                  <a:lnTo>
                    <a:pt x="513" y="848"/>
                  </a:lnTo>
                  <a:lnTo>
                    <a:pt x="508" y="858"/>
                  </a:lnTo>
                  <a:lnTo>
                    <a:pt x="507" y="862"/>
                  </a:lnTo>
                  <a:lnTo>
                    <a:pt x="507" y="867"/>
                  </a:lnTo>
                  <a:lnTo>
                    <a:pt x="507" y="867"/>
                  </a:lnTo>
                  <a:lnTo>
                    <a:pt x="514" y="884"/>
                  </a:lnTo>
                  <a:lnTo>
                    <a:pt x="516" y="892"/>
                  </a:lnTo>
                  <a:lnTo>
                    <a:pt x="519" y="901"/>
                  </a:lnTo>
                  <a:lnTo>
                    <a:pt x="519" y="901"/>
                  </a:lnTo>
                  <a:lnTo>
                    <a:pt x="519" y="904"/>
                  </a:lnTo>
                  <a:lnTo>
                    <a:pt x="519" y="908"/>
                  </a:lnTo>
                  <a:lnTo>
                    <a:pt x="517" y="911"/>
                  </a:lnTo>
                  <a:lnTo>
                    <a:pt x="515" y="912"/>
                  </a:lnTo>
                  <a:lnTo>
                    <a:pt x="509" y="915"/>
                  </a:lnTo>
                  <a:lnTo>
                    <a:pt x="501" y="915"/>
                  </a:lnTo>
                  <a:lnTo>
                    <a:pt x="501" y="915"/>
                  </a:lnTo>
                  <a:lnTo>
                    <a:pt x="487" y="915"/>
                  </a:lnTo>
                  <a:lnTo>
                    <a:pt x="472" y="915"/>
                  </a:lnTo>
                  <a:lnTo>
                    <a:pt x="472" y="915"/>
                  </a:lnTo>
                  <a:lnTo>
                    <a:pt x="467" y="913"/>
                  </a:lnTo>
                  <a:lnTo>
                    <a:pt x="464" y="911"/>
                  </a:lnTo>
                  <a:lnTo>
                    <a:pt x="463" y="908"/>
                  </a:lnTo>
                  <a:lnTo>
                    <a:pt x="463" y="904"/>
                  </a:lnTo>
                  <a:lnTo>
                    <a:pt x="460" y="897"/>
                  </a:lnTo>
                  <a:lnTo>
                    <a:pt x="459" y="895"/>
                  </a:lnTo>
                  <a:lnTo>
                    <a:pt x="457" y="894"/>
                  </a:lnTo>
                  <a:lnTo>
                    <a:pt x="456" y="903"/>
                  </a:lnTo>
                  <a:lnTo>
                    <a:pt x="456" y="903"/>
                  </a:lnTo>
                  <a:lnTo>
                    <a:pt x="455" y="902"/>
                  </a:lnTo>
                  <a:lnTo>
                    <a:pt x="454" y="899"/>
                  </a:lnTo>
                  <a:lnTo>
                    <a:pt x="455" y="889"/>
                  </a:lnTo>
                  <a:lnTo>
                    <a:pt x="456" y="879"/>
                  </a:lnTo>
                  <a:lnTo>
                    <a:pt x="456" y="876"/>
                  </a:lnTo>
                  <a:lnTo>
                    <a:pt x="456" y="872"/>
                  </a:lnTo>
                  <a:lnTo>
                    <a:pt x="456" y="872"/>
                  </a:lnTo>
                  <a:lnTo>
                    <a:pt x="455" y="884"/>
                  </a:lnTo>
                  <a:lnTo>
                    <a:pt x="454" y="891"/>
                  </a:lnTo>
                  <a:lnTo>
                    <a:pt x="452" y="894"/>
                  </a:lnTo>
                  <a:lnTo>
                    <a:pt x="452" y="894"/>
                  </a:lnTo>
                  <a:lnTo>
                    <a:pt x="452" y="883"/>
                  </a:lnTo>
                  <a:lnTo>
                    <a:pt x="454" y="877"/>
                  </a:lnTo>
                  <a:lnTo>
                    <a:pt x="456" y="871"/>
                  </a:lnTo>
                  <a:lnTo>
                    <a:pt x="456" y="871"/>
                  </a:lnTo>
                  <a:lnTo>
                    <a:pt x="452" y="869"/>
                  </a:lnTo>
                  <a:lnTo>
                    <a:pt x="452" y="867"/>
                  </a:lnTo>
                  <a:lnTo>
                    <a:pt x="452" y="864"/>
                  </a:lnTo>
                  <a:lnTo>
                    <a:pt x="452" y="861"/>
                  </a:lnTo>
                  <a:lnTo>
                    <a:pt x="452" y="861"/>
                  </a:lnTo>
                  <a:lnTo>
                    <a:pt x="451" y="856"/>
                  </a:lnTo>
                  <a:lnTo>
                    <a:pt x="450" y="853"/>
                  </a:lnTo>
                  <a:lnTo>
                    <a:pt x="449" y="848"/>
                  </a:lnTo>
                  <a:lnTo>
                    <a:pt x="449" y="844"/>
                  </a:lnTo>
                  <a:lnTo>
                    <a:pt x="449" y="844"/>
                  </a:lnTo>
                  <a:lnTo>
                    <a:pt x="450" y="838"/>
                  </a:lnTo>
                  <a:lnTo>
                    <a:pt x="450" y="835"/>
                  </a:lnTo>
                  <a:lnTo>
                    <a:pt x="450" y="834"/>
                  </a:lnTo>
                  <a:lnTo>
                    <a:pt x="449" y="832"/>
                  </a:lnTo>
                  <a:lnTo>
                    <a:pt x="449" y="832"/>
                  </a:lnTo>
                  <a:lnTo>
                    <a:pt x="446" y="832"/>
                  </a:lnTo>
                  <a:lnTo>
                    <a:pt x="444" y="831"/>
                  </a:lnTo>
                  <a:lnTo>
                    <a:pt x="444" y="829"/>
                  </a:lnTo>
                  <a:lnTo>
                    <a:pt x="444" y="829"/>
                  </a:lnTo>
                  <a:lnTo>
                    <a:pt x="448" y="807"/>
                  </a:lnTo>
                  <a:lnTo>
                    <a:pt x="452" y="785"/>
                  </a:lnTo>
                  <a:lnTo>
                    <a:pt x="452" y="785"/>
                  </a:lnTo>
                  <a:lnTo>
                    <a:pt x="456" y="775"/>
                  </a:lnTo>
                  <a:lnTo>
                    <a:pt x="458" y="770"/>
                  </a:lnTo>
                  <a:lnTo>
                    <a:pt x="458" y="765"/>
                  </a:lnTo>
                  <a:lnTo>
                    <a:pt x="458" y="765"/>
                  </a:lnTo>
                  <a:lnTo>
                    <a:pt x="456" y="752"/>
                  </a:lnTo>
                  <a:lnTo>
                    <a:pt x="455" y="739"/>
                  </a:lnTo>
                  <a:lnTo>
                    <a:pt x="455" y="739"/>
                  </a:lnTo>
                  <a:lnTo>
                    <a:pt x="454" y="716"/>
                  </a:lnTo>
                  <a:lnTo>
                    <a:pt x="452" y="692"/>
                  </a:lnTo>
                  <a:lnTo>
                    <a:pt x="452" y="692"/>
                  </a:lnTo>
                  <a:lnTo>
                    <a:pt x="452" y="688"/>
                  </a:lnTo>
                  <a:lnTo>
                    <a:pt x="454" y="682"/>
                  </a:lnTo>
                  <a:lnTo>
                    <a:pt x="454" y="676"/>
                  </a:lnTo>
                  <a:lnTo>
                    <a:pt x="454" y="672"/>
                  </a:lnTo>
                  <a:lnTo>
                    <a:pt x="454" y="672"/>
                  </a:lnTo>
                  <a:lnTo>
                    <a:pt x="452" y="666"/>
                  </a:lnTo>
                  <a:lnTo>
                    <a:pt x="450" y="660"/>
                  </a:lnTo>
                  <a:lnTo>
                    <a:pt x="443" y="651"/>
                  </a:lnTo>
                  <a:lnTo>
                    <a:pt x="443" y="651"/>
                  </a:lnTo>
                  <a:lnTo>
                    <a:pt x="439" y="645"/>
                  </a:lnTo>
                  <a:lnTo>
                    <a:pt x="436" y="639"/>
                  </a:lnTo>
                  <a:lnTo>
                    <a:pt x="435" y="632"/>
                  </a:lnTo>
                  <a:lnTo>
                    <a:pt x="435" y="625"/>
                  </a:lnTo>
                  <a:lnTo>
                    <a:pt x="434" y="611"/>
                  </a:lnTo>
                  <a:lnTo>
                    <a:pt x="434" y="604"/>
                  </a:lnTo>
                  <a:lnTo>
                    <a:pt x="433" y="598"/>
                  </a:lnTo>
                  <a:lnTo>
                    <a:pt x="433" y="598"/>
                  </a:lnTo>
                  <a:lnTo>
                    <a:pt x="430" y="586"/>
                  </a:lnTo>
                  <a:lnTo>
                    <a:pt x="426" y="575"/>
                  </a:lnTo>
                  <a:lnTo>
                    <a:pt x="426" y="575"/>
                  </a:lnTo>
                  <a:lnTo>
                    <a:pt x="426" y="567"/>
                  </a:lnTo>
                  <a:lnTo>
                    <a:pt x="425" y="560"/>
                  </a:lnTo>
                  <a:lnTo>
                    <a:pt x="425" y="552"/>
                  </a:lnTo>
                  <a:lnTo>
                    <a:pt x="423" y="545"/>
                  </a:lnTo>
                  <a:lnTo>
                    <a:pt x="423" y="545"/>
                  </a:lnTo>
                  <a:lnTo>
                    <a:pt x="422" y="543"/>
                  </a:lnTo>
                  <a:lnTo>
                    <a:pt x="422" y="543"/>
                  </a:lnTo>
                  <a:lnTo>
                    <a:pt x="422" y="551"/>
                  </a:lnTo>
                  <a:lnTo>
                    <a:pt x="421" y="559"/>
                  </a:lnTo>
                  <a:lnTo>
                    <a:pt x="421" y="559"/>
                  </a:lnTo>
                  <a:lnTo>
                    <a:pt x="421" y="565"/>
                  </a:lnTo>
                  <a:lnTo>
                    <a:pt x="418" y="570"/>
                  </a:lnTo>
                  <a:lnTo>
                    <a:pt x="414" y="580"/>
                  </a:lnTo>
                  <a:lnTo>
                    <a:pt x="414" y="580"/>
                  </a:lnTo>
                  <a:lnTo>
                    <a:pt x="411" y="586"/>
                  </a:lnTo>
                  <a:lnTo>
                    <a:pt x="410" y="592"/>
                  </a:lnTo>
                  <a:lnTo>
                    <a:pt x="410" y="598"/>
                  </a:lnTo>
                  <a:lnTo>
                    <a:pt x="411" y="603"/>
                  </a:lnTo>
                  <a:lnTo>
                    <a:pt x="411" y="603"/>
                  </a:lnTo>
                  <a:lnTo>
                    <a:pt x="413" y="610"/>
                  </a:lnTo>
                  <a:lnTo>
                    <a:pt x="413" y="617"/>
                  </a:lnTo>
                  <a:lnTo>
                    <a:pt x="410" y="623"/>
                  </a:lnTo>
                  <a:lnTo>
                    <a:pt x="407" y="630"/>
                  </a:lnTo>
                  <a:lnTo>
                    <a:pt x="407" y="630"/>
                  </a:lnTo>
                  <a:lnTo>
                    <a:pt x="403" y="637"/>
                  </a:lnTo>
                  <a:lnTo>
                    <a:pt x="399" y="652"/>
                  </a:lnTo>
                  <a:lnTo>
                    <a:pt x="397" y="665"/>
                  </a:lnTo>
                  <a:lnTo>
                    <a:pt x="397" y="669"/>
                  </a:lnTo>
                  <a:lnTo>
                    <a:pt x="397" y="672"/>
                  </a:lnTo>
                  <a:lnTo>
                    <a:pt x="398" y="672"/>
                  </a:lnTo>
                  <a:lnTo>
                    <a:pt x="398" y="672"/>
                  </a:lnTo>
                  <a:lnTo>
                    <a:pt x="402" y="674"/>
                  </a:lnTo>
                  <a:lnTo>
                    <a:pt x="406" y="679"/>
                  </a:lnTo>
                  <a:lnTo>
                    <a:pt x="407" y="683"/>
                  </a:lnTo>
                  <a:lnTo>
                    <a:pt x="408" y="689"/>
                  </a:lnTo>
                  <a:lnTo>
                    <a:pt x="407" y="700"/>
                  </a:lnTo>
                  <a:lnTo>
                    <a:pt x="406" y="710"/>
                  </a:lnTo>
                  <a:lnTo>
                    <a:pt x="406" y="710"/>
                  </a:lnTo>
                  <a:lnTo>
                    <a:pt x="405" y="716"/>
                  </a:lnTo>
                  <a:lnTo>
                    <a:pt x="405" y="723"/>
                  </a:lnTo>
                  <a:lnTo>
                    <a:pt x="405" y="736"/>
                  </a:lnTo>
                  <a:lnTo>
                    <a:pt x="405" y="736"/>
                  </a:lnTo>
                  <a:lnTo>
                    <a:pt x="401" y="765"/>
                  </a:lnTo>
                  <a:lnTo>
                    <a:pt x="401" y="765"/>
                  </a:lnTo>
                  <a:lnTo>
                    <a:pt x="401" y="771"/>
                  </a:lnTo>
                  <a:lnTo>
                    <a:pt x="403" y="777"/>
                  </a:lnTo>
                  <a:lnTo>
                    <a:pt x="408" y="787"/>
                  </a:lnTo>
                  <a:lnTo>
                    <a:pt x="408" y="787"/>
                  </a:lnTo>
                  <a:lnTo>
                    <a:pt x="410" y="793"/>
                  </a:lnTo>
                  <a:lnTo>
                    <a:pt x="411" y="801"/>
                  </a:lnTo>
                  <a:lnTo>
                    <a:pt x="411" y="807"/>
                  </a:lnTo>
                  <a:lnTo>
                    <a:pt x="410" y="814"/>
                  </a:lnTo>
                  <a:lnTo>
                    <a:pt x="410" y="814"/>
                  </a:lnTo>
                  <a:lnTo>
                    <a:pt x="409" y="829"/>
                  </a:lnTo>
                  <a:lnTo>
                    <a:pt x="408" y="836"/>
                  </a:lnTo>
                  <a:lnTo>
                    <a:pt x="407" y="843"/>
                  </a:lnTo>
                  <a:lnTo>
                    <a:pt x="407" y="843"/>
                  </a:lnTo>
                  <a:lnTo>
                    <a:pt x="403" y="853"/>
                  </a:lnTo>
                  <a:lnTo>
                    <a:pt x="403" y="863"/>
                  </a:lnTo>
                  <a:lnTo>
                    <a:pt x="403" y="863"/>
                  </a:lnTo>
                  <a:lnTo>
                    <a:pt x="405" y="875"/>
                  </a:lnTo>
                  <a:lnTo>
                    <a:pt x="403" y="886"/>
                  </a:lnTo>
                  <a:lnTo>
                    <a:pt x="403" y="886"/>
                  </a:lnTo>
                  <a:lnTo>
                    <a:pt x="402" y="888"/>
                  </a:lnTo>
                  <a:lnTo>
                    <a:pt x="401" y="891"/>
                  </a:lnTo>
                  <a:lnTo>
                    <a:pt x="397" y="893"/>
                  </a:lnTo>
                  <a:lnTo>
                    <a:pt x="385" y="895"/>
                  </a:lnTo>
                  <a:lnTo>
                    <a:pt x="385" y="895"/>
                  </a:lnTo>
                  <a:lnTo>
                    <a:pt x="381" y="895"/>
                  </a:lnTo>
                  <a:lnTo>
                    <a:pt x="376" y="896"/>
                  </a:lnTo>
                  <a:lnTo>
                    <a:pt x="376" y="896"/>
                  </a:lnTo>
                  <a:lnTo>
                    <a:pt x="375" y="899"/>
                  </a:lnTo>
                  <a:lnTo>
                    <a:pt x="375" y="900"/>
                  </a:lnTo>
                  <a:lnTo>
                    <a:pt x="374" y="902"/>
                  </a:lnTo>
                  <a:lnTo>
                    <a:pt x="374" y="903"/>
                  </a:lnTo>
                  <a:lnTo>
                    <a:pt x="374" y="903"/>
                  </a:lnTo>
                  <a:lnTo>
                    <a:pt x="370" y="904"/>
                  </a:lnTo>
                  <a:lnTo>
                    <a:pt x="367" y="905"/>
                  </a:lnTo>
                  <a:lnTo>
                    <a:pt x="367" y="905"/>
                  </a:lnTo>
                  <a:lnTo>
                    <a:pt x="360" y="907"/>
                  </a:lnTo>
                  <a:lnTo>
                    <a:pt x="354" y="907"/>
                  </a:lnTo>
                  <a:lnTo>
                    <a:pt x="341" y="905"/>
                  </a:lnTo>
                  <a:lnTo>
                    <a:pt x="341" y="905"/>
                  </a:lnTo>
                  <a:lnTo>
                    <a:pt x="327" y="904"/>
                  </a:lnTo>
                  <a:lnTo>
                    <a:pt x="319" y="903"/>
                  </a:lnTo>
                  <a:lnTo>
                    <a:pt x="317" y="902"/>
                  </a:lnTo>
                  <a:lnTo>
                    <a:pt x="314" y="901"/>
                  </a:lnTo>
                  <a:lnTo>
                    <a:pt x="314" y="901"/>
                  </a:lnTo>
                  <a:lnTo>
                    <a:pt x="313" y="896"/>
                  </a:lnTo>
                  <a:lnTo>
                    <a:pt x="313" y="893"/>
                  </a:lnTo>
                  <a:lnTo>
                    <a:pt x="314" y="888"/>
                  </a:lnTo>
                  <a:lnTo>
                    <a:pt x="317" y="885"/>
                  </a:lnTo>
                  <a:lnTo>
                    <a:pt x="322" y="877"/>
                  </a:lnTo>
                  <a:lnTo>
                    <a:pt x="328" y="872"/>
                  </a:lnTo>
                  <a:lnTo>
                    <a:pt x="328" y="872"/>
                  </a:lnTo>
                  <a:lnTo>
                    <a:pt x="334" y="868"/>
                  </a:lnTo>
                  <a:lnTo>
                    <a:pt x="337" y="862"/>
                  </a:lnTo>
                  <a:lnTo>
                    <a:pt x="337" y="862"/>
                  </a:lnTo>
                  <a:lnTo>
                    <a:pt x="338" y="860"/>
                  </a:lnTo>
                  <a:lnTo>
                    <a:pt x="337" y="858"/>
                  </a:lnTo>
                  <a:lnTo>
                    <a:pt x="336" y="855"/>
                  </a:lnTo>
                  <a:lnTo>
                    <a:pt x="336" y="854"/>
                  </a:lnTo>
                  <a:lnTo>
                    <a:pt x="336" y="853"/>
                  </a:lnTo>
                  <a:lnTo>
                    <a:pt x="338" y="851"/>
                  </a:lnTo>
                  <a:lnTo>
                    <a:pt x="342" y="850"/>
                  </a:lnTo>
                  <a:lnTo>
                    <a:pt x="342" y="850"/>
                  </a:lnTo>
                  <a:lnTo>
                    <a:pt x="344" y="848"/>
                  </a:lnTo>
                  <a:lnTo>
                    <a:pt x="346" y="847"/>
                  </a:lnTo>
                  <a:lnTo>
                    <a:pt x="349" y="843"/>
                  </a:lnTo>
                  <a:lnTo>
                    <a:pt x="350" y="838"/>
                  </a:lnTo>
                  <a:lnTo>
                    <a:pt x="352" y="834"/>
                  </a:lnTo>
                  <a:lnTo>
                    <a:pt x="352" y="834"/>
                  </a:lnTo>
                  <a:lnTo>
                    <a:pt x="356" y="830"/>
                  </a:lnTo>
                  <a:lnTo>
                    <a:pt x="358" y="827"/>
                  </a:lnTo>
                  <a:lnTo>
                    <a:pt x="358" y="826"/>
                  </a:lnTo>
                  <a:lnTo>
                    <a:pt x="357" y="824"/>
                  </a:lnTo>
                  <a:lnTo>
                    <a:pt x="352" y="823"/>
                  </a:lnTo>
                  <a:lnTo>
                    <a:pt x="352" y="823"/>
                  </a:lnTo>
                  <a:lnTo>
                    <a:pt x="345" y="821"/>
                  </a:lnTo>
                  <a:lnTo>
                    <a:pt x="341" y="818"/>
                  </a:lnTo>
                  <a:lnTo>
                    <a:pt x="338" y="813"/>
                  </a:lnTo>
                  <a:lnTo>
                    <a:pt x="336" y="809"/>
                  </a:lnTo>
                  <a:lnTo>
                    <a:pt x="336" y="803"/>
                  </a:lnTo>
                  <a:lnTo>
                    <a:pt x="336" y="797"/>
                  </a:lnTo>
                  <a:lnTo>
                    <a:pt x="338" y="785"/>
                  </a:lnTo>
                  <a:lnTo>
                    <a:pt x="338" y="785"/>
                  </a:lnTo>
                  <a:lnTo>
                    <a:pt x="342" y="771"/>
                  </a:lnTo>
                  <a:lnTo>
                    <a:pt x="343" y="764"/>
                  </a:lnTo>
                  <a:lnTo>
                    <a:pt x="343" y="757"/>
                  </a:lnTo>
                  <a:lnTo>
                    <a:pt x="343" y="757"/>
                  </a:lnTo>
                  <a:lnTo>
                    <a:pt x="341" y="750"/>
                  </a:lnTo>
                  <a:lnTo>
                    <a:pt x="340" y="744"/>
                  </a:lnTo>
                  <a:lnTo>
                    <a:pt x="335" y="731"/>
                  </a:lnTo>
                  <a:lnTo>
                    <a:pt x="335" y="731"/>
                  </a:lnTo>
                  <a:lnTo>
                    <a:pt x="334" y="716"/>
                  </a:lnTo>
                  <a:lnTo>
                    <a:pt x="332" y="700"/>
                  </a:lnTo>
                  <a:lnTo>
                    <a:pt x="332" y="700"/>
                  </a:lnTo>
                  <a:lnTo>
                    <a:pt x="332" y="697"/>
                  </a:lnTo>
                  <a:lnTo>
                    <a:pt x="332" y="695"/>
                  </a:lnTo>
                  <a:lnTo>
                    <a:pt x="334" y="690"/>
                  </a:lnTo>
                  <a:lnTo>
                    <a:pt x="336" y="685"/>
                  </a:lnTo>
                  <a:lnTo>
                    <a:pt x="337" y="683"/>
                  </a:lnTo>
                  <a:lnTo>
                    <a:pt x="337" y="680"/>
                  </a:lnTo>
                  <a:lnTo>
                    <a:pt x="337" y="680"/>
                  </a:lnTo>
                  <a:lnTo>
                    <a:pt x="335" y="673"/>
                  </a:lnTo>
                  <a:lnTo>
                    <a:pt x="332" y="666"/>
                  </a:lnTo>
                  <a:lnTo>
                    <a:pt x="332" y="666"/>
                  </a:lnTo>
                  <a:lnTo>
                    <a:pt x="330" y="661"/>
                  </a:lnTo>
                  <a:lnTo>
                    <a:pt x="332" y="656"/>
                  </a:lnTo>
                  <a:lnTo>
                    <a:pt x="333" y="647"/>
                  </a:lnTo>
                  <a:lnTo>
                    <a:pt x="333" y="647"/>
                  </a:lnTo>
                  <a:lnTo>
                    <a:pt x="333" y="634"/>
                  </a:lnTo>
                  <a:lnTo>
                    <a:pt x="330" y="623"/>
                  </a:lnTo>
                  <a:lnTo>
                    <a:pt x="327" y="599"/>
                  </a:lnTo>
                  <a:lnTo>
                    <a:pt x="327" y="599"/>
                  </a:lnTo>
                  <a:lnTo>
                    <a:pt x="326" y="587"/>
                  </a:lnTo>
                  <a:lnTo>
                    <a:pt x="327" y="575"/>
                  </a:lnTo>
                  <a:lnTo>
                    <a:pt x="328" y="563"/>
                  </a:lnTo>
                  <a:lnTo>
                    <a:pt x="330" y="552"/>
                  </a:lnTo>
                  <a:lnTo>
                    <a:pt x="330" y="552"/>
                  </a:lnTo>
                  <a:lnTo>
                    <a:pt x="330" y="546"/>
                  </a:lnTo>
                  <a:lnTo>
                    <a:pt x="330" y="542"/>
                  </a:lnTo>
                  <a:lnTo>
                    <a:pt x="329" y="531"/>
                  </a:lnTo>
                  <a:lnTo>
                    <a:pt x="329" y="531"/>
                  </a:lnTo>
                  <a:lnTo>
                    <a:pt x="329" y="521"/>
                  </a:lnTo>
                  <a:lnTo>
                    <a:pt x="329" y="510"/>
                  </a:lnTo>
                  <a:lnTo>
                    <a:pt x="329" y="510"/>
                  </a:lnTo>
                  <a:lnTo>
                    <a:pt x="327" y="510"/>
                  </a:lnTo>
                  <a:lnTo>
                    <a:pt x="325" y="511"/>
                  </a:lnTo>
                  <a:lnTo>
                    <a:pt x="321" y="513"/>
                  </a:lnTo>
                  <a:lnTo>
                    <a:pt x="321" y="513"/>
                  </a:lnTo>
                  <a:lnTo>
                    <a:pt x="322" y="510"/>
                  </a:lnTo>
                  <a:lnTo>
                    <a:pt x="324" y="506"/>
                  </a:lnTo>
                  <a:lnTo>
                    <a:pt x="324" y="506"/>
                  </a:lnTo>
                  <a:lnTo>
                    <a:pt x="322" y="505"/>
                  </a:lnTo>
                  <a:lnTo>
                    <a:pt x="320" y="505"/>
                  </a:lnTo>
                  <a:lnTo>
                    <a:pt x="316" y="506"/>
                  </a:lnTo>
                  <a:lnTo>
                    <a:pt x="311" y="509"/>
                  </a:lnTo>
                  <a:lnTo>
                    <a:pt x="310" y="511"/>
                  </a:lnTo>
                  <a:lnTo>
                    <a:pt x="310" y="511"/>
                  </a:lnTo>
                  <a:lnTo>
                    <a:pt x="309" y="525"/>
                  </a:lnTo>
                  <a:lnTo>
                    <a:pt x="309" y="538"/>
                  </a:lnTo>
                  <a:lnTo>
                    <a:pt x="309" y="538"/>
                  </a:lnTo>
                  <a:lnTo>
                    <a:pt x="307" y="570"/>
                  </a:lnTo>
                  <a:lnTo>
                    <a:pt x="304" y="603"/>
                  </a:lnTo>
                  <a:lnTo>
                    <a:pt x="304" y="603"/>
                  </a:lnTo>
                  <a:lnTo>
                    <a:pt x="302" y="633"/>
                  </a:lnTo>
                  <a:lnTo>
                    <a:pt x="302" y="648"/>
                  </a:lnTo>
                  <a:lnTo>
                    <a:pt x="302" y="663"/>
                  </a:lnTo>
                  <a:lnTo>
                    <a:pt x="302" y="663"/>
                  </a:lnTo>
                  <a:lnTo>
                    <a:pt x="301" y="665"/>
                  </a:lnTo>
                  <a:lnTo>
                    <a:pt x="299" y="667"/>
                  </a:lnTo>
                  <a:lnTo>
                    <a:pt x="295" y="667"/>
                  </a:lnTo>
                  <a:lnTo>
                    <a:pt x="292" y="667"/>
                  </a:lnTo>
                  <a:lnTo>
                    <a:pt x="284" y="667"/>
                  </a:lnTo>
                  <a:lnTo>
                    <a:pt x="280" y="667"/>
                  </a:lnTo>
                  <a:lnTo>
                    <a:pt x="277" y="668"/>
                  </a:lnTo>
                  <a:lnTo>
                    <a:pt x="277" y="668"/>
                  </a:lnTo>
                  <a:lnTo>
                    <a:pt x="277" y="676"/>
                  </a:lnTo>
                  <a:lnTo>
                    <a:pt x="278" y="684"/>
                  </a:lnTo>
                  <a:lnTo>
                    <a:pt x="279" y="693"/>
                  </a:lnTo>
                  <a:lnTo>
                    <a:pt x="280" y="701"/>
                  </a:lnTo>
                  <a:lnTo>
                    <a:pt x="280" y="701"/>
                  </a:lnTo>
                  <a:lnTo>
                    <a:pt x="280" y="720"/>
                  </a:lnTo>
                  <a:lnTo>
                    <a:pt x="279" y="738"/>
                  </a:lnTo>
                  <a:lnTo>
                    <a:pt x="279" y="738"/>
                  </a:lnTo>
                  <a:lnTo>
                    <a:pt x="277" y="756"/>
                  </a:lnTo>
                  <a:lnTo>
                    <a:pt x="273" y="773"/>
                  </a:lnTo>
                  <a:lnTo>
                    <a:pt x="267" y="809"/>
                  </a:lnTo>
                  <a:lnTo>
                    <a:pt x="267" y="809"/>
                  </a:lnTo>
                  <a:lnTo>
                    <a:pt x="265" y="823"/>
                  </a:lnTo>
                  <a:lnTo>
                    <a:pt x="265" y="831"/>
                  </a:lnTo>
                  <a:lnTo>
                    <a:pt x="268" y="838"/>
                  </a:lnTo>
                  <a:lnTo>
                    <a:pt x="268" y="838"/>
                  </a:lnTo>
                  <a:lnTo>
                    <a:pt x="269" y="840"/>
                  </a:lnTo>
                  <a:lnTo>
                    <a:pt x="270" y="842"/>
                  </a:lnTo>
                  <a:lnTo>
                    <a:pt x="273" y="842"/>
                  </a:lnTo>
                  <a:lnTo>
                    <a:pt x="276" y="843"/>
                  </a:lnTo>
                  <a:lnTo>
                    <a:pt x="277" y="844"/>
                  </a:lnTo>
                  <a:lnTo>
                    <a:pt x="277" y="845"/>
                  </a:lnTo>
                  <a:lnTo>
                    <a:pt x="277" y="848"/>
                  </a:lnTo>
                  <a:lnTo>
                    <a:pt x="277" y="848"/>
                  </a:lnTo>
                  <a:lnTo>
                    <a:pt x="277" y="851"/>
                  </a:lnTo>
                  <a:lnTo>
                    <a:pt x="278" y="853"/>
                  </a:lnTo>
                  <a:lnTo>
                    <a:pt x="281" y="858"/>
                  </a:lnTo>
                  <a:lnTo>
                    <a:pt x="286" y="861"/>
                  </a:lnTo>
                  <a:lnTo>
                    <a:pt x="291" y="863"/>
                  </a:lnTo>
                  <a:lnTo>
                    <a:pt x="291" y="863"/>
                  </a:lnTo>
                  <a:lnTo>
                    <a:pt x="294" y="863"/>
                  </a:lnTo>
                  <a:lnTo>
                    <a:pt x="295" y="863"/>
                  </a:lnTo>
                  <a:lnTo>
                    <a:pt x="296" y="863"/>
                  </a:lnTo>
                  <a:lnTo>
                    <a:pt x="296" y="863"/>
                  </a:lnTo>
                  <a:lnTo>
                    <a:pt x="304" y="869"/>
                  </a:lnTo>
                  <a:lnTo>
                    <a:pt x="304" y="869"/>
                  </a:lnTo>
                  <a:lnTo>
                    <a:pt x="303" y="870"/>
                  </a:lnTo>
                  <a:lnTo>
                    <a:pt x="302" y="870"/>
                  </a:lnTo>
                  <a:lnTo>
                    <a:pt x="303" y="872"/>
                  </a:lnTo>
                  <a:lnTo>
                    <a:pt x="304" y="875"/>
                  </a:lnTo>
                  <a:lnTo>
                    <a:pt x="305" y="876"/>
                  </a:lnTo>
                  <a:lnTo>
                    <a:pt x="305" y="876"/>
                  </a:lnTo>
                  <a:lnTo>
                    <a:pt x="302" y="882"/>
                  </a:lnTo>
                  <a:lnTo>
                    <a:pt x="302" y="882"/>
                  </a:lnTo>
                  <a:lnTo>
                    <a:pt x="302" y="885"/>
                  </a:lnTo>
                  <a:lnTo>
                    <a:pt x="302" y="887"/>
                  </a:lnTo>
                  <a:lnTo>
                    <a:pt x="301" y="889"/>
                  </a:lnTo>
                  <a:lnTo>
                    <a:pt x="301" y="889"/>
                  </a:lnTo>
                  <a:lnTo>
                    <a:pt x="299" y="892"/>
                  </a:lnTo>
                  <a:lnTo>
                    <a:pt x="294" y="893"/>
                  </a:lnTo>
                  <a:lnTo>
                    <a:pt x="285" y="893"/>
                  </a:lnTo>
                  <a:lnTo>
                    <a:pt x="276" y="892"/>
                  </a:lnTo>
                  <a:lnTo>
                    <a:pt x="269" y="891"/>
                  </a:lnTo>
                  <a:lnTo>
                    <a:pt x="269" y="891"/>
                  </a:lnTo>
                  <a:lnTo>
                    <a:pt x="263" y="887"/>
                  </a:lnTo>
                  <a:lnTo>
                    <a:pt x="259" y="884"/>
                  </a:lnTo>
                  <a:lnTo>
                    <a:pt x="254" y="880"/>
                  </a:lnTo>
                  <a:lnTo>
                    <a:pt x="248" y="878"/>
                  </a:lnTo>
                  <a:lnTo>
                    <a:pt x="248" y="878"/>
                  </a:lnTo>
                  <a:lnTo>
                    <a:pt x="242" y="876"/>
                  </a:lnTo>
                  <a:lnTo>
                    <a:pt x="237" y="875"/>
                  </a:lnTo>
                  <a:lnTo>
                    <a:pt x="235" y="872"/>
                  </a:lnTo>
                  <a:lnTo>
                    <a:pt x="234" y="870"/>
                  </a:lnTo>
                  <a:lnTo>
                    <a:pt x="232" y="863"/>
                  </a:lnTo>
                  <a:lnTo>
                    <a:pt x="232" y="863"/>
                  </a:lnTo>
                  <a:lnTo>
                    <a:pt x="232" y="862"/>
                  </a:lnTo>
                  <a:lnTo>
                    <a:pt x="234" y="861"/>
                  </a:lnTo>
                  <a:lnTo>
                    <a:pt x="234" y="861"/>
                  </a:lnTo>
                  <a:lnTo>
                    <a:pt x="235" y="860"/>
                  </a:lnTo>
                  <a:lnTo>
                    <a:pt x="236" y="858"/>
                  </a:lnTo>
                  <a:lnTo>
                    <a:pt x="235" y="852"/>
                  </a:lnTo>
                  <a:lnTo>
                    <a:pt x="235" y="852"/>
                  </a:lnTo>
                  <a:lnTo>
                    <a:pt x="235" y="843"/>
                  </a:lnTo>
                  <a:lnTo>
                    <a:pt x="235" y="843"/>
                  </a:lnTo>
                  <a:lnTo>
                    <a:pt x="236" y="839"/>
                  </a:lnTo>
                  <a:lnTo>
                    <a:pt x="236" y="838"/>
                  </a:lnTo>
                  <a:lnTo>
                    <a:pt x="237" y="837"/>
                  </a:lnTo>
                  <a:lnTo>
                    <a:pt x="237" y="834"/>
                  </a:lnTo>
                  <a:lnTo>
                    <a:pt x="237" y="834"/>
                  </a:lnTo>
                  <a:lnTo>
                    <a:pt x="236" y="812"/>
                  </a:lnTo>
                  <a:lnTo>
                    <a:pt x="235" y="790"/>
                  </a:lnTo>
                  <a:lnTo>
                    <a:pt x="235" y="790"/>
                  </a:lnTo>
                  <a:lnTo>
                    <a:pt x="234" y="779"/>
                  </a:lnTo>
                  <a:lnTo>
                    <a:pt x="231" y="767"/>
                  </a:lnTo>
                  <a:lnTo>
                    <a:pt x="226" y="745"/>
                  </a:lnTo>
                  <a:lnTo>
                    <a:pt x="226" y="745"/>
                  </a:lnTo>
                  <a:lnTo>
                    <a:pt x="224" y="732"/>
                  </a:lnTo>
                  <a:lnTo>
                    <a:pt x="224" y="721"/>
                  </a:lnTo>
                  <a:lnTo>
                    <a:pt x="227" y="696"/>
                  </a:lnTo>
                  <a:lnTo>
                    <a:pt x="227" y="696"/>
                  </a:lnTo>
                  <a:lnTo>
                    <a:pt x="228" y="680"/>
                  </a:lnTo>
                  <a:lnTo>
                    <a:pt x="228" y="669"/>
                  </a:lnTo>
                  <a:lnTo>
                    <a:pt x="227" y="667"/>
                  </a:lnTo>
                  <a:lnTo>
                    <a:pt x="226" y="665"/>
                  </a:lnTo>
                  <a:lnTo>
                    <a:pt x="226" y="665"/>
                  </a:lnTo>
                  <a:lnTo>
                    <a:pt x="214" y="664"/>
                  </a:lnTo>
                  <a:lnTo>
                    <a:pt x="204" y="663"/>
                  </a:lnTo>
                  <a:lnTo>
                    <a:pt x="204" y="663"/>
                  </a:lnTo>
                  <a:lnTo>
                    <a:pt x="180" y="660"/>
                  </a:lnTo>
                  <a:lnTo>
                    <a:pt x="180" y="660"/>
                  </a:lnTo>
                  <a:lnTo>
                    <a:pt x="179" y="661"/>
                  </a:lnTo>
                  <a:lnTo>
                    <a:pt x="177" y="664"/>
                  </a:lnTo>
                  <a:lnTo>
                    <a:pt x="172" y="672"/>
                  </a:lnTo>
                  <a:lnTo>
                    <a:pt x="167" y="688"/>
                  </a:lnTo>
                  <a:lnTo>
                    <a:pt x="167" y="688"/>
                  </a:lnTo>
                  <a:lnTo>
                    <a:pt x="165" y="699"/>
                  </a:lnTo>
                  <a:lnTo>
                    <a:pt x="164" y="712"/>
                  </a:lnTo>
                  <a:lnTo>
                    <a:pt x="164" y="712"/>
                  </a:lnTo>
                  <a:lnTo>
                    <a:pt x="162" y="722"/>
                  </a:lnTo>
                  <a:lnTo>
                    <a:pt x="162" y="728"/>
                  </a:lnTo>
                  <a:lnTo>
                    <a:pt x="163" y="732"/>
                  </a:lnTo>
                  <a:lnTo>
                    <a:pt x="163" y="732"/>
                  </a:lnTo>
                  <a:lnTo>
                    <a:pt x="163" y="736"/>
                  </a:lnTo>
                  <a:lnTo>
                    <a:pt x="162" y="740"/>
                  </a:lnTo>
                  <a:lnTo>
                    <a:pt x="159" y="748"/>
                  </a:lnTo>
                  <a:lnTo>
                    <a:pt x="159" y="748"/>
                  </a:lnTo>
                  <a:lnTo>
                    <a:pt x="156" y="758"/>
                  </a:lnTo>
                  <a:lnTo>
                    <a:pt x="151" y="770"/>
                  </a:lnTo>
                  <a:lnTo>
                    <a:pt x="151" y="770"/>
                  </a:lnTo>
                  <a:lnTo>
                    <a:pt x="150" y="779"/>
                  </a:lnTo>
                  <a:lnTo>
                    <a:pt x="148" y="787"/>
                  </a:lnTo>
                  <a:lnTo>
                    <a:pt x="148" y="787"/>
                  </a:lnTo>
                  <a:lnTo>
                    <a:pt x="148" y="790"/>
                  </a:lnTo>
                  <a:lnTo>
                    <a:pt x="149" y="793"/>
                  </a:lnTo>
                  <a:lnTo>
                    <a:pt x="149" y="796"/>
                  </a:lnTo>
                  <a:lnTo>
                    <a:pt x="148" y="797"/>
                  </a:lnTo>
                  <a:lnTo>
                    <a:pt x="148" y="797"/>
                  </a:lnTo>
                  <a:lnTo>
                    <a:pt x="145" y="799"/>
                  </a:lnTo>
                  <a:lnTo>
                    <a:pt x="145" y="802"/>
                  </a:lnTo>
                  <a:lnTo>
                    <a:pt x="146" y="804"/>
                  </a:lnTo>
                  <a:lnTo>
                    <a:pt x="147" y="807"/>
                  </a:lnTo>
                  <a:lnTo>
                    <a:pt x="147" y="807"/>
                  </a:lnTo>
                  <a:lnTo>
                    <a:pt x="146" y="809"/>
                  </a:lnTo>
                  <a:lnTo>
                    <a:pt x="143" y="810"/>
                  </a:lnTo>
                  <a:lnTo>
                    <a:pt x="143" y="810"/>
                  </a:lnTo>
                  <a:lnTo>
                    <a:pt x="145" y="812"/>
                  </a:lnTo>
                  <a:lnTo>
                    <a:pt x="146" y="813"/>
                  </a:lnTo>
                  <a:lnTo>
                    <a:pt x="146" y="814"/>
                  </a:lnTo>
                  <a:lnTo>
                    <a:pt x="146" y="815"/>
                  </a:lnTo>
                  <a:lnTo>
                    <a:pt x="146" y="815"/>
                  </a:lnTo>
                  <a:lnTo>
                    <a:pt x="142" y="817"/>
                  </a:lnTo>
                  <a:lnTo>
                    <a:pt x="141" y="819"/>
                  </a:lnTo>
                  <a:lnTo>
                    <a:pt x="142" y="822"/>
                  </a:lnTo>
                  <a:lnTo>
                    <a:pt x="145" y="824"/>
                  </a:lnTo>
                  <a:lnTo>
                    <a:pt x="145" y="824"/>
                  </a:lnTo>
                  <a:lnTo>
                    <a:pt x="143" y="828"/>
                  </a:lnTo>
                  <a:lnTo>
                    <a:pt x="143" y="830"/>
                  </a:lnTo>
                  <a:lnTo>
                    <a:pt x="146" y="835"/>
                  </a:lnTo>
                  <a:lnTo>
                    <a:pt x="146" y="835"/>
                  </a:lnTo>
                  <a:lnTo>
                    <a:pt x="143" y="836"/>
                  </a:lnTo>
                  <a:lnTo>
                    <a:pt x="142" y="838"/>
                  </a:lnTo>
                  <a:lnTo>
                    <a:pt x="141" y="843"/>
                  </a:lnTo>
                  <a:lnTo>
                    <a:pt x="141" y="843"/>
                  </a:lnTo>
                  <a:lnTo>
                    <a:pt x="141" y="847"/>
                  </a:lnTo>
                  <a:lnTo>
                    <a:pt x="141" y="852"/>
                  </a:lnTo>
                  <a:lnTo>
                    <a:pt x="141" y="856"/>
                  </a:lnTo>
                  <a:lnTo>
                    <a:pt x="141" y="861"/>
                  </a:lnTo>
                  <a:lnTo>
                    <a:pt x="141" y="861"/>
                  </a:lnTo>
                  <a:lnTo>
                    <a:pt x="139" y="867"/>
                  </a:lnTo>
                  <a:lnTo>
                    <a:pt x="137" y="870"/>
                  </a:lnTo>
                  <a:lnTo>
                    <a:pt x="137" y="872"/>
                  </a:lnTo>
                  <a:lnTo>
                    <a:pt x="137" y="872"/>
                  </a:lnTo>
                  <a:lnTo>
                    <a:pt x="137" y="875"/>
                  </a:lnTo>
                  <a:lnTo>
                    <a:pt x="138" y="876"/>
                  </a:lnTo>
                  <a:lnTo>
                    <a:pt x="141" y="879"/>
                  </a:lnTo>
                  <a:lnTo>
                    <a:pt x="141" y="879"/>
                  </a:lnTo>
                  <a:lnTo>
                    <a:pt x="141" y="883"/>
                  </a:lnTo>
                  <a:lnTo>
                    <a:pt x="141" y="887"/>
                  </a:lnTo>
                  <a:lnTo>
                    <a:pt x="140" y="891"/>
                  </a:lnTo>
                  <a:lnTo>
                    <a:pt x="139" y="894"/>
                  </a:lnTo>
                  <a:lnTo>
                    <a:pt x="139" y="894"/>
                  </a:lnTo>
                  <a:lnTo>
                    <a:pt x="137" y="896"/>
                  </a:lnTo>
                  <a:lnTo>
                    <a:pt x="132" y="897"/>
                  </a:lnTo>
                  <a:lnTo>
                    <a:pt x="128" y="899"/>
                  </a:lnTo>
                  <a:lnTo>
                    <a:pt x="123" y="899"/>
                  </a:lnTo>
                  <a:lnTo>
                    <a:pt x="113" y="897"/>
                  </a:lnTo>
                  <a:lnTo>
                    <a:pt x="105" y="896"/>
                  </a:lnTo>
                  <a:lnTo>
                    <a:pt x="105" y="896"/>
                  </a:lnTo>
                  <a:lnTo>
                    <a:pt x="101" y="895"/>
                  </a:lnTo>
                  <a:lnTo>
                    <a:pt x="98" y="893"/>
                  </a:lnTo>
                  <a:lnTo>
                    <a:pt x="94" y="887"/>
                  </a:lnTo>
                  <a:lnTo>
                    <a:pt x="94" y="887"/>
                  </a:lnTo>
                  <a:lnTo>
                    <a:pt x="93" y="886"/>
                  </a:lnTo>
                  <a:lnTo>
                    <a:pt x="91" y="886"/>
                  </a:lnTo>
                  <a:lnTo>
                    <a:pt x="90" y="885"/>
                  </a:lnTo>
                  <a:lnTo>
                    <a:pt x="90" y="883"/>
                  </a:lnTo>
                  <a:lnTo>
                    <a:pt x="90" y="883"/>
                  </a:lnTo>
                  <a:lnTo>
                    <a:pt x="89" y="880"/>
                  </a:lnTo>
                  <a:lnTo>
                    <a:pt x="88" y="878"/>
                  </a:lnTo>
                  <a:lnTo>
                    <a:pt x="88" y="878"/>
                  </a:lnTo>
                  <a:lnTo>
                    <a:pt x="93" y="871"/>
                  </a:lnTo>
                  <a:lnTo>
                    <a:pt x="97" y="867"/>
                  </a:lnTo>
                  <a:lnTo>
                    <a:pt x="98" y="864"/>
                  </a:lnTo>
                  <a:lnTo>
                    <a:pt x="98" y="862"/>
                  </a:lnTo>
                  <a:lnTo>
                    <a:pt x="98" y="862"/>
                  </a:lnTo>
                  <a:lnTo>
                    <a:pt x="97" y="856"/>
                  </a:lnTo>
                  <a:lnTo>
                    <a:pt x="98" y="854"/>
                  </a:lnTo>
                  <a:lnTo>
                    <a:pt x="99" y="851"/>
                  </a:lnTo>
                  <a:lnTo>
                    <a:pt x="99" y="851"/>
                  </a:lnTo>
                  <a:lnTo>
                    <a:pt x="101" y="848"/>
                  </a:lnTo>
                  <a:lnTo>
                    <a:pt x="105" y="846"/>
                  </a:lnTo>
                  <a:lnTo>
                    <a:pt x="108" y="844"/>
                  </a:lnTo>
                  <a:lnTo>
                    <a:pt x="108" y="843"/>
                  </a:lnTo>
                  <a:lnTo>
                    <a:pt x="108" y="839"/>
                  </a:lnTo>
                  <a:lnTo>
                    <a:pt x="108" y="839"/>
                  </a:lnTo>
                  <a:lnTo>
                    <a:pt x="109" y="832"/>
                  </a:lnTo>
                  <a:lnTo>
                    <a:pt x="109" y="828"/>
                  </a:lnTo>
                  <a:lnTo>
                    <a:pt x="110" y="824"/>
                  </a:lnTo>
                  <a:lnTo>
                    <a:pt x="110" y="824"/>
                  </a:lnTo>
                  <a:lnTo>
                    <a:pt x="113" y="821"/>
                  </a:lnTo>
                  <a:lnTo>
                    <a:pt x="112" y="819"/>
                  </a:lnTo>
                  <a:lnTo>
                    <a:pt x="112" y="818"/>
                  </a:lnTo>
                  <a:lnTo>
                    <a:pt x="110" y="814"/>
                  </a:lnTo>
                  <a:lnTo>
                    <a:pt x="110" y="814"/>
                  </a:lnTo>
                  <a:lnTo>
                    <a:pt x="110" y="811"/>
                  </a:lnTo>
                  <a:lnTo>
                    <a:pt x="110" y="807"/>
                  </a:lnTo>
                  <a:lnTo>
                    <a:pt x="113" y="802"/>
                  </a:lnTo>
                  <a:lnTo>
                    <a:pt x="113" y="802"/>
                  </a:lnTo>
                  <a:lnTo>
                    <a:pt x="113" y="788"/>
                  </a:lnTo>
                  <a:lnTo>
                    <a:pt x="112" y="773"/>
                  </a:lnTo>
                  <a:lnTo>
                    <a:pt x="108" y="745"/>
                  </a:lnTo>
                  <a:lnTo>
                    <a:pt x="108" y="745"/>
                  </a:lnTo>
                  <a:lnTo>
                    <a:pt x="107" y="734"/>
                  </a:lnTo>
                  <a:lnTo>
                    <a:pt x="108" y="723"/>
                  </a:lnTo>
                  <a:lnTo>
                    <a:pt x="109" y="713"/>
                  </a:lnTo>
                  <a:lnTo>
                    <a:pt x="112" y="701"/>
                  </a:lnTo>
                  <a:lnTo>
                    <a:pt x="112" y="701"/>
                  </a:lnTo>
                  <a:lnTo>
                    <a:pt x="121" y="675"/>
                  </a:lnTo>
                  <a:lnTo>
                    <a:pt x="123" y="667"/>
                  </a:lnTo>
                  <a:lnTo>
                    <a:pt x="125" y="660"/>
                  </a:lnTo>
                  <a:lnTo>
                    <a:pt x="125" y="653"/>
                  </a:lnTo>
                  <a:lnTo>
                    <a:pt x="125" y="651"/>
                  </a:lnTo>
                  <a:lnTo>
                    <a:pt x="124" y="650"/>
                  </a:lnTo>
                  <a:lnTo>
                    <a:pt x="124" y="650"/>
                  </a:lnTo>
                  <a:lnTo>
                    <a:pt x="121" y="648"/>
                  </a:lnTo>
                  <a:lnTo>
                    <a:pt x="116" y="647"/>
                  </a:lnTo>
                  <a:lnTo>
                    <a:pt x="107" y="644"/>
                  </a:lnTo>
                  <a:lnTo>
                    <a:pt x="107" y="644"/>
                  </a:lnTo>
                  <a:lnTo>
                    <a:pt x="101" y="643"/>
                  </a:lnTo>
                  <a:lnTo>
                    <a:pt x="96" y="642"/>
                  </a:lnTo>
                  <a:lnTo>
                    <a:pt x="96" y="642"/>
                  </a:lnTo>
                  <a:lnTo>
                    <a:pt x="92" y="641"/>
                  </a:lnTo>
                  <a:lnTo>
                    <a:pt x="92" y="639"/>
                  </a:lnTo>
                  <a:lnTo>
                    <a:pt x="93" y="632"/>
                  </a:lnTo>
                  <a:lnTo>
                    <a:pt x="93" y="632"/>
                  </a:lnTo>
                  <a:lnTo>
                    <a:pt x="97" y="615"/>
                  </a:lnTo>
                  <a:lnTo>
                    <a:pt x="99" y="598"/>
                  </a:lnTo>
                  <a:lnTo>
                    <a:pt x="102" y="562"/>
                  </a:lnTo>
                  <a:lnTo>
                    <a:pt x="102" y="562"/>
                  </a:lnTo>
                  <a:lnTo>
                    <a:pt x="106" y="530"/>
                  </a:lnTo>
                  <a:lnTo>
                    <a:pt x="110" y="497"/>
                  </a:lnTo>
                  <a:lnTo>
                    <a:pt x="110" y="497"/>
                  </a:lnTo>
                  <a:lnTo>
                    <a:pt x="114" y="482"/>
                  </a:lnTo>
                  <a:lnTo>
                    <a:pt x="117" y="468"/>
                  </a:lnTo>
                  <a:lnTo>
                    <a:pt x="121" y="452"/>
                  </a:lnTo>
                  <a:lnTo>
                    <a:pt x="122" y="437"/>
                  </a:lnTo>
                  <a:lnTo>
                    <a:pt x="122" y="437"/>
                  </a:lnTo>
                  <a:lnTo>
                    <a:pt x="123" y="425"/>
                  </a:lnTo>
                  <a:lnTo>
                    <a:pt x="123" y="421"/>
                  </a:lnTo>
                  <a:lnTo>
                    <a:pt x="122" y="415"/>
                  </a:lnTo>
                  <a:lnTo>
                    <a:pt x="122" y="415"/>
                  </a:lnTo>
                  <a:lnTo>
                    <a:pt x="122" y="409"/>
                  </a:lnTo>
                  <a:lnTo>
                    <a:pt x="121" y="405"/>
                  </a:lnTo>
                  <a:lnTo>
                    <a:pt x="121" y="405"/>
                  </a:lnTo>
                  <a:lnTo>
                    <a:pt x="120" y="401"/>
                  </a:lnTo>
                  <a:lnTo>
                    <a:pt x="117" y="399"/>
                  </a:lnTo>
                  <a:lnTo>
                    <a:pt x="117" y="399"/>
                  </a:lnTo>
                  <a:lnTo>
                    <a:pt x="114" y="392"/>
                  </a:lnTo>
                  <a:lnTo>
                    <a:pt x="113" y="384"/>
                  </a:lnTo>
                  <a:lnTo>
                    <a:pt x="110" y="367"/>
                  </a:lnTo>
                  <a:lnTo>
                    <a:pt x="108" y="335"/>
                  </a:lnTo>
                  <a:lnTo>
                    <a:pt x="108" y="335"/>
                  </a:lnTo>
                  <a:lnTo>
                    <a:pt x="107" y="322"/>
                  </a:lnTo>
                  <a:lnTo>
                    <a:pt x="107" y="307"/>
                  </a:lnTo>
                  <a:lnTo>
                    <a:pt x="107" y="293"/>
                  </a:lnTo>
                  <a:lnTo>
                    <a:pt x="106" y="279"/>
                  </a:lnTo>
                  <a:lnTo>
                    <a:pt x="106" y="279"/>
                  </a:lnTo>
                  <a:lnTo>
                    <a:pt x="105" y="276"/>
                  </a:lnTo>
                  <a:lnTo>
                    <a:pt x="104" y="270"/>
                  </a:lnTo>
                  <a:lnTo>
                    <a:pt x="101" y="267"/>
                  </a:lnTo>
                  <a:lnTo>
                    <a:pt x="99" y="266"/>
                  </a:lnTo>
                  <a:lnTo>
                    <a:pt x="97" y="266"/>
                  </a:lnTo>
                  <a:lnTo>
                    <a:pt x="97" y="266"/>
                  </a:lnTo>
                  <a:lnTo>
                    <a:pt x="82" y="270"/>
                  </a:lnTo>
                  <a:lnTo>
                    <a:pt x="67" y="273"/>
                  </a:lnTo>
                  <a:lnTo>
                    <a:pt x="67" y="273"/>
                  </a:lnTo>
                  <a:lnTo>
                    <a:pt x="52" y="274"/>
                  </a:lnTo>
                  <a:lnTo>
                    <a:pt x="36" y="274"/>
                  </a:lnTo>
                  <a:lnTo>
                    <a:pt x="36" y="274"/>
                  </a:lnTo>
                  <a:lnTo>
                    <a:pt x="24" y="274"/>
                  </a:lnTo>
                  <a:lnTo>
                    <a:pt x="17" y="273"/>
                  </a:lnTo>
                  <a:lnTo>
                    <a:pt x="11" y="270"/>
                  </a:lnTo>
                  <a:lnTo>
                    <a:pt x="11" y="270"/>
                  </a:lnTo>
                  <a:lnTo>
                    <a:pt x="8" y="267"/>
                  </a:lnTo>
                  <a:lnTo>
                    <a:pt x="7" y="263"/>
                  </a:lnTo>
                  <a:lnTo>
                    <a:pt x="6" y="254"/>
                  </a:lnTo>
                  <a:lnTo>
                    <a:pt x="6" y="254"/>
                  </a:lnTo>
                  <a:lnTo>
                    <a:pt x="2" y="222"/>
                  </a:lnTo>
                  <a:lnTo>
                    <a:pt x="2" y="222"/>
                  </a:lnTo>
                  <a:lnTo>
                    <a:pt x="1" y="205"/>
                  </a:lnTo>
                  <a:lnTo>
                    <a:pt x="1" y="188"/>
                  </a:lnTo>
                  <a:lnTo>
                    <a:pt x="2" y="171"/>
                  </a:lnTo>
                  <a:lnTo>
                    <a:pt x="3" y="162"/>
                  </a:lnTo>
                  <a:lnTo>
                    <a:pt x="6" y="154"/>
                  </a:lnTo>
                  <a:lnTo>
                    <a:pt x="6" y="154"/>
                  </a:lnTo>
                  <a:lnTo>
                    <a:pt x="8" y="143"/>
                  </a:lnTo>
                  <a:lnTo>
                    <a:pt x="8" y="131"/>
                  </a:lnTo>
                  <a:lnTo>
                    <a:pt x="8" y="131"/>
                  </a:lnTo>
                  <a:lnTo>
                    <a:pt x="7" y="125"/>
                  </a:lnTo>
                  <a:lnTo>
                    <a:pt x="4" y="120"/>
                  </a:lnTo>
                  <a:lnTo>
                    <a:pt x="1" y="114"/>
                  </a:lnTo>
                  <a:lnTo>
                    <a:pt x="0" y="107"/>
                  </a:lnTo>
                  <a:lnTo>
                    <a:pt x="0" y="107"/>
                  </a:lnTo>
                  <a:lnTo>
                    <a:pt x="0" y="98"/>
                  </a:lnTo>
                  <a:lnTo>
                    <a:pt x="0" y="98"/>
                  </a:lnTo>
                  <a:lnTo>
                    <a:pt x="1" y="96"/>
                  </a:lnTo>
                  <a:lnTo>
                    <a:pt x="2" y="94"/>
                  </a:lnTo>
                  <a:lnTo>
                    <a:pt x="4" y="92"/>
                  </a:lnTo>
                  <a:lnTo>
                    <a:pt x="4" y="89"/>
                  </a:lnTo>
                  <a:lnTo>
                    <a:pt x="4" y="89"/>
                  </a:lnTo>
                  <a:lnTo>
                    <a:pt x="3" y="84"/>
                  </a:lnTo>
                  <a:lnTo>
                    <a:pt x="3" y="79"/>
                  </a:lnTo>
                  <a:lnTo>
                    <a:pt x="3" y="79"/>
                  </a:lnTo>
                  <a:lnTo>
                    <a:pt x="4" y="76"/>
                  </a:lnTo>
                  <a:lnTo>
                    <a:pt x="7" y="74"/>
                  </a:lnTo>
                  <a:lnTo>
                    <a:pt x="8" y="72"/>
                  </a:lnTo>
                  <a:lnTo>
                    <a:pt x="9" y="70"/>
                  </a:lnTo>
                  <a:lnTo>
                    <a:pt x="9" y="70"/>
                  </a:lnTo>
                  <a:lnTo>
                    <a:pt x="8" y="58"/>
                  </a:lnTo>
                  <a:lnTo>
                    <a:pt x="9" y="53"/>
                  </a:lnTo>
                  <a:lnTo>
                    <a:pt x="10" y="53"/>
                  </a:lnTo>
                  <a:lnTo>
                    <a:pt x="12" y="54"/>
                  </a:lnTo>
                  <a:lnTo>
                    <a:pt x="12" y="54"/>
                  </a:lnTo>
                  <a:lnTo>
                    <a:pt x="15" y="57"/>
                  </a:lnTo>
                  <a:lnTo>
                    <a:pt x="16" y="60"/>
                  </a:lnTo>
                  <a:lnTo>
                    <a:pt x="17" y="67"/>
                  </a:lnTo>
                  <a:lnTo>
                    <a:pt x="18" y="75"/>
                  </a:lnTo>
                  <a:lnTo>
                    <a:pt x="19" y="82"/>
                  </a:lnTo>
                  <a:lnTo>
                    <a:pt x="19" y="82"/>
                  </a:lnTo>
                  <a:lnTo>
                    <a:pt x="20" y="82"/>
                  </a:lnTo>
                  <a:lnTo>
                    <a:pt x="21" y="80"/>
                  </a:lnTo>
                  <a:lnTo>
                    <a:pt x="20" y="75"/>
                  </a:lnTo>
                  <a:lnTo>
                    <a:pt x="19" y="66"/>
                  </a:lnTo>
                  <a:lnTo>
                    <a:pt x="19" y="66"/>
                  </a:lnTo>
                  <a:lnTo>
                    <a:pt x="19" y="63"/>
                  </a:lnTo>
                  <a:lnTo>
                    <a:pt x="20" y="62"/>
                  </a:lnTo>
                  <a:lnTo>
                    <a:pt x="21" y="62"/>
                  </a:lnTo>
                  <a:lnTo>
                    <a:pt x="23" y="64"/>
                  </a:lnTo>
                  <a:lnTo>
                    <a:pt x="25" y="70"/>
                  </a:lnTo>
                  <a:lnTo>
                    <a:pt x="27" y="74"/>
                  </a:lnTo>
                  <a:lnTo>
                    <a:pt x="27" y="74"/>
                  </a:lnTo>
                  <a:lnTo>
                    <a:pt x="32" y="90"/>
                  </a:lnTo>
                  <a:lnTo>
                    <a:pt x="36" y="99"/>
                  </a:lnTo>
                  <a:lnTo>
                    <a:pt x="37" y="103"/>
                  </a:lnTo>
                  <a:lnTo>
                    <a:pt x="40" y="104"/>
                  </a:lnTo>
                  <a:lnTo>
                    <a:pt x="40" y="104"/>
                  </a:lnTo>
                  <a:lnTo>
                    <a:pt x="42" y="103"/>
                  </a:lnTo>
                  <a:lnTo>
                    <a:pt x="43" y="100"/>
                  </a:lnTo>
                  <a:lnTo>
                    <a:pt x="47" y="94"/>
                  </a:lnTo>
                  <a:lnTo>
                    <a:pt x="49" y="90"/>
                  </a:lnTo>
                  <a:lnTo>
                    <a:pt x="51" y="89"/>
                  </a:lnTo>
                  <a:lnTo>
                    <a:pt x="53" y="89"/>
                  </a:lnTo>
                  <a:lnTo>
                    <a:pt x="57" y="90"/>
                  </a:lnTo>
                  <a:lnTo>
                    <a:pt x="57" y="90"/>
                  </a:lnTo>
                  <a:lnTo>
                    <a:pt x="56" y="94"/>
                  </a:lnTo>
                  <a:lnTo>
                    <a:pt x="53" y="97"/>
                  </a:lnTo>
                  <a:lnTo>
                    <a:pt x="51" y="99"/>
                  </a:lnTo>
                  <a:lnTo>
                    <a:pt x="50" y="104"/>
                  </a:lnTo>
                  <a:lnTo>
                    <a:pt x="50" y="104"/>
                  </a:lnTo>
                  <a:lnTo>
                    <a:pt x="49" y="113"/>
                  </a:lnTo>
                  <a:lnTo>
                    <a:pt x="45" y="122"/>
                  </a:lnTo>
                  <a:lnTo>
                    <a:pt x="45" y="122"/>
                  </a:lnTo>
                  <a:lnTo>
                    <a:pt x="43" y="129"/>
                  </a:lnTo>
                  <a:lnTo>
                    <a:pt x="41" y="136"/>
                  </a:lnTo>
                  <a:lnTo>
                    <a:pt x="41" y="136"/>
                  </a:lnTo>
                  <a:lnTo>
                    <a:pt x="41" y="143"/>
                  </a:lnTo>
                  <a:lnTo>
                    <a:pt x="41" y="147"/>
                  </a:lnTo>
                  <a:lnTo>
                    <a:pt x="42" y="159"/>
                  </a:lnTo>
                  <a:lnTo>
                    <a:pt x="42" y="159"/>
                  </a:lnTo>
                  <a:lnTo>
                    <a:pt x="44" y="201"/>
                  </a:lnTo>
                  <a:lnTo>
                    <a:pt x="44" y="201"/>
                  </a:lnTo>
                  <a:lnTo>
                    <a:pt x="44" y="208"/>
                  </a:lnTo>
                  <a:lnTo>
                    <a:pt x="45" y="217"/>
                  </a:lnTo>
                  <a:lnTo>
                    <a:pt x="47" y="220"/>
                  </a:lnTo>
                  <a:lnTo>
                    <a:pt x="49" y="222"/>
                  </a:lnTo>
                  <a:lnTo>
                    <a:pt x="51" y="224"/>
                  </a:lnTo>
                  <a:lnTo>
                    <a:pt x="55" y="221"/>
                  </a:lnTo>
                  <a:lnTo>
                    <a:pt x="55" y="221"/>
                  </a:lnTo>
                  <a:lnTo>
                    <a:pt x="58" y="221"/>
                  </a:lnTo>
                  <a:lnTo>
                    <a:pt x="61" y="221"/>
                  </a:lnTo>
                  <a:lnTo>
                    <a:pt x="64" y="222"/>
                  </a:lnTo>
                  <a:lnTo>
                    <a:pt x="67" y="222"/>
                  </a:lnTo>
                  <a:lnTo>
                    <a:pt x="67" y="222"/>
                  </a:lnTo>
                  <a:lnTo>
                    <a:pt x="72" y="221"/>
                  </a:lnTo>
                  <a:lnTo>
                    <a:pt x="75" y="219"/>
                  </a:lnTo>
                  <a:lnTo>
                    <a:pt x="75" y="219"/>
                  </a:lnTo>
                  <a:lnTo>
                    <a:pt x="80" y="217"/>
                  </a:lnTo>
                  <a:lnTo>
                    <a:pt x="84" y="216"/>
                  </a:lnTo>
                  <a:lnTo>
                    <a:pt x="89" y="213"/>
                  </a:lnTo>
                  <a:lnTo>
                    <a:pt x="93" y="212"/>
                  </a:lnTo>
                  <a:lnTo>
                    <a:pt x="93" y="212"/>
                  </a:lnTo>
                  <a:lnTo>
                    <a:pt x="97" y="209"/>
                  </a:lnTo>
                  <a:lnTo>
                    <a:pt x="99" y="205"/>
                  </a:lnTo>
                  <a:lnTo>
                    <a:pt x="102" y="202"/>
                  </a:lnTo>
                  <a:lnTo>
                    <a:pt x="106" y="198"/>
                  </a:lnTo>
                  <a:lnTo>
                    <a:pt x="106" y="198"/>
                  </a:lnTo>
                  <a:lnTo>
                    <a:pt x="115" y="194"/>
                  </a:lnTo>
                  <a:lnTo>
                    <a:pt x="125" y="190"/>
                  </a:lnTo>
                  <a:lnTo>
                    <a:pt x="147" y="184"/>
                  </a:lnTo>
                  <a:lnTo>
                    <a:pt x="147" y="184"/>
                  </a:lnTo>
                  <a:lnTo>
                    <a:pt x="154" y="180"/>
                  </a:lnTo>
                  <a:lnTo>
                    <a:pt x="156" y="179"/>
                  </a:lnTo>
                  <a:lnTo>
                    <a:pt x="158" y="177"/>
                  </a:lnTo>
                  <a:lnTo>
                    <a:pt x="161" y="170"/>
                  </a:lnTo>
                  <a:lnTo>
                    <a:pt x="162" y="163"/>
                  </a:lnTo>
                  <a:lnTo>
                    <a:pt x="162" y="163"/>
                  </a:lnTo>
                  <a:lnTo>
                    <a:pt x="164" y="143"/>
                  </a:lnTo>
                  <a:lnTo>
                    <a:pt x="169" y="123"/>
                  </a:lnTo>
                  <a:lnTo>
                    <a:pt x="174" y="104"/>
                  </a:lnTo>
                  <a:lnTo>
                    <a:pt x="182" y="86"/>
                  </a:lnTo>
                  <a:lnTo>
                    <a:pt x="182" y="86"/>
                  </a:lnTo>
                  <a:lnTo>
                    <a:pt x="187" y="76"/>
                  </a:lnTo>
                  <a:lnTo>
                    <a:pt x="192" y="70"/>
                  </a:lnTo>
                  <a:lnTo>
                    <a:pt x="200" y="63"/>
                  </a:lnTo>
                  <a:lnTo>
                    <a:pt x="208" y="58"/>
                  </a:lnTo>
                  <a:lnTo>
                    <a:pt x="208" y="58"/>
                  </a:lnTo>
                  <a:lnTo>
                    <a:pt x="219" y="54"/>
                  </a:lnTo>
                  <a:lnTo>
                    <a:pt x="227" y="50"/>
                  </a:lnTo>
                  <a:lnTo>
                    <a:pt x="236" y="50"/>
                  </a:lnTo>
                  <a:lnTo>
                    <a:pt x="244" y="51"/>
                  </a:lnTo>
                  <a:lnTo>
                    <a:pt x="251" y="54"/>
                  </a:lnTo>
                  <a:lnTo>
                    <a:pt x="259" y="56"/>
                  </a:lnTo>
                  <a:lnTo>
                    <a:pt x="276" y="64"/>
                  </a:lnTo>
                  <a:lnTo>
                    <a:pt x="276" y="64"/>
                  </a:lnTo>
                  <a:lnTo>
                    <a:pt x="278" y="66"/>
                  </a:lnTo>
                  <a:lnTo>
                    <a:pt x="280" y="68"/>
                  </a:lnTo>
                  <a:lnTo>
                    <a:pt x="281" y="74"/>
                  </a:lnTo>
                  <a:lnTo>
                    <a:pt x="283" y="86"/>
                  </a:lnTo>
                  <a:lnTo>
                    <a:pt x="283" y="86"/>
                  </a:lnTo>
                  <a:lnTo>
                    <a:pt x="284" y="95"/>
                  </a:lnTo>
                  <a:lnTo>
                    <a:pt x="285" y="99"/>
                  </a:lnTo>
                  <a:lnTo>
                    <a:pt x="286" y="103"/>
                  </a:lnTo>
                  <a:lnTo>
                    <a:pt x="286" y="103"/>
                  </a:lnTo>
                  <a:lnTo>
                    <a:pt x="294" y="103"/>
                  </a:lnTo>
                  <a:lnTo>
                    <a:pt x="297" y="103"/>
                  </a:lnTo>
                  <a:lnTo>
                    <a:pt x="302" y="104"/>
                  </a:lnTo>
                  <a:lnTo>
                    <a:pt x="302" y="104"/>
                  </a:lnTo>
                  <a:lnTo>
                    <a:pt x="302" y="110"/>
                  </a:lnTo>
                  <a:lnTo>
                    <a:pt x="302" y="116"/>
                  </a:lnTo>
                  <a:lnTo>
                    <a:pt x="301" y="123"/>
                  </a:lnTo>
                  <a:lnTo>
                    <a:pt x="300" y="127"/>
                  </a:lnTo>
                  <a:lnTo>
                    <a:pt x="297" y="128"/>
                  </a:lnTo>
                  <a:lnTo>
                    <a:pt x="297" y="128"/>
                  </a:lnTo>
                  <a:lnTo>
                    <a:pt x="294" y="129"/>
                  </a:lnTo>
                  <a:lnTo>
                    <a:pt x="289" y="129"/>
                  </a:lnTo>
                  <a:lnTo>
                    <a:pt x="289" y="129"/>
                  </a:lnTo>
                  <a:lnTo>
                    <a:pt x="288" y="131"/>
                  </a:lnTo>
                  <a:lnTo>
                    <a:pt x="286" y="133"/>
                  </a:lnTo>
                  <a:lnTo>
                    <a:pt x="286" y="133"/>
                  </a:lnTo>
                  <a:lnTo>
                    <a:pt x="286" y="140"/>
                  </a:lnTo>
                  <a:lnTo>
                    <a:pt x="284" y="147"/>
                  </a:lnTo>
                  <a:lnTo>
                    <a:pt x="284" y="147"/>
                  </a:lnTo>
                  <a:lnTo>
                    <a:pt x="284" y="155"/>
                  </a:lnTo>
                  <a:lnTo>
                    <a:pt x="284" y="160"/>
                  </a:lnTo>
                  <a:lnTo>
                    <a:pt x="283" y="163"/>
                  </a:lnTo>
                  <a:lnTo>
                    <a:pt x="283" y="163"/>
                  </a:lnTo>
                  <a:lnTo>
                    <a:pt x="281" y="165"/>
                  </a:lnTo>
                  <a:lnTo>
                    <a:pt x="281" y="168"/>
                  </a:lnTo>
                  <a:lnTo>
                    <a:pt x="281" y="171"/>
                  </a:lnTo>
                  <a:lnTo>
                    <a:pt x="283" y="173"/>
                  </a:lnTo>
                  <a:lnTo>
                    <a:pt x="283" y="173"/>
                  </a:lnTo>
                  <a:lnTo>
                    <a:pt x="285" y="178"/>
                  </a:lnTo>
                  <a:lnTo>
                    <a:pt x="288" y="181"/>
                  </a:lnTo>
                  <a:lnTo>
                    <a:pt x="295" y="186"/>
                  </a:lnTo>
                  <a:lnTo>
                    <a:pt x="303" y="189"/>
                  </a:lnTo>
                  <a:lnTo>
                    <a:pt x="311" y="193"/>
                  </a:lnTo>
                  <a:close/>
                  <a:moveTo>
                    <a:pt x="20" y="87"/>
                  </a:moveTo>
                  <a:lnTo>
                    <a:pt x="20" y="87"/>
                  </a:lnTo>
                  <a:lnTo>
                    <a:pt x="21" y="89"/>
                  </a:lnTo>
                  <a:lnTo>
                    <a:pt x="23" y="90"/>
                  </a:lnTo>
                  <a:lnTo>
                    <a:pt x="24" y="91"/>
                  </a:lnTo>
                  <a:lnTo>
                    <a:pt x="24" y="91"/>
                  </a:lnTo>
                  <a:lnTo>
                    <a:pt x="21" y="88"/>
                  </a:lnTo>
                  <a:lnTo>
                    <a:pt x="21" y="86"/>
                  </a:lnTo>
                  <a:lnTo>
                    <a:pt x="20" y="87"/>
                  </a:lnTo>
                  <a:close/>
                  <a:moveTo>
                    <a:pt x="310" y="472"/>
                  </a:moveTo>
                  <a:lnTo>
                    <a:pt x="310" y="472"/>
                  </a:lnTo>
                  <a:lnTo>
                    <a:pt x="309" y="477"/>
                  </a:lnTo>
                  <a:lnTo>
                    <a:pt x="309" y="484"/>
                  </a:lnTo>
                  <a:lnTo>
                    <a:pt x="309" y="490"/>
                  </a:lnTo>
                  <a:lnTo>
                    <a:pt x="310" y="495"/>
                  </a:lnTo>
                  <a:lnTo>
                    <a:pt x="310" y="495"/>
                  </a:lnTo>
                  <a:lnTo>
                    <a:pt x="311" y="496"/>
                  </a:lnTo>
                  <a:lnTo>
                    <a:pt x="311" y="496"/>
                  </a:lnTo>
                  <a:lnTo>
                    <a:pt x="312" y="494"/>
                  </a:lnTo>
                  <a:lnTo>
                    <a:pt x="313" y="492"/>
                  </a:lnTo>
                  <a:lnTo>
                    <a:pt x="313" y="488"/>
                  </a:lnTo>
                  <a:lnTo>
                    <a:pt x="313" y="488"/>
                  </a:lnTo>
                  <a:lnTo>
                    <a:pt x="313" y="485"/>
                  </a:lnTo>
                  <a:lnTo>
                    <a:pt x="313" y="479"/>
                  </a:lnTo>
                  <a:lnTo>
                    <a:pt x="313" y="474"/>
                  </a:lnTo>
                  <a:lnTo>
                    <a:pt x="312" y="473"/>
                  </a:lnTo>
                  <a:lnTo>
                    <a:pt x="310" y="472"/>
                  </a:lnTo>
                  <a:close/>
                  <a:moveTo>
                    <a:pt x="310" y="427"/>
                  </a:moveTo>
                  <a:lnTo>
                    <a:pt x="310" y="427"/>
                  </a:lnTo>
                  <a:lnTo>
                    <a:pt x="309" y="427"/>
                  </a:lnTo>
                  <a:lnTo>
                    <a:pt x="308" y="428"/>
                  </a:lnTo>
                  <a:lnTo>
                    <a:pt x="309" y="431"/>
                  </a:lnTo>
                  <a:lnTo>
                    <a:pt x="309" y="435"/>
                  </a:lnTo>
                  <a:lnTo>
                    <a:pt x="309" y="437"/>
                  </a:lnTo>
                  <a:lnTo>
                    <a:pt x="308" y="438"/>
                  </a:lnTo>
                  <a:lnTo>
                    <a:pt x="308" y="438"/>
                  </a:lnTo>
                  <a:lnTo>
                    <a:pt x="307" y="439"/>
                  </a:lnTo>
                  <a:lnTo>
                    <a:pt x="307" y="444"/>
                  </a:lnTo>
                  <a:lnTo>
                    <a:pt x="308" y="449"/>
                  </a:lnTo>
                  <a:lnTo>
                    <a:pt x="308" y="449"/>
                  </a:lnTo>
                  <a:lnTo>
                    <a:pt x="309" y="450"/>
                  </a:lnTo>
                  <a:lnTo>
                    <a:pt x="309" y="450"/>
                  </a:lnTo>
                  <a:lnTo>
                    <a:pt x="311" y="448"/>
                  </a:lnTo>
                  <a:lnTo>
                    <a:pt x="313" y="439"/>
                  </a:lnTo>
                  <a:lnTo>
                    <a:pt x="314" y="433"/>
                  </a:lnTo>
                  <a:lnTo>
                    <a:pt x="314" y="430"/>
                  </a:lnTo>
                  <a:lnTo>
                    <a:pt x="312" y="427"/>
                  </a:lnTo>
                  <a:lnTo>
                    <a:pt x="311" y="427"/>
                  </a:lnTo>
                  <a:lnTo>
                    <a:pt x="310" y="427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5" name="Freeform 17"/>
            <p:cNvSpPr>
              <a:spLocks noEditPoints="1"/>
            </p:cNvSpPr>
            <p:nvPr/>
          </p:nvSpPr>
          <p:spPr bwMode="auto">
            <a:xfrm>
              <a:off x="1379173" y="2857509"/>
              <a:ext cx="836287" cy="1347073"/>
            </a:xfrm>
            <a:custGeom>
              <a:avLst/>
              <a:gdLst/>
              <a:ahLst/>
              <a:cxnLst>
                <a:cxn ang="0">
                  <a:pos x="338" y="100"/>
                </a:cxn>
                <a:cxn ang="0">
                  <a:pos x="318" y="198"/>
                </a:cxn>
                <a:cxn ang="0">
                  <a:pos x="506" y="428"/>
                </a:cxn>
                <a:cxn ang="0">
                  <a:pos x="512" y="576"/>
                </a:cxn>
                <a:cxn ang="0">
                  <a:pos x="528" y="722"/>
                </a:cxn>
                <a:cxn ang="0">
                  <a:pos x="578" y="474"/>
                </a:cxn>
                <a:cxn ang="0">
                  <a:pos x="638" y="392"/>
                </a:cxn>
                <a:cxn ang="0">
                  <a:pos x="688" y="338"/>
                </a:cxn>
                <a:cxn ang="0">
                  <a:pos x="680" y="236"/>
                </a:cxn>
                <a:cxn ang="0">
                  <a:pos x="722" y="156"/>
                </a:cxn>
                <a:cxn ang="0">
                  <a:pos x="810" y="238"/>
                </a:cxn>
                <a:cxn ang="0">
                  <a:pos x="810" y="368"/>
                </a:cxn>
                <a:cxn ang="0">
                  <a:pos x="896" y="430"/>
                </a:cxn>
                <a:cxn ang="0">
                  <a:pos x="936" y="534"/>
                </a:cxn>
                <a:cxn ang="0">
                  <a:pos x="984" y="636"/>
                </a:cxn>
                <a:cxn ang="0">
                  <a:pos x="944" y="718"/>
                </a:cxn>
                <a:cxn ang="0">
                  <a:pos x="872" y="588"/>
                </a:cxn>
                <a:cxn ang="0">
                  <a:pos x="842" y="630"/>
                </a:cxn>
                <a:cxn ang="0">
                  <a:pos x="902" y="828"/>
                </a:cxn>
                <a:cxn ang="0">
                  <a:pos x="844" y="1194"/>
                </a:cxn>
                <a:cxn ang="0">
                  <a:pos x="826" y="1464"/>
                </a:cxn>
                <a:cxn ang="0">
                  <a:pos x="796" y="1540"/>
                </a:cxn>
                <a:cxn ang="0">
                  <a:pos x="756" y="1602"/>
                </a:cxn>
                <a:cxn ang="0">
                  <a:pos x="690" y="1548"/>
                </a:cxn>
                <a:cxn ang="0">
                  <a:pos x="708" y="1424"/>
                </a:cxn>
                <a:cxn ang="0">
                  <a:pos x="680" y="1182"/>
                </a:cxn>
                <a:cxn ang="0">
                  <a:pos x="642" y="982"/>
                </a:cxn>
                <a:cxn ang="0">
                  <a:pos x="648" y="680"/>
                </a:cxn>
                <a:cxn ang="0">
                  <a:pos x="618" y="682"/>
                </a:cxn>
                <a:cxn ang="0">
                  <a:pos x="536" y="826"/>
                </a:cxn>
                <a:cxn ang="0">
                  <a:pos x="490" y="854"/>
                </a:cxn>
                <a:cxn ang="0">
                  <a:pos x="460" y="848"/>
                </a:cxn>
                <a:cxn ang="0">
                  <a:pos x="450" y="774"/>
                </a:cxn>
                <a:cxn ang="0">
                  <a:pos x="434" y="536"/>
                </a:cxn>
                <a:cxn ang="0">
                  <a:pos x="412" y="544"/>
                </a:cxn>
                <a:cxn ang="0">
                  <a:pos x="434" y="850"/>
                </a:cxn>
                <a:cxn ang="0">
                  <a:pos x="414" y="994"/>
                </a:cxn>
                <a:cxn ang="0">
                  <a:pos x="390" y="1300"/>
                </a:cxn>
                <a:cxn ang="0">
                  <a:pos x="362" y="1490"/>
                </a:cxn>
                <a:cxn ang="0">
                  <a:pos x="298" y="1564"/>
                </a:cxn>
                <a:cxn ang="0">
                  <a:pos x="282" y="1324"/>
                </a:cxn>
                <a:cxn ang="0">
                  <a:pos x="270" y="1126"/>
                </a:cxn>
                <a:cxn ang="0">
                  <a:pos x="258" y="1034"/>
                </a:cxn>
                <a:cxn ang="0">
                  <a:pos x="236" y="1116"/>
                </a:cxn>
                <a:cxn ang="0">
                  <a:pos x="238" y="1202"/>
                </a:cxn>
                <a:cxn ang="0">
                  <a:pos x="254" y="1332"/>
                </a:cxn>
                <a:cxn ang="0">
                  <a:pos x="268" y="1418"/>
                </a:cxn>
                <a:cxn ang="0">
                  <a:pos x="226" y="1512"/>
                </a:cxn>
                <a:cxn ang="0">
                  <a:pos x="136" y="1532"/>
                </a:cxn>
                <a:cxn ang="0">
                  <a:pos x="158" y="1400"/>
                </a:cxn>
                <a:cxn ang="0">
                  <a:pos x="112" y="1228"/>
                </a:cxn>
                <a:cxn ang="0">
                  <a:pos x="82" y="1110"/>
                </a:cxn>
                <a:cxn ang="0">
                  <a:pos x="76" y="842"/>
                </a:cxn>
                <a:cxn ang="0">
                  <a:pos x="102" y="640"/>
                </a:cxn>
                <a:cxn ang="0">
                  <a:pos x="94" y="538"/>
                </a:cxn>
                <a:cxn ang="0">
                  <a:pos x="0" y="510"/>
                </a:cxn>
                <a:cxn ang="0">
                  <a:pos x="78" y="254"/>
                </a:cxn>
                <a:cxn ang="0">
                  <a:pos x="204" y="170"/>
                </a:cxn>
                <a:cxn ang="0">
                  <a:pos x="206" y="26"/>
                </a:cxn>
                <a:cxn ang="0">
                  <a:pos x="952" y="636"/>
                </a:cxn>
                <a:cxn ang="0">
                  <a:pos x="878" y="602"/>
                </a:cxn>
                <a:cxn ang="0">
                  <a:pos x="896" y="648"/>
                </a:cxn>
              </a:cxnLst>
              <a:rect l="0" t="0" r="r" b="b"/>
              <a:pathLst>
                <a:path w="1002" h="1614">
                  <a:moveTo>
                    <a:pt x="254" y="0"/>
                  </a:moveTo>
                  <a:lnTo>
                    <a:pt x="254" y="0"/>
                  </a:lnTo>
                  <a:lnTo>
                    <a:pt x="276" y="2"/>
                  </a:lnTo>
                  <a:lnTo>
                    <a:pt x="296" y="8"/>
                  </a:lnTo>
                  <a:lnTo>
                    <a:pt x="312" y="18"/>
                  </a:lnTo>
                  <a:lnTo>
                    <a:pt x="326" y="30"/>
                  </a:lnTo>
                  <a:lnTo>
                    <a:pt x="334" y="44"/>
                  </a:lnTo>
                  <a:lnTo>
                    <a:pt x="340" y="60"/>
                  </a:lnTo>
                  <a:lnTo>
                    <a:pt x="342" y="80"/>
                  </a:lnTo>
                  <a:lnTo>
                    <a:pt x="338" y="100"/>
                  </a:lnTo>
                  <a:lnTo>
                    <a:pt x="338" y="100"/>
                  </a:lnTo>
                  <a:lnTo>
                    <a:pt x="338" y="112"/>
                  </a:lnTo>
                  <a:lnTo>
                    <a:pt x="340" y="122"/>
                  </a:lnTo>
                  <a:lnTo>
                    <a:pt x="340" y="132"/>
                  </a:lnTo>
                  <a:lnTo>
                    <a:pt x="340" y="142"/>
                  </a:lnTo>
                  <a:lnTo>
                    <a:pt x="340" y="142"/>
                  </a:lnTo>
                  <a:lnTo>
                    <a:pt x="334" y="154"/>
                  </a:lnTo>
                  <a:lnTo>
                    <a:pt x="326" y="170"/>
                  </a:lnTo>
                  <a:lnTo>
                    <a:pt x="320" y="184"/>
                  </a:lnTo>
                  <a:lnTo>
                    <a:pt x="318" y="192"/>
                  </a:lnTo>
                  <a:lnTo>
                    <a:pt x="318" y="198"/>
                  </a:lnTo>
                  <a:lnTo>
                    <a:pt x="318" y="198"/>
                  </a:lnTo>
                  <a:lnTo>
                    <a:pt x="324" y="202"/>
                  </a:lnTo>
                  <a:lnTo>
                    <a:pt x="332" y="206"/>
                  </a:lnTo>
                  <a:lnTo>
                    <a:pt x="350" y="212"/>
                  </a:lnTo>
                  <a:lnTo>
                    <a:pt x="350" y="212"/>
                  </a:lnTo>
                  <a:lnTo>
                    <a:pt x="420" y="246"/>
                  </a:lnTo>
                  <a:lnTo>
                    <a:pt x="420" y="246"/>
                  </a:lnTo>
                  <a:lnTo>
                    <a:pt x="446" y="264"/>
                  </a:lnTo>
                  <a:lnTo>
                    <a:pt x="446" y="264"/>
                  </a:lnTo>
                  <a:lnTo>
                    <a:pt x="494" y="400"/>
                  </a:lnTo>
                  <a:lnTo>
                    <a:pt x="494" y="400"/>
                  </a:lnTo>
                  <a:lnTo>
                    <a:pt x="506" y="428"/>
                  </a:lnTo>
                  <a:lnTo>
                    <a:pt x="512" y="442"/>
                  </a:lnTo>
                  <a:lnTo>
                    <a:pt x="512" y="450"/>
                  </a:lnTo>
                  <a:lnTo>
                    <a:pt x="512" y="456"/>
                  </a:lnTo>
                  <a:lnTo>
                    <a:pt x="512" y="456"/>
                  </a:lnTo>
                  <a:lnTo>
                    <a:pt x="492" y="464"/>
                  </a:lnTo>
                  <a:lnTo>
                    <a:pt x="492" y="464"/>
                  </a:lnTo>
                  <a:lnTo>
                    <a:pt x="492" y="474"/>
                  </a:lnTo>
                  <a:lnTo>
                    <a:pt x="494" y="482"/>
                  </a:lnTo>
                  <a:lnTo>
                    <a:pt x="500" y="498"/>
                  </a:lnTo>
                  <a:lnTo>
                    <a:pt x="500" y="498"/>
                  </a:lnTo>
                  <a:lnTo>
                    <a:pt x="512" y="576"/>
                  </a:lnTo>
                  <a:lnTo>
                    <a:pt x="512" y="576"/>
                  </a:lnTo>
                  <a:lnTo>
                    <a:pt x="514" y="596"/>
                  </a:lnTo>
                  <a:lnTo>
                    <a:pt x="514" y="618"/>
                  </a:lnTo>
                  <a:lnTo>
                    <a:pt x="506" y="658"/>
                  </a:lnTo>
                  <a:lnTo>
                    <a:pt x="506" y="658"/>
                  </a:lnTo>
                  <a:lnTo>
                    <a:pt x="512" y="740"/>
                  </a:lnTo>
                  <a:lnTo>
                    <a:pt x="512" y="740"/>
                  </a:lnTo>
                  <a:lnTo>
                    <a:pt x="516" y="740"/>
                  </a:lnTo>
                  <a:lnTo>
                    <a:pt x="516" y="740"/>
                  </a:lnTo>
                  <a:lnTo>
                    <a:pt x="528" y="722"/>
                  </a:lnTo>
                  <a:lnTo>
                    <a:pt x="528" y="722"/>
                  </a:lnTo>
                  <a:lnTo>
                    <a:pt x="550" y="678"/>
                  </a:lnTo>
                  <a:lnTo>
                    <a:pt x="550" y="678"/>
                  </a:lnTo>
                  <a:lnTo>
                    <a:pt x="558" y="668"/>
                  </a:lnTo>
                  <a:lnTo>
                    <a:pt x="566" y="658"/>
                  </a:lnTo>
                  <a:lnTo>
                    <a:pt x="572" y="648"/>
                  </a:lnTo>
                  <a:lnTo>
                    <a:pt x="576" y="634"/>
                  </a:lnTo>
                  <a:lnTo>
                    <a:pt x="576" y="634"/>
                  </a:lnTo>
                  <a:lnTo>
                    <a:pt x="586" y="530"/>
                  </a:lnTo>
                  <a:lnTo>
                    <a:pt x="586" y="530"/>
                  </a:lnTo>
                  <a:lnTo>
                    <a:pt x="582" y="502"/>
                  </a:lnTo>
                  <a:lnTo>
                    <a:pt x="578" y="474"/>
                  </a:lnTo>
                  <a:lnTo>
                    <a:pt x="576" y="460"/>
                  </a:lnTo>
                  <a:lnTo>
                    <a:pt x="576" y="446"/>
                  </a:lnTo>
                  <a:lnTo>
                    <a:pt x="578" y="432"/>
                  </a:lnTo>
                  <a:lnTo>
                    <a:pt x="582" y="420"/>
                  </a:lnTo>
                  <a:lnTo>
                    <a:pt x="582" y="420"/>
                  </a:lnTo>
                  <a:lnTo>
                    <a:pt x="586" y="412"/>
                  </a:lnTo>
                  <a:lnTo>
                    <a:pt x="590" y="406"/>
                  </a:lnTo>
                  <a:lnTo>
                    <a:pt x="596" y="402"/>
                  </a:lnTo>
                  <a:lnTo>
                    <a:pt x="604" y="398"/>
                  </a:lnTo>
                  <a:lnTo>
                    <a:pt x="620" y="394"/>
                  </a:lnTo>
                  <a:lnTo>
                    <a:pt x="638" y="392"/>
                  </a:lnTo>
                  <a:lnTo>
                    <a:pt x="656" y="388"/>
                  </a:lnTo>
                  <a:lnTo>
                    <a:pt x="672" y="384"/>
                  </a:lnTo>
                  <a:lnTo>
                    <a:pt x="678" y="382"/>
                  </a:lnTo>
                  <a:lnTo>
                    <a:pt x="684" y="378"/>
                  </a:lnTo>
                  <a:lnTo>
                    <a:pt x="690" y="372"/>
                  </a:lnTo>
                  <a:lnTo>
                    <a:pt x="692" y="366"/>
                  </a:lnTo>
                  <a:lnTo>
                    <a:pt x="692" y="366"/>
                  </a:lnTo>
                  <a:lnTo>
                    <a:pt x="694" y="358"/>
                  </a:lnTo>
                  <a:lnTo>
                    <a:pt x="692" y="350"/>
                  </a:lnTo>
                  <a:lnTo>
                    <a:pt x="690" y="344"/>
                  </a:lnTo>
                  <a:lnTo>
                    <a:pt x="688" y="338"/>
                  </a:lnTo>
                  <a:lnTo>
                    <a:pt x="688" y="338"/>
                  </a:lnTo>
                  <a:lnTo>
                    <a:pt x="690" y="306"/>
                  </a:lnTo>
                  <a:lnTo>
                    <a:pt x="690" y="306"/>
                  </a:lnTo>
                  <a:lnTo>
                    <a:pt x="690" y="300"/>
                  </a:lnTo>
                  <a:lnTo>
                    <a:pt x="688" y="292"/>
                  </a:lnTo>
                  <a:lnTo>
                    <a:pt x="682" y="276"/>
                  </a:lnTo>
                  <a:lnTo>
                    <a:pt x="676" y="258"/>
                  </a:lnTo>
                  <a:lnTo>
                    <a:pt x="676" y="250"/>
                  </a:lnTo>
                  <a:lnTo>
                    <a:pt x="676" y="242"/>
                  </a:lnTo>
                  <a:lnTo>
                    <a:pt x="676" y="242"/>
                  </a:lnTo>
                  <a:lnTo>
                    <a:pt x="680" y="236"/>
                  </a:lnTo>
                  <a:lnTo>
                    <a:pt x="682" y="234"/>
                  </a:lnTo>
                  <a:lnTo>
                    <a:pt x="682" y="234"/>
                  </a:lnTo>
                  <a:lnTo>
                    <a:pt x="684" y="224"/>
                  </a:lnTo>
                  <a:lnTo>
                    <a:pt x="684" y="212"/>
                  </a:lnTo>
                  <a:lnTo>
                    <a:pt x="684" y="198"/>
                  </a:lnTo>
                  <a:lnTo>
                    <a:pt x="686" y="186"/>
                  </a:lnTo>
                  <a:lnTo>
                    <a:pt x="686" y="186"/>
                  </a:lnTo>
                  <a:lnTo>
                    <a:pt x="692" y="178"/>
                  </a:lnTo>
                  <a:lnTo>
                    <a:pt x="700" y="168"/>
                  </a:lnTo>
                  <a:lnTo>
                    <a:pt x="710" y="162"/>
                  </a:lnTo>
                  <a:lnTo>
                    <a:pt x="722" y="156"/>
                  </a:lnTo>
                  <a:lnTo>
                    <a:pt x="736" y="152"/>
                  </a:lnTo>
                  <a:lnTo>
                    <a:pt x="748" y="152"/>
                  </a:lnTo>
                  <a:lnTo>
                    <a:pt x="762" y="154"/>
                  </a:lnTo>
                  <a:lnTo>
                    <a:pt x="774" y="160"/>
                  </a:lnTo>
                  <a:lnTo>
                    <a:pt x="774" y="160"/>
                  </a:lnTo>
                  <a:lnTo>
                    <a:pt x="782" y="166"/>
                  </a:lnTo>
                  <a:lnTo>
                    <a:pt x="788" y="174"/>
                  </a:lnTo>
                  <a:lnTo>
                    <a:pt x="794" y="184"/>
                  </a:lnTo>
                  <a:lnTo>
                    <a:pt x="798" y="192"/>
                  </a:lnTo>
                  <a:lnTo>
                    <a:pt x="806" y="214"/>
                  </a:lnTo>
                  <a:lnTo>
                    <a:pt x="810" y="238"/>
                  </a:lnTo>
                  <a:lnTo>
                    <a:pt x="810" y="238"/>
                  </a:lnTo>
                  <a:lnTo>
                    <a:pt x="810" y="260"/>
                  </a:lnTo>
                  <a:lnTo>
                    <a:pt x="810" y="260"/>
                  </a:lnTo>
                  <a:lnTo>
                    <a:pt x="818" y="292"/>
                  </a:lnTo>
                  <a:lnTo>
                    <a:pt x="826" y="324"/>
                  </a:lnTo>
                  <a:lnTo>
                    <a:pt x="826" y="324"/>
                  </a:lnTo>
                  <a:lnTo>
                    <a:pt x="826" y="332"/>
                  </a:lnTo>
                  <a:lnTo>
                    <a:pt x="824" y="340"/>
                  </a:lnTo>
                  <a:lnTo>
                    <a:pt x="816" y="356"/>
                  </a:lnTo>
                  <a:lnTo>
                    <a:pt x="812" y="362"/>
                  </a:lnTo>
                  <a:lnTo>
                    <a:pt x="810" y="368"/>
                  </a:lnTo>
                  <a:lnTo>
                    <a:pt x="810" y="374"/>
                  </a:lnTo>
                  <a:lnTo>
                    <a:pt x="812" y="380"/>
                  </a:lnTo>
                  <a:lnTo>
                    <a:pt x="812" y="380"/>
                  </a:lnTo>
                  <a:lnTo>
                    <a:pt x="832" y="386"/>
                  </a:lnTo>
                  <a:lnTo>
                    <a:pt x="852" y="392"/>
                  </a:lnTo>
                  <a:lnTo>
                    <a:pt x="872" y="400"/>
                  </a:lnTo>
                  <a:lnTo>
                    <a:pt x="880" y="404"/>
                  </a:lnTo>
                  <a:lnTo>
                    <a:pt x="886" y="410"/>
                  </a:lnTo>
                  <a:lnTo>
                    <a:pt x="886" y="410"/>
                  </a:lnTo>
                  <a:lnTo>
                    <a:pt x="892" y="420"/>
                  </a:lnTo>
                  <a:lnTo>
                    <a:pt x="896" y="430"/>
                  </a:lnTo>
                  <a:lnTo>
                    <a:pt x="900" y="442"/>
                  </a:lnTo>
                  <a:lnTo>
                    <a:pt x="904" y="452"/>
                  </a:lnTo>
                  <a:lnTo>
                    <a:pt x="904" y="452"/>
                  </a:lnTo>
                  <a:lnTo>
                    <a:pt x="908" y="460"/>
                  </a:lnTo>
                  <a:lnTo>
                    <a:pt x="914" y="468"/>
                  </a:lnTo>
                  <a:lnTo>
                    <a:pt x="920" y="476"/>
                  </a:lnTo>
                  <a:lnTo>
                    <a:pt x="924" y="488"/>
                  </a:lnTo>
                  <a:lnTo>
                    <a:pt x="924" y="488"/>
                  </a:lnTo>
                  <a:lnTo>
                    <a:pt x="924" y="508"/>
                  </a:lnTo>
                  <a:lnTo>
                    <a:pt x="924" y="508"/>
                  </a:lnTo>
                  <a:lnTo>
                    <a:pt x="936" y="534"/>
                  </a:lnTo>
                  <a:lnTo>
                    <a:pt x="936" y="534"/>
                  </a:lnTo>
                  <a:lnTo>
                    <a:pt x="944" y="572"/>
                  </a:lnTo>
                  <a:lnTo>
                    <a:pt x="944" y="572"/>
                  </a:lnTo>
                  <a:lnTo>
                    <a:pt x="952" y="578"/>
                  </a:lnTo>
                  <a:lnTo>
                    <a:pt x="958" y="586"/>
                  </a:lnTo>
                  <a:lnTo>
                    <a:pt x="958" y="586"/>
                  </a:lnTo>
                  <a:lnTo>
                    <a:pt x="964" y="596"/>
                  </a:lnTo>
                  <a:lnTo>
                    <a:pt x="968" y="606"/>
                  </a:lnTo>
                  <a:lnTo>
                    <a:pt x="976" y="628"/>
                  </a:lnTo>
                  <a:lnTo>
                    <a:pt x="976" y="628"/>
                  </a:lnTo>
                  <a:lnTo>
                    <a:pt x="984" y="636"/>
                  </a:lnTo>
                  <a:lnTo>
                    <a:pt x="984" y="636"/>
                  </a:lnTo>
                  <a:lnTo>
                    <a:pt x="988" y="646"/>
                  </a:lnTo>
                  <a:lnTo>
                    <a:pt x="992" y="652"/>
                  </a:lnTo>
                  <a:lnTo>
                    <a:pt x="994" y="670"/>
                  </a:lnTo>
                  <a:lnTo>
                    <a:pt x="994" y="670"/>
                  </a:lnTo>
                  <a:lnTo>
                    <a:pt x="1000" y="688"/>
                  </a:lnTo>
                  <a:lnTo>
                    <a:pt x="1002" y="696"/>
                  </a:lnTo>
                  <a:lnTo>
                    <a:pt x="1002" y="706"/>
                  </a:lnTo>
                  <a:lnTo>
                    <a:pt x="1002" y="706"/>
                  </a:lnTo>
                  <a:lnTo>
                    <a:pt x="978" y="710"/>
                  </a:lnTo>
                  <a:lnTo>
                    <a:pt x="944" y="718"/>
                  </a:lnTo>
                  <a:lnTo>
                    <a:pt x="912" y="724"/>
                  </a:lnTo>
                  <a:lnTo>
                    <a:pt x="900" y="724"/>
                  </a:lnTo>
                  <a:lnTo>
                    <a:pt x="892" y="722"/>
                  </a:lnTo>
                  <a:lnTo>
                    <a:pt x="892" y="722"/>
                  </a:lnTo>
                  <a:lnTo>
                    <a:pt x="880" y="682"/>
                  </a:lnTo>
                  <a:lnTo>
                    <a:pt x="870" y="636"/>
                  </a:lnTo>
                  <a:lnTo>
                    <a:pt x="870" y="636"/>
                  </a:lnTo>
                  <a:lnTo>
                    <a:pt x="868" y="624"/>
                  </a:lnTo>
                  <a:lnTo>
                    <a:pt x="870" y="610"/>
                  </a:lnTo>
                  <a:lnTo>
                    <a:pt x="872" y="598"/>
                  </a:lnTo>
                  <a:lnTo>
                    <a:pt x="872" y="588"/>
                  </a:lnTo>
                  <a:lnTo>
                    <a:pt x="872" y="588"/>
                  </a:lnTo>
                  <a:lnTo>
                    <a:pt x="856" y="520"/>
                  </a:lnTo>
                  <a:lnTo>
                    <a:pt x="856" y="520"/>
                  </a:lnTo>
                  <a:lnTo>
                    <a:pt x="856" y="520"/>
                  </a:lnTo>
                  <a:lnTo>
                    <a:pt x="856" y="520"/>
                  </a:lnTo>
                  <a:lnTo>
                    <a:pt x="854" y="522"/>
                  </a:lnTo>
                  <a:lnTo>
                    <a:pt x="854" y="522"/>
                  </a:lnTo>
                  <a:lnTo>
                    <a:pt x="844" y="574"/>
                  </a:lnTo>
                  <a:lnTo>
                    <a:pt x="840" y="604"/>
                  </a:lnTo>
                  <a:lnTo>
                    <a:pt x="840" y="618"/>
                  </a:lnTo>
                  <a:lnTo>
                    <a:pt x="842" y="630"/>
                  </a:lnTo>
                  <a:lnTo>
                    <a:pt x="842" y="630"/>
                  </a:lnTo>
                  <a:lnTo>
                    <a:pt x="840" y="636"/>
                  </a:lnTo>
                  <a:lnTo>
                    <a:pt x="840" y="640"/>
                  </a:lnTo>
                  <a:lnTo>
                    <a:pt x="840" y="644"/>
                  </a:lnTo>
                  <a:lnTo>
                    <a:pt x="840" y="644"/>
                  </a:lnTo>
                  <a:lnTo>
                    <a:pt x="890" y="756"/>
                  </a:lnTo>
                  <a:lnTo>
                    <a:pt x="890" y="756"/>
                  </a:lnTo>
                  <a:lnTo>
                    <a:pt x="894" y="772"/>
                  </a:lnTo>
                  <a:lnTo>
                    <a:pt x="898" y="790"/>
                  </a:lnTo>
                  <a:lnTo>
                    <a:pt x="902" y="828"/>
                  </a:lnTo>
                  <a:lnTo>
                    <a:pt x="902" y="828"/>
                  </a:lnTo>
                  <a:lnTo>
                    <a:pt x="904" y="840"/>
                  </a:lnTo>
                  <a:lnTo>
                    <a:pt x="904" y="854"/>
                  </a:lnTo>
                  <a:lnTo>
                    <a:pt x="900" y="880"/>
                  </a:lnTo>
                  <a:lnTo>
                    <a:pt x="896" y="904"/>
                  </a:lnTo>
                  <a:lnTo>
                    <a:pt x="890" y="926"/>
                  </a:lnTo>
                  <a:lnTo>
                    <a:pt x="890" y="926"/>
                  </a:lnTo>
                  <a:lnTo>
                    <a:pt x="866" y="1040"/>
                  </a:lnTo>
                  <a:lnTo>
                    <a:pt x="866" y="1040"/>
                  </a:lnTo>
                  <a:lnTo>
                    <a:pt x="858" y="1076"/>
                  </a:lnTo>
                  <a:lnTo>
                    <a:pt x="852" y="1114"/>
                  </a:lnTo>
                  <a:lnTo>
                    <a:pt x="844" y="1194"/>
                  </a:lnTo>
                  <a:lnTo>
                    <a:pt x="834" y="1274"/>
                  </a:lnTo>
                  <a:lnTo>
                    <a:pt x="828" y="1312"/>
                  </a:lnTo>
                  <a:lnTo>
                    <a:pt x="820" y="1346"/>
                  </a:lnTo>
                  <a:lnTo>
                    <a:pt x="820" y="1346"/>
                  </a:lnTo>
                  <a:lnTo>
                    <a:pt x="814" y="1374"/>
                  </a:lnTo>
                  <a:lnTo>
                    <a:pt x="812" y="1390"/>
                  </a:lnTo>
                  <a:lnTo>
                    <a:pt x="814" y="1404"/>
                  </a:lnTo>
                  <a:lnTo>
                    <a:pt x="814" y="1404"/>
                  </a:lnTo>
                  <a:lnTo>
                    <a:pt x="822" y="1442"/>
                  </a:lnTo>
                  <a:lnTo>
                    <a:pt x="824" y="1452"/>
                  </a:lnTo>
                  <a:lnTo>
                    <a:pt x="826" y="1464"/>
                  </a:lnTo>
                  <a:lnTo>
                    <a:pt x="824" y="1472"/>
                  </a:lnTo>
                  <a:lnTo>
                    <a:pt x="820" y="1482"/>
                  </a:lnTo>
                  <a:lnTo>
                    <a:pt x="820" y="1482"/>
                  </a:lnTo>
                  <a:lnTo>
                    <a:pt x="808" y="1486"/>
                  </a:lnTo>
                  <a:lnTo>
                    <a:pt x="804" y="1488"/>
                  </a:lnTo>
                  <a:lnTo>
                    <a:pt x="800" y="1494"/>
                  </a:lnTo>
                  <a:lnTo>
                    <a:pt x="800" y="1494"/>
                  </a:lnTo>
                  <a:lnTo>
                    <a:pt x="802" y="1504"/>
                  </a:lnTo>
                  <a:lnTo>
                    <a:pt x="802" y="1518"/>
                  </a:lnTo>
                  <a:lnTo>
                    <a:pt x="800" y="1530"/>
                  </a:lnTo>
                  <a:lnTo>
                    <a:pt x="796" y="1540"/>
                  </a:lnTo>
                  <a:lnTo>
                    <a:pt x="796" y="1540"/>
                  </a:lnTo>
                  <a:lnTo>
                    <a:pt x="778" y="1540"/>
                  </a:lnTo>
                  <a:lnTo>
                    <a:pt x="770" y="1542"/>
                  </a:lnTo>
                  <a:lnTo>
                    <a:pt x="764" y="1542"/>
                  </a:lnTo>
                  <a:lnTo>
                    <a:pt x="764" y="1542"/>
                  </a:lnTo>
                  <a:lnTo>
                    <a:pt x="768" y="1564"/>
                  </a:lnTo>
                  <a:lnTo>
                    <a:pt x="768" y="1576"/>
                  </a:lnTo>
                  <a:lnTo>
                    <a:pt x="766" y="1588"/>
                  </a:lnTo>
                  <a:lnTo>
                    <a:pt x="766" y="1588"/>
                  </a:lnTo>
                  <a:lnTo>
                    <a:pt x="762" y="1596"/>
                  </a:lnTo>
                  <a:lnTo>
                    <a:pt x="756" y="1602"/>
                  </a:lnTo>
                  <a:lnTo>
                    <a:pt x="746" y="1608"/>
                  </a:lnTo>
                  <a:lnTo>
                    <a:pt x="736" y="1612"/>
                  </a:lnTo>
                  <a:lnTo>
                    <a:pt x="724" y="1614"/>
                  </a:lnTo>
                  <a:lnTo>
                    <a:pt x="714" y="1612"/>
                  </a:lnTo>
                  <a:lnTo>
                    <a:pt x="704" y="1608"/>
                  </a:lnTo>
                  <a:lnTo>
                    <a:pt x="696" y="1600"/>
                  </a:lnTo>
                  <a:lnTo>
                    <a:pt x="696" y="1600"/>
                  </a:lnTo>
                  <a:lnTo>
                    <a:pt x="694" y="1592"/>
                  </a:lnTo>
                  <a:lnTo>
                    <a:pt x="692" y="1576"/>
                  </a:lnTo>
                  <a:lnTo>
                    <a:pt x="690" y="1560"/>
                  </a:lnTo>
                  <a:lnTo>
                    <a:pt x="690" y="1548"/>
                  </a:lnTo>
                  <a:lnTo>
                    <a:pt x="690" y="1548"/>
                  </a:lnTo>
                  <a:lnTo>
                    <a:pt x="696" y="1534"/>
                  </a:lnTo>
                  <a:lnTo>
                    <a:pt x="696" y="1534"/>
                  </a:lnTo>
                  <a:lnTo>
                    <a:pt x="700" y="1518"/>
                  </a:lnTo>
                  <a:lnTo>
                    <a:pt x="702" y="1500"/>
                  </a:lnTo>
                  <a:lnTo>
                    <a:pt x="704" y="1466"/>
                  </a:lnTo>
                  <a:lnTo>
                    <a:pt x="704" y="1466"/>
                  </a:lnTo>
                  <a:lnTo>
                    <a:pt x="702" y="1440"/>
                  </a:lnTo>
                  <a:lnTo>
                    <a:pt x="702" y="1440"/>
                  </a:lnTo>
                  <a:lnTo>
                    <a:pt x="706" y="1430"/>
                  </a:lnTo>
                  <a:lnTo>
                    <a:pt x="708" y="1424"/>
                  </a:lnTo>
                  <a:lnTo>
                    <a:pt x="708" y="1416"/>
                  </a:lnTo>
                  <a:lnTo>
                    <a:pt x="708" y="1416"/>
                  </a:lnTo>
                  <a:lnTo>
                    <a:pt x="700" y="1376"/>
                  </a:lnTo>
                  <a:lnTo>
                    <a:pt x="692" y="1336"/>
                  </a:lnTo>
                  <a:lnTo>
                    <a:pt x="684" y="1296"/>
                  </a:lnTo>
                  <a:lnTo>
                    <a:pt x="676" y="1256"/>
                  </a:lnTo>
                  <a:lnTo>
                    <a:pt x="676" y="1256"/>
                  </a:lnTo>
                  <a:lnTo>
                    <a:pt x="674" y="1242"/>
                  </a:lnTo>
                  <a:lnTo>
                    <a:pt x="674" y="1230"/>
                  </a:lnTo>
                  <a:lnTo>
                    <a:pt x="678" y="1206"/>
                  </a:lnTo>
                  <a:lnTo>
                    <a:pt x="680" y="1182"/>
                  </a:lnTo>
                  <a:lnTo>
                    <a:pt x="680" y="1170"/>
                  </a:lnTo>
                  <a:lnTo>
                    <a:pt x="678" y="1156"/>
                  </a:lnTo>
                  <a:lnTo>
                    <a:pt x="678" y="1156"/>
                  </a:lnTo>
                  <a:lnTo>
                    <a:pt x="658" y="1074"/>
                  </a:lnTo>
                  <a:lnTo>
                    <a:pt x="658" y="1074"/>
                  </a:lnTo>
                  <a:lnTo>
                    <a:pt x="656" y="1056"/>
                  </a:lnTo>
                  <a:lnTo>
                    <a:pt x="654" y="1040"/>
                  </a:lnTo>
                  <a:lnTo>
                    <a:pt x="654" y="1022"/>
                  </a:lnTo>
                  <a:lnTo>
                    <a:pt x="650" y="1004"/>
                  </a:lnTo>
                  <a:lnTo>
                    <a:pt x="650" y="1004"/>
                  </a:lnTo>
                  <a:lnTo>
                    <a:pt x="642" y="982"/>
                  </a:lnTo>
                  <a:lnTo>
                    <a:pt x="642" y="982"/>
                  </a:lnTo>
                  <a:lnTo>
                    <a:pt x="640" y="954"/>
                  </a:lnTo>
                  <a:lnTo>
                    <a:pt x="640" y="954"/>
                  </a:lnTo>
                  <a:lnTo>
                    <a:pt x="632" y="918"/>
                  </a:lnTo>
                  <a:lnTo>
                    <a:pt x="630" y="898"/>
                  </a:lnTo>
                  <a:lnTo>
                    <a:pt x="630" y="878"/>
                  </a:lnTo>
                  <a:lnTo>
                    <a:pt x="630" y="878"/>
                  </a:lnTo>
                  <a:lnTo>
                    <a:pt x="632" y="782"/>
                  </a:lnTo>
                  <a:lnTo>
                    <a:pt x="632" y="782"/>
                  </a:lnTo>
                  <a:lnTo>
                    <a:pt x="648" y="680"/>
                  </a:lnTo>
                  <a:lnTo>
                    <a:pt x="648" y="680"/>
                  </a:lnTo>
                  <a:lnTo>
                    <a:pt x="648" y="662"/>
                  </a:lnTo>
                  <a:lnTo>
                    <a:pt x="646" y="638"/>
                  </a:lnTo>
                  <a:lnTo>
                    <a:pt x="640" y="616"/>
                  </a:lnTo>
                  <a:lnTo>
                    <a:pt x="638" y="608"/>
                  </a:lnTo>
                  <a:lnTo>
                    <a:pt x="636" y="604"/>
                  </a:lnTo>
                  <a:lnTo>
                    <a:pt x="636" y="604"/>
                  </a:lnTo>
                  <a:lnTo>
                    <a:pt x="630" y="644"/>
                  </a:lnTo>
                  <a:lnTo>
                    <a:pt x="626" y="666"/>
                  </a:lnTo>
                  <a:lnTo>
                    <a:pt x="622" y="674"/>
                  </a:lnTo>
                  <a:lnTo>
                    <a:pt x="618" y="682"/>
                  </a:lnTo>
                  <a:lnTo>
                    <a:pt x="618" y="682"/>
                  </a:lnTo>
                  <a:lnTo>
                    <a:pt x="558" y="756"/>
                  </a:lnTo>
                  <a:lnTo>
                    <a:pt x="558" y="756"/>
                  </a:lnTo>
                  <a:lnTo>
                    <a:pt x="532" y="784"/>
                  </a:lnTo>
                  <a:lnTo>
                    <a:pt x="532" y="784"/>
                  </a:lnTo>
                  <a:lnTo>
                    <a:pt x="532" y="788"/>
                  </a:lnTo>
                  <a:lnTo>
                    <a:pt x="532" y="792"/>
                  </a:lnTo>
                  <a:lnTo>
                    <a:pt x="534" y="800"/>
                  </a:lnTo>
                  <a:lnTo>
                    <a:pt x="534" y="800"/>
                  </a:lnTo>
                  <a:lnTo>
                    <a:pt x="536" y="810"/>
                  </a:lnTo>
                  <a:lnTo>
                    <a:pt x="536" y="818"/>
                  </a:lnTo>
                  <a:lnTo>
                    <a:pt x="536" y="826"/>
                  </a:lnTo>
                  <a:lnTo>
                    <a:pt x="532" y="832"/>
                  </a:lnTo>
                  <a:lnTo>
                    <a:pt x="526" y="844"/>
                  </a:lnTo>
                  <a:lnTo>
                    <a:pt x="518" y="852"/>
                  </a:lnTo>
                  <a:lnTo>
                    <a:pt x="518" y="852"/>
                  </a:lnTo>
                  <a:lnTo>
                    <a:pt x="506" y="858"/>
                  </a:lnTo>
                  <a:lnTo>
                    <a:pt x="500" y="860"/>
                  </a:lnTo>
                  <a:lnTo>
                    <a:pt x="494" y="860"/>
                  </a:lnTo>
                  <a:lnTo>
                    <a:pt x="494" y="860"/>
                  </a:lnTo>
                  <a:lnTo>
                    <a:pt x="492" y="856"/>
                  </a:lnTo>
                  <a:lnTo>
                    <a:pt x="490" y="854"/>
                  </a:lnTo>
                  <a:lnTo>
                    <a:pt x="490" y="854"/>
                  </a:lnTo>
                  <a:lnTo>
                    <a:pt x="484" y="852"/>
                  </a:lnTo>
                  <a:lnTo>
                    <a:pt x="480" y="854"/>
                  </a:lnTo>
                  <a:lnTo>
                    <a:pt x="478" y="852"/>
                  </a:lnTo>
                  <a:lnTo>
                    <a:pt x="476" y="846"/>
                  </a:lnTo>
                  <a:lnTo>
                    <a:pt x="476" y="846"/>
                  </a:lnTo>
                  <a:lnTo>
                    <a:pt x="464" y="852"/>
                  </a:lnTo>
                  <a:lnTo>
                    <a:pt x="464" y="852"/>
                  </a:lnTo>
                  <a:lnTo>
                    <a:pt x="462" y="850"/>
                  </a:lnTo>
                  <a:lnTo>
                    <a:pt x="462" y="850"/>
                  </a:lnTo>
                  <a:lnTo>
                    <a:pt x="460" y="850"/>
                  </a:lnTo>
                  <a:lnTo>
                    <a:pt x="460" y="848"/>
                  </a:lnTo>
                  <a:lnTo>
                    <a:pt x="460" y="848"/>
                  </a:lnTo>
                  <a:lnTo>
                    <a:pt x="468" y="836"/>
                  </a:lnTo>
                  <a:lnTo>
                    <a:pt x="468" y="836"/>
                  </a:lnTo>
                  <a:lnTo>
                    <a:pt x="466" y="834"/>
                  </a:lnTo>
                  <a:lnTo>
                    <a:pt x="466" y="834"/>
                  </a:lnTo>
                  <a:lnTo>
                    <a:pt x="460" y="832"/>
                  </a:lnTo>
                  <a:lnTo>
                    <a:pt x="454" y="830"/>
                  </a:lnTo>
                  <a:lnTo>
                    <a:pt x="454" y="830"/>
                  </a:lnTo>
                  <a:lnTo>
                    <a:pt x="450" y="812"/>
                  </a:lnTo>
                  <a:lnTo>
                    <a:pt x="448" y="794"/>
                  </a:lnTo>
                  <a:lnTo>
                    <a:pt x="450" y="774"/>
                  </a:lnTo>
                  <a:lnTo>
                    <a:pt x="456" y="756"/>
                  </a:lnTo>
                  <a:lnTo>
                    <a:pt x="456" y="756"/>
                  </a:lnTo>
                  <a:lnTo>
                    <a:pt x="460" y="746"/>
                  </a:lnTo>
                  <a:lnTo>
                    <a:pt x="466" y="736"/>
                  </a:lnTo>
                  <a:lnTo>
                    <a:pt x="470" y="724"/>
                  </a:lnTo>
                  <a:lnTo>
                    <a:pt x="472" y="716"/>
                  </a:lnTo>
                  <a:lnTo>
                    <a:pt x="470" y="708"/>
                  </a:lnTo>
                  <a:lnTo>
                    <a:pt x="470" y="708"/>
                  </a:lnTo>
                  <a:lnTo>
                    <a:pt x="460" y="650"/>
                  </a:lnTo>
                  <a:lnTo>
                    <a:pt x="448" y="594"/>
                  </a:lnTo>
                  <a:lnTo>
                    <a:pt x="434" y="536"/>
                  </a:lnTo>
                  <a:lnTo>
                    <a:pt x="422" y="480"/>
                  </a:lnTo>
                  <a:lnTo>
                    <a:pt x="422" y="480"/>
                  </a:lnTo>
                  <a:lnTo>
                    <a:pt x="414" y="476"/>
                  </a:lnTo>
                  <a:lnTo>
                    <a:pt x="408" y="472"/>
                  </a:lnTo>
                  <a:lnTo>
                    <a:pt x="408" y="472"/>
                  </a:lnTo>
                  <a:lnTo>
                    <a:pt x="408" y="478"/>
                  </a:lnTo>
                  <a:lnTo>
                    <a:pt x="408" y="478"/>
                  </a:lnTo>
                  <a:lnTo>
                    <a:pt x="410" y="494"/>
                  </a:lnTo>
                  <a:lnTo>
                    <a:pt x="412" y="510"/>
                  </a:lnTo>
                  <a:lnTo>
                    <a:pt x="412" y="544"/>
                  </a:lnTo>
                  <a:lnTo>
                    <a:pt x="412" y="544"/>
                  </a:lnTo>
                  <a:lnTo>
                    <a:pt x="416" y="586"/>
                  </a:lnTo>
                  <a:lnTo>
                    <a:pt x="418" y="632"/>
                  </a:lnTo>
                  <a:lnTo>
                    <a:pt x="420" y="680"/>
                  </a:lnTo>
                  <a:lnTo>
                    <a:pt x="426" y="724"/>
                  </a:lnTo>
                  <a:lnTo>
                    <a:pt x="426" y="724"/>
                  </a:lnTo>
                  <a:lnTo>
                    <a:pt x="422" y="800"/>
                  </a:lnTo>
                  <a:lnTo>
                    <a:pt x="422" y="800"/>
                  </a:lnTo>
                  <a:lnTo>
                    <a:pt x="428" y="824"/>
                  </a:lnTo>
                  <a:lnTo>
                    <a:pt x="434" y="846"/>
                  </a:lnTo>
                  <a:lnTo>
                    <a:pt x="434" y="846"/>
                  </a:lnTo>
                  <a:lnTo>
                    <a:pt x="434" y="850"/>
                  </a:lnTo>
                  <a:lnTo>
                    <a:pt x="432" y="854"/>
                  </a:lnTo>
                  <a:lnTo>
                    <a:pt x="430" y="858"/>
                  </a:lnTo>
                  <a:lnTo>
                    <a:pt x="426" y="866"/>
                  </a:lnTo>
                  <a:lnTo>
                    <a:pt x="424" y="868"/>
                  </a:lnTo>
                  <a:lnTo>
                    <a:pt x="426" y="874"/>
                  </a:lnTo>
                  <a:lnTo>
                    <a:pt x="426" y="874"/>
                  </a:lnTo>
                  <a:lnTo>
                    <a:pt x="426" y="888"/>
                  </a:lnTo>
                  <a:lnTo>
                    <a:pt x="428" y="904"/>
                  </a:lnTo>
                  <a:lnTo>
                    <a:pt x="424" y="936"/>
                  </a:lnTo>
                  <a:lnTo>
                    <a:pt x="420" y="966"/>
                  </a:lnTo>
                  <a:lnTo>
                    <a:pt x="414" y="994"/>
                  </a:lnTo>
                  <a:lnTo>
                    <a:pt x="414" y="994"/>
                  </a:lnTo>
                  <a:lnTo>
                    <a:pt x="412" y="1030"/>
                  </a:lnTo>
                  <a:lnTo>
                    <a:pt x="412" y="1030"/>
                  </a:lnTo>
                  <a:lnTo>
                    <a:pt x="406" y="1080"/>
                  </a:lnTo>
                  <a:lnTo>
                    <a:pt x="400" y="1132"/>
                  </a:lnTo>
                  <a:lnTo>
                    <a:pt x="400" y="1132"/>
                  </a:lnTo>
                  <a:lnTo>
                    <a:pt x="400" y="1162"/>
                  </a:lnTo>
                  <a:lnTo>
                    <a:pt x="400" y="1162"/>
                  </a:lnTo>
                  <a:lnTo>
                    <a:pt x="392" y="1254"/>
                  </a:lnTo>
                  <a:lnTo>
                    <a:pt x="392" y="1254"/>
                  </a:lnTo>
                  <a:lnTo>
                    <a:pt x="390" y="1300"/>
                  </a:lnTo>
                  <a:lnTo>
                    <a:pt x="390" y="1300"/>
                  </a:lnTo>
                  <a:lnTo>
                    <a:pt x="376" y="1422"/>
                  </a:lnTo>
                  <a:lnTo>
                    <a:pt x="376" y="1422"/>
                  </a:lnTo>
                  <a:lnTo>
                    <a:pt x="364" y="1458"/>
                  </a:lnTo>
                  <a:lnTo>
                    <a:pt x="364" y="1458"/>
                  </a:lnTo>
                  <a:lnTo>
                    <a:pt x="366" y="1474"/>
                  </a:lnTo>
                  <a:lnTo>
                    <a:pt x="366" y="1474"/>
                  </a:lnTo>
                  <a:lnTo>
                    <a:pt x="364" y="1482"/>
                  </a:lnTo>
                  <a:lnTo>
                    <a:pt x="362" y="1486"/>
                  </a:lnTo>
                  <a:lnTo>
                    <a:pt x="362" y="1490"/>
                  </a:lnTo>
                  <a:lnTo>
                    <a:pt x="362" y="1490"/>
                  </a:lnTo>
                  <a:lnTo>
                    <a:pt x="368" y="1494"/>
                  </a:lnTo>
                  <a:lnTo>
                    <a:pt x="372" y="1498"/>
                  </a:lnTo>
                  <a:lnTo>
                    <a:pt x="376" y="1504"/>
                  </a:lnTo>
                  <a:lnTo>
                    <a:pt x="378" y="1510"/>
                  </a:lnTo>
                  <a:lnTo>
                    <a:pt x="380" y="1524"/>
                  </a:lnTo>
                  <a:lnTo>
                    <a:pt x="376" y="1540"/>
                  </a:lnTo>
                  <a:lnTo>
                    <a:pt x="376" y="1540"/>
                  </a:lnTo>
                  <a:lnTo>
                    <a:pt x="352" y="1550"/>
                  </a:lnTo>
                  <a:lnTo>
                    <a:pt x="326" y="1560"/>
                  </a:lnTo>
                  <a:lnTo>
                    <a:pt x="312" y="1562"/>
                  </a:lnTo>
                  <a:lnTo>
                    <a:pt x="298" y="1564"/>
                  </a:lnTo>
                  <a:lnTo>
                    <a:pt x="286" y="1560"/>
                  </a:lnTo>
                  <a:lnTo>
                    <a:pt x="274" y="1552"/>
                  </a:lnTo>
                  <a:lnTo>
                    <a:pt x="274" y="1552"/>
                  </a:lnTo>
                  <a:lnTo>
                    <a:pt x="272" y="1502"/>
                  </a:lnTo>
                  <a:lnTo>
                    <a:pt x="272" y="1474"/>
                  </a:lnTo>
                  <a:lnTo>
                    <a:pt x="274" y="1446"/>
                  </a:lnTo>
                  <a:lnTo>
                    <a:pt x="274" y="1446"/>
                  </a:lnTo>
                  <a:lnTo>
                    <a:pt x="274" y="1384"/>
                  </a:lnTo>
                  <a:lnTo>
                    <a:pt x="274" y="1384"/>
                  </a:lnTo>
                  <a:lnTo>
                    <a:pt x="278" y="1354"/>
                  </a:lnTo>
                  <a:lnTo>
                    <a:pt x="282" y="1324"/>
                  </a:lnTo>
                  <a:lnTo>
                    <a:pt x="282" y="1294"/>
                  </a:lnTo>
                  <a:lnTo>
                    <a:pt x="280" y="1266"/>
                  </a:lnTo>
                  <a:lnTo>
                    <a:pt x="280" y="1266"/>
                  </a:lnTo>
                  <a:lnTo>
                    <a:pt x="280" y="1214"/>
                  </a:lnTo>
                  <a:lnTo>
                    <a:pt x="280" y="1214"/>
                  </a:lnTo>
                  <a:lnTo>
                    <a:pt x="280" y="1172"/>
                  </a:lnTo>
                  <a:lnTo>
                    <a:pt x="280" y="1172"/>
                  </a:lnTo>
                  <a:lnTo>
                    <a:pt x="284" y="1154"/>
                  </a:lnTo>
                  <a:lnTo>
                    <a:pt x="284" y="1154"/>
                  </a:lnTo>
                  <a:lnTo>
                    <a:pt x="270" y="1126"/>
                  </a:lnTo>
                  <a:lnTo>
                    <a:pt x="270" y="1126"/>
                  </a:lnTo>
                  <a:lnTo>
                    <a:pt x="270" y="1118"/>
                  </a:lnTo>
                  <a:lnTo>
                    <a:pt x="270" y="1112"/>
                  </a:lnTo>
                  <a:lnTo>
                    <a:pt x="272" y="1096"/>
                  </a:lnTo>
                  <a:lnTo>
                    <a:pt x="272" y="1096"/>
                  </a:lnTo>
                  <a:lnTo>
                    <a:pt x="270" y="1082"/>
                  </a:lnTo>
                  <a:lnTo>
                    <a:pt x="268" y="1064"/>
                  </a:lnTo>
                  <a:lnTo>
                    <a:pt x="264" y="1046"/>
                  </a:lnTo>
                  <a:lnTo>
                    <a:pt x="260" y="1034"/>
                  </a:lnTo>
                  <a:lnTo>
                    <a:pt x="260" y="1034"/>
                  </a:lnTo>
                  <a:lnTo>
                    <a:pt x="258" y="1034"/>
                  </a:lnTo>
                  <a:lnTo>
                    <a:pt x="258" y="1034"/>
                  </a:lnTo>
                  <a:lnTo>
                    <a:pt x="258" y="1046"/>
                  </a:lnTo>
                  <a:lnTo>
                    <a:pt x="254" y="1056"/>
                  </a:lnTo>
                  <a:lnTo>
                    <a:pt x="250" y="1066"/>
                  </a:lnTo>
                  <a:lnTo>
                    <a:pt x="244" y="1074"/>
                  </a:lnTo>
                  <a:lnTo>
                    <a:pt x="244" y="1074"/>
                  </a:lnTo>
                  <a:lnTo>
                    <a:pt x="234" y="1082"/>
                  </a:lnTo>
                  <a:lnTo>
                    <a:pt x="234" y="1082"/>
                  </a:lnTo>
                  <a:lnTo>
                    <a:pt x="234" y="1090"/>
                  </a:lnTo>
                  <a:lnTo>
                    <a:pt x="234" y="1100"/>
                  </a:lnTo>
                  <a:lnTo>
                    <a:pt x="236" y="1108"/>
                  </a:lnTo>
                  <a:lnTo>
                    <a:pt x="236" y="1116"/>
                  </a:lnTo>
                  <a:lnTo>
                    <a:pt x="236" y="1116"/>
                  </a:lnTo>
                  <a:lnTo>
                    <a:pt x="232" y="1120"/>
                  </a:lnTo>
                  <a:lnTo>
                    <a:pt x="230" y="1124"/>
                  </a:lnTo>
                  <a:lnTo>
                    <a:pt x="228" y="1128"/>
                  </a:lnTo>
                  <a:lnTo>
                    <a:pt x="228" y="1136"/>
                  </a:lnTo>
                  <a:lnTo>
                    <a:pt x="228" y="1136"/>
                  </a:lnTo>
                  <a:lnTo>
                    <a:pt x="242" y="1172"/>
                  </a:lnTo>
                  <a:lnTo>
                    <a:pt x="242" y="1172"/>
                  </a:lnTo>
                  <a:lnTo>
                    <a:pt x="242" y="1180"/>
                  </a:lnTo>
                  <a:lnTo>
                    <a:pt x="242" y="1188"/>
                  </a:lnTo>
                  <a:lnTo>
                    <a:pt x="238" y="1202"/>
                  </a:lnTo>
                  <a:lnTo>
                    <a:pt x="238" y="1202"/>
                  </a:lnTo>
                  <a:lnTo>
                    <a:pt x="238" y="1218"/>
                  </a:lnTo>
                  <a:lnTo>
                    <a:pt x="240" y="1230"/>
                  </a:lnTo>
                  <a:lnTo>
                    <a:pt x="244" y="1244"/>
                  </a:lnTo>
                  <a:lnTo>
                    <a:pt x="248" y="1256"/>
                  </a:lnTo>
                  <a:lnTo>
                    <a:pt x="248" y="1256"/>
                  </a:lnTo>
                  <a:lnTo>
                    <a:pt x="246" y="1278"/>
                  </a:lnTo>
                  <a:lnTo>
                    <a:pt x="246" y="1278"/>
                  </a:lnTo>
                  <a:lnTo>
                    <a:pt x="254" y="1304"/>
                  </a:lnTo>
                  <a:lnTo>
                    <a:pt x="256" y="1318"/>
                  </a:lnTo>
                  <a:lnTo>
                    <a:pt x="254" y="1332"/>
                  </a:lnTo>
                  <a:lnTo>
                    <a:pt x="254" y="1332"/>
                  </a:lnTo>
                  <a:lnTo>
                    <a:pt x="254" y="1340"/>
                  </a:lnTo>
                  <a:lnTo>
                    <a:pt x="256" y="1346"/>
                  </a:lnTo>
                  <a:lnTo>
                    <a:pt x="262" y="1356"/>
                  </a:lnTo>
                  <a:lnTo>
                    <a:pt x="266" y="1368"/>
                  </a:lnTo>
                  <a:lnTo>
                    <a:pt x="268" y="1374"/>
                  </a:lnTo>
                  <a:lnTo>
                    <a:pt x="268" y="1380"/>
                  </a:lnTo>
                  <a:lnTo>
                    <a:pt x="268" y="1380"/>
                  </a:lnTo>
                  <a:lnTo>
                    <a:pt x="262" y="1390"/>
                  </a:lnTo>
                  <a:lnTo>
                    <a:pt x="262" y="1390"/>
                  </a:lnTo>
                  <a:lnTo>
                    <a:pt x="268" y="1418"/>
                  </a:lnTo>
                  <a:lnTo>
                    <a:pt x="268" y="1418"/>
                  </a:lnTo>
                  <a:lnTo>
                    <a:pt x="268" y="1428"/>
                  </a:lnTo>
                  <a:lnTo>
                    <a:pt x="266" y="1436"/>
                  </a:lnTo>
                  <a:lnTo>
                    <a:pt x="264" y="1442"/>
                  </a:lnTo>
                  <a:lnTo>
                    <a:pt x="258" y="1448"/>
                  </a:lnTo>
                  <a:lnTo>
                    <a:pt x="246" y="1458"/>
                  </a:lnTo>
                  <a:lnTo>
                    <a:pt x="232" y="1466"/>
                  </a:lnTo>
                  <a:lnTo>
                    <a:pt x="232" y="1466"/>
                  </a:lnTo>
                  <a:lnTo>
                    <a:pt x="230" y="1506"/>
                  </a:lnTo>
                  <a:lnTo>
                    <a:pt x="230" y="1506"/>
                  </a:lnTo>
                  <a:lnTo>
                    <a:pt x="226" y="1512"/>
                  </a:lnTo>
                  <a:lnTo>
                    <a:pt x="218" y="1520"/>
                  </a:lnTo>
                  <a:lnTo>
                    <a:pt x="206" y="1528"/>
                  </a:lnTo>
                  <a:lnTo>
                    <a:pt x="192" y="1536"/>
                  </a:lnTo>
                  <a:lnTo>
                    <a:pt x="178" y="1542"/>
                  </a:lnTo>
                  <a:lnTo>
                    <a:pt x="164" y="1546"/>
                  </a:lnTo>
                  <a:lnTo>
                    <a:pt x="152" y="1546"/>
                  </a:lnTo>
                  <a:lnTo>
                    <a:pt x="146" y="1544"/>
                  </a:lnTo>
                  <a:lnTo>
                    <a:pt x="142" y="1540"/>
                  </a:lnTo>
                  <a:lnTo>
                    <a:pt x="142" y="1540"/>
                  </a:lnTo>
                  <a:lnTo>
                    <a:pt x="138" y="1536"/>
                  </a:lnTo>
                  <a:lnTo>
                    <a:pt x="136" y="1532"/>
                  </a:lnTo>
                  <a:lnTo>
                    <a:pt x="134" y="1520"/>
                  </a:lnTo>
                  <a:lnTo>
                    <a:pt x="134" y="1508"/>
                  </a:lnTo>
                  <a:lnTo>
                    <a:pt x="138" y="1496"/>
                  </a:lnTo>
                  <a:lnTo>
                    <a:pt x="148" y="1472"/>
                  </a:lnTo>
                  <a:lnTo>
                    <a:pt x="156" y="1452"/>
                  </a:lnTo>
                  <a:lnTo>
                    <a:pt x="156" y="1452"/>
                  </a:lnTo>
                  <a:lnTo>
                    <a:pt x="160" y="1442"/>
                  </a:lnTo>
                  <a:lnTo>
                    <a:pt x="162" y="1430"/>
                  </a:lnTo>
                  <a:lnTo>
                    <a:pt x="164" y="1406"/>
                  </a:lnTo>
                  <a:lnTo>
                    <a:pt x="164" y="1406"/>
                  </a:lnTo>
                  <a:lnTo>
                    <a:pt x="158" y="1400"/>
                  </a:lnTo>
                  <a:lnTo>
                    <a:pt x="156" y="1394"/>
                  </a:lnTo>
                  <a:lnTo>
                    <a:pt x="156" y="1394"/>
                  </a:lnTo>
                  <a:lnTo>
                    <a:pt x="148" y="1380"/>
                  </a:lnTo>
                  <a:lnTo>
                    <a:pt x="148" y="1370"/>
                  </a:lnTo>
                  <a:lnTo>
                    <a:pt x="148" y="1360"/>
                  </a:lnTo>
                  <a:lnTo>
                    <a:pt x="148" y="1360"/>
                  </a:lnTo>
                  <a:lnTo>
                    <a:pt x="148" y="1340"/>
                  </a:lnTo>
                  <a:lnTo>
                    <a:pt x="148" y="1340"/>
                  </a:lnTo>
                  <a:lnTo>
                    <a:pt x="120" y="1260"/>
                  </a:lnTo>
                  <a:lnTo>
                    <a:pt x="120" y="1260"/>
                  </a:lnTo>
                  <a:lnTo>
                    <a:pt x="112" y="1228"/>
                  </a:lnTo>
                  <a:lnTo>
                    <a:pt x="106" y="1196"/>
                  </a:lnTo>
                  <a:lnTo>
                    <a:pt x="106" y="1196"/>
                  </a:lnTo>
                  <a:lnTo>
                    <a:pt x="94" y="1142"/>
                  </a:lnTo>
                  <a:lnTo>
                    <a:pt x="94" y="1142"/>
                  </a:lnTo>
                  <a:lnTo>
                    <a:pt x="94" y="1136"/>
                  </a:lnTo>
                  <a:lnTo>
                    <a:pt x="94" y="1130"/>
                  </a:lnTo>
                  <a:lnTo>
                    <a:pt x="96" y="1124"/>
                  </a:lnTo>
                  <a:lnTo>
                    <a:pt x="96" y="1116"/>
                  </a:lnTo>
                  <a:lnTo>
                    <a:pt x="96" y="1116"/>
                  </a:lnTo>
                  <a:lnTo>
                    <a:pt x="82" y="1110"/>
                  </a:lnTo>
                  <a:lnTo>
                    <a:pt x="82" y="1110"/>
                  </a:lnTo>
                  <a:lnTo>
                    <a:pt x="76" y="1088"/>
                  </a:lnTo>
                  <a:lnTo>
                    <a:pt x="76" y="1088"/>
                  </a:lnTo>
                  <a:lnTo>
                    <a:pt x="80" y="1050"/>
                  </a:lnTo>
                  <a:lnTo>
                    <a:pt x="80" y="1050"/>
                  </a:lnTo>
                  <a:lnTo>
                    <a:pt x="76" y="1028"/>
                  </a:lnTo>
                  <a:lnTo>
                    <a:pt x="74" y="1008"/>
                  </a:lnTo>
                  <a:lnTo>
                    <a:pt x="72" y="962"/>
                  </a:lnTo>
                  <a:lnTo>
                    <a:pt x="74" y="916"/>
                  </a:lnTo>
                  <a:lnTo>
                    <a:pt x="80" y="876"/>
                  </a:lnTo>
                  <a:lnTo>
                    <a:pt x="80" y="876"/>
                  </a:lnTo>
                  <a:lnTo>
                    <a:pt x="76" y="842"/>
                  </a:lnTo>
                  <a:lnTo>
                    <a:pt x="76" y="842"/>
                  </a:lnTo>
                  <a:lnTo>
                    <a:pt x="76" y="836"/>
                  </a:lnTo>
                  <a:lnTo>
                    <a:pt x="76" y="832"/>
                  </a:lnTo>
                  <a:lnTo>
                    <a:pt x="80" y="822"/>
                  </a:lnTo>
                  <a:lnTo>
                    <a:pt x="80" y="822"/>
                  </a:lnTo>
                  <a:lnTo>
                    <a:pt x="80" y="788"/>
                  </a:lnTo>
                  <a:lnTo>
                    <a:pt x="80" y="788"/>
                  </a:lnTo>
                  <a:lnTo>
                    <a:pt x="84" y="722"/>
                  </a:lnTo>
                  <a:lnTo>
                    <a:pt x="84" y="722"/>
                  </a:lnTo>
                  <a:lnTo>
                    <a:pt x="96" y="672"/>
                  </a:lnTo>
                  <a:lnTo>
                    <a:pt x="102" y="640"/>
                  </a:lnTo>
                  <a:lnTo>
                    <a:pt x="104" y="628"/>
                  </a:lnTo>
                  <a:lnTo>
                    <a:pt x="104" y="622"/>
                  </a:lnTo>
                  <a:lnTo>
                    <a:pt x="104" y="622"/>
                  </a:lnTo>
                  <a:lnTo>
                    <a:pt x="98" y="610"/>
                  </a:lnTo>
                  <a:lnTo>
                    <a:pt x="96" y="602"/>
                  </a:lnTo>
                  <a:lnTo>
                    <a:pt x="94" y="594"/>
                  </a:lnTo>
                  <a:lnTo>
                    <a:pt x="94" y="594"/>
                  </a:lnTo>
                  <a:lnTo>
                    <a:pt x="96" y="566"/>
                  </a:lnTo>
                  <a:lnTo>
                    <a:pt x="96" y="552"/>
                  </a:lnTo>
                  <a:lnTo>
                    <a:pt x="94" y="538"/>
                  </a:lnTo>
                  <a:lnTo>
                    <a:pt x="94" y="538"/>
                  </a:lnTo>
                  <a:lnTo>
                    <a:pt x="60" y="552"/>
                  </a:lnTo>
                  <a:lnTo>
                    <a:pt x="40" y="558"/>
                  </a:lnTo>
                  <a:lnTo>
                    <a:pt x="34" y="560"/>
                  </a:lnTo>
                  <a:lnTo>
                    <a:pt x="28" y="560"/>
                  </a:lnTo>
                  <a:lnTo>
                    <a:pt x="28" y="560"/>
                  </a:lnTo>
                  <a:lnTo>
                    <a:pt x="20" y="558"/>
                  </a:lnTo>
                  <a:lnTo>
                    <a:pt x="14" y="554"/>
                  </a:lnTo>
                  <a:lnTo>
                    <a:pt x="10" y="548"/>
                  </a:lnTo>
                  <a:lnTo>
                    <a:pt x="6" y="542"/>
                  </a:lnTo>
                  <a:lnTo>
                    <a:pt x="2" y="528"/>
                  </a:lnTo>
                  <a:lnTo>
                    <a:pt x="0" y="510"/>
                  </a:lnTo>
                  <a:lnTo>
                    <a:pt x="2" y="492"/>
                  </a:lnTo>
                  <a:lnTo>
                    <a:pt x="6" y="474"/>
                  </a:lnTo>
                  <a:lnTo>
                    <a:pt x="12" y="444"/>
                  </a:lnTo>
                  <a:lnTo>
                    <a:pt x="12" y="444"/>
                  </a:lnTo>
                  <a:lnTo>
                    <a:pt x="14" y="416"/>
                  </a:lnTo>
                  <a:lnTo>
                    <a:pt x="14" y="416"/>
                  </a:lnTo>
                  <a:lnTo>
                    <a:pt x="48" y="286"/>
                  </a:lnTo>
                  <a:lnTo>
                    <a:pt x="48" y="286"/>
                  </a:lnTo>
                  <a:lnTo>
                    <a:pt x="56" y="274"/>
                  </a:lnTo>
                  <a:lnTo>
                    <a:pt x="66" y="264"/>
                  </a:lnTo>
                  <a:lnTo>
                    <a:pt x="78" y="254"/>
                  </a:lnTo>
                  <a:lnTo>
                    <a:pt x="92" y="244"/>
                  </a:lnTo>
                  <a:lnTo>
                    <a:pt x="120" y="228"/>
                  </a:lnTo>
                  <a:lnTo>
                    <a:pt x="148" y="214"/>
                  </a:lnTo>
                  <a:lnTo>
                    <a:pt x="148" y="214"/>
                  </a:lnTo>
                  <a:lnTo>
                    <a:pt x="172" y="202"/>
                  </a:lnTo>
                  <a:lnTo>
                    <a:pt x="172" y="202"/>
                  </a:lnTo>
                  <a:lnTo>
                    <a:pt x="180" y="188"/>
                  </a:lnTo>
                  <a:lnTo>
                    <a:pt x="180" y="188"/>
                  </a:lnTo>
                  <a:lnTo>
                    <a:pt x="186" y="184"/>
                  </a:lnTo>
                  <a:lnTo>
                    <a:pt x="192" y="178"/>
                  </a:lnTo>
                  <a:lnTo>
                    <a:pt x="204" y="170"/>
                  </a:lnTo>
                  <a:lnTo>
                    <a:pt x="204" y="170"/>
                  </a:lnTo>
                  <a:lnTo>
                    <a:pt x="206" y="160"/>
                  </a:lnTo>
                  <a:lnTo>
                    <a:pt x="206" y="150"/>
                  </a:lnTo>
                  <a:lnTo>
                    <a:pt x="204" y="128"/>
                  </a:lnTo>
                  <a:lnTo>
                    <a:pt x="194" y="86"/>
                  </a:lnTo>
                  <a:lnTo>
                    <a:pt x="192" y="68"/>
                  </a:lnTo>
                  <a:lnTo>
                    <a:pt x="192" y="58"/>
                  </a:lnTo>
                  <a:lnTo>
                    <a:pt x="192" y="50"/>
                  </a:lnTo>
                  <a:lnTo>
                    <a:pt x="196" y="42"/>
                  </a:lnTo>
                  <a:lnTo>
                    <a:pt x="200" y="34"/>
                  </a:lnTo>
                  <a:lnTo>
                    <a:pt x="206" y="26"/>
                  </a:lnTo>
                  <a:lnTo>
                    <a:pt x="214" y="18"/>
                  </a:lnTo>
                  <a:lnTo>
                    <a:pt x="214" y="18"/>
                  </a:lnTo>
                  <a:lnTo>
                    <a:pt x="224" y="12"/>
                  </a:lnTo>
                  <a:lnTo>
                    <a:pt x="234" y="8"/>
                  </a:lnTo>
                  <a:lnTo>
                    <a:pt x="254" y="0"/>
                  </a:lnTo>
                  <a:lnTo>
                    <a:pt x="254" y="0"/>
                  </a:lnTo>
                  <a:close/>
                  <a:moveTo>
                    <a:pt x="952" y="594"/>
                  </a:moveTo>
                  <a:lnTo>
                    <a:pt x="952" y="594"/>
                  </a:lnTo>
                  <a:lnTo>
                    <a:pt x="954" y="614"/>
                  </a:lnTo>
                  <a:lnTo>
                    <a:pt x="952" y="636"/>
                  </a:lnTo>
                  <a:lnTo>
                    <a:pt x="952" y="636"/>
                  </a:lnTo>
                  <a:lnTo>
                    <a:pt x="956" y="636"/>
                  </a:lnTo>
                  <a:lnTo>
                    <a:pt x="956" y="636"/>
                  </a:lnTo>
                  <a:lnTo>
                    <a:pt x="970" y="632"/>
                  </a:lnTo>
                  <a:lnTo>
                    <a:pt x="970" y="632"/>
                  </a:lnTo>
                  <a:lnTo>
                    <a:pt x="968" y="622"/>
                  </a:lnTo>
                  <a:lnTo>
                    <a:pt x="964" y="610"/>
                  </a:lnTo>
                  <a:lnTo>
                    <a:pt x="960" y="600"/>
                  </a:lnTo>
                  <a:lnTo>
                    <a:pt x="956" y="596"/>
                  </a:lnTo>
                  <a:lnTo>
                    <a:pt x="952" y="594"/>
                  </a:lnTo>
                  <a:lnTo>
                    <a:pt x="952" y="594"/>
                  </a:lnTo>
                  <a:close/>
                  <a:moveTo>
                    <a:pt x="878" y="602"/>
                  </a:moveTo>
                  <a:lnTo>
                    <a:pt x="878" y="602"/>
                  </a:lnTo>
                  <a:lnTo>
                    <a:pt x="876" y="616"/>
                  </a:lnTo>
                  <a:lnTo>
                    <a:pt x="876" y="630"/>
                  </a:lnTo>
                  <a:lnTo>
                    <a:pt x="880" y="658"/>
                  </a:lnTo>
                  <a:lnTo>
                    <a:pt x="880" y="658"/>
                  </a:lnTo>
                  <a:lnTo>
                    <a:pt x="882" y="658"/>
                  </a:lnTo>
                  <a:lnTo>
                    <a:pt x="882" y="658"/>
                  </a:lnTo>
                  <a:lnTo>
                    <a:pt x="886" y="656"/>
                  </a:lnTo>
                  <a:lnTo>
                    <a:pt x="888" y="654"/>
                  </a:lnTo>
                  <a:lnTo>
                    <a:pt x="896" y="648"/>
                  </a:lnTo>
                  <a:lnTo>
                    <a:pt x="896" y="648"/>
                  </a:lnTo>
                  <a:lnTo>
                    <a:pt x="888" y="624"/>
                  </a:lnTo>
                  <a:lnTo>
                    <a:pt x="882" y="610"/>
                  </a:lnTo>
                  <a:lnTo>
                    <a:pt x="878" y="602"/>
                  </a:lnTo>
                  <a:lnTo>
                    <a:pt x="878" y="602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6" name="Freeform 185"/>
            <p:cNvSpPr>
              <a:spLocks noEditPoints="1"/>
            </p:cNvSpPr>
            <p:nvPr/>
          </p:nvSpPr>
          <p:spPr bwMode="auto">
            <a:xfrm>
              <a:off x="1978353" y="3247401"/>
              <a:ext cx="486396" cy="1245326"/>
            </a:xfrm>
            <a:custGeom>
              <a:avLst/>
              <a:gdLst/>
              <a:ahLst/>
              <a:cxnLst>
                <a:cxn ang="0">
                  <a:pos x="498" y="360"/>
                </a:cxn>
                <a:cxn ang="0">
                  <a:pos x="484" y="266"/>
                </a:cxn>
                <a:cxn ang="0">
                  <a:pos x="430" y="212"/>
                </a:cxn>
                <a:cxn ang="0">
                  <a:pos x="342" y="172"/>
                </a:cxn>
                <a:cxn ang="0">
                  <a:pos x="332" y="110"/>
                </a:cxn>
                <a:cxn ang="0">
                  <a:pos x="338" y="68"/>
                </a:cxn>
                <a:cxn ang="0">
                  <a:pos x="300" y="8"/>
                </a:cxn>
                <a:cxn ang="0">
                  <a:pos x="212" y="36"/>
                </a:cxn>
                <a:cxn ang="0">
                  <a:pos x="206" y="94"/>
                </a:cxn>
                <a:cxn ang="0">
                  <a:pos x="234" y="156"/>
                </a:cxn>
                <a:cxn ang="0">
                  <a:pos x="212" y="198"/>
                </a:cxn>
                <a:cxn ang="0">
                  <a:pos x="114" y="236"/>
                </a:cxn>
                <a:cxn ang="0">
                  <a:pos x="96" y="354"/>
                </a:cxn>
                <a:cxn ang="0">
                  <a:pos x="80" y="464"/>
                </a:cxn>
                <a:cxn ang="0">
                  <a:pos x="66" y="624"/>
                </a:cxn>
                <a:cxn ang="0">
                  <a:pos x="74" y="688"/>
                </a:cxn>
                <a:cxn ang="0">
                  <a:pos x="76" y="744"/>
                </a:cxn>
                <a:cxn ang="0">
                  <a:pos x="58" y="802"/>
                </a:cxn>
                <a:cxn ang="0">
                  <a:pos x="40" y="822"/>
                </a:cxn>
                <a:cxn ang="0">
                  <a:pos x="22" y="860"/>
                </a:cxn>
                <a:cxn ang="0">
                  <a:pos x="8" y="908"/>
                </a:cxn>
                <a:cxn ang="0">
                  <a:pos x="16" y="1034"/>
                </a:cxn>
                <a:cxn ang="0">
                  <a:pos x="30" y="1038"/>
                </a:cxn>
                <a:cxn ang="0">
                  <a:pos x="76" y="1050"/>
                </a:cxn>
                <a:cxn ang="0">
                  <a:pos x="76" y="1076"/>
                </a:cxn>
                <a:cxn ang="0">
                  <a:pos x="86" y="1140"/>
                </a:cxn>
                <a:cxn ang="0">
                  <a:pos x="80" y="1172"/>
                </a:cxn>
                <a:cxn ang="0">
                  <a:pos x="92" y="1204"/>
                </a:cxn>
                <a:cxn ang="0">
                  <a:pos x="82" y="1232"/>
                </a:cxn>
                <a:cxn ang="0">
                  <a:pos x="64" y="1266"/>
                </a:cxn>
                <a:cxn ang="0">
                  <a:pos x="34" y="1288"/>
                </a:cxn>
                <a:cxn ang="0">
                  <a:pos x="44" y="1312"/>
                </a:cxn>
                <a:cxn ang="0">
                  <a:pos x="162" y="1296"/>
                </a:cxn>
                <a:cxn ang="0">
                  <a:pos x="180" y="1262"/>
                </a:cxn>
                <a:cxn ang="0">
                  <a:pos x="216" y="1162"/>
                </a:cxn>
                <a:cxn ang="0">
                  <a:pos x="270" y="860"/>
                </a:cxn>
                <a:cxn ang="0">
                  <a:pos x="296" y="962"/>
                </a:cxn>
                <a:cxn ang="0">
                  <a:pos x="296" y="1112"/>
                </a:cxn>
                <a:cxn ang="0">
                  <a:pos x="284" y="1244"/>
                </a:cxn>
                <a:cxn ang="0">
                  <a:pos x="304" y="1286"/>
                </a:cxn>
                <a:cxn ang="0">
                  <a:pos x="322" y="1308"/>
                </a:cxn>
                <a:cxn ang="0">
                  <a:pos x="392" y="1300"/>
                </a:cxn>
                <a:cxn ang="0">
                  <a:pos x="380" y="1258"/>
                </a:cxn>
                <a:cxn ang="0">
                  <a:pos x="394" y="1192"/>
                </a:cxn>
                <a:cxn ang="0">
                  <a:pos x="434" y="886"/>
                </a:cxn>
                <a:cxn ang="0">
                  <a:pos x="450" y="680"/>
                </a:cxn>
                <a:cxn ang="0">
                  <a:pos x="476" y="658"/>
                </a:cxn>
                <a:cxn ang="0">
                  <a:pos x="502" y="606"/>
                </a:cxn>
                <a:cxn ang="0">
                  <a:pos x="514" y="512"/>
                </a:cxn>
                <a:cxn ang="0">
                  <a:pos x="112" y="732"/>
                </a:cxn>
                <a:cxn ang="0">
                  <a:pos x="106" y="742"/>
                </a:cxn>
                <a:cxn ang="0">
                  <a:pos x="90" y="800"/>
                </a:cxn>
                <a:cxn ang="0">
                  <a:pos x="100" y="768"/>
                </a:cxn>
                <a:cxn ang="0">
                  <a:pos x="102" y="1190"/>
                </a:cxn>
                <a:cxn ang="0">
                  <a:pos x="118" y="790"/>
                </a:cxn>
                <a:cxn ang="0">
                  <a:pos x="114" y="760"/>
                </a:cxn>
                <a:cxn ang="0">
                  <a:pos x="112" y="746"/>
                </a:cxn>
                <a:cxn ang="0">
                  <a:pos x="128" y="742"/>
                </a:cxn>
                <a:cxn ang="0">
                  <a:pos x="136" y="690"/>
                </a:cxn>
                <a:cxn ang="0">
                  <a:pos x="120" y="682"/>
                </a:cxn>
                <a:cxn ang="0">
                  <a:pos x="134" y="636"/>
                </a:cxn>
              </a:cxnLst>
              <a:rect l="0" t="0" r="r" b="b"/>
              <a:pathLst>
                <a:path w="514" h="1316">
                  <a:moveTo>
                    <a:pt x="514" y="502"/>
                  </a:moveTo>
                  <a:lnTo>
                    <a:pt x="514" y="502"/>
                  </a:lnTo>
                  <a:lnTo>
                    <a:pt x="514" y="484"/>
                  </a:lnTo>
                  <a:lnTo>
                    <a:pt x="514" y="484"/>
                  </a:lnTo>
                  <a:lnTo>
                    <a:pt x="512" y="466"/>
                  </a:lnTo>
                  <a:lnTo>
                    <a:pt x="512" y="466"/>
                  </a:lnTo>
                  <a:lnTo>
                    <a:pt x="510" y="438"/>
                  </a:lnTo>
                  <a:lnTo>
                    <a:pt x="510" y="438"/>
                  </a:lnTo>
                  <a:lnTo>
                    <a:pt x="506" y="412"/>
                  </a:lnTo>
                  <a:lnTo>
                    <a:pt x="506" y="412"/>
                  </a:lnTo>
                  <a:lnTo>
                    <a:pt x="502" y="392"/>
                  </a:lnTo>
                  <a:lnTo>
                    <a:pt x="502" y="392"/>
                  </a:lnTo>
                  <a:lnTo>
                    <a:pt x="502" y="380"/>
                  </a:lnTo>
                  <a:lnTo>
                    <a:pt x="502" y="380"/>
                  </a:lnTo>
                  <a:lnTo>
                    <a:pt x="500" y="368"/>
                  </a:lnTo>
                  <a:lnTo>
                    <a:pt x="500" y="368"/>
                  </a:lnTo>
                  <a:lnTo>
                    <a:pt x="498" y="360"/>
                  </a:lnTo>
                  <a:lnTo>
                    <a:pt x="498" y="360"/>
                  </a:lnTo>
                  <a:lnTo>
                    <a:pt x="492" y="346"/>
                  </a:lnTo>
                  <a:lnTo>
                    <a:pt x="492" y="346"/>
                  </a:lnTo>
                  <a:lnTo>
                    <a:pt x="494" y="344"/>
                  </a:lnTo>
                  <a:lnTo>
                    <a:pt x="494" y="338"/>
                  </a:lnTo>
                  <a:lnTo>
                    <a:pt x="494" y="338"/>
                  </a:lnTo>
                  <a:lnTo>
                    <a:pt x="492" y="324"/>
                  </a:lnTo>
                  <a:lnTo>
                    <a:pt x="492" y="324"/>
                  </a:lnTo>
                  <a:lnTo>
                    <a:pt x="490" y="314"/>
                  </a:lnTo>
                  <a:lnTo>
                    <a:pt x="490" y="314"/>
                  </a:lnTo>
                  <a:lnTo>
                    <a:pt x="490" y="310"/>
                  </a:lnTo>
                  <a:lnTo>
                    <a:pt x="490" y="310"/>
                  </a:lnTo>
                  <a:lnTo>
                    <a:pt x="488" y="296"/>
                  </a:lnTo>
                  <a:lnTo>
                    <a:pt x="488" y="296"/>
                  </a:lnTo>
                  <a:lnTo>
                    <a:pt x="484" y="284"/>
                  </a:lnTo>
                  <a:lnTo>
                    <a:pt x="484" y="284"/>
                  </a:lnTo>
                  <a:lnTo>
                    <a:pt x="482" y="278"/>
                  </a:lnTo>
                  <a:lnTo>
                    <a:pt x="482" y="278"/>
                  </a:lnTo>
                  <a:lnTo>
                    <a:pt x="484" y="266"/>
                  </a:lnTo>
                  <a:lnTo>
                    <a:pt x="484" y="266"/>
                  </a:lnTo>
                  <a:lnTo>
                    <a:pt x="484" y="252"/>
                  </a:lnTo>
                  <a:lnTo>
                    <a:pt x="484" y="252"/>
                  </a:lnTo>
                  <a:lnTo>
                    <a:pt x="482" y="236"/>
                  </a:lnTo>
                  <a:lnTo>
                    <a:pt x="482" y="236"/>
                  </a:lnTo>
                  <a:lnTo>
                    <a:pt x="480" y="230"/>
                  </a:lnTo>
                  <a:lnTo>
                    <a:pt x="476" y="226"/>
                  </a:lnTo>
                  <a:lnTo>
                    <a:pt x="476" y="226"/>
                  </a:lnTo>
                  <a:lnTo>
                    <a:pt x="472" y="226"/>
                  </a:lnTo>
                  <a:lnTo>
                    <a:pt x="472" y="226"/>
                  </a:lnTo>
                  <a:lnTo>
                    <a:pt x="472" y="224"/>
                  </a:lnTo>
                  <a:lnTo>
                    <a:pt x="466" y="222"/>
                  </a:lnTo>
                  <a:lnTo>
                    <a:pt x="466" y="222"/>
                  </a:lnTo>
                  <a:lnTo>
                    <a:pt x="450" y="218"/>
                  </a:lnTo>
                  <a:lnTo>
                    <a:pt x="450" y="218"/>
                  </a:lnTo>
                  <a:lnTo>
                    <a:pt x="442" y="216"/>
                  </a:lnTo>
                  <a:lnTo>
                    <a:pt x="442" y="216"/>
                  </a:lnTo>
                  <a:lnTo>
                    <a:pt x="430" y="212"/>
                  </a:lnTo>
                  <a:lnTo>
                    <a:pt x="430" y="212"/>
                  </a:lnTo>
                  <a:lnTo>
                    <a:pt x="418" y="208"/>
                  </a:lnTo>
                  <a:lnTo>
                    <a:pt x="418" y="208"/>
                  </a:lnTo>
                  <a:lnTo>
                    <a:pt x="402" y="204"/>
                  </a:lnTo>
                  <a:lnTo>
                    <a:pt x="402" y="204"/>
                  </a:lnTo>
                  <a:lnTo>
                    <a:pt x="380" y="194"/>
                  </a:lnTo>
                  <a:lnTo>
                    <a:pt x="380" y="194"/>
                  </a:lnTo>
                  <a:lnTo>
                    <a:pt x="366" y="190"/>
                  </a:lnTo>
                  <a:lnTo>
                    <a:pt x="366" y="190"/>
                  </a:lnTo>
                  <a:lnTo>
                    <a:pt x="358" y="188"/>
                  </a:lnTo>
                  <a:lnTo>
                    <a:pt x="358" y="188"/>
                  </a:lnTo>
                  <a:lnTo>
                    <a:pt x="352" y="184"/>
                  </a:lnTo>
                  <a:lnTo>
                    <a:pt x="352" y="184"/>
                  </a:lnTo>
                  <a:lnTo>
                    <a:pt x="348" y="182"/>
                  </a:lnTo>
                  <a:lnTo>
                    <a:pt x="346" y="178"/>
                  </a:lnTo>
                  <a:lnTo>
                    <a:pt x="346" y="178"/>
                  </a:lnTo>
                  <a:lnTo>
                    <a:pt x="342" y="172"/>
                  </a:lnTo>
                  <a:lnTo>
                    <a:pt x="342" y="172"/>
                  </a:lnTo>
                  <a:lnTo>
                    <a:pt x="336" y="168"/>
                  </a:lnTo>
                  <a:lnTo>
                    <a:pt x="336" y="168"/>
                  </a:lnTo>
                  <a:lnTo>
                    <a:pt x="336" y="166"/>
                  </a:lnTo>
                  <a:lnTo>
                    <a:pt x="336" y="166"/>
                  </a:lnTo>
                  <a:lnTo>
                    <a:pt x="334" y="166"/>
                  </a:lnTo>
                  <a:lnTo>
                    <a:pt x="334" y="164"/>
                  </a:lnTo>
                  <a:lnTo>
                    <a:pt x="334" y="164"/>
                  </a:lnTo>
                  <a:lnTo>
                    <a:pt x="332" y="158"/>
                  </a:lnTo>
                  <a:lnTo>
                    <a:pt x="332" y="158"/>
                  </a:lnTo>
                  <a:lnTo>
                    <a:pt x="332" y="158"/>
                  </a:lnTo>
                  <a:lnTo>
                    <a:pt x="332" y="158"/>
                  </a:lnTo>
                  <a:lnTo>
                    <a:pt x="330" y="148"/>
                  </a:lnTo>
                  <a:lnTo>
                    <a:pt x="330" y="148"/>
                  </a:lnTo>
                  <a:lnTo>
                    <a:pt x="330" y="138"/>
                  </a:lnTo>
                  <a:lnTo>
                    <a:pt x="330" y="138"/>
                  </a:lnTo>
                  <a:lnTo>
                    <a:pt x="332" y="122"/>
                  </a:lnTo>
                  <a:lnTo>
                    <a:pt x="332" y="122"/>
                  </a:lnTo>
                  <a:lnTo>
                    <a:pt x="332" y="110"/>
                  </a:lnTo>
                  <a:lnTo>
                    <a:pt x="332" y="110"/>
                  </a:lnTo>
                  <a:lnTo>
                    <a:pt x="334" y="108"/>
                  </a:lnTo>
                  <a:lnTo>
                    <a:pt x="334" y="108"/>
                  </a:lnTo>
                  <a:lnTo>
                    <a:pt x="336" y="108"/>
                  </a:lnTo>
                  <a:lnTo>
                    <a:pt x="336" y="106"/>
                  </a:lnTo>
                  <a:lnTo>
                    <a:pt x="336" y="106"/>
                  </a:lnTo>
                  <a:lnTo>
                    <a:pt x="338" y="104"/>
                  </a:lnTo>
                  <a:lnTo>
                    <a:pt x="338" y="104"/>
                  </a:lnTo>
                  <a:lnTo>
                    <a:pt x="340" y="102"/>
                  </a:lnTo>
                  <a:lnTo>
                    <a:pt x="340" y="98"/>
                  </a:lnTo>
                  <a:lnTo>
                    <a:pt x="340" y="98"/>
                  </a:lnTo>
                  <a:lnTo>
                    <a:pt x="342" y="88"/>
                  </a:lnTo>
                  <a:lnTo>
                    <a:pt x="342" y="88"/>
                  </a:lnTo>
                  <a:lnTo>
                    <a:pt x="342" y="76"/>
                  </a:lnTo>
                  <a:lnTo>
                    <a:pt x="342" y="76"/>
                  </a:lnTo>
                  <a:lnTo>
                    <a:pt x="340" y="70"/>
                  </a:lnTo>
                  <a:lnTo>
                    <a:pt x="338" y="68"/>
                  </a:lnTo>
                  <a:lnTo>
                    <a:pt x="338" y="68"/>
                  </a:lnTo>
                  <a:lnTo>
                    <a:pt x="334" y="66"/>
                  </a:lnTo>
                  <a:lnTo>
                    <a:pt x="334" y="68"/>
                  </a:lnTo>
                  <a:lnTo>
                    <a:pt x="334" y="68"/>
                  </a:lnTo>
                  <a:lnTo>
                    <a:pt x="334" y="62"/>
                  </a:lnTo>
                  <a:lnTo>
                    <a:pt x="334" y="62"/>
                  </a:lnTo>
                  <a:lnTo>
                    <a:pt x="332" y="56"/>
                  </a:lnTo>
                  <a:lnTo>
                    <a:pt x="332" y="56"/>
                  </a:lnTo>
                  <a:lnTo>
                    <a:pt x="330" y="46"/>
                  </a:lnTo>
                  <a:lnTo>
                    <a:pt x="330" y="46"/>
                  </a:lnTo>
                  <a:lnTo>
                    <a:pt x="326" y="32"/>
                  </a:lnTo>
                  <a:lnTo>
                    <a:pt x="326" y="32"/>
                  </a:lnTo>
                  <a:lnTo>
                    <a:pt x="324" y="26"/>
                  </a:lnTo>
                  <a:lnTo>
                    <a:pt x="320" y="22"/>
                  </a:lnTo>
                  <a:lnTo>
                    <a:pt x="320" y="22"/>
                  </a:lnTo>
                  <a:lnTo>
                    <a:pt x="310" y="14"/>
                  </a:lnTo>
                  <a:lnTo>
                    <a:pt x="310" y="14"/>
                  </a:lnTo>
                  <a:lnTo>
                    <a:pt x="300" y="8"/>
                  </a:lnTo>
                  <a:lnTo>
                    <a:pt x="300" y="8"/>
                  </a:lnTo>
                  <a:lnTo>
                    <a:pt x="290" y="4"/>
                  </a:lnTo>
                  <a:lnTo>
                    <a:pt x="290" y="4"/>
                  </a:lnTo>
                  <a:lnTo>
                    <a:pt x="280" y="2"/>
                  </a:lnTo>
                  <a:lnTo>
                    <a:pt x="268" y="0"/>
                  </a:lnTo>
                  <a:lnTo>
                    <a:pt x="268" y="0"/>
                  </a:lnTo>
                  <a:lnTo>
                    <a:pt x="260" y="0"/>
                  </a:lnTo>
                  <a:lnTo>
                    <a:pt x="254" y="0"/>
                  </a:lnTo>
                  <a:lnTo>
                    <a:pt x="254" y="0"/>
                  </a:lnTo>
                  <a:lnTo>
                    <a:pt x="244" y="4"/>
                  </a:lnTo>
                  <a:lnTo>
                    <a:pt x="234" y="12"/>
                  </a:lnTo>
                  <a:lnTo>
                    <a:pt x="234" y="12"/>
                  </a:lnTo>
                  <a:lnTo>
                    <a:pt x="222" y="24"/>
                  </a:lnTo>
                  <a:lnTo>
                    <a:pt x="222" y="24"/>
                  </a:lnTo>
                  <a:lnTo>
                    <a:pt x="218" y="30"/>
                  </a:lnTo>
                  <a:lnTo>
                    <a:pt x="214" y="32"/>
                  </a:lnTo>
                  <a:lnTo>
                    <a:pt x="214" y="32"/>
                  </a:lnTo>
                  <a:lnTo>
                    <a:pt x="214" y="34"/>
                  </a:lnTo>
                  <a:lnTo>
                    <a:pt x="212" y="36"/>
                  </a:lnTo>
                  <a:lnTo>
                    <a:pt x="212" y="36"/>
                  </a:lnTo>
                  <a:lnTo>
                    <a:pt x="210" y="42"/>
                  </a:lnTo>
                  <a:lnTo>
                    <a:pt x="210" y="42"/>
                  </a:lnTo>
                  <a:lnTo>
                    <a:pt x="208" y="54"/>
                  </a:lnTo>
                  <a:lnTo>
                    <a:pt x="208" y="54"/>
                  </a:lnTo>
                  <a:lnTo>
                    <a:pt x="208" y="62"/>
                  </a:lnTo>
                  <a:lnTo>
                    <a:pt x="208" y="62"/>
                  </a:lnTo>
                  <a:lnTo>
                    <a:pt x="208" y="70"/>
                  </a:lnTo>
                  <a:lnTo>
                    <a:pt x="208" y="70"/>
                  </a:lnTo>
                  <a:lnTo>
                    <a:pt x="210" y="82"/>
                  </a:lnTo>
                  <a:lnTo>
                    <a:pt x="210" y="82"/>
                  </a:lnTo>
                  <a:lnTo>
                    <a:pt x="212" y="84"/>
                  </a:lnTo>
                  <a:lnTo>
                    <a:pt x="210" y="86"/>
                  </a:lnTo>
                  <a:lnTo>
                    <a:pt x="210" y="86"/>
                  </a:lnTo>
                  <a:lnTo>
                    <a:pt x="208" y="86"/>
                  </a:lnTo>
                  <a:lnTo>
                    <a:pt x="206" y="88"/>
                  </a:lnTo>
                  <a:lnTo>
                    <a:pt x="206" y="88"/>
                  </a:lnTo>
                  <a:lnTo>
                    <a:pt x="206" y="94"/>
                  </a:lnTo>
                  <a:lnTo>
                    <a:pt x="208" y="100"/>
                  </a:lnTo>
                  <a:lnTo>
                    <a:pt x="208" y="100"/>
                  </a:lnTo>
                  <a:lnTo>
                    <a:pt x="210" y="110"/>
                  </a:lnTo>
                  <a:lnTo>
                    <a:pt x="210" y="110"/>
                  </a:lnTo>
                  <a:lnTo>
                    <a:pt x="212" y="116"/>
                  </a:lnTo>
                  <a:lnTo>
                    <a:pt x="214" y="120"/>
                  </a:lnTo>
                  <a:lnTo>
                    <a:pt x="214" y="120"/>
                  </a:lnTo>
                  <a:lnTo>
                    <a:pt x="218" y="124"/>
                  </a:lnTo>
                  <a:lnTo>
                    <a:pt x="218" y="124"/>
                  </a:lnTo>
                  <a:lnTo>
                    <a:pt x="220" y="124"/>
                  </a:lnTo>
                  <a:lnTo>
                    <a:pt x="220" y="124"/>
                  </a:lnTo>
                  <a:lnTo>
                    <a:pt x="224" y="134"/>
                  </a:lnTo>
                  <a:lnTo>
                    <a:pt x="224" y="134"/>
                  </a:lnTo>
                  <a:lnTo>
                    <a:pt x="228" y="142"/>
                  </a:lnTo>
                  <a:lnTo>
                    <a:pt x="228" y="142"/>
                  </a:lnTo>
                  <a:lnTo>
                    <a:pt x="230" y="148"/>
                  </a:lnTo>
                  <a:lnTo>
                    <a:pt x="230" y="148"/>
                  </a:lnTo>
                  <a:lnTo>
                    <a:pt x="234" y="156"/>
                  </a:lnTo>
                  <a:lnTo>
                    <a:pt x="234" y="162"/>
                  </a:lnTo>
                  <a:lnTo>
                    <a:pt x="234" y="162"/>
                  </a:lnTo>
                  <a:lnTo>
                    <a:pt x="234" y="166"/>
                  </a:lnTo>
                  <a:lnTo>
                    <a:pt x="234" y="170"/>
                  </a:lnTo>
                  <a:lnTo>
                    <a:pt x="234" y="170"/>
                  </a:lnTo>
                  <a:lnTo>
                    <a:pt x="236" y="174"/>
                  </a:lnTo>
                  <a:lnTo>
                    <a:pt x="236" y="178"/>
                  </a:lnTo>
                  <a:lnTo>
                    <a:pt x="236" y="178"/>
                  </a:lnTo>
                  <a:lnTo>
                    <a:pt x="234" y="182"/>
                  </a:lnTo>
                  <a:lnTo>
                    <a:pt x="234" y="182"/>
                  </a:lnTo>
                  <a:lnTo>
                    <a:pt x="232" y="188"/>
                  </a:lnTo>
                  <a:lnTo>
                    <a:pt x="232" y="188"/>
                  </a:lnTo>
                  <a:lnTo>
                    <a:pt x="224" y="192"/>
                  </a:lnTo>
                  <a:lnTo>
                    <a:pt x="224" y="192"/>
                  </a:lnTo>
                  <a:lnTo>
                    <a:pt x="218" y="196"/>
                  </a:lnTo>
                  <a:lnTo>
                    <a:pt x="218" y="196"/>
                  </a:lnTo>
                  <a:lnTo>
                    <a:pt x="212" y="198"/>
                  </a:lnTo>
                  <a:lnTo>
                    <a:pt x="212" y="198"/>
                  </a:lnTo>
                  <a:lnTo>
                    <a:pt x="206" y="198"/>
                  </a:lnTo>
                  <a:lnTo>
                    <a:pt x="198" y="202"/>
                  </a:lnTo>
                  <a:lnTo>
                    <a:pt x="198" y="202"/>
                  </a:lnTo>
                  <a:lnTo>
                    <a:pt x="180" y="210"/>
                  </a:lnTo>
                  <a:lnTo>
                    <a:pt x="180" y="210"/>
                  </a:lnTo>
                  <a:lnTo>
                    <a:pt x="166" y="216"/>
                  </a:lnTo>
                  <a:lnTo>
                    <a:pt x="166" y="216"/>
                  </a:lnTo>
                  <a:lnTo>
                    <a:pt x="150" y="220"/>
                  </a:lnTo>
                  <a:lnTo>
                    <a:pt x="150" y="220"/>
                  </a:lnTo>
                  <a:lnTo>
                    <a:pt x="136" y="224"/>
                  </a:lnTo>
                  <a:lnTo>
                    <a:pt x="136" y="224"/>
                  </a:lnTo>
                  <a:lnTo>
                    <a:pt x="124" y="228"/>
                  </a:lnTo>
                  <a:lnTo>
                    <a:pt x="124" y="228"/>
                  </a:lnTo>
                  <a:lnTo>
                    <a:pt x="118" y="232"/>
                  </a:lnTo>
                  <a:lnTo>
                    <a:pt x="118" y="232"/>
                  </a:lnTo>
                  <a:lnTo>
                    <a:pt x="116" y="232"/>
                  </a:lnTo>
                  <a:lnTo>
                    <a:pt x="114" y="236"/>
                  </a:lnTo>
                  <a:lnTo>
                    <a:pt x="114" y="236"/>
                  </a:lnTo>
                  <a:lnTo>
                    <a:pt x="110" y="242"/>
                  </a:lnTo>
                  <a:lnTo>
                    <a:pt x="110" y="252"/>
                  </a:lnTo>
                  <a:lnTo>
                    <a:pt x="110" y="252"/>
                  </a:lnTo>
                  <a:lnTo>
                    <a:pt x="110" y="266"/>
                  </a:lnTo>
                  <a:lnTo>
                    <a:pt x="110" y="266"/>
                  </a:lnTo>
                  <a:lnTo>
                    <a:pt x="110" y="274"/>
                  </a:lnTo>
                  <a:lnTo>
                    <a:pt x="110" y="274"/>
                  </a:lnTo>
                  <a:lnTo>
                    <a:pt x="110" y="282"/>
                  </a:lnTo>
                  <a:lnTo>
                    <a:pt x="110" y="282"/>
                  </a:lnTo>
                  <a:lnTo>
                    <a:pt x="104" y="292"/>
                  </a:lnTo>
                  <a:lnTo>
                    <a:pt x="104" y="292"/>
                  </a:lnTo>
                  <a:lnTo>
                    <a:pt x="102" y="304"/>
                  </a:lnTo>
                  <a:lnTo>
                    <a:pt x="102" y="304"/>
                  </a:lnTo>
                  <a:lnTo>
                    <a:pt x="100" y="316"/>
                  </a:lnTo>
                  <a:lnTo>
                    <a:pt x="100" y="316"/>
                  </a:lnTo>
                  <a:lnTo>
                    <a:pt x="98" y="336"/>
                  </a:lnTo>
                  <a:lnTo>
                    <a:pt x="98" y="336"/>
                  </a:lnTo>
                  <a:lnTo>
                    <a:pt x="96" y="354"/>
                  </a:lnTo>
                  <a:lnTo>
                    <a:pt x="96" y="354"/>
                  </a:lnTo>
                  <a:lnTo>
                    <a:pt x="94" y="366"/>
                  </a:lnTo>
                  <a:lnTo>
                    <a:pt x="94" y="366"/>
                  </a:lnTo>
                  <a:lnTo>
                    <a:pt x="88" y="388"/>
                  </a:lnTo>
                  <a:lnTo>
                    <a:pt x="88" y="388"/>
                  </a:lnTo>
                  <a:lnTo>
                    <a:pt x="86" y="404"/>
                  </a:lnTo>
                  <a:lnTo>
                    <a:pt x="86" y="404"/>
                  </a:lnTo>
                  <a:lnTo>
                    <a:pt x="84" y="418"/>
                  </a:lnTo>
                  <a:lnTo>
                    <a:pt x="84" y="418"/>
                  </a:lnTo>
                  <a:lnTo>
                    <a:pt x="84" y="424"/>
                  </a:lnTo>
                  <a:lnTo>
                    <a:pt x="84" y="424"/>
                  </a:lnTo>
                  <a:lnTo>
                    <a:pt x="84" y="432"/>
                  </a:lnTo>
                  <a:lnTo>
                    <a:pt x="84" y="432"/>
                  </a:lnTo>
                  <a:lnTo>
                    <a:pt x="82" y="440"/>
                  </a:lnTo>
                  <a:lnTo>
                    <a:pt x="80" y="450"/>
                  </a:lnTo>
                  <a:lnTo>
                    <a:pt x="80" y="450"/>
                  </a:lnTo>
                  <a:lnTo>
                    <a:pt x="80" y="464"/>
                  </a:lnTo>
                  <a:lnTo>
                    <a:pt x="80" y="464"/>
                  </a:lnTo>
                  <a:lnTo>
                    <a:pt x="78" y="470"/>
                  </a:lnTo>
                  <a:lnTo>
                    <a:pt x="76" y="480"/>
                  </a:lnTo>
                  <a:lnTo>
                    <a:pt x="76" y="480"/>
                  </a:lnTo>
                  <a:lnTo>
                    <a:pt x="74" y="512"/>
                  </a:lnTo>
                  <a:lnTo>
                    <a:pt x="74" y="512"/>
                  </a:lnTo>
                  <a:lnTo>
                    <a:pt x="72" y="542"/>
                  </a:lnTo>
                  <a:lnTo>
                    <a:pt x="72" y="542"/>
                  </a:lnTo>
                  <a:lnTo>
                    <a:pt x="70" y="562"/>
                  </a:lnTo>
                  <a:lnTo>
                    <a:pt x="70" y="562"/>
                  </a:lnTo>
                  <a:lnTo>
                    <a:pt x="68" y="570"/>
                  </a:lnTo>
                  <a:lnTo>
                    <a:pt x="66" y="578"/>
                  </a:lnTo>
                  <a:lnTo>
                    <a:pt x="66" y="578"/>
                  </a:lnTo>
                  <a:lnTo>
                    <a:pt x="66" y="592"/>
                  </a:lnTo>
                  <a:lnTo>
                    <a:pt x="66" y="592"/>
                  </a:lnTo>
                  <a:lnTo>
                    <a:pt x="66" y="606"/>
                  </a:lnTo>
                  <a:lnTo>
                    <a:pt x="66" y="606"/>
                  </a:lnTo>
                  <a:lnTo>
                    <a:pt x="66" y="624"/>
                  </a:lnTo>
                  <a:lnTo>
                    <a:pt x="66" y="624"/>
                  </a:lnTo>
                  <a:lnTo>
                    <a:pt x="66" y="642"/>
                  </a:lnTo>
                  <a:lnTo>
                    <a:pt x="66" y="642"/>
                  </a:lnTo>
                  <a:lnTo>
                    <a:pt x="66" y="658"/>
                  </a:lnTo>
                  <a:lnTo>
                    <a:pt x="66" y="658"/>
                  </a:lnTo>
                  <a:lnTo>
                    <a:pt x="66" y="660"/>
                  </a:lnTo>
                  <a:lnTo>
                    <a:pt x="66" y="662"/>
                  </a:lnTo>
                  <a:lnTo>
                    <a:pt x="66" y="662"/>
                  </a:lnTo>
                  <a:lnTo>
                    <a:pt x="70" y="664"/>
                  </a:lnTo>
                  <a:lnTo>
                    <a:pt x="70" y="664"/>
                  </a:lnTo>
                  <a:lnTo>
                    <a:pt x="72" y="664"/>
                  </a:lnTo>
                  <a:lnTo>
                    <a:pt x="72" y="664"/>
                  </a:lnTo>
                  <a:lnTo>
                    <a:pt x="74" y="670"/>
                  </a:lnTo>
                  <a:lnTo>
                    <a:pt x="74" y="670"/>
                  </a:lnTo>
                  <a:lnTo>
                    <a:pt x="74" y="676"/>
                  </a:lnTo>
                  <a:lnTo>
                    <a:pt x="74" y="676"/>
                  </a:lnTo>
                  <a:lnTo>
                    <a:pt x="74" y="676"/>
                  </a:lnTo>
                  <a:lnTo>
                    <a:pt x="74" y="676"/>
                  </a:lnTo>
                  <a:lnTo>
                    <a:pt x="74" y="688"/>
                  </a:lnTo>
                  <a:lnTo>
                    <a:pt x="74" y="688"/>
                  </a:lnTo>
                  <a:lnTo>
                    <a:pt x="72" y="694"/>
                  </a:lnTo>
                  <a:lnTo>
                    <a:pt x="72" y="694"/>
                  </a:lnTo>
                  <a:lnTo>
                    <a:pt x="72" y="702"/>
                  </a:lnTo>
                  <a:lnTo>
                    <a:pt x="72" y="702"/>
                  </a:lnTo>
                  <a:lnTo>
                    <a:pt x="70" y="708"/>
                  </a:lnTo>
                  <a:lnTo>
                    <a:pt x="70" y="708"/>
                  </a:lnTo>
                  <a:lnTo>
                    <a:pt x="70" y="712"/>
                  </a:lnTo>
                  <a:lnTo>
                    <a:pt x="70" y="712"/>
                  </a:lnTo>
                  <a:lnTo>
                    <a:pt x="72" y="716"/>
                  </a:lnTo>
                  <a:lnTo>
                    <a:pt x="72" y="716"/>
                  </a:lnTo>
                  <a:lnTo>
                    <a:pt x="72" y="722"/>
                  </a:lnTo>
                  <a:lnTo>
                    <a:pt x="72" y="722"/>
                  </a:lnTo>
                  <a:lnTo>
                    <a:pt x="74" y="728"/>
                  </a:lnTo>
                  <a:lnTo>
                    <a:pt x="74" y="728"/>
                  </a:lnTo>
                  <a:lnTo>
                    <a:pt x="74" y="738"/>
                  </a:lnTo>
                  <a:lnTo>
                    <a:pt x="74" y="738"/>
                  </a:lnTo>
                  <a:lnTo>
                    <a:pt x="76" y="744"/>
                  </a:lnTo>
                  <a:lnTo>
                    <a:pt x="76" y="744"/>
                  </a:lnTo>
                  <a:lnTo>
                    <a:pt x="76" y="746"/>
                  </a:lnTo>
                  <a:lnTo>
                    <a:pt x="76" y="746"/>
                  </a:lnTo>
                  <a:lnTo>
                    <a:pt x="76" y="750"/>
                  </a:lnTo>
                  <a:lnTo>
                    <a:pt x="76" y="750"/>
                  </a:lnTo>
                  <a:lnTo>
                    <a:pt x="78" y="752"/>
                  </a:lnTo>
                  <a:lnTo>
                    <a:pt x="78" y="752"/>
                  </a:lnTo>
                  <a:lnTo>
                    <a:pt x="78" y="754"/>
                  </a:lnTo>
                  <a:lnTo>
                    <a:pt x="78" y="754"/>
                  </a:lnTo>
                  <a:lnTo>
                    <a:pt x="76" y="762"/>
                  </a:lnTo>
                  <a:lnTo>
                    <a:pt x="76" y="762"/>
                  </a:lnTo>
                  <a:lnTo>
                    <a:pt x="72" y="770"/>
                  </a:lnTo>
                  <a:lnTo>
                    <a:pt x="72" y="770"/>
                  </a:lnTo>
                  <a:lnTo>
                    <a:pt x="68" y="778"/>
                  </a:lnTo>
                  <a:lnTo>
                    <a:pt x="68" y="778"/>
                  </a:lnTo>
                  <a:lnTo>
                    <a:pt x="62" y="792"/>
                  </a:lnTo>
                  <a:lnTo>
                    <a:pt x="62" y="792"/>
                  </a:lnTo>
                  <a:lnTo>
                    <a:pt x="58" y="802"/>
                  </a:lnTo>
                  <a:lnTo>
                    <a:pt x="56" y="812"/>
                  </a:lnTo>
                  <a:lnTo>
                    <a:pt x="56" y="812"/>
                  </a:lnTo>
                  <a:lnTo>
                    <a:pt x="56" y="822"/>
                  </a:lnTo>
                  <a:lnTo>
                    <a:pt x="56" y="822"/>
                  </a:lnTo>
                  <a:lnTo>
                    <a:pt x="54" y="822"/>
                  </a:lnTo>
                  <a:lnTo>
                    <a:pt x="54" y="822"/>
                  </a:lnTo>
                  <a:lnTo>
                    <a:pt x="48" y="820"/>
                  </a:lnTo>
                  <a:lnTo>
                    <a:pt x="48" y="820"/>
                  </a:lnTo>
                  <a:lnTo>
                    <a:pt x="46" y="820"/>
                  </a:lnTo>
                  <a:lnTo>
                    <a:pt x="46" y="820"/>
                  </a:lnTo>
                  <a:lnTo>
                    <a:pt x="44" y="822"/>
                  </a:lnTo>
                  <a:lnTo>
                    <a:pt x="44" y="822"/>
                  </a:lnTo>
                  <a:lnTo>
                    <a:pt x="44" y="822"/>
                  </a:lnTo>
                  <a:lnTo>
                    <a:pt x="44" y="822"/>
                  </a:lnTo>
                  <a:lnTo>
                    <a:pt x="42" y="822"/>
                  </a:lnTo>
                  <a:lnTo>
                    <a:pt x="42" y="822"/>
                  </a:lnTo>
                  <a:lnTo>
                    <a:pt x="40" y="822"/>
                  </a:lnTo>
                  <a:lnTo>
                    <a:pt x="40" y="822"/>
                  </a:lnTo>
                  <a:lnTo>
                    <a:pt x="40" y="826"/>
                  </a:lnTo>
                  <a:lnTo>
                    <a:pt x="40" y="826"/>
                  </a:lnTo>
                  <a:lnTo>
                    <a:pt x="38" y="830"/>
                  </a:lnTo>
                  <a:lnTo>
                    <a:pt x="38" y="830"/>
                  </a:lnTo>
                  <a:lnTo>
                    <a:pt x="36" y="830"/>
                  </a:lnTo>
                  <a:lnTo>
                    <a:pt x="36" y="832"/>
                  </a:lnTo>
                  <a:lnTo>
                    <a:pt x="36" y="832"/>
                  </a:lnTo>
                  <a:lnTo>
                    <a:pt x="36" y="834"/>
                  </a:lnTo>
                  <a:lnTo>
                    <a:pt x="36" y="834"/>
                  </a:lnTo>
                  <a:lnTo>
                    <a:pt x="30" y="844"/>
                  </a:lnTo>
                  <a:lnTo>
                    <a:pt x="30" y="844"/>
                  </a:lnTo>
                  <a:lnTo>
                    <a:pt x="28" y="846"/>
                  </a:lnTo>
                  <a:lnTo>
                    <a:pt x="28" y="846"/>
                  </a:lnTo>
                  <a:lnTo>
                    <a:pt x="26" y="854"/>
                  </a:lnTo>
                  <a:lnTo>
                    <a:pt x="26" y="854"/>
                  </a:lnTo>
                  <a:lnTo>
                    <a:pt x="24" y="856"/>
                  </a:lnTo>
                  <a:lnTo>
                    <a:pt x="24" y="856"/>
                  </a:lnTo>
                  <a:lnTo>
                    <a:pt x="22" y="860"/>
                  </a:lnTo>
                  <a:lnTo>
                    <a:pt x="22" y="860"/>
                  </a:lnTo>
                  <a:lnTo>
                    <a:pt x="18" y="866"/>
                  </a:lnTo>
                  <a:lnTo>
                    <a:pt x="18" y="866"/>
                  </a:lnTo>
                  <a:lnTo>
                    <a:pt x="16" y="876"/>
                  </a:lnTo>
                  <a:lnTo>
                    <a:pt x="16" y="876"/>
                  </a:lnTo>
                  <a:lnTo>
                    <a:pt x="14" y="884"/>
                  </a:lnTo>
                  <a:lnTo>
                    <a:pt x="14" y="884"/>
                  </a:lnTo>
                  <a:lnTo>
                    <a:pt x="14" y="888"/>
                  </a:lnTo>
                  <a:lnTo>
                    <a:pt x="14" y="888"/>
                  </a:lnTo>
                  <a:lnTo>
                    <a:pt x="10" y="890"/>
                  </a:lnTo>
                  <a:lnTo>
                    <a:pt x="10" y="890"/>
                  </a:lnTo>
                  <a:lnTo>
                    <a:pt x="10" y="892"/>
                  </a:lnTo>
                  <a:lnTo>
                    <a:pt x="10" y="894"/>
                  </a:lnTo>
                  <a:lnTo>
                    <a:pt x="10" y="894"/>
                  </a:lnTo>
                  <a:lnTo>
                    <a:pt x="12" y="894"/>
                  </a:lnTo>
                  <a:lnTo>
                    <a:pt x="12" y="894"/>
                  </a:lnTo>
                  <a:lnTo>
                    <a:pt x="8" y="908"/>
                  </a:lnTo>
                  <a:lnTo>
                    <a:pt x="8" y="908"/>
                  </a:lnTo>
                  <a:lnTo>
                    <a:pt x="2" y="932"/>
                  </a:lnTo>
                  <a:lnTo>
                    <a:pt x="2" y="932"/>
                  </a:lnTo>
                  <a:lnTo>
                    <a:pt x="0" y="956"/>
                  </a:lnTo>
                  <a:lnTo>
                    <a:pt x="0" y="956"/>
                  </a:lnTo>
                  <a:lnTo>
                    <a:pt x="0" y="988"/>
                  </a:lnTo>
                  <a:lnTo>
                    <a:pt x="0" y="988"/>
                  </a:lnTo>
                  <a:lnTo>
                    <a:pt x="2" y="1002"/>
                  </a:lnTo>
                  <a:lnTo>
                    <a:pt x="2" y="1002"/>
                  </a:lnTo>
                  <a:lnTo>
                    <a:pt x="4" y="1010"/>
                  </a:lnTo>
                  <a:lnTo>
                    <a:pt x="6" y="1020"/>
                  </a:lnTo>
                  <a:lnTo>
                    <a:pt x="6" y="1020"/>
                  </a:lnTo>
                  <a:lnTo>
                    <a:pt x="10" y="1026"/>
                  </a:lnTo>
                  <a:lnTo>
                    <a:pt x="12" y="1030"/>
                  </a:lnTo>
                  <a:lnTo>
                    <a:pt x="12" y="1030"/>
                  </a:lnTo>
                  <a:lnTo>
                    <a:pt x="14" y="1032"/>
                  </a:lnTo>
                  <a:lnTo>
                    <a:pt x="14" y="1032"/>
                  </a:lnTo>
                  <a:lnTo>
                    <a:pt x="16" y="1034"/>
                  </a:lnTo>
                  <a:lnTo>
                    <a:pt x="16" y="1034"/>
                  </a:lnTo>
                  <a:lnTo>
                    <a:pt x="18" y="1036"/>
                  </a:lnTo>
                  <a:lnTo>
                    <a:pt x="18" y="1036"/>
                  </a:lnTo>
                  <a:lnTo>
                    <a:pt x="18" y="1036"/>
                  </a:lnTo>
                  <a:lnTo>
                    <a:pt x="18" y="1036"/>
                  </a:lnTo>
                  <a:lnTo>
                    <a:pt x="20" y="1036"/>
                  </a:lnTo>
                  <a:lnTo>
                    <a:pt x="20" y="1036"/>
                  </a:lnTo>
                  <a:lnTo>
                    <a:pt x="22" y="1036"/>
                  </a:lnTo>
                  <a:lnTo>
                    <a:pt x="22" y="1036"/>
                  </a:lnTo>
                  <a:lnTo>
                    <a:pt x="22" y="1036"/>
                  </a:lnTo>
                  <a:lnTo>
                    <a:pt x="22" y="1038"/>
                  </a:lnTo>
                  <a:lnTo>
                    <a:pt x="22" y="1038"/>
                  </a:lnTo>
                  <a:lnTo>
                    <a:pt x="26" y="1038"/>
                  </a:lnTo>
                  <a:lnTo>
                    <a:pt x="26" y="1038"/>
                  </a:lnTo>
                  <a:lnTo>
                    <a:pt x="26" y="1036"/>
                  </a:lnTo>
                  <a:lnTo>
                    <a:pt x="28" y="1038"/>
                  </a:lnTo>
                  <a:lnTo>
                    <a:pt x="28" y="1038"/>
                  </a:lnTo>
                  <a:lnTo>
                    <a:pt x="28" y="1038"/>
                  </a:lnTo>
                  <a:lnTo>
                    <a:pt x="30" y="1038"/>
                  </a:lnTo>
                  <a:lnTo>
                    <a:pt x="30" y="1038"/>
                  </a:lnTo>
                  <a:lnTo>
                    <a:pt x="36" y="1040"/>
                  </a:lnTo>
                  <a:lnTo>
                    <a:pt x="36" y="1040"/>
                  </a:lnTo>
                  <a:lnTo>
                    <a:pt x="44" y="1040"/>
                  </a:lnTo>
                  <a:lnTo>
                    <a:pt x="44" y="1040"/>
                  </a:lnTo>
                  <a:lnTo>
                    <a:pt x="50" y="1040"/>
                  </a:lnTo>
                  <a:lnTo>
                    <a:pt x="50" y="1040"/>
                  </a:lnTo>
                  <a:lnTo>
                    <a:pt x="50" y="1042"/>
                  </a:lnTo>
                  <a:lnTo>
                    <a:pt x="50" y="1042"/>
                  </a:lnTo>
                  <a:lnTo>
                    <a:pt x="50" y="1042"/>
                  </a:lnTo>
                  <a:lnTo>
                    <a:pt x="54" y="1042"/>
                  </a:lnTo>
                  <a:lnTo>
                    <a:pt x="54" y="1042"/>
                  </a:lnTo>
                  <a:lnTo>
                    <a:pt x="54" y="1044"/>
                  </a:lnTo>
                  <a:lnTo>
                    <a:pt x="58" y="1046"/>
                  </a:lnTo>
                  <a:lnTo>
                    <a:pt x="58" y="1046"/>
                  </a:lnTo>
                  <a:lnTo>
                    <a:pt x="70" y="1048"/>
                  </a:lnTo>
                  <a:lnTo>
                    <a:pt x="70" y="1048"/>
                  </a:lnTo>
                  <a:lnTo>
                    <a:pt x="76" y="1050"/>
                  </a:lnTo>
                  <a:lnTo>
                    <a:pt x="76" y="1054"/>
                  </a:lnTo>
                  <a:lnTo>
                    <a:pt x="76" y="1054"/>
                  </a:lnTo>
                  <a:lnTo>
                    <a:pt x="74" y="1058"/>
                  </a:lnTo>
                  <a:lnTo>
                    <a:pt x="74" y="1058"/>
                  </a:lnTo>
                  <a:lnTo>
                    <a:pt x="74" y="1060"/>
                  </a:lnTo>
                  <a:lnTo>
                    <a:pt x="74" y="1060"/>
                  </a:lnTo>
                  <a:lnTo>
                    <a:pt x="72" y="1060"/>
                  </a:lnTo>
                  <a:lnTo>
                    <a:pt x="74" y="1062"/>
                  </a:lnTo>
                  <a:lnTo>
                    <a:pt x="74" y="1062"/>
                  </a:lnTo>
                  <a:lnTo>
                    <a:pt x="74" y="1062"/>
                  </a:lnTo>
                  <a:lnTo>
                    <a:pt x="74" y="1064"/>
                  </a:lnTo>
                  <a:lnTo>
                    <a:pt x="74" y="1064"/>
                  </a:lnTo>
                  <a:lnTo>
                    <a:pt x="74" y="1068"/>
                  </a:lnTo>
                  <a:lnTo>
                    <a:pt x="74" y="1070"/>
                  </a:lnTo>
                  <a:lnTo>
                    <a:pt x="74" y="1070"/>
                  </a:lnTo>
                  <a:lnTo>
                    <a:pt x="76" y="1070"/>
                  </a:lnTo>
                  <a:lnTo>
                    <a:pt x="76" y="1070"/>
                  </a:lnTo>
                  <a:lnTo>
                    <a:pt x="76" y="1076"/>
                  </a:lnTo>
                  <a:lnTo>
                    <a:pt x="76" y="1076"/>
                  </a:lnTo>
                  <a:lnTo>
                    <a:pt x="78" y="1086"/>
                  </a:lnTo>
                  <a:lnTo>
                    <a:pt x="78" y="1086"/>
                  </a:lnTo>
                  <a:lnTo>
                    <a:pt x="80" y="1092"/>
                  </a:lnTo>
                  <a:lnTo>
                    <a:pt x="80" y="1092"/>
                  </a:lnTo>
                  <a:lnTo>
                    <a:pt x="84" y="1108"/>
                  </a:lnTo>
                  <a:lnTo>
                    <a:pt x="84" y="1108"/>
                  </a:lnTo>
                  <a:lnTo>
                    <a:pt x="86" y="1120"/>
                  </a:lnTo>
                  <a:lnTo>
                    <a:pt x="86" y="1120"/>
                  </a:lnTo>
                  <a:lnTo>
                    <a:pt x="86" y="1128"/>
                  </a:lnTo>
                  <a:lnTo>
                    <a:pt x="86" y="1128"/>
                  </a:lnTo>
                  <a:lnTo>
                    <a:pt x="86" y="1130"/>
                  </a:lnTo>
                  <a:lnTo>
                    <a:pt x="86" y="1132"/>
                  </a:lnTo>
                  <a:lnTo>
                    <a:pt x="86" y="1132"/>
                  </a:lnTo>
                  <a:lnTo>
                    <a:pt x="84" y="1134"/>
                  </a:lnTo>
                  <a:lnTo>
                    <a:pt x="84" y="1136"/>
                  </a:lnTo>
                  <a:lnTo>
                    <a:pt x="84" y="1136"/>
                  </a:lnTo>
                  <a:lnTo>
                    <a:pt x="86" y="1140"/>
                  </a:lnTo>
                  <a:lnTo>
                    <a:pt x="86" y="1140"/>
                  </a:lnTo>
                  <a:lnTo>
                    <a:pt x="86" y="1144"/>
                  </a:lnTo>
                  <a:lnTo>
                    <a:pt x="86" y="1144"/>
                  </a:lnTo>
                  <a:lnTo>
                    <a:pt x="88" y="1146"/>
                  </a:lnTo>
                  <a:lnTo>
                    <a:pt x="88" y="1146"/>
                  </a:lnTo>
                  <a:lnTo>
                    <a:pt x="88" y="1146"/>
                  </a:lnTo>
                  <a:lnTo>
                    <a:pt x="88" y="1146"/>
                  </a:lnTo>
                  <a:lnTo>
                    <a:pt x="88" y="1152"/>
                  </a:lnTo>
                  <a:lnTo>
                    <a:pt x="88" y="1152"/>
                  </a:lnTo>
                  <a:lnTo>
                    <a:pt x="88" y="1156"/>
                  </a:lnTo>
                  <a:lnTo>
                    <a:pt x="88" y="1156"/>
                  </a:lnTo>
                  <a:lnTo>
                    <a:pt x="88" y="1160"/>
                  </a:lnTo>
                  <a:lnTo>
                    <a:pt x="88" y="1160"/>
                  </a:lnTo>
                  <a:lnTo>
                    <a:pt x="84" y="1166"/>
                  </a:lnTo>
                  <a:lnTo>
                    <a:pt x="84" y="1166"/>
                  </a:lnTo>
                  <a:lnTo>
                    <a:pt x="82" y="1168"/>
                  </a:lnTo>
                  <a:lnTo>
                    <a:pt x="82" y="1168"/>
                  </a:lnTo>
                  <a:lnTo>
                    <a:pt x="80" y="1172"/>
                  </a:lnTo>
                  <a:lnTo>
                    <a:pt x="80" y="1172"/>
                  </a:lnTo>
                  <a:lnTo>
                    <a:pt x="66" y="1190"/>
                  </a:lnTo>
                  <a:lnTo>
                    <a:pt x="66" y="1190"/>
                  </a:lnTo>
                  <a:lnTo>
                    <a:pt x="60" y="1198"/>
                  </a:lnTo>
                  <a:lnTo>
                    <a:pt x="56" y="1206"/>
                  </a:lnTo>
                  <a:lnTo>
                    <a:pt x="56" y="1206"/>
                  </a:lnTo>
                  <a:lnTo>
                    <a:pt x="56" y="1210"/>
                  </a:lnTo>
                  <a:lnTo>
                    <a:pt x="60" y="1214"/>
                  </a:lnTo>
                  <a:lnTo>
                    <a:pt x="60" y="1214"/>
                  </a:lnTo>
                  <a:lnTo>
                    <a:pt x="66" y="1214"/>
                  </a:lnTo>
                  <a:lnTo>
                    <a:pt x="72" y="1212"/>
                  </a:lnTo>
                  <a:lnTo>
                    <a:pt x="72" y="1212"/>
                  </a:lnTo>
                  <a:lnTo>
                    <a:pt x="80" y="1208"/>
                  </a:lnTo>
                  <a:lnTo>
                    <a:pt x="80" y="1208"/>
                  </a:lnTo>
                  <a:lnTo>
                    <a:pt x="84" y="1206"/>
                  </a:lnTo>
                  <a:lnTo>
                    <a:pt x="84" y="1206"/>
                  </a:lnTo>
                  <a:lnTo>
                    <a:pt x="92" y="1204"/>
                  </a:lnTo>
                  <a:lnTo>
                    <a:pt x="92" y="1204"/>
                  </a:lnTo>
                  <a:lnTo>
                    <a:pt x="102" y="1200"/>
                  </a:lnTo>
                  <a:lnTo>
                    <a:pt x="102" y="1200"/>
                  </a:lnTo>
                  <a:lnTo>
                    <a:pt x="108" y="1198"/>
                  </a:lnTo>
                  <a:lnTo>
                    <a:pt x="108" y="1198"/>
                  </a:lnTo>
                  <a:lnTo>
                    <a:pt x="108" y="1204"/>
                  </a:lnTo>
                  <a:lnTo>
                    <a:pt x="108" y="1204"/>
                  </a:lnTo>
                  <a:lnTo>
                    <a:pt x="108" y="1208"/>
                  </a:lnTo>
                  <a:lnTo>
                    <a:pt x="108" y="1208"/>
                  </a:lnTo>
                  <a:lnTo>
                    <a:pt x="100" y="1208"/>
                  </a:lnTo>
                  <a:lnTo>
                    <a:pt x="100" y="1208"/>
                  </a:lnTo>
                  <a:lnTo>
                    <a:pt x="94" y="1210"/>
                  </a:lnTo>
                  <a:lnTo>
                    <a:pt x="90" y="1214"/>
                  </a:lnTo>
                  <a:lnTo>
                    <a:pt x="90" y="1214"/>
                  </a:lnTo>
                  <a:lnTo>
                    <a:pt x="84" y="1222"/>
                  </a:lnTo>
                  <a:lnTo>
                    <a:pt x="84" y="1222"/>
                  </a:lnTo>
                  <a:lnTo>
                    <a:pt x="82" y="1228"/>
                  </a:lnTo>
                  <a:lnTo>
                    <a:pt x="82" y="1228"/>
                  </a:lnTo>
                  <a:lnTo>
                    <a:pt x="82" y="1232"/>
                  </a:lnTo>
                  <a:lnTo>
                    <a:pt x="82" y="1232"/>
                  </a:lnTo>
                  <a:lnTo>
                    <a:pt x="80" y="1234"/>
                  </a:lnTo>
                  <a:lnTo>
                    <a:pt x="80" y="1234"/>
                  </a:lnTo>
                  <a:lnTo>
                    <a:pt x="78" y="1240"/>
                  </a:lnTo>
                  <a:lnTo>
                    <a:pt x="78" y="1240"/>
                  </a:lnTo>
                  <a:lnTo>
                    <a:pt x="76" y="1248"/>
                  </a:lnTo>
                  <a:lnTo>
                    <a:pt x="76" y="1248"/>
                  </a:lnTo>
                  <a:lnTo>
                    <a:pt x="74" y="1254"/>
                  </a:lnTo>
                  <a:lnTo>
                    <a:pt x="74" y="1254"/>
                  </a:lnTo>
                  <a:lnTo>
                    <a:pt x="74" y="1256"/>
                  </a:lnTo>
                  <a:lnTo>
                    <a:pt x="74" y="1258"/>
                  </a:lnTo>
                  <a:lnTo>
                    <a:pt x="74" y="1258"/>
                  </a:lnTo>
                  <a:lnTo>
                    <a:pt x="76" y="1258"/>
                  </a:lnTo>
                  <a:lnTo>
                    <a:pt x="76" y="1258"/>
                  </a:lnTo>
                  <a:lnTo>
                    <a:pt x="68" y="1264"/>
                  </a:lnTo>
                  <a:lnTo>
                    <a:pt x="68" y="1264"/>
                  </a:lnTo>
                  <a:lnTo>
                    <a:pt x="64" y="1266"/>
                  </a:lnTo>
                  <a:lnTo>
                    <a:pt x="64" y="1266"/>
                  </a:lnTo>
                  <a:lnTo>
                    <a:pt x="68" y="1264"/>
                  </a:lnTo>
                  <a:lnTo>
                    <a:pt x="68" y="1264"/>
                  </a:lnTo>
                  <a:lnTo>
                    <a:pt x="66" y="1268"/>
                  </a:lnTo>
                  <a:lnTo>
                    <a:pt x="66" y="1268"/>
                  </a:lnTo>
                  <a:lnTo>
                    <a:pt x="60" y="1272"/>
                  </a:lnTo>
                  <a:lnTo>
                    <a:pt x="60" y="1272"/>
                  </a:lnTo>
                  <a:lnTo>
                    <a:pt x="54" y="1276"/>
                  </a:lnTo>
                  <a:lnTo>
                    <a:pt x="54" y="1276"/>
                  </a:lnTo>
                  <a:lnTo>
                    <a:pt x="50" y="1278"/>
                  </a:lnTo>
                  <a:lnTo>
                    <a:pt x="50" y="1278"/>
                  </a:lnTo>
                  <a:lnTo>
                    <a:pt x="46" y="1280"/>
                  </a:lnTo>
                  <a:lnTo>
                    <a:pt x="46" y="1280"/>
                  </a:lnTo>
                  <a:lnTo>
                    <a:pt x="44" y="1282"/>
                  </a:lnTo>
                  <a:lnTo>
                    <a:pt x="44" y="1282"/>
                  </a:lnTo>
                  <a:lnTo>
                    <a:pt x="40" y="1284"/>
                  </a:lnTo>
                  <a:lnTo>
                    <a:pt x="40" y="1284"/>
                  </a:lnTo>
                  <a:lnTo>
                    <a:pt x="34" y="1288"/>
                  </a:lnTo>
                  <a:lnTo>
                    <a:pt x="34" y="1288"/>
                  </a:lnTo>
                  <a:lnTo>
                    <a:pt x="28" y="1290"/>
                  </a:lnTo>
                  <a:lnTo>
                    <a:pt x="24" y="1294"/>
                  </a:lnTo>
                  <a:lnTo>
                    <a:pt x="24" y="1294"/>
                  </a:lnTo>
                  <a:lnTo>
                    <a:pt x="22" y="1296"/>
                  </a:lnTo>
                  <a:lnTo>
                    <a:pt x="22" y="1300"/>
                  </a:lnTo>
                  <a:lnTo>
                    <a:pt x="22" y="1300"/>
                  </a:lnTo>
                  <a:lnTo>
                    <a:pt x="22" y="1302"/>
                  </a:lnTo>
                  <a:lnTo>
                    <a:pt x="22" y="1302"/>
                  </a:lnTo>
                  <a:lnTo>
                    <a:pt x="20" y="1304"/>
                  </a:lnTo>
                  <a:lnTo>
                    <a:pt x="20" y="1304"/>
                  </a:lnTo>
                  <a:lnTo>
                    <a:pt x="18" y="1304"/>
                  </a:lnTo>
                  <a:lnTo>
                    <a:pt x="18" y="1304"/>
                  </a:lnTo>
                  <a:lnTo>
                    <a:pt x="18" y="1306"/>
                  </a:lnTo>
                  <a:lnTo>
                    <a:pt x="22" y="1308"/>
                  </a:lnTo>
                  <a:lnTo>
                    <a:pt x="22" y="1308"/>
                  </a:lnTo>
                  <a:lnTo>
                    <a:pt x="30" y="1310"/>
                  </a:lnTo>
                  <a:lnTo>
                    <a:pt x="44" y="1312"/>
                  </a:lnTo>
                  <a:lnTo>
                    <a:pt x="44" y="1312"/>
                  </a:lnTo>
                  <a:lnTo>
                    <a:pt x="62" y="1314"/>
                  </a:lnTo>
                  <a:lnTo>
                    <a:pt x="82" y="1312"/>
                  </a:lnTo>
                  <a:lnTo>
                    <a:pt x="82" y="1312"/>
                  </a:lnTo>
                  <a:lnTo>
                    <a:pt x="96" y="1310"/>
                  </a:lnTo>
                  <a:lnTo>
                    <a:pt x="104" y="1308"/>
                  </a:lnTo>
                  <a:lnTo>
                    <a:pt x="104" y="1308"/>
                  </a:lnTo>
                  <a:lnTo>
                    <a:pt x="110" y="1300"/>
                  </a:lnTo>
                  <a:lnTo>
                    <a:pt x="110" y="1300"/>
                  </a:lnTo>
                  <a:lnTo>
                    <a:pt x="116" y="1296"/>
                  </a:lnTo>
                  <a:lnTo>
                    <a:pt x="116" y="1296"/>
                  </a:lnTo>
                  <a:lnTo>
                    <a:pt x="118" y="1294"/>
                  </a:lnTo>
                  <a:lnTo>
                    <a:pt x="118" y="1294"/>
                  </a:lnTo>
                  <a:lnTo>
                    <a:pt x="134" y="1298"/>
                  </a:lnTo>
                  <a:lnTo>
                    <a:pt x="134" y="1298"/>
                  </a:lnTo>
                  <a:lnTo>
                    <a:pt x="142" y="1300"/>
                  </a:lnTo>
                  <a:lnTo>
                    <a:pt x="150" y="1298"/>
                  </a:lnTo>
                  <a:lnTo>
                    <a:pt x="150" y="1298"/>
                  </a:lnTo>
                  <a:lnTo>
                    <a:pt x="162" y="1296"/>
                  </a:lnTo>
                  <a:lnTo>
                    <a:pt x="172" y="1294"/>
                  </a:lnTo>
                  <a:lnTo>
                    <a:pt x="172" y="1294"/>
                  </a:lnTo>
                  <a:lnTo>
                    <a:pt x="176" y="1292"/>
                  </a:lnTo>
                  <a:lnTo>
                    <a:pt x="176" y="1290"/>
                  </a:lnTo>
                  <a:lnTo>
                    <a:pt x="176" y="1290"/>
                  </a:lnTo>
                  <a:lnTo>
                    <a:pt x="176" y="1288"/>
                  </a:lnTo>
                  <a:lnTo>
                    <a:pt x="176" y="1288"/>
                  </a:lnTo>
                  <a:lnTo>
                    <a:pt x="178" y="1286"/>
                  </a:lnTo>
                  <a:lnTo>
                    <a:pt x="178" y="1284"/>
                  </a:lnTo>
                  <a:lnTo>
                    <a:pt x="178" y="1284"/>
                  </a:lnTo>
                  <a:lnTo>
                    <a:pt x="180" y="1274"/>
                  </a:lnTo>
                  <a:lnTo>
                    <a:pt x="180" y="1274"/>
                  </a:lnTo>
                  <a:lnTo>
                    <a:pt x="180" y="1264"/>
                  </a:lnTo>
                  <a:lnTo>
                    <a:pt x="180" y="1264"/>
                  </a:lnTo>
                  <a:lnTo>
                    <a:pt x="180" y="1262"/>
                  </a:lnTo>
                  <a:lnTo>
                    <a:pt x="180" y="1262"/>
                  </a:lnTo>
                  <a:lnTo>
                    <a:pt x="180" y="1262"/>
                  </a:lnTo>
                  <a:lnTo>
                    <a:pt x="180" y="1262"/>
                  </a:lnTo>
                  <a:lnTo>
                    <a:pt x="182" y="1254"/>
                  </a:lnTo>
                  <a:lnTo>
                    <a:pt x="182" y="1254"/>
                  </a:lnTo>
                  <a:lnTo>
                    <a:pt x="182" y="1246"/>
                  </a:lnTo>
                  <a:lnTo>
                    <a:pt x="182" y="1238"/>
                  </a:lnTo>
                  <a:lnTo>
                    <a:pt x="182" y="1238"/>
                  </a:lnTo>
                  <a:lnTo>
                    <a:pt x="182" y="1228"/>
                  </a:lnTo>
                  <a:lnTo>
                    <a:pt x="182" y="1228"/>
                  </a:lnTo>
                  <a:lnTo>
                    <a:pt x="182" y="1222"/>
                  </a:lnTo>
                  <a:lnTo>
                    <a:pt x="182" y="1222"/>
                  </a:lnTo>
                  <a:lnTo>
                    <a:pt x="190" y="1212"/>
                  </a:lnTo>
                  <a:lnTo>
                    <a:pt x="190" y="1212"/>
                  </a:lnTo>
                  <a:lnTo>
                    <a:pt x="198" y="1200"/>
                  </a:lnTo>
                  <a:lnTo>
                    <a:pt x="210" y="1182"/>
                  </a:lnTo>
                  <a:lnTo>
                    <a:pt x="210" y="1182"/>
                  </a:lnTo>
                  <a:lnTo>
                    <a:pt x="214" y="1170"/>
                  </a:lnTo>
                  <a:lnTo>
                    <a:pt x="214" y="1170"/>
                  </a:lnTo>
                  <a:lnTo>
                    <a:pt x="216" y="1162"/>
                  </a:lnTo>
                  <a:lnTo>
                    <a:pt x="216" y="1162"/>
                  </a:lnTo>
                  <a:lnTo>
                    <a:pt x="218" y="1152"/>
                  </a:lnTo>
                  <a:lnTo>
                    <a:pt x="218" y="1152"/>
                  </a:lnTo>
                  <a:lnTo>
                    <a:pt x="226" y="1112"/>
                  </a:lnTo>
                  <a:lnTo>
                    <a:pt x="226" y="1112"/>
                  </a:lnTo>
                  <a:lnTo>
                    <a:pt x="230" y="1086"/>
                  </a:lnTo>
                  <a:lnTo>
                    <a:pt x="230" y="1086"/>
                  </a:lnTo>
                  <a:lnTo>
                    <a:pt x="236" y="1062"/>
                  </a:lnTo>
                  <a:lnTo>
                    <a:pt x="236" y="1062"/>
                  </a:lnTo>
                  <a:lnTo>
                    <a:pt x="244" y="1016"/>
                  </a:lnTo>
                  <a:lnTo>
                    <a:pt x="244" y="1016"/>
                  </a:lnTo>
                  <a:lnTo>
                    <a:pt x="254" y="952"/>
                  </a:lnTo>
                  <a:lnTo>
                    <a:pt x="254" y="952"/>
                  </a:lnTo>
                  <a:lnTo>
                    <a:pt x="264" y="892"/>
                  </a:lnTo>
                  <a:lnTo>
                    <a:pt x="264" y="892"/>
                  </a:lnTo>
                  <a:lnTo>
                    <a:pt x="268" y="866"/>
                  </a:lnTo>
                  <a:lnTo>
                    <a:pt x="268" y="866"/>
                  </a:lnTo>
                  <a:lnTo>
                    <a:pt x="270" y="860"/>
                  </a:lnTo>
                  <a:lnTo>
                    <a:pt x="270" y="860"/>
                  </a:lnTo>
                  <a:lnTo>
                    <a:pt x="272" y="864"/>
                  </a:lnTo>
                  <a:lnTo>
                    <a:pt x="272" y="864"/>
                  </a:lnTo>
                  <a:lnTo>
                    <a:pt x="276" y="880"/>
                  </a:lnTo>
                  <a:lnTo>
                    <a:pt x="276" y="880"/>
                  </a:lnTo>
                  <a:lnTo>
                    <a:pt x="282" y="896"/>
                  </a:lnTo>
                  <a:lnTo>
                    <a:pt x="282" y="896"/>
                  </a:lnTo>
                  <a:lnTo>
                    <a:pt x="284" y="900"/>
                  </a:lnTo>
                  <a:lnTo>
                    <a:pt x="284" y="900"/>
                  </a:lnTo>
                  <a:lnTo>
                    <a:pt x="284" y="908"/>
                  </a:lnTo>
                  <a:lnTo>
                    <a:pt x="284" y="908"/>
                  </a:lnTo>
                  <a:lnTo>
                    <a:pt x="288" y="928"/>
                  </a:lnTo>
                  <a:lnTo>
                    <a:pt x="288" y="928"/>
                  </a:lnTo>
                  <a:lnTo>
                    <a:pt x="292" y="940"/>
                  </a:lnTo>
                  <a:lnTo>
                    <a:pt x="292" y="940"/>
                  </a:lnTo>
                  <a:lnTo>
                    <a:pt x="294" y="950"/>
                  </a:lnTo>
                  <a:lnTo>
                    <a:pt x="294" y="950"/>
                  </a:lnTo>
                  <a:lnTo>
                    <a:pt x="296" y="962"/>
                  </a:lnTo>
                  <a:lnTo>
                    <a:pt x="296" y="962"/>
                  </a:lnTo>
                  <a:lnTo>
                    <a:pt x="294" y="978"/>
                  </a:lnTo>
                  <a:lnTo>
                    <a:pt x="294" y="978"/>
                  </a:lnTo>
                  <a:lnTo>
                    <a:pt x="292" y="994"/>
                  </a:lnTo>
                  <a:lnTo>
                    <a:pt x="292" y="994"/>
                  </a:lnTo>
                  <a:lnTo>
                    <a:pt x="294" y="1008"/>
                  </a:lnTo>
                  <a:lnTo>
                    <a:pt x="294" y="1008"/>
                  </a:lnTo>
                  <a:lnTo>
                    <a:pt x="294" y="1026"/>
                  </a:lnTo>
                  <a:lnTo>
                    <a:pt x="294" y="1026"/>
                  </a:lnTo>
                  <a:lnTo>
                    <a:pt x="296" y="1048"/>
                  </a:lnTo>
                  <a:lnTo>
                    <a:pt x="296" y="1048"/>
                  </a:lnTo>
                  <a:lnTo>
                    <a:pt x="296" y="1068"/>
                  </a:lnTo>
                  <a:lnTo>
                    <a:pt x="296" y="1068"/>
                  </a:lnTo>
                  <a:lnTo>
                    <a:pt x="294" y="1078"/>
                  </a:lnTo>
                  <a:lnTo>
                    <a:pt x="294" y="1078"/>
                  </a:lnTo>
                  <a:lnTo>
                    <a:pt x="294" y="1086"/>
                  </a:lnTo>
                  <a:lnTo>
                    <a:pt x="294" y="1096"/>
                  </a:lnTo>
                  <a:lnTo>
                    <a:pt x="294" y="1096"/>
                  </a:lnTo>
                  <a:lnTo>
                    <a:pt x="296" y="1112"/>
                  </a:lnTo>
                  <a:lnTo>
                    <a:pt x="296" y="1112"/>
                  </a:lnTo>
                  <a:lnTo>
                    <a:pt x="298" y="1126"/>
                  </a:lnTo>
                  <a:lnTo>
                    <a:pt x="298" y="1126"/>
                  </a:lnTo>
                  <a:lnTo>
                    <a:pt x="300" y="1132"/>
                  </a:lnTo>
                  <a:lnTo>
                    <a:pt x="300" y="1132"/>
                  </a:lnTo>
                  <a:lnTo>
                    <a:pt x="296" y="1146"/>
                  </a:lnTo>
                  <a:lnTo>
                    <a:pt x="296" y="1146"/>
                  </a:lnTo>
                  <a:lnTo>
                    <a:pt x="292" y="1160"/>
                  </a:lnTo>
                  <a:lnTo>
                    <a:pt x="292" y="1160"/>
                  </a:lnTo>
                  <a:lnTo>
                    <a:pt x="286" y="1180"/>
                  </a:lnTo>
                  <a:lnTo>
                    <a:pt x="286" y="1180"/>
                  </a:lnTo>
                  <a:lnTo>
                    <a:pt x="282" y="1194"/>
                  </a:lnTo>
                  <a:lnTo>
                    <a:pt x="280" y="1212"/>
                  </a:lnTo>
                  <a:lnTo>
                    <a:pt x="280" y="1212"/>
                  </a:lnTo>
                  <a:lnTo>
                    <a:pt x="278" y="1226"/>
                  </a:lnTo>
                  <a:lnTo>
                    <a:pt x="280" y="1234"/>
                  </a:lnTo>
                  <a:lnTo>
                    <a:pt x="280" y="1234"/>
                  </a:lnTo>
                  <a:lnTo>
                    <a:pt x="284" y="1244"/>
                  </a:lnTo>
                  <a:lnTo>
                    <a:pt x="284" y="1244"/>
                  </a:lnTo>
                  <a:lnTo>
                    <a:pt x="288" y="1252"/>
                  </a:lnTo>
                  <a:lnTo>
                    <a:pt x="288" y="1252"/>
                  </a:lnTo>
                  <a:lnTo>
                    <a:pt x="290" y="1254"/>
                  </a:lnTo>
                  <a:lnTo>
                    <a:pt x="290" y="1254"/>
                  </a:lnTo>
                  <a:lnTo>
                    <a:pt x="290" y="1254"/>
                  </a:lnTo>
                  <a:lnTo>
                    <a:pt x="290" y="1256"/>
                  </a:lnTo>
                  <a:lnTo>
                    <a:pt x="290" y="1256"/>
                  </a:lnTo>
                  <a:lnTo>
                    <a:pt x="296" y="1264"/>
                  </a:lnTo>
                  <a:lnTo>
                    <a:pt x="296" y="1264"/>
                  </a:lnTo>
                  <a:lnTo>
                    <a:pt x="302" y="1272"/>
                  </a:lnTo>
                  <a:lnTo>
                    <a:pt x="302" y="1272"/>
                  </a:lnTo>
                  <a:lnTo>
                    <a:pt x="304" y="1278"/>
                  </a:lnTo>
                  <a:lnTo>
                    <a:pt x="304" y="1278"/>
                  </a:lnTo>
                  <a:lnTo>
                    <a:pt x="304" y="1278"/>
                  </a:lnTo>
                  <a:lnTo>
                    <a:pt x="304" y="1278"/>
                  </a:lnTo>
                  <a:lnTo>
                    <a:pt x="304" y="1286"/>
                  </a:lnTo>
                  <a:lnTo>
                    <a:pt x="304" y="1286"/>
                  </a:lnTo>
                  <a:lnTo>
                    <a:pt x="304" y="1290"/>
                  </a:lnTo>
                  <a:lnTo>
                    <a:pt x="306" y="1292"/>
                  </a:lnTo>
                  <a:lnTo>
                    <a:pt x="306" y="1292"/>
                  </a:lnTo>
                  <a:lnTo>
                    <a:pt x="312" y="1296"/>
                  </a:lnTo>
                  <a:lnTo>
                    <a:pt x="312" y="1296"/>
                  </a:lnTo>
                  <a:lnTo>
                    <a:pt x="318" y="1298"/>
                  </a:lnTo>
                  <a:lnTo>
                    <a:pt x="318" y="1298"/>
                  </a:lnTo>
                  <a:lnTo>
                    <a:pt x="320" y="1298"/>
                  </a:lnTo>
                  <a:lnTo>
                    <a:pt x="320" y="1298"/>
                  </a:lnTo>
                  <a:lnTo>
                    <a:pt x="322" y="1300"/>
                  </a:lnTo>
                  <a:lnTo>
                    <a:pt x="322" y="1300"/>
                  </a:lnTo>
                  <a:lnTo>
                    <a:pt x="322" y="1302"/>
                  </a:lnTo>
                  <a:lnTo>
                    <a:pt x="322" y="1302"/>
                  </a:lnTo>
                  <a:lnTo>
                    <a:pt x="322" y="1304"/>
                  </a:lnTo>
                  <a:lnTo>
                    <a:pt x="322" y="1304"/>
                  </a:lnTo>
                  <a:lnTo>
                    <a:pt x="322" y="1306"/>
                  </a:lnTo>
                  <a:lnTo>
                    <a:pt x="322" y="1308"/>
                  </a:lnTo>
                  <a:lnTo>
                    <a:pt x="322" y="1308"/>
                  </a:lnTo>
                  <a:lnTo>
                    <a:pt x="324" y="1310"/>
                  </a:lnTo>
                  <a:lnTo>
                    <a:pt x="330" y="1314"/>
                  </a:lnTo>
                  <a:lnTo>
                    <a:pt x="330" y="1314"/>
                  </a:lnTo>
                  <a:lnTo>
                    <a:pt x="338" y="1316"/>
                  </a:lnTo>
                  <a:lnTo>
                    <a:pt x="352" y="1316"/>
                  </a:lnTo>
                  <a:lnTo>
                    <a:pt x="352" y="1316"/>
                  </a:lnTo>
                  <a:lnTo>
                    <a:pt x="380" y="1314"/>
                  </a:lnTo>
                  <a:lnTo>
                    <a:pt x="380" y="1314"/>
                  </a:lnTo>
                  <a:lnTo>
                    <a:pt x="388" y="1312"/>
                  </a:lnTo>
                  <a:lnTo>
                    <a:pt x="392" y="1310"/>
                  </a:lnTo>
                  <a:lnTo>
                    <a:pt x="392" y="1310"/>
                  </a:lnTo>
                  <a:lnTo>
                    <a:pt x="392" y="1306"/>
                  </a:lnTo>
                  <a:lnTo>
                    <a:pt x="392" y="1306"/>
                  </a:lnTo>
                  <a:lnTo>
                    <a:pt x="392" y="1302"/>
                  </a:lnTo>
                  <a:lnTo>
                    <a:pt x="392" y="1302"/>
                  </a:lnTo>
                  <a:lnTo>
                    <a:pt x="390" y="1302"/>
                  </a:lnTo>
                  <a:lnTo>
                    <a:pt x="390" y="1302"/>
                  </a:lnTo>
                  <a:lnTo>
                    <a:pt x="392" y="1300"/>
                  </a:lnTo>
                  <a:lnTo>
                    <a:pt x="390" y="1294"/>
                  </a:lnTo>
                  <a:lnTo>
                    <a:pt x="390" y="1294"/>
                  </a:lnTo>
                  <a:lnTo>
                    <a:pt x="388" y="1288"/>
                  </a:lnTo>
                  <a:lnTo>
                    <a:pt x="386" y="1284"/>
                  </a:lnTo>
                  <a:lnTo>
                    <a:pt x="386" y="1284"/>
                  </a:lnTo>
                  <a:lnTo>
                    <a:pt x="384" y="1276"/>
                  </a:lnTo>
                  <a:lnTo>
                    <a:pt x="384" y="1276"/>
                  </a:lnTo>
                  <a:lnTo>
                    <a:pt x="382" y="1276"/>
                  </a:lnTo>
                  <a:lnTo>
                    <a:pt x="382" y="1276"/>
                  </a:lnTo>
                  <a:lnTo>
                    <a:pt x="380" y="1272"/>
                  </a:lnTo>
                  <a:lnTo>
                    <a:pt x="380" y="1272"/>
                  </a:lnTo>
                  <a:lnTo>
                    <a:pt x="380" y="1268"/>
                  </a:lnTo>
                  <a:lnTo>
                    <a:pt x="380" y="1268"/>
                  </a:lnTo>
                  <a:lnTo>
                    <a:pt x="380" y="1268"/>
                  </a:lnTo>
                  <a:lnTo>
                    <a:pt x="382" y="1264"/>
                  </a:lnTo>
                  <a:lnTo>
                    <a:pt x="382" y="1264"/>
                  </a:lnTo>
                  <a:lnTo>
                    <a:pt x="380" y="1258"/>
                  </a:lnTo>
                  <a:lnTo>
                    <a:pt x="380" y="1258"/>
                  </a:lnTo>
                  <a:lnTo>
                    <a:pt x="382" y="1254"/>
                  </a:lnTo>
                  <a:lnTo>
                    <a:pt x="382" y="1254"/>
                  </a:lnTo>
                  <a:lnTo>
                    <a:pt x="382" y="1250"/>
                  </a:lnTo>
                  <a:lnTo>
                    <a:pt x="382" y="1250"/>
                  </a:lnTo>
                  <a:lnTo>
                    <a:pt x="382" y="1248"/>
                  </a:lnTo>
                  <a:lnTo>
                    <a:pt x="382" y="1248"/>
                  </a:lnTo>
                  <a:lnTo>
                    <a:pt x="384" y="1246"/>
                  </a:lnTo>
                  <a:lnTo>
                    <a:pt x="384" y="1246"/>
                  </a:lnTo>
                  <a:lnTo>
                    <a:pt x="384" y="1242"/>
                  </a:lnTo>
                  <a:lnTo>
                    <a:pt x="384" y="1242"/>
                  </a:lnTo>
                  <a:lnTo>
                    <a:pt x="386" y="1240"/>
                  </a:lnTo>
                  <a:lnTo>
                    <a:pt x="386" y="1234"/>
                  </a:lnTo>
                  <a:lnTo>
                    <a:pt x="386" y="1234"/>
                  </a:lnTo>
                  <a:lnTo>
                    <a:pt x="388" y="1224"/>
                  </a:lnTo>
                  <a:lnTo>
                    <a:pt x="388" y="1224"/>
                  </a:lnTo>
                  <a:lnTo>
                    <a:pt x="392" y="1206"/>
                  </a:lnTo>
                  <a:lnTo>
                    <a:pt x="392" y="1206"/>
                  </a:lnTo>
                  <a:lnTo>
                    <a:pt x="394" y="1192"/>
                  </a:lnTo>
                  <a:lnTo>
                    <a:pt x="398" y="1174"/>
                  </a:lnTo>
                  <a:lnTo>
                    <a:pt x="398" y="1174"/>
                  </a:lnTo>
                  <a:lnTo>
                    <a:pt x="400" y="1150"/>
                  </a:lnTo>
                  <a:lnTo>
                    <a:pt x="400" y="1150"/>
                  </a:lnTo>
                  <a:lnTo>
                    <a:pt x="404" y="1110"/>
                  </a:lnTo>
                  <a:lnTo>
                    <a:pt x="404" y="1110"/>
                  </a:lnTo>
                  <a:lnTo>
                    <a:pt x="408" y="1054"/>
                  </a:lnTo>
                  <a:lnTo>
                    <a:pt x="408" y="1054"/>
                  </a:lnTo>
                  <a:lnTo>
                    <a:pt x="410" y="1020"/>
                  </a:lnTo>
                  <a:lnTo>
                    <a:pt x="410" y="1020"/>
                  </a:lnTo>
                  <a:lnTo>
                    <a:pt x="414" y="1002"/>
                  </a:lnTo>
                  <a:lnTo>
                    <a:pt x="414" y="1002"/>
                  </a:lnTo>
                  <a:lnTo>
                    <a:pt x="424" y="966"/>
                  </a:lnTo>
                  <a:lnTo>
                    <a:pt x="424" y="966"/>
                  </a:lnTo>
                  <a:lnTo>
                    <a:pt x="428" y="944"/>
                  </a:lnTo>
                  <a:lnTo>
                    <a:pt x="432" y="922"/>
                  </a:lnTo>
                  <a:lnTo>
                    <a:pt x="432" y="922"/>
                  </a:lnTo>
                  <a:lnTo>
                    <a:pt x="434" y="886"/>
                  </a:lnTo>
                  <a:lnTo>
                    <a:pt x="434" y="886"/>
                  </a:lnTo>
                  <a:lnTo>
                    <a:pt x="436" y="862"/>
                  </a:lnTo>
                  <a:lnTo>
                    <a:pt x="436" y="862"/>
                  </a:lnTo>
                  <a:lnTo>
                    <a:pt x="436" y="842"/>
                  </a:lnTo>
                  <a:lnTo>
                    <a:pt x="436" y="842"/>
                  </a:lnTo>
                  <a:lnTo>
                    <a:pt x="440" y="792"/>
                  </a:lnTo>
                  <a:lnTo>
                    <a:pt x="440" y="792"/>
                  </a:lnTo>
                  <a:lnTo>
                    <a:pt x="444" y="756"/>
                  </a:lnTo>
                  <a:lnTo>
                    <a:pt x="444" y="756"/>
                  </a:lnTo>
                  <a:lnTo>
                    <a:pt x="446" y="722"/>
                  </a:lnTo>
                  <a:lnTo>
                    <a:pt x="446" y="722"/>
                  </a:lnTo>
                  <a:lnTo>
                    <a:pt x="448" y="698"/>
                  </a:lnTo>
                  <a:lnTo>
                    <a:pt x="448" y="698"/>
                  </a:lnTo>
                  <a:lnTo>
                    <a:pt x="448" y="692"/>
                  </a:lnTo>
                  <a:lnTo>
                    <a:pt x="448" y="692"/>
                  </a:lnTo>
                  <a:lnTo>
                    <a:pt x="450" y="686"/>
                  </a:lnTo>
                  <a:lnTo>
                    <a:pt x="450" y="686"/>
                  </a:lnTo>
                  <a:lnTo>
                    <a:pt x="450" y="680"/>
                  </a:lnTo>
                  <a:lnTo>
                    <a:pt x="450" y="678"/>
                  </a:lnTo>
                  <a:lnTo>
                    <a:pt x="450" y="678"/>
                  </a:lnTo>
                  <a:lnTo>
                    <a:pt x="454" y="678"/>
                  </a:lnTo>
                  <a:lnTo>
                    <a:pt x="454" y="678"/>
                  </a:lnTo>
                  <a:lnTo>
                    <a:pt x="458" y="674"/>
                  </a:lnTo>
                  <a:lnTo>
                    <a:pt x="458" y="674"/>
                  </a:lnTo>
                  <a:lnTo>
                    <a:pt x="460" y="672"/>
                  </a:lnTo>
                  <a:lnTo>
                    <a:pt x="460" y="672"/>
                  </a:lnTo>
                  <a:lnTo>
                    <a:pt x="460" y="674"/>
                  </a:lnTo>
                  <a:lnTo>
                    <a:pt x="460" y="674"/>
                  </a:lnTo>
                  <a:lnTo>
                    <a:pt x="462" y="680"/>
                  </a:lnTo>
                  <a:lnTo>
                    <a:pt x="462" y="680"/>
                  </a:lnTo>
                  <a:lnTo>
                    <a:pt x="462" y="682"/>
                  </a:lnTo>
                  <a:lnTo>
                    <a:pt x="462" y="680"/>
                  </a:lnTo>
                  <a:lnTo>
                    <a:pt x="462" y="680"/>
                  </a:lnTo>
                  <a:lnTo>
                    <a:pt x="470" y="670"/>
                  </a:lnTo>
                  <a:lnTo>
                    <a:pt x="470" y="670"/>
                  </a:lnTo>
                  <a:lnTo>
                    <a:pt x="476" y="658"/>
                  </a:lnTo>
                  <a:lnTo>
                    <a:pt x="476" y="658"/>
                  </a:lnTo>
                  <a:lnTo>
                    <a:pt x="480" y="654"/>
                  </a:lnTo>
                  <a:lnTo>
                    <a:pt x="480" y="654"/>
                  </a:lnTo>
                  <a:lnTo>
                    <a:pt x="482" y="650"/>
                  </a:lnTo>
                  <a:lnTo>
                    <a:pt x="482" y="650"/>
                  </a:lnTo>
                  <a:lnTo>
                    <a:pt x="486" y="644"/>
                  </a:lnTo>
                  <a:lnTo>
                    <a:pt x="486" y="644"/>
                  </a:lnTo>
                  <a:lnTo>
                    <a:pt x="488" y="642"/>
                  </a:lnTo>
                  <a:lnTo>
                    <a:pt x="488" y="642"/>
                  </a:lnTo>
                  <a:lnTo>
                    <a:pt x="492" y="638"/>
                  </a:lnTo>
                  <a:lnTo>
                    <a:pt x="492" y="638"/>
                  </a:lnTo>
                  <a:lnTo>
                    <a:pt x="494" y="634"/>
                  </a:lnTo>
                  <a:lnTo>
                    <a:pt x="494" y="634"/>
                  </a:lnTo>
                  <a:lnTo>
                    <a:pt x="496" y="630"/>
                  </a:lnTo>
                  <a:lnTo>
                    <a:pt x="500" y="622"/>
                  </a:lnTo>
                  <a:lnTo>
                    <a:pt x="500" y="622"/>
                  </a:lnTo>
                  <a:lnTo>
                    <a:pt x="502" y="606"/>
                  </a:lnTo>
                  <a:lnTo>
                    <a:pt x="502" y="606"/>
                  </a:lnTo>
                  <a:lnTo>
                    <a:pt x="504" y="594"/>
                  </a:lnTo>
                  <a:lnTo>
                    <a:pt x="504" y="594"/>
                  </a:lnTo>
                  <a:lnTo>
                    <a:pt x="504" y="586"/>
                  </a:lnTo>
                  <a:lnTo>
                    <a:pt x="504" y="586"/>
                  </a:lnTo>
                  <a:lnTo>
                    <a:pt x="502" y="576"/>
                  </a:lnTo>
                  <a:lnTo>
                    <a:pt x="502" y="576"/>
                  </a:lnTo>
                  <a:lnTo>
                    <a:pt x="504" y="568"/>
                  </a:lnTo>
                  <a:lnTo>
                    <a:pt x="504" y="568"/>
                  </a:lnTo>
                  <a:lnTo>
                    <a:pt x="506" y="558"/>
                  </a:lnTo>
                  <a:lnTo>
                    <a:pt x="506" y="558"/>
                  </a:lnTo>
                  <a:lnTo>
                    <a:pt x="510" y="546"/>
                  </a:lnTo>
                  <a:lnTo>
                    <a:pt x="510" y="546"/>
                  </a:lnTo>
                  <a:lnTo>
                    <a:pt x="512" y="532"/>
                  </a:lnTo>
                  <a:lnTo>
                    <a:pt x="512" y="532"/>
                  </a:lnTo>
                  <a:lnTo>
                    <a:pt x="514" y="522"/>
                  </a:lnTo>
                  <a:lnTo>
                    <a:pt x="514" y="522"/>
                  </a:lnTo>
                  <a:lnTo>
                    <a:pt x="514" y="512"/>
                  </a:lnTo>
                  <a:lnTo>
                    <a:pt x="514" y="512"/>
                  </a:lnTo>
                  <a:lnTo>
                    <a:pt x="514" y="502"/>
                  </a:lnTo>
                  <a:lnTo>
                    <a:pt x="514" y="502"/>
                  </a:lnTo>
                  <a:close/>
                  <a:moveTo>
                    <a:pt x="96" y="720"/>
                  </a:moveTo>
                  <a:lnTo>
                    <a:pt x="96" y="720"/>
                  </a:lnTo>
                  <a:lnTo>
                    <a:pt x="98" y="718"/>
                  </a:lnTo>
                  <a:lnTo>
                    <a:pt x="98" y="718"/>
                  </a:lnTo>
                  <a:lnTo>
                    <a:pt x="100" y="716"/>
                  </a:lnTo>
                  <a:lnTo>
                    <a:pt x="100" y="716"/>
                  </a:lnTo>
                  <a:lnTo>
                    <a:pt x="106" y="714"/>
                  </a:lnTo>
                  <a:lnTo>
                    <a:pt x="106" y="714"/>
                  </a:lnTo>
                  <a:lnTo>
                    <a:pt x="108" y="718"/>
                  </a:lnTo>
                  <a:lnTo>
                    <a:pt x="108" y="718"/>
                  </a:lnTo>
                  <a:lnTo>
                    <a:pt x="108" y="722"/>
                  </a:lnTo>
                  <a:lnTo>
                    <a:pt x="108" y="722"/>
                  </a:lnTo>
                  <a:lnTo>
                    <a:pt x="110" y="728"/>
                  </a:lnTo>
                  <a:lnTo>
                    <a:pt x="110" y="728"/>
                  </a:lnTo>
                  <a:lnTo>
                    <a:pt x="112" y="732"/>
                  </a:lnTo>
                  <a:lnTo>
                    <a:pt x="112" y="732"/>
                  </a:lnTo>
                  <a:lnTo>
                    <a:pt x="110" y="732"/>
                  </a:lnTo>
                  <a:lnTo>
                    <a:pt x="110" y="732"/>
                  </a:lnTo>
                  <a:lnTo>
                    <a:pt x="106" y="732"/>
                  </a:lnTo>
                  <a:lnTo>
                    <a:pt x="106" y="732"/>
                  </a:lnTo>
                  <a:lnTo>
                    <a:pt x="106" y="730"/>
                  </a:lnTo>
                  <a:lnTo>
                    <a:pt x="106" y="730"/>
                  </a:lnTo>
                  <a:lnTo>
                    <a:pt x="104" y="728"/>
                  </a:lnTo>
                  <a:lnTo>
                    <a:pt x="104" y="728"/>
                  </a:lnTo>
                  <a:lnTo>
                    <a:pt x="100" y="728"/>
                  </a:lnTo>
                  <a:lnTo>
                    <a:pt x="100" y="728"/>
                  </a:lnTo>
                  <a:lnTo>
                    <a:pt x="98" y="724"/>
                  </a:lnTo>
                  <a:lnTo>
                    <a:pt x="98" y="724"/>
                  </a:lnTo>
                  <a:lnTo>
                    <a:pt x="98" y="722"/>
                  </a:lnTo>
                  <a:lnTo>
                    <a:pt x="96" y="720"/>
                  </a:lnTo>
                  <a:lnTo>
                    <a:pt x="96" y="720"/>
                  </a:lnTo>
                  <a:lnTo>
                    <a:pt x="96" y="720"/>
                  </a:lnTo>
                  <a:lnTo>
                    <a:pt x="96" y="720"/>
                  </a:lnTo>
                  <a:close/>
                  <a:moveTo>
                    <a:pt x="106" y="742"/>
                  </a:moveTo>
                  <a:lnTo>
                    <a:pt x="106" y="742"/>
                  </a:lnTo>
                  <a:lnTo>
                    <a:pt x="104" y="744"/>
                  </a:lnTo>
                  <a:lnTo>
                    <a:pt x="104" y="744"/>
                  </a:lnTo>
                  <a:lnTo>
                    <a:pt x="102" y="742"/>
                  </a:lnTo>
                  <a:lnTo>
                    <a:pt x="104" y="740"/>
                  </a:lnTo>
                  <a:lnTo>
                    <a:pt x="104" y="740"/>
                  </a:lnTo>
                  <a:lnTo>
                    <a:pt x="106" y="740"/>
                  </a:lnTo>
                  <a:lnTo>
                    <a:pt x="106" y="742"/>
                  </a:lnTo>
                  <a:lnTo>
                    <a:pt x="106" y="742"/>
                  </a:lnTo>
                  <a:close/>
                  <a:moveTo>
                    <a:pt x="96" y="802"/>
                  </a:moveTo>
                  <a:lnTo>
                    <a:pt x="96" y="802"/>
                  </a:lnTo>
                  <a:lnTo>
                    <a:pt x="94" y="800"/>
                  </a:lnTo>
                  <a:lnTo>
                    <a:pt x="94" y="800"/>
                  </a:lnTo>
                  <a:lnTo>
                    <a:pt x="92" y="798"/>
                  </a:lnTo>
                  <a:lnTo>
                    <a:pt x="92" y="798"/>
                  </a:lnTo>
                  <a:lnTo>
                    <a:pt x="92" y="800"/>
                  </a:lnTo>
                  <a:lnTo>
                    <a:pt x="90" y="800"/>
                  </a:lnTo>
                  <a:lnTo>
                    <a:pt x="90" y="800"/>
                  </a:lnTo>
                  <a:lnTo>
                    <a:pt x="88" y="800"/>
                  </a:lnTo>
                  <a:lnTo>
                    <a:pt x="88" y="800"/>
                  </a:lnTo>
                  <a:lnTo>
                    <a:pt x="86" y="800"/>
                  </a:lnTo>
                  <a:lnTo>
                    <a:pt x="86" y="800"/>
                  </a:lnTo>
                  <a:lnTo>
                    <a:pt x="80" y="802"/>
                  </a:lnTo>
                  <a:lnTo>
                    <a:pt x="80" y="802"/>
                  </a:lnTo>
                  <a:lnTo>
                    <a:pt x="82" y="798"/>
                  </a:lnTo>
                  <a:lnTo>
                    <a:pt x="82" y="798"/>
                  </a:lnTo>
                  <a:lnTo>
                    <a:pt x="90" y="778"/>
                  </a:lnTo>
                  <a:lnTo>
                    <a:pt x="90" y="778"/>
                  </a:lnTo>
                  <a:lnTo>
                    <a:pt x="96" y="764"/>
                  </a:lnTo>
                  <a:lnTo>
                    <a:pt x="96" y="764"/>
                  </a:lnTo>
                  <a:lnTo>
                    <a:pt x="98" y="766"/>
                  </a:lnTo>
                  <a:lnTo>
                    <a:pt x="98" y="766"/>
                  </a:lnTo>
                  <a:lnTo>
                    <a:pt x="100" y="764"/>
                  </a:lnTo>
                  <a:lnTo>
                    <a:pt x="100" y="764"/>
                  </a:lnTo>
                  <a:lnTo>
                    <a:pt x="100" y="768"/>
                  </a:lnTo>
                  <a:lnTo>
                    <a:pt x="100" y="768"/>
                  </a:lnTo>
                  <a:lnTo>
                    <a:pt x="100" y="782"/>
                  </a:lnTo>
                  <a:lnTo>
                    <a:pt x="100" y="782"/>
                  </a:lnTo>
                  <a:lnTo>
                    <a:pt x="102" y="802"/>
                  </a:lnTo>
                  <a:lnTo>
                    <a:pt x="102" y="802"/>
                  </a:lnTo>
                  <a:lnTo>
                    <a:pt x="102" y="804"/>
                  </a:lnTo>
                  <a:lnTo>
                    <a:pt x="102" y="804"/>
                  </a:lnTo>
                  <a:lnTo>
                    <a:pt x="98" y="802"/>
                  </a:lnTo>
                  <a:lnTo>
                    <a:pt x="98" y="802"/>
                  </a:lnTo>
                  <a:lnTo>
                    <a:pt x="96" y="802"/>
                  </a:lnTo>
                  <a:lnTo>
                    <a:pt x="96" y="802"/>
                  </a:lnTo>
                  <a:close/>
                  <a:moveTo>
                    <a:pt x="108" y="1186"/>
                  </a:moveTo>
                  <a:lnTo>
                    <a:pt x="108" y="1186"/>
                  </a:lnTo>
                  <a:lnTo>
                    <a:pt x="106" y="1192"/>
                  </a:lnTo>
                  <a:lnTo>
                    <a:pt x="106" y="1192"/>
                  </a:lnTo>
                  <a:lnTo>
                    <a:pt x="104" y="1192"/>
                  </a:lnTo>
                  <a:lnTo>
                    <a:pt x="104" y="1192"/>
                  </a:lnTo>
                  <a:lnTo>
                    <a:pt x="104" y="1192"/>
                  </a:lnTo>
                  <a:lnTo>
                    <a:pt x="102" y="1190"/>
                  </a:lnTo>
                  <a:lnTo>
                    <a:pt x="102" y="1190"/>
                  </a:lnTo>
                  <a:lnTo>
                    <a:pt x="100" y="1186"/>
                  </a:lnTo>
                  <a:lnTo>
                    <a:pt x="100" y="1186"/>
                  </a:lnTo>
                  <a:lnTo>
                    <a:pt x="104" y="1184"/>
                  </a:lnTo>
                  <a:lnTo>
                    <a:pt x="104" y="1184"/>
                  </a:lnTo>
                  <a:lnTo>
                    <a:pt x="108" y="1184"/>
                  </a:lnTo>
                  <a:lnTo>
                    <a:pt x="108" y="1184"/>
                  </a:lnTo>
                  <a:lnTo>
                    <a:pt x="108" y="1186"/>
                  </a:lnTo>
                  <a:lnTo>
                    <a:pt x="108" y="1186"/>
                  </a:lnTo>
                  <a:close/>
                  <a:moveTo>
                    <a:pt x="128" y="744"/>
                  </a:moveTo>
                  <a:lnTo>
                    <a:pt x="128" y="744"/>
                  </a:lnTo>
                  <a:lnTo>
                    <a:pt x="124" y="754"/>
                  </a:lnTo>
                  <a:lnTo>
                    <a:pt x="124" y="754"/>
                  </a:lnTo>
                  <a:lnTo>
                    <a:pt x="122" y="768"/>
                  </a:lnTo>
                  <a:lnTo>
                    <a:pt x="122" y="768"/>
                  </a:lnTo>
                  <a:lnTo>
                    <a:pt x="120" y="778"/>
                  </a:lnTo>
                  <a:lnTo>
                    <a:pt x="120" y="778"/>
                  </a:lnTo>
                  <a:lnTo>
                    <a:pt x="118" y="790"/>
                  </a:lnTo>
                  <a:lnTo>
                    <a:pt x="118" y="790"/>
                  </a:lnTo>
                  <a:lnTo>
                    <a:pt x="116" y="796"/>
                  </a:lnTo>
                  <a:lnTo>
                    <a:pt x="116" y="796"/>
                  </a:lnTo>
                  <a:lnTo>
                    <a:pt x="116" y="794"/>
                  </a:lnTo>
                  <a:lnTo>
                    <a:pt x="116" y="794"/>
                  </a:lnTo>
                  <a:lnTo>
                    <a:pt x="116" y="786"/>
                  </a:lnTo>
                  <a:lnTo>
                    <a:pt x="116" y="786"/>
                  </a:lnTo>
                  <a:lnTo>
                    <a:pt x="116" y="782"/>
                  </a:lnTo>
                  <a:lnTo>
                    <a:pt x="116" y="782"/>
                  </a:lnTo>
                  <a:lnTo>
                    <a:pt x="116" y="774"/>
                  </a:lnTo>
                  <a:lnTo>
                    <a:pt x="116" y="774"/>
                  </a:lnTo>
                  <a:lnTo>
                    <a:pt x="116" y="770"/>
                  </a:lnTo>
                  <a:lnTo>
                    <a:pt x="116" y="770"/>
                  </a:lnTo>
                  <a:lnTo>
                    <a:pt x="116" y="766"/>
                  </a:lnTo>
                  <a:lnTo>
                    <a:pt x="116" y="766"/>
                  </a:lnTo>
                  <a:lnTo>
                    <a:pt x="114" y="764"/>
                  </a:lnTo>
                  <a:lnTo>
                    <a:pt x="114" y="764"/>
                  </a:lnTo>
                  <a:lnTo>
                    <a:pt x="114" y="760"/>
                  </a:lnTo>
                  <a:lnTo>
                    <a:pt x="114" y="760"/>
                  </a:lnTo>
                  <a:lnTo>
                    <a:pt x="114" y="758"/>
                  </a:lnTo>
                  <a:lnTo>
                    <a:pt x="114" y="758"/>
                  </a:lnTo>
                  <a:lnTo>
                    <a:pt x="114" y="758"/>
                  </a:lnTo>
                  <a:lnTo>
                    <a:pt x="114" y="758"/>
                  </a:lnTo>
                  <a:lnTo>
                    <a:pt x="118" y="756"/>
                  </a:lnTo>
                  <a:lnTo>
                    <a:pt x="118" y="756"/>
                  </a:lnTo>
                  <a:lnTo>
                    <a:pt x="120" y="754"/>
                  </a:lnTo>
                  <a:lnTo>
                    <a:pt x="122" y="752"/>
                  </a:lnTo>
                  <a:lnTo>
                    <a:pt x="122" y="752"/>
                  </a:lnTo>
                  <a:lnTo>
                    <a:pt x="122" y="750"/>
                  </a:lnTo>
                  <a:lnTo>
                    <a:pt x="122" y="748"/>
                  </a:lnTo>
                  <a:lnTo>
                    <a:pt x="118" y="746"/>
                  </a:lnTo>
                  <a:lnTo>
                    <a:pt x="118" y="746"/>
                  </a:lnTo>
                  <a:lnTo>
                    <a:pt x="114" y="746"/>
                  </a:lnTo>
                  <a:lnTo>
                    <a:pt x="114" y="746"/>
                  </a:lnTo>
                  <a:lnTo>
                    <a:pt x="112" y="746"/>
                  </a:lnTo>
                  <a:lnTo>
                    <a:pt x="112" y="746"/>
                  </a:lnTo>
                  <a:lnTo>
                    <a:pt x="112" y="744"/>
                  </a:lnTo>
                  <a:lnTo>
                    <a:pt x="112" y="744"/>
                  </a:lnTo>
                  <a:lnTo>
                    <a:pt x="110" y="744"/>
                  </a:lnTo>
                  <a:lnTo>
                    <a:pt x="110" y="744"/>
                  </a:lnTo>
                  <a:lnTo>
                    <a:pt x="108" y="742"/>
                  </a:lnTo>
                  <a:lnTo>
                    <a:pt x="108" y="742"/>
                  </a:lnTo>
                  <a:lnTo>
                    <a:pt x="110" y="742"/>
                  </a:lnTo>
                  <a:lnTo>
                    <a:pt x="110" y="742"/>
                  </a:lnTo>
                  <a:lnTo>
                    <a:pt x="116" y="740"/>
                  </a:lnTo>
                  <a:lnTo>
                    <a:pt x="116" y="740"/>
                  </a:lnTo>
                  <a:lnTo>
                    <a:pt x="118" y="742"/>
                  </a:lnTo>
                  <a:lnTo>
                    <a:pt x="118" y="742"/>
                  </a:lnTo>
                  <a:lnTo>
                    <a:pt x="122" y="744"/>
                  </a:lnTo>
                  <a:lnTo>
                    <a:pt x="122" y="744"/>
                  </a:lnTo>
                  <a:lnTo>
                    <a:pt x="126" y="744"/>
                  </a:lnTo>
                  <a:lnTo>
                    <a:pt x="126" y="744"/>
                  </a:lnTo>
                  <a:lnTo>
                    <a:pt x="128" y="742"/>
                  </a:lnTo>
                  <a:lnTo>
                    <a:pt x="128" y="742"/>
                  </a:lnTo>
                  <a:lnTo>
                    <a:pt x="128" y="744"/>
                  </a:lnTo>
                  <a:lnTo>
                    <a:pt x="128" y="744"/>
                  </a:lnTo>
                  <a:close/>
                  <a:moveTo>
                    <a:pt x="144" y="618"/>
                  </a:moveTo>
                  <a:lnTo>
                    <a:pt x="144" y="618"/>
                  </a:lnTo>
                  <a:lnTo>
                    <a:pt x="140" y="634"/>
                  </a:lnTo>
                  <a:lnTo>
                    <a:pt x="140" y="634"/>
                  </a:lnTo>
                  <a:lnTo>
                    <a:pt x="138" y="644"/>
                  </a:lnTo>
                  <a:lnTo>
                    <a:pt x="136" y="652"/>
                  </a:lnTo>
                  <a:lnTo>
                    <a:pt x="136" y="652"/>
                  </a:lnTo>
                  <a:lnTo>
                    <a:pt x="136" y="664"/>
                  </a:lnTo>
                  <a:lnTo>
                    <a:pt x="136" y="664"/>
                  </a:lnTo>
                  <a:lnTo>
                    <a:pt x="134" y="672"/>
                  </a:lnTo>
                  <a:lnTo>
                    <a:pt x="134" y="672"/>
                  </a:lnTo>
                  <a:lnTo>
                    <a:pt x="136" y="682"/>
                  </a:lnTo>
                  <a:lnTo>
                    <a:pt x="136" y="682"/>
                  </a:lnTo>
                  <a:lnTo>
                    <a:pt x="136" y="686"/>
                  </a:lnTo>
                  <a:lnTo>
                    <a:pt x="136" y="690"/>
                  </a:lnTo>
                  <a:lnTo>
                    <a:pt x="136" y="690"/>
                  </a:lnTo>
                  <a:lnTo>
                    <a:pt x="130" y="704"/>
                  </a:lnTo>
                  <a:lnTo>
                    <a:pt x="130" y="704"/>
                  </a:lnTo>
                  <a:lnTo>
                    <a:pt x="128" y="720"/>
                  </a:lnTo>
                  <a:lnTo>
                    <a:pt x="128" y="720"/>
                  </a:lnTo>
                  <a:lnTo>
                    <a:pt x="128" y="724"/>
                  </a:lnTo>
                  <a:lnTo>
                    <a:pt x="128" y="724"/>
                  </a:lnTo>
                  <a:lnTo>
                    <a:pt x="126" y="718"/>
                  </a:lnTo>
                  <a:lnTo>
                    <a:pt x="126" y="718"/>
                  </a:lnTo>
                  <a:lnTo>
                    <a:pt x="122" y="710"/>
                  </a:lnTo>
                  <a:lnTo>
                    <a:pt x="122" y="710"/>
                  </a:lnTo>
                  <a:lnTo>
                    <a:pt x="122" y="700"/>
                  </a:lnTo>
                  <a:lnTo>
                    <a:pt x="122" y="700"/>
                  </a:lnTo>
                  <a:lnTo>
                    <a:pt x="122" y="694"/>
                  </a:lnTo>
                  <a:lnTo>
                    <a:pt x="122" y="694"/>
                  </a:lnTo>
                  <a:lnTo>
                    <a:pt x="122" y="688"/>
                  </a:lnTo>
                  <a:lnTo>
                    <a:pt x="122" y="688"/>
                  </a:lnTo>
                  <a:lnTo>
                    <a:pt x="120" y="682"/>
                  </a:lnTo>
                  <a:lnTo>
                    <a:pt x="120" y="682"/>
                  </a:lnTo>
                  <a:lnTo>
                    <a:pt x="118" y="676"/>
                  </a:lnTo>
                  <a:lnTo>
                    <a:pt x="118" y="676"/>
                  </a:lnTo>
                  <a:lnTo>
                    <a:pt x="120" y="676"/>
                  </a:lnTo>
                  <a:lnTo>
                    <a:pt x="120" y="676"/>
                  </a:lnTo>
                  <a:lnTo>
                    <a:pt x="120" y="674"/>
                  </a:lnTo>
                  <a:lnTo>
                    <a:pt x="120" y="674"/>
                  </a:lnTo>
                  <a:lnTo>
                    <a:pt x="120" y="668"/>
                  </a:lnTo>
                  <a:lnTo>
                    <a:pt x="120" y="668"/>
                  </a:lnTo>
                  <a:lnTo>
                    <a:pt x="122" y="668"/>
                  </a:lnTo>
                  <a:lnTo>
                    <a:pt x="122" y="668"/>
                  </a:lnTo>
                  <a:lnTo>
                    <a:pt x="124" y="668"/>
                  </a:lnTo>
                  <a:lnTo>
                    <a:pt x="126" y="666"/>
                  </a:lnTo>
                  <a:lnTo>
                    <a:pt x="126" y="666"/>
                  </a:lnTo>
                  <a:lnTo>
                    <a:pt x="128" y="658"/>
                  </a:lnTo>
                  <a:lnTo>
                    <a:pt x="128" y="658"/>
                  </a:lnTo>
                  <a:lnTo>
                    <a:pt x="130" y="650"/>
                  </a:lnTo>
                  <a:lnTo>
                    <a:pt x="130" y="650"/>
                  </a:lnTo>
                  <a:lnTo>
                    <a:pt x="134" y="636"/>
                  </a:lnTo>
                  <a:lnTo>
                    <a:pt x="134" y="636"/>
                  </a:lnTo>
                  <a:lnTo>
                    <a:pt x="138" y="620"/>
                  </a:lnTo>
                  <a:lnTo>
                    <a:pt x="138" y="620"/>
                  </a:lnTo>
                  <a:lnTo>
                    <a:pt x="142" y="606"/>
                  </a:lnTo>
                  <a:lnTo>
                    <a:pt x="142" y="606"/>
                  </a:lnTo>
                  <a:lnTo>
                    <a:pt x="144" y="610"/>
                  </a:lnTo>
                  <a:lnTo>
                    <a:pt x="144" y="610"/>
                  </a:lnTo>
                  <a:lnTo>
                    <a:pt x="144" y="614"/>
                  </a:lnTo>
                  <a:lnTo>
                    <a:pt x="144" y="618"/>
                  </a:lnTo>
                  <a:lnTo>
                    <a:pt x="144" y="618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7" name="Freeform 12"/>
            <p:cNvSpPr>
              <a:spLocks/>
            </p:cNvSpPr>
            <p:nvPr/>
          </p:nvSpPr>
          <p:spPr bwMode="auto">
            <a:xfrm>
              <a:off x="2406353" y="3176989"/>
              <a:ext cx="410172" cy="1211259"/>
            </a:xfrm>
            <a:custGeom>
              <a:avLst/>
              <a:gdLst/>
              <a:ahLst/>
              <a:cxnLst>
                <a:cxn ang="0">
                  <a:pos x="422" y="300"/>
                </a:cxn>
                <a:cxn ang="0">
                  <a:pos x="416" y="264"/>
                </a:cxn>
                <a:cxn ang="0">
                  <a:pos x="408" y="236"/>
                </a:cxn>
                <a:cxn ang="0">
                  <a:pos x="356" y="218"/>
                </a:cxn>
                <a:cxn ang="0">
                  <a:pos x="320" y="182"/>
                </a:cxn>
                <a:cxn ang="0">
                  <a:pos x="334" y="120"/>
                </a:cxn>
                <a:cxn ang="0">
                  <a:pos x="354" y="80"/>
                </a:cxn>
                <a:cxn ang="0">
                  <a:pos x="338" y="32"/>
                </a:cxn>
                <a:cxn ang="0">
                  <a:pos x="238" y="28"/>
                </a:cxn>
                <a:cxn ang="0">
                  <a:pos x="226" y="78"/>
                </a:cxn>
                <a:cxn ang="0">
                  <a:pos x="236" y="120"/>
                </a:cxn>
                <a:cxn ang="0">
                  <a:pos x="244" y="164"/>
                </a:cxn>
                <a:cxn ang="0">
                  <a:pos x="200" y="180"/>
                </a:cxn>
                <a:cxn ang="0">
                  <a:pos x="144" y="182"/>
                </a:cxn>
                <a:cxn ang="0">
                  <a:pos x="120" y="266"/>
                </a:cxn>
                <a:cxn ang="0">
                  <a:pos x="126" y="390"/>
                </a:cxn>
                <a:cxn ang="0">
                  <a:pos x="138" y="412"/>
                </a:cxn>
                <a:cxn ang="0">
                  <a:pos x="148" y="416"/>
                </a:cxn>
                <a:cxn ang="0">
                  <a:pos x="146" y="452"/>
                </a:cxn>
                <a:cxn ang="0">
                  <a:pos x="136" y="540"/>
                </a:cxn>
                <a:cxn ang="0">
                  <a:pos x="138" y="608"/>
                </a:cxn>
                <a:cxn ang="0">
                  <a:pos x="128" y="648"/>
                </a:cxn>
                <a:cxn ang="0">
                  <a:pos x="124" y="682"/>
                </a:cxn>
                <a:cxn ang="0">
                  <a:pos x="110" y="822"/>
                </a:cxn>
                <a:cxn ang="0">
                  <a:pos x="92" y="922"/>
                </a:cxn>
                <a:cxn ang="0">
                  <a:pos x="76" y="1002"/>
                </a:cxn>
                <a:cxn ang="0">
                  <a:pos x="50" y="1108"/>
                </a:cxn>
                <a:cxn ang="0">
                  <a:pos x="32" y="1202"/>
                </a:cxn>
                <a:cxn ang="0">
                  <a:pos x="20" y="1220"/>
                </a:cxn>
                <a:cxn ang="0">
                  <a:pos x="4" y="1238"/>
                </a:cxn>
                <a:cxn ang="0">
                  <a:pos x="4" y="1254"/>
                </a:cxn>
                <a:cxn ang="0">
                  <a:pos x="74" y="1238"/>
                </a:cxn>
                <a:cxn ang="0">
                  <a:pos x="92" y="1218"/>
                </a:cxn>
                <a:cxn ang="0">
                  <a:pos x="114" y="1230"/>
                </a:cxn>
                <a:cxn ang="0">
                  <a:pos x="152" y="1230"/>
                </a:cxn>
                <a:cxn ang="0">
                  <a:pos x="170" y="1216"/>
                </a:cxn>
                <a:cxn ang="0">
                  <a:pos x="190" y="1040"/>
                </a:cxn>
                <a:cxn ang="0">
                  <a:pos x="200" y="906"/>
                </a:cxn>
                <a:cxn ang="0">
                  <a:pos x="206" y="848"/>
                </a:cxn>
                <a:cxn ang="0">
                  <a:pos x="226" y="774"/>
                </a:cxn>
                <a:cxn ang="0">
                  <a:pos x="278" y="658"/>
                </a:cxn>
                <a:cxn ang="0">
                  <a:pos x="294" y="736"/>
                </a:cxn>
                <a:cxn ang="0">
                  <a:pos x="300" y="860"/>
                </a:cxn>
                <a:cxn ang="0">
                  <a:pos x="302" y="1000"/>
                </a:cxn>
                <a:cxn ang="0">
                  <a:pos x="294" y="1160"/>
                </a:cxn>
                <a:cxn ang="0">
                  <a:pos x="314" y="1222"/>
                </a:cxn>
                <a:cxn ang="0">
                  <a:pos x="328" y="1242"/>
                </a:cxn>
                <a:cxn ang="0">
                  <a:pos x="394" y="1236"/>
                </a:cxn>
                <a:cxn ang="0">
                  <a:pos x="410" y="1218"/>
                </a:cxn>
                <a:cxn ang="0">
                  <a:pos x="422" y="1184"/>
                </a:cxn>
                <a:cxn ang="0">
                  <a:pos x="416" y="1054"/>
                </a:cxn>
                <a:cxn ang="0">
                  <a:pos x="406" y="930"/>
                </a:cxn>
                <a:cxn ang="0">
                  <a:pos x="400" y="856"/>
                </a:cxn>
                <a:cxn ang="0">
                  <a:pos x="408" y="688"/>
                </a:cxn>
                <a:cxn ang="0">
                  <a:pos x="418" y="606"/>
                </a:cxn>
                <a:cxn ang="0">
                  <a:pos x="408" y="536"/>
                </a:cxn>
                <a:cxn ang="0">
                  <a:pos x="384" y="474"/>
                </a:cxn>
                <a:cxn ang="0">
                  <a:pos x="364" y="430"/>
                </a:cxn>
                <a:cxn ang="0">
                  <a:pos x="420" y="378"/>
                </a:cxn>
              </a:cxnLst>
              <a:rect l="0" t="0" r="r" b="b"/>
              <a:pathLst>
                <a:path w="426" h="1258">
                  <a:moveTo>
                    <a:pt x="424" y="320"/>
                  </a:moveTo>
                  <a:lnTo>
                    <a:pt x="424" y="320"/>
                  </a:lnTo>
                  <a:lnTo>
                    <a:pt x="424" y="318"/>
                  </a:lnTo>
                  <a:lnTo>
                    <a:pt x="426" y="316"/>
                  </a:lnTo>
                  <a:lnTo>
                    <a:pt x="426" y="316"/>
                  </a:lnTo>
                  <a:lnTo>
                    <a:pt x="424" y="312"/>
                  </a:lnTo>
                  <a:lnTo>
                    <a:pt x="422" y="310"/>
                  </a:lnTo>
                  <a:lnTo>
                    <a:pt x="420" y="306"/>
                  </a:lnTo>
                  <a:lnTo>
                    <a:pt x="420" y="306"/>
                  </a:lnTo>
                  <a:lnTo>
                    <a:pt x="418" y="304"/>
                  </a:lnTo>
                  <a:lnTo>
                    <a:pt x="418" y="304"/>
                  </a:lnTo>
                  <a:lnTo>
                    <a:pt x="420" y="302"/>
                  </a:lnTo>
                  <a:lnTo>
                    <a:pt x="422" y="300"/>
                  </a:lnTo>
                  <a:lnTo>
                    <a:pt x="422" y="300"/>
                  </a:lnTo>
                  <a:lnTo>
                    <a:pt x="420" y="296"/>
                  </a:lnTo>
                  <a:lnTo>
                    <a:pt x="420" y="296"/>
                  </a:lnTo>
                  <a:lnTo>
                    <a:pt x="420" y="296"/>
                  </a:lnTo>
                  <a:lnTo>
                    <a:pt x="420" y="294"/>
                  </a:lnTo>
                  <a:lnTo>
                    <a:pt x="420" y="290"/>
                  </a:lnTo>
                  <a:lnTo>
                    <a:pt x="420" y="290"/>
                  </a:lnTo>
                  <a:lnTo>
                    <a:pt x="420" y="286"/>
                  </a:lnTo>
                  <a:lnTo>
                    <a:pt x="418" y="282"/>
                  </a:lnTo>
                  <a:lnTo>
                    <a:pt x="418" y="282"/>
                  </a:lnTo>
                  <a:lnTo>
                    <a:pt x="418" y="274"/>
                  </a:lnTo>
                  <a:lnTo>
                    <a:pt x="418" y="274"/>
                  </a:lnTo>
                  <a:lnTo>
                    <a:pt x="418" y="270"/>
                  </a:lnTo>
                  <a:lnTo>
                    <a:pt x="418" y="270"/>
                  </a:lnTo>
                  <a:lnTo>
                    <a:pt x="416" y="264"/>
                  </a:lnTo>
                  <a:lnTo>
                    <a:pt x="416" y="264"/>
                  </a:lnTo>
                  <a:lnTo>
                    <a:pt x="414" y="256"/>
                  </a:lnTo>
                  <a:lnTo>
                    <a:pt x="414" y="256"/>
                  </a:lnTo>
                  <a:lnTo>
                    <a:pt x="414" y="254"/>
                  </a:lnTo>
                  <a:lnTo>
                    <a:pt x="414" y="254"/>
                  </a:lnTo>
                  <a:lnTo>
                    <a:pt x="416" y="248"/>
                  </a:lnTo>
                  <a:lnTo>
                    <a:pt x="416" y="248"/>
                  </a:lnTo>
                  <a:lnTo>
                    <a:pt x="416" y="246"/>
                  </a:lnTo>
                  <a:lnTo>
                    <a:pt x="414" y="244"/>
                  </a:lnTo>
                  <a:lnTo>
                    <a:pt x="414" y="244"/>
                  </a:lnTo>
                  <a:lnTo>
                    <a:pt x="412" y="240"/>
                  </a:lnTo>
                  <a:lnTo>
                    <a:pt x="412" y="240"/>
                  </a:lnTo>
                  <a:lnTo>
                    <a:pt x="408" y="236"/>
                  </a:lnTo>
                  <a:lnTo>
                    <a:pt x="408" y="236"/>
                  </a:lnTo>
                  <a:lnTo>
                    <a:pt x="404" y="234"/>
                  </a:lnTo>
                  <a:lnTo>
                    <a:pt x="402" y="232"/>
                  </a:lnTo>
                  <a:lnTo>
                    <a:pt x="402" y="232"/>
                  </a:lnTo>
                  <a:lnTo>
                    <a:pt x="398" y="232"/>
                  </a:lnTo>
                  <a:lnTo>
                    <a:pt x="398" y="232"/>
                  </a:lnTo>
                  <a:lnTo>
                    <a:pt x="386" y="226"/>
                  </a:lnTo>
                  <a:lnTo>
                    <a:pt x="386" y="226"/>
                  </a:lnTo>
                  <a:lnTo>
                    <a:pt x="374" y="224"/>
                  </a:lnTo>
                  <a:lnTo>
                    <a:pt x="374" y="224"/>
                  </a:lnTo>
                  <a:lnTo>
                    <a:pt x="368" y="222"/>
                  </a:lnTo>
                  <a:lnTo>
                    <a:pt x="368" y="222"/>
                  </a:lnTo>
                  <a:lnTo>
                    <a:pt x="362" y="218"/>
                  </a:lnTo>
                  <a:lnTo>
                    <a:pt x="362" y="218"/>
                  </a:lnTo>
                  <a:lnTo>
                    <a:pt x="356" y="218"/>
                  </a:lnTo>
                  <a:lnTo>
                    <a:pt x="356" y="218"/>
                  </a:lnTo>
                  <a:lnTo>
                    <a:pt x="352" y="216"/>
                  </a:lnTo>
                  <a:lnTo>
                    <a:pt x="348" y="212"/>
                  </a:lnTo>
                  <a:lnTo>
                    <a:pt x="348" y="212"/>
                  </a:lnTo>
                  <a:lnTo>
                    <a:pt x="338" y="200"/>
                  </a:lnTo>
                  <a:lnTo>
                    <a:pt x="338" y="200"/>
                  </a:lnTo>
                  <a:lnTo>
                    <a:pt x="332" y="194"/>
                  </a:lnTo>
                  <a:lnTo>
                    <a:pt x="332" y="194"/>
                  </a:lnTo>
                  <a:lnTo>
                    <a:pt x="326" y="186"/>
                  </a:lnTo>
                  <a:lnTo>
                    <a:pt x="326" y="186"/>
                  </a:lnTo>
                  <a:lnTo>
                    <a:pt x="324" y="184"/>
                  </a:lnTo>
                  <a:lnTo>
                    <a:pt x="320" y="182"/>
                  </a:lnTo>
                  <a:lnTo>
                    <a:pt x="320" y="182"/>
                  </a:lnTo>
                  <a:lnTo>
                    <a:pt x="320" y="182"/>
                  </a:lnTo>
                  <a:lnTo>
                    <a:pt x="320" y="180"/>
                  </a:lnTo>
                  <a:lnTo>
                    <a:pt x="320" y="180"/>
                  </a:lnTo>
                  <a:lnTo>
                    <a:pt x="320" y="170"/>
                  </a:lnTo>
                  <a:lnTo>
                    <a:pt x="320" y="170"/>
                  </a:lnTo>
                  <a:lnTo>
                    <a:pt x="324" y="152"/>
                  </a:lnTo>
                  <a:lnTo>
                    <a:pt x="324" y="152"/>
                  </a:lnTo>
                  <a:lnTo>
                    <a:pt x="326" y="150"/>
                  </a:lnTo>
                  <a:lnTo>
                    <a:pt x="326" y="150"/>
                  </a:lnTo>
                  <a:lnTo>
                    <a:pt x="330" y="144"/>
                  </a:lnTo>
                  <a:lnTo>
                    <a:pt x="332" y="138"/>
                  </a:lnTo>
                  <a:lnTo>
                    <a:pt x="332" y="138"/>
                  </a:lnTo>
                  <a:lnTo>
                    <a:pt x="334" y="128"/>
                  </a:lnTo>
                  <a:lnTo>
                    <a:pt x="334" y="120"/>
                  </a:lnTo>
                  <a:lnTo>
                    <a:pt x="334" y="120"/>
                  </a:lnTo>
                  <a:lnTo>
                    <a:pt x="336" y="118"/>
                  </a:lnTo>
                  <a:lnTo>
                    <a:pt x="338" y="118"/>
                  </a:lnTo>
                  <a:lnTo>
                    <a:pt x="338" y="118"/>
                  </a:lnTo>
                  <a:lnTo>
                    <a:pt x="342" y="118"/>
                  </a:lnTo>
                  <a:lnTo>
                    <a:pt x="344" y="116"/>
                  </a:lnTo>
                  <a:lnTo>
                    <a:pt x="344" y="116"/>
                  </a:lnTo>
                  <a:lnTo>
                    <a:pt x="348" y="110"/>
                  </a:lnTo>
                  <a:lnTo>
                    <a:pt x="350" y="102"/>
                  </a:lnTo>
                  <a:lnTo>
                    <a:pt x="350" y="102"/>
                  </a:lnTo>
                  <a:lnTo>
                    <a:pt x="352" y="94"/>
                  </a:lnTo>
                  <a:lnTo>
                    <a:pt x="352" y="88"/>
                  </a:lnTo>
                  <a:lnTo>
                    <a:pt x="352" y="88"/>
                  </a:lnTo>
                  <a:lnTo>
                    <a:pt x="354" y="80"/>
                  </a:lnTo>
                  <a:lnTo>
                    <a:pt x="354" y="80"/>
                  </a:lnTo>
                  <a:lnTo>
                    <a:pt x="354" y="76"/>
                  </a:lnTo>
                  <a:lnTo>
                    <a:pt x="354" y="74"/>
                  </a:lnTo>
                  <a:lnTo>
                    <a:pt x="354" y="74"/>
                  </a:lnTo>
                  <a:lnTo>
                    <a:pt x="350" y="72"/>
                  </a:lnTo>
                  <a:lnTo>
                    <a:pt x="350" y="72"/>
                  </a:lnTo>
                  <a:lnTo>
                    <a:pt x="348" y="74"/>
                  </a:lnTo>
                  <a:lnTo>
                    <a:pt x="348" y="74"/>
                  </a:lnTo>
                  <a:lnTo>
                    <a:pt x="346" y="76"/>
                  </a:lnTo>
                  <a:lnTo>
                    <a:pt x="346" y="76"/>
                  </a:lnTo>
                  <a:lnTo>
                    <a:pt x="346" y="76"/>
                  </a:lnTo>
                  <a:lnTo>
                    <a:pt x="344" y="72"/>
                  </a:lnTo>
                  <a:lnTo>
                    <a:pt x="344" y="72"/>
                  </a:lnTo>
                  <a:lnTo>
                    <a:pt x="342" y="46"/>
                  </a:lnTo>
                  <a:lnTo>
                    <a:pt x="338" y="32"/>
                  </a:lnTo>
                  <a:lnTo>
                    <a:pt x="338" y="32"/>
                  </a:lnTo>
                  <a:lnTo>
                    <a:pt x="334" y="24"/>
                  </a:lnTo>
                  <a:lnTo>
                    <a:pt x="324" y="14"/>
                  </a:lnTo>
                  <a:lnTo>
                    <a:pt x="312" y="6"/>
                  </a:lnTo>
                  <a:lnTo>
                    <a:pt x="306" y="2"/>
                  </a:lnTo>
                  <a:lnTo>
                    <a:pt x="300" y="2"/>
                  </a:lnTo>
                  <a:lnTo>
                    <a:pt x="300" y="2"/>
                  </a:lnTo>
                  <a:lnTo>
                    <a:pt x="286" y="0"/>
                  </a:lnTo>
                  <a:lnTo>
                    <a:pt x="276" y="2"/>
                  </a:lnTo>
                  <a:lnTo>
                    <a:pt x="266" y="6"/>
                  </a:lnTo>
                  <a:lnTo>
                    <a:pt x="252" y="14"/>
                  </a:lnTo>
                  <a:lnTo>
                    <a:pt x="252" y="14"/>
                  </a:lnTo>
                  <a:lnTo>
                    <a:pt x="244" y="20"/>
                  </a:lnTo>
                  <a:lnTo>
                    <a:pt x="238" y="28"/>
                  </a:lnTo>
                  <a:lnTo>
                    <a:pt x="234" y="38"/>
                  </a:lnTo>
                  <a:lnTo>
                    <a:pt x="232" y="46"/>
                  </a:lnTo>
                  <a:lnTo>
                    <a:pt x="230" y="62"/>
                  </a:lnTo>
                  <a:lnTo>
                    <a:pt x="232" y="70"/>
                  </a:lnTo>
                  <a:lnTo>
                    <a:pt x="232" y="70"/>
                  </a:lnTo>
                  <a:lnTo>
                    <a:pt x="232" y="80"/>
                  </a:lnTo>
                  <a:lnTo>
                    <a:pt x="232" y="80"/>
                  </a:lnTo>
                  <a:lnTo>
                    <a:pt x="230" y="82"/>
                  </a:lnTo>
                  <a:lnTo>
                    <a:pt x="230" y="82"/>
                  </a:lnTo>
                  <a:lnTo>
                    <a:pt x="228" y="80"/>
                  </a:lnTo>
                  <a:lnTo>
                    <a:pt x="228" y="80"/>
                  </a:lnTo>
                  <a:lnTo>
                    <a:pt x="228" y="78"/>
                  </a:lnTo>
                  <a:lnTo>
                    <a:pt x="226" y="78"/>
                  </a:lnTo>
                  <a:lnTo>
                    <a:pt x="226" y="78"/>
                  </a:lnTo>
                  <a:lnTo>
                    <a:pt x="224" y="80"/>
                  </a:lnTo>
                  <a:lnTo>
                    <a:pt x="224" y="82"/>
                  </a:lnTo>
                  <a:lnTo>
                    <a:pt x="224" y="82"/>
                  </a:lnTo>
                  <a:lnTo>
                    <a:pt x="224" y="88"/>
                  </a:lnTo>
                  <a:lnTo>
                    <a:pt x="224" y="88"/>
                  </a:lnTo>
                  <a:lnTo>
                    <a:pt x="226" y="94"/>
                  </a:lnTo>
                  <a:lnTo>
                    <a:pt x="226" y="94"/>
                  </a:lnTo>
                  <a:lnTo>
                    <a:pt x="228" y="106"/>
                  </a:lnTo>
                  <a:lnTo>
                    <a:pt x="228" y="106"/>
                  </a:lnTo>
                  <a:lnTo>
                    <a:pt x="230" y="114"/>
                  </a:lnTo>
                  <a:lnTo>
                    <a:pt x="230" y="114"/>
                  </a:lnTo>
                  <a:lnTo>
                    <a:pt x="234" y="118"/>
                  </a:lnTo>
                  <a:lnTo>
                    <a:pt x="236" y="120"/>
                  </a:lnTo>
                  <a:lnTo>
                    <a:pt x="236" y="120"/>
                  </a:lnTo>
                  <a:lnTo>
                    <a:pt x="240" y="122"/>
                  </a:lnTo>
                  <a:lnTo>
                    <a:pt x="240" y="122"/>
                  </a:lnTo>
                  <a:lnTo>
                    <a:pt x="242" y="122"/>
                  </a:lnTo>
                  <a:lnTo>
                    <a:pt x="242" y="122"/>
                  </a:lnTo>
                  <a:lnTo>
                    <a:pt x="242" y="122"/>
                  </a:lnTo>
                  <a:lnTo>
                    <a:pt x="244" y="134"/>
                  </a:lnTo>
                  <a:lnTo>
                    <a:pt x="244" y="134"/>
                  </a:lnTo>
                  <a:lnTo>
                    <a:pt x="246" y="142"/>
                  </a:lnTo>
                  <a:lnTo>
                    <a:pt x="246" y="142"/>
                  </a:lnTo>
                  <a:lnTo>
                    <a:pt x="246" y="148"/>
                  </a:lnTo>
                  <a:lnTo>
                    <a:pt x="246" y="148"/>
                  </a:lnTo>
                  <a:lnTo>
                    <a:pt x="246" y="158"/>
                  </a:lnTo>
                  <a:lnTo>
                    <a:pt x="246" y="158"/>
                  </a:lnTo>
                  <a:lnTo>
                    <a:pt x="244" y="164"/>
                  </a:lnTo>
                  <a:lnTo>
                    <a:pt x="244" y="164"/>
                  </a:lnTo>
                  <a:lnTo>
                    <a:pt x="242" y="164"/>
                  </a:lnTo>
                  <a:lnTo>
                    <a:pt x="242" y="162"/>
                  </a:lnTo>
                  <a:lnTo>
                    <a:pt x="242" y="162"/>
                  </a:lnTo>
                  <a:lnTo>
                    <a:pt x="240" y="162"/>
                  </a:lnTo>
                  <a:lnTo>
                    <a:pt x="236" y="164"/>
                  </a:lnTo>
                  <a:lnTo>
                    <a:pt x="236" y="164"/>
                  </a:lnTo>
                  <a:lnTo>
                    <a:pt x="222" y="170"/>
                  </a:lnTo>
                  <a:lnTo>
                    <a:pt x="222" y="170"/>
                  </a:lnTo>
                  <a:lnTo>
                    <a:pt x="208" y="178"/>
                  </a:lnTo>
                  <a:lnTo>
                    <a:pt x="208" y="178"/>
                  </a:lnTo>
                  <a:lnTo>
                    <a:pt x="202" y="180"/>
                  </a:lnTo>
                  <a:lnTo>
                    <a:pt x="202" y="180"/>
                  </a:lnTo>
                  <a:lnTo>
                    <a:pt x="200" y="180"/>
                  </a:lnTo>
                  <a:lnTo>
                    <a:pt x="200" y="180"/>
                  </a:lnTo>
                  <a:lnTo>
                    <a:pt x="194" y="180"/>
                  </a:lnTo>
                  <a:lnTo>
                    <a:pt x="194" y="180"/>
                  </a:lnTo>
                  <a:lnTo>
                    <a:pt x="190" y="180"/>
                  </a:lnTo>
                  <a:lnTo>
                    <a:pt x="190" y="180"/>
                  </a:lnTo>
                  <a:lnTo>
                    <a:pt x="186" y="182"/>
                  </a:lnTo>
                  <a:lnTo>
                    <a:pt x="186" y="182"/>
                  </a:lnTo>
                  <a:lnTo>
                    <a:pt x="174" y="180"/>
                  </a:lnTo>
                  <a:lnTo>
                    <a:pt x="174" y="180"/>
                  </a:lnTo>
                  <a:lnTo>
                    <a:pt x="160" y="180"/>
                  </a:lnTo>
                  <a:lnTo>
                    <a:pt x="160" y="180"/>
                  </a:lnTo>
                  <a:lnTo>
                    <a:pt x="154" y="180"/>
                  </a:lnTo>
                  <a:lnTo>
                    <a:pt x="154" y="180"/>
                  </a:lnTo>
                  <a:lnTo>
                    <a:pt x="144" y="182"/>
                  </a:lnTo>
                  <a:lnTo>
                    <a:pt x="144" y="182"/>
                  </a:lnTo>
                  <a:lnTo>
                    <a:pt x="140" y="186"/>
                  </a:lnTo>
                  <a:lnTo>
                    <a:pt x="136" y="188"/>
                  </a:lnTo>
                  <a:lnTo>
                    <a:pt x="136" y="188"/>
                  </a:lnTo>
                  <a:lnTo>
                    <a:pt x="134" y="196"/>
                  </a:lnTo>
                  <a:lnTo>
                    <a:pt x="134" y="196"/>
                  </a:lnTo>
                  <a:lnTo>
                    <a:pt x="132" y="206"/>
                  </a:lnTo>
                  <a:lnTo>
                    <a:pt x="132" y="206"/>
                  </a:lnTo>
                  <a:lnTo>
                    <a:pt x="130" y="214"/>
                  </a:lnTo>
                  <a:lnTo>
                    <a:pt x="130" y="214"/>
                  </a:lnTo>
                  <a:lnTo>
                    <a:pt x="126" y="228"/>
                  </a:lnTo>
                  <a:lnTo>
                    <a:pt x="124" y="240"/>
                  </a:lnTo>
                  <a:lnTo>
                    <a:pt x="124" y="240"/>
                  </a:lnTo>
                  <a:lnTo>
                    <a:pt x="120" y="266"/>
                  </a:lnTo>
                  <a:lnTo>
                    <a:pt x="120" y="266"/>
                  </a:lnTo>
                  <a:lnTo>
                    <a:pt x="114" y="292"/>
                  </a:lnTo>
                  <a:lnTo>
                    <a:pt x="114" y="292"/>
                  </a:lnTo>
                  <a:lnTo>
                    <a:pt x="112" y="318"/>
                  </a:lnTo>
                  <a:lnTo>
                    <a:pt x="112" y="318"/>
                  </a:lnTo>
                  <a:lnTo>
                    <a:pt x="114" y="348"/>
                  </a:lnTo>
                  <a:lnTo>
                    <a:pt x="114" y="348"/>
                  </a:lnTo>
                  <a:lnTo>
                    <a:pt x="118" y="370"/>
                  </a:lnTo>
                  <a:lnTo>
                    <a:pt x="118" y="370"/>
                  </a:lnTo>
                  <a:lnTo>
                    <a:pt x="120" y="382"/>
                  </a:lnTo>
                  <a:lnTo>
                    <a:pt x="120" y="382"/>
                  </a:lnTo>
                  <a:lnTo>
                    <a:pt x="122" y="386"/>
                  </a:lnTo>
                  <a:lnTo>
                    <a:pt x="122" y="386"/>
                  </a:lnTo>
                  <a:lnTo>
                    <a:pt x="126" y="390"/>
                  </a:lnTo>
                  <a:lnTo>
                    <a:pt x="126" y="390"/>
                  </a:lnTo>
                  <a:lnTo>
                    <a:pt x="128" y="392"/>
                  </a:lnTo>
                  <a:lnTo>
                    <a:pt x="128" y="392"/>
                  </a:lnTo>
                  <a:lnTo>
                    <a:pt x="130" y="396"/>
                  </a:lnTo>
                  <a:lnTo>
                    <a:pt x="130" y="396"/>
                  </a:lnTo>
                  <a:lnTo>
                    <a:pt x="132" y="396"/>
                  </a:lnTo>
                  <a:lnTo>
                    <a:pt x="132" y="396"/>
                  </a:lnTo>
                  <a:lnTo>
                    <a:pt x="136" y="400"/>
                  </a:lnTo>
                  <a:lnTo>
                    <a:pt x="136" y="400"/>
                  </a:lnTo>
                  <a:lnTo>
                    <a:pt x="136" y="400"/>
                  </a:lnTo>
                  <a:lnTo>
                    <a:pt x="136" y="400"/>
                  </a:lnTo>
                  <a:lnTo>
                    <a:pt x="138" y="406"/>
                  </a:lnTo>
                  <a:lnTo>
                    <a:pt x="138" y="406"/>
                  </a:lnTo>
                  <a:lnTo>
                    <a:pt x="138" y="412"/>
                  </a:lnTo>
                  <a:lnTo>
                    <a:pt x="138" y="412"/>
                  </a:lnTo>
                  <a:lnTo>
                    <a:pt x="138" y="414"/>
                  </a:lnTo>
                  <a:lnTo>
                    <a:pt x="140" y="414"/>
                  </a:lnTo>
                  <a:lnTo>
                    <a:pt x="140" y="414"/>
                  </a:lnTo>
                  <a:lnTo>
                    <a:pt x="142" y="414"/>
                  </a:lnTo>
                  <a:lnTo>
                    <a:pt x="142" y="414"/>
                  </a:lnTo>
                  <a:lnTo>
                    <a:pt x="144" y="414"/>
                  </a:lnTo>
                  <a:lnTo>
                    <a:pt x="144" y="414"/>
                  </a:lnTo>
                  <a:lnTo>
                    <a:pt x="144" y="414"/>
                  </a:lnTo>
                  <a:lnTo>
                    <a:pt x="144" y="416"/>
                  </a:lnTo>
                  <a:lnTo>
                    <a:pt x="146" y="418"/>
                  </a:lnTo>
                  <a:lnTo>
                    <a:pt x="146" y="418"/>
                  </a:lnTo>
                  <a:lnTo>
                    <a:pt x="148" y="416"/>
                  </a:lnTo>
                  <a:lnTo>
                    <a:pt x="148" y="416"/>
                  </a:lnTo>
                  <a:lnTo>
                    <a:pt x="150" y="416"/>
                  </a:lnTo>
                  <a:lnTo>
                    <a:pt x="150" y="418"/>
                  </a:lnTo>
                  <a:lnTo>
                    <a:pt x="150" y="418"/>
                  </a:lnTo>
                  <a:lnTo>
                    <a:pt x="152" y="428"/>
                  </a:lnTo>
                  <a:lnTo>
                    <a:pt x="152" y="428"/>
                  </a:lnTo>
                  <a:lnTo>
                    <a:pt x="152" y="436"/>
                  </a:lnTo>
                  <a:lnTo>
                    <a:pt x="152" y="436"/>
                  </a:lnTo>
                  <a:lnTo>
                    <a:pt x="152" y="446"/>
                  </a:lnTo>
                  <a:lnTo>
                    <a:pt x="152" y="446"/>
                  </a:lnTo>
                  <a:lnTo>
                    <a:pt x="150" y="448"/>
                  </a:lnTo>
                  <a:lnTo>
                    <a:pt x="150" y="448"/>
                  </a:lnTo>
                  <a:lnTo>
                    <a:pt x="146" y="450"/>
                  </a:lnTo>
                  <a:lnTo>
                    <a:pt x="146" y="450"/>
                  </a:lnTo>
                  <a:lnTo>
                    <a:pt x="146" y="452"/>
                  </a:lnTo>
                  <a:lnTo>
                    <a:pt x="144" y="454"/>
                  </a:lnTo>
                  <a:lnTo>
                    <a:pt x="144" y="454"/>
                  </a:lnTo>
                  <a:lnTo>
                    <a:pt x="144" y="464"/>
                  </a:lnTo>
                  <a:lnTo>
                    <a:pt x="144" y="464"/>
                  </a:lnTo>
                  <a:lnTo>
                    <a:pt x="144" y="476"/>
                  </a:lnTo>
                  <a:lnTo>
                    <a:pt x="144" y="476"/>
                  </a:lnTo>
                  <a:lnTo>
                    <a:pt x="142" y="480"/>
                  </a:lnTo>
                  <a:lnTo>
                    <a:pt x="142" y="480"/>
                  </a:lnTo>
                  <a:lnTo>
                    <a:pt x="142" y="502"/>
                  </a:lnTo>
                  <a:lnTo>
                    <a:pt x="142" y="502"/>
                  </a:lnTo>
                  <a:lnTo>
                    <a:pt x="138" y="522"/>
                  </a:lnTo>
                  <a:lnTo>
                    <a:pt x="138" y="522"/>
                  </a:lnTo>
                  <a:lnTo>
                    <a:pt x="136" y="540"/>
                  </a:lnTo>
                  <a:lnTo>
                    <a:pt x="136" y="540"/>
                  </a:lnTo>
                  <a:lnTo>
                    <a:pt x="136" y="566"/>
                  </a:lnTo>
                  <a:lnTo>
                    <a:pt x="136" y="566"/>
                  </a:lnTo>
                  <a:lnTo>
                    <a:pt x="134" y="592"/>
                  </a:lnTo>
                  <a:lnTo>
                    <a:pt x="134" y="592"/>
                  </a:lnTo>
                  <a:lnTo>
                    <a:pt x="132" y="604"/>
                  </a:lnTo>
                  <a:lnTo>
                    <a:pt x="132" y="604"/>
                  </a:lnTo>
                  <a:lnTo>
                    <a:pt x="132" y="604"/>
                  </a:lnTo>
                  <a:lnTo>
                    <a:pt x="134" y="606"/>
                  </a:lnTo>
                  <a:lnTo>
                    <a:pt x="134" y="606"/>
                  </a:lnTo>
                  <a:lnTo>
                    <a:pt x="138" y="606"/>
                  </a:lnTo>
                  <a:lnTo>
                    <a:pt x="138" y="606"/>
                  </a:lnTo>
                  <a:lnTo>
                    <a:pt x="138" y="606"/>
                  </a:lnTo>
                  <a:lnTo>
                    <a:pt x="138" y="608"/>
                  </a:lnTo>
                  <a:lnTo>
                    <a:pt x="138" y="608"/>
                  </a:lnTo>
                  <a:lnTo>
                    <a:pt x="136" y="614"/>
                  </a:lnTo>
                  <a:lnTo>
                    <a:pt x="136" y="614"/>
                  </a:lnTo>
                  <a:lnTo>
                    <a:pt x="134" y="620"/>
                  </a:lnTo>
                  <a:lnTo>
                    <a:pt x="134" y="620"/>
                  </a:lnTo>
                  <a:lnTo>
                    <a:pt x="132" y="626"/>
                  </a:lnTo>
                  <a:lnTo>
                    <a:pt x="132" y="626"/>
                  </a:lnTo>
                  <a:lnTo>
                    <a:pt x="132" y="630"/>
                  </a:lnTo>
                  <a:lnTo>
                    <a:pt x="132" y="630"/>
                  </a:lnTo>
                  <a:lnTo>
                    <a:pt x="132" y="634"/>
                  </a:lnTo>
                  <a:lnTo>
                    <a:pt x="132" y="634"/>
                  </a:lnTo>
                  <a:lnTo>
                    <a:pt x="132" y="642"/>
                  </a:lnTo>
                  <a:lnTo>
                    <a:pt x="132" y="642"/>
                  </a:lnTo>
                  <a:lnTo>
                    <a:pt x="130" y="646"/>
                  </a:lnTo>
                  <a:lnTo>
                    <a:pt x="128" y="648"/>
                  </a:lnTo>
                  <a:lnTo>
                    <a:pt x="128" y="648"/>
                  </a:lnTo>
                  <a:lnTo>
                    <a:pt x="128" y="650"/>
                  </a:lnTo>
                  <a:lnTo>
                    <a:pt x="128" y="654"/>
                  </a:lnTo>
                  <a:lnTo>
                    <a:pt x="128" y="654"/>
                  </a:lnTo>
                  <a:lnTo>
                    <a:pt x="130" y="658"/>
                  </a:lnTo>
                  <a:lnTo>
                    <a:pt x="130" y="658"/>
                  </a:lnTo>
                  <a:lnTo>
                    <a:pt x="128" y="660"/>
                  </a:lnTo>
                  <a:lnTo>
                    <a:pt x="128" y="660"/>
                  </a:lnTo>
                  <a:lnTo>
                    <a:pt x="128" y="670"/>
                  </a:lnTo>
                  <a:lnTo>
                    <a:pt x="128" y="670"/>
                  </a:lnTo>
                  <a:lnTo>
                    <a:pt x="126" y="676"/>
                  </a:lnTo>
                  <a:lnTo>
                    <a:pt x="126" y="676"/>
                  </a:lnTo>
                  <a:lnTo>
                    <a:pt x="124" y="678"/>
                  </a:lnTo>
                  <a:lnTo>
                    <a:pt x="124" y="682"/>
                  </a:lnTo>
                  <a:lnTo>
                    <a:pt x="124" y="682"/>
                  </a:lnTo>
                  <a:lnTo>
                    <a:pt x="124" y="690"/>
                  </a:lnTo>
                  <a:lnTo>
                    <a:pt x="124" y="690"/>
                  </a:lnTo>
                  <a:lnTo>
                    <a:pt x="122" y="696"/>
                  </a:lnTo>
                  <a:lnTo>
                    <a:pt x="122" y="696"/>
                  </a:lnTo>
                  <a:lnTo>
                    <a:pt x="120" y="708"/>
                  </a:lnTo>
                  <a:lnTo>
                    <a:pt x="120" y="708"/>
                  </a:lnTo>
                  <a:lnTo>
                    <a:pt x="116" y="738"/>
                  </a:lnTo>
                  <a:lnTo>
                    <a:pt x="116" y="738"/>
                  </a:lnTo>
                  <a:lnTo>
                    <a:pt x="114" y="762"/>
                  </a:lnTo>
                  <a:lnTo>
                    <a:pt x="114" y="762"/>
                  </a:lnTo>
                  <a:lnTo>
                    <a:pt x="112" y="786"/>
                  </a:lnTo>
                  <a:lnTo>
                    <a:pt x="112" y="786"/>
                  </a:lnTo>
                  <a:lnTo>
                    <a:pt x="110" y="822"/>
                  </a:lnTo>
                  <a:lnTo>
                    <a:pt x="110" y="822"/>
                  </a:lnTo>
                  <a:lnTo>
                    <a:pt x="110" y="844"/>
                  </a:lnTo>
                  <a:lnTo>
                    <a:pt x="110" y="844"/>
                  </a:lnTo>
                  <a:lnTo>
                    <a:pt x="108" y="848"/>
                  </a:lnTo>
                  <a:lnTo>
                    <a:pt x="108" y="848"/>
                  </a:lnTo>
                  <a:lnTo>
                    <a:pt x="108" y="860"/>
                  </a:lnTo>
                  <a:lnTo>
                    <a:pt x="108" y="860"/>
                  </a:lnTo>
                  <a:lnTo>
                    <a:pt x="104" y="880"/>
                  </a:lnTo>
                  <a:lnTo>
                    <a:pt x="104" y="880"/>
                  </a:lnTo>
                  <a:lnTo>
                    <a:pt x="102" y="890"/>
                  </a:lnTo>
                  <a:lnTo>
                    <a:pt x="102" y="890"/>
                  </a:lnTo>
                  <a:lnTo>
                    <a:pt x="96" y="904"/>
                  </a:lnTo>
                  <a:lnTo>
                    <a:pt x="96" y="904"/>
                  </a:lnTo>
                  <a:lnTo>
                    <a:pt x="92" y="922"/>
                  </a:lnTo>
                  <a:lnTo>
                    <a:pt x="92" y="922"/>
                  </a:lnTo>
                  <a:lnTo>
                    <a:pt x="90" y="938"/>
                  </a:lnTo>
                  <a:lnTo>
                    <a:pt x="90" y="938"/>
                  </a:lnTo>
                  <a:lnTo>
                    <a:pt x="88" y="944"/>
                  </a:lnTo>
                  <a:lnTo>
                    <a:pt x="88" y="944"/>
                  </a:lnTo>
                  <a:lnTo>
                    <a:pt x="86" y="952"/>
                  </a:lnTo>
                  <a:lnTo>
                    <a:pt x="86" y="952"/>
                  </a:lnTo>
                  <a:lnTo>
                    <a:pt x="86" y="960"/>
                  </a:lnTo>
                  <a:lnTo>
                    <a:pt x="86" y="960"/>
                  </a:lnTo>
                  <a:lnTo>
                    <a:pt x="82" y="972"/>
                  </a:lnTo>
                  <a:lnTo>
                    <a:pt x="82" y="972"/>
                  </a:lnTo>
                  <a:lnTo>
                    <a:pt x="78" y="988"/>
                  </a:lnTo>
                  <a:lnTo>
                    <a:pt x="78" y="988"/>
                  </a:lnTo>
                  <a:lnTo>
                    <a:pt x="76" y="1002"/>
                  </a:lnTo>
                  <a:lnTo>
                    <a:pt x="76" y="1002"/>
                  </a:lnTo>
                  <a:lnTo>
                    <a:pt x="74" y="1018"/>
                  </a:lnTo>
                  <a:lnTo>
                    <a:pt x="74" y="1018"/>
                  </a:lnTo>
                  <a:lnTo>
                    <a:pt x="70" y="1036"/>
                  </a:lnTo>
                  <a:lnTo>
                    <a:pt x="70" y="1036"/>
                  </a:lnTo>
                  <a:lnTo>
                    <a:pt x="64" y="1064"/>
                  </a:lnTo>
                  <a:lnTo>
                    <a:pt x="64" y="1064"/>
                  </a:lnTo>
                  <a:lnTo>
                    <a:pt x="60" y="1080"/>
                  </a:lnTo>
                  <a:lnTo>
                    <a:pt x="60" y="1080"/>
                  </a:lnTo>
                  <a:lnTo>
                    <a:pt x="56" y="1092"/>
                  </a:lnTo>
                  <a:lnTo>
                    <a:pt x="56" y="1092"/>
                  </a:lnTo>
                  <a:lnTo>
                    <a:pt x="54" y="1098"/>
                  </a:lnTo>
                  <a:lnTo>
                    <a:pt x="54" y="1098"/>
                  </a:lnTo>
                  <a:lnTo>
                    <a:pt x="50" y="1108"/>
                  </a:lnTo>
                  <a:lnTo>
                    <a:pt x="50" y="1108"/>
                  </a:lnTo>
                  <a:lnTo>
                    <a:pt x="44" y="1132"/>
                  </a:lnTo>
                  <a:lnTo>
                    <a:pt x="44" y="1132"/>
                  </a:lnTo>
                  <a:lnTo>
                    <a:pt x="38" y="1148"/>
                  </a:lnTo>
                  <a:lnTo>
                    <a:pt x="38" y="1148"/>
                  </a:lnTo>
                  <a:lnTo>
                    <a:pt x="34" y="1160"/>
                  </a:lnTo>
                  <a:lnTo>
                    <a:pt x="34" y="1160"/>
                  </a:lnTo>
                  <a:lnTo>
                    <a:pt x="34" y="1174"/>
                  </a:lnTo>
                  <a:lnTo>
                    <a:pt x="34" y="1174"/>
                  </a:lnTo>
                  <a:lnTo>
                    <a:pt x="34" y="1186"/>
                  </a:lnTo>
                  <a:lnTo>
                    <a:pt x="34" y="1186"/>
                  </a:lnTo>
                  <a:lnTo>
                    <a:pt x="32" y="1196"/>
                  </a:lnTo>
                  <a:lnTo>
                    <a:pt x="32" y="1196"/>
                  </a:lnTo>
                  <a:lnTo>
                    <a:pt x="32" y="1202"/>
                  </a:lnTo>
                  <a:lnTo>
                    <a:pt x="32" y="1202"/>
                  </a:lnTo>
                  <a:lnTo>
                    <a:pt x="32" y="1204"/>
                  </a:lnTo>
                  <a:lnTo>
                    <a:pt x="32" y="1204"/>
                  </a:lnTo>
                  <a:lnTo>
                    <a:pt x="30" y="1206"/>
                  </a:lnTo>
                  <a:lnTo>
                    <a:pt x="30" y="1206"/>
                  </a:lnTo>
                  <a:lnTo>
                    <a:pt x="28" y="1210"/>
                  </a:lnTo>
                  <a:lnTo>
                    <a:pt x="28" y="1212"/>
                  </a:lnTo>
                  <a:lnTo>
                    <a:pt x="28" y="1212"/>
                  </a:lnTo>
                  <a:lnTo>
                    <a:pt x="28" y="1214"/>
                  </a:lnTo>
                  <a:lnTo>
                    <a:pt x="28" y="1214"/>
                  </a:lnTo>
                  <a:lnTo>
                    <a:pt x="24" y="1216"/>
                  </a:lnTo>
                  <a:lnTo>
                    <a:pt x="24" y="1216"/>
                  </a:lnTo>
                  <a:lnTo>
                    <a:pt x="20" y="1220"/>
                  </a:lnTo>
                  <a:lnTo>
                    <a:pt x="20" y="1220"/>
                  </a:lnTo>
                  <a:lnTo>
                    <a:pt x="20" y="1222"/>
                  </a:lnTo>
                  <a:lnTo>
                    <a:pt x="20" y="1222"/>
                  </a:lnTo>
                  <a:lnTo>
                    <a:pt x="18" y="1224"/>
                  </a:lnTo>
                  <a:lnTo>
                    <a:pt x="18" y="1224"/>
                  </a:lnTo>
                  <a:lnTo>
                    <a:pt x="14" y="1226"/>
                  </a:lnTo>
                  <a:lnTo>
                    <a:pt x="14" y="1226"/>
                  </a:lnTo>
                  <a:lnTo>
                    <a:pt x="12" y="1228"/>
                  </a:lnTo>
                  <a:lnTo>
                    <a:pt x="12" y="1228"/>
                  </a:lnTo>
                  <a:lnTo>
                    <a:pt x="8" y="1232"/>
                  </a:lnTo>
                  <a:lnTo>
                    <a:pt x="8" y="1232"/>
                  </a:lnTo>
                  <a:lnTo>
                    <a:pt x="6" y="1234"/>
                  </a:lnTo>
                  <a:lnTo>
                    <a:pt x="6" y="1234"/>
                  </a:lnTo>
                  <a:lnTo>
                    <a:pt x="4" y="1238"/>
                  </a:lnTo>
                  <a:lnTo>
                    <a:pt x="4" y="1238"/>
                  </a:lnTo>
                  <a:lnTo>
                    <a:pt x="0" y="1244"/>
                  </a:lnTo>
                  <a:lnTo>
                    <a:pt x="0" y="1244"/>
                  </a:lnTo>
                  <a:lnTo>
                    <a:pt x="0" y="1244"/>
                  </a:lnTo>
                  <a:lnTo>
                    <a:pt x="0" y="1244"/>
                  </a:lnTo>
                  <a:lnTo>
                    <a:pt x="0" y="1248"/>
                  </a:lnTo>
                  <a:lnTo>
                    <a:pt x="0" y="1248"/>
                  </a:lnTo>
                  <a:lnTo>
                    <a:pt x="2" y="1248"/>
                  </a:lnTo>
                  <a:lnTo>
                    <a:pt x="2" y="1248"/>
                  </a:lnTo>
                  <a:lnTo>
                    <a:pt x="2" y="1248"/>
                  </a:lnTo>
                  <a:lnTo>
                    <a:pt x="2" y="1250"/>
                  </a:lnTo>
                  <a:lnTo>
                    <a:pt x="2" y="1252"/>
                  </a:lnTo>
                  <a:lnTo>
                    <a:pt x="2" y="1252"/>
                  </a:lnTo>
                  <a:lnTo>
                    <a:pt x="4" y="1254"/>
                  </a:lnTo>
                  <a:lnTo>
                    <a:pt x="4" y="1254"/>
                  </a:lnTo>
                  <a:lnTo>
                    <a:pt x="10" y="1256"/>
                  </a:lnTo>
                  <a:lnTo>
                    <a:pt x="10" y="1256"/>
                  </a:lnTo>
                  <a:lnTo>
                    <a:pt x="22" y="1258"/>
                  </a:lnTo>
                  <a:lnTo>
                    <a:pt x="22" y="1258"/>
                  </a:lnTo>
                  <a:lnTo>
                    <a:pt x="36" y="1256"/>
                  </a:lnTo>
                  <a:lnTo>
                    <a:pt x="36" y="1256"/>
                  </a:lnTo>
                  <a:lnTo>
                    <a:pt x="52" y="1252"/>
                  </a:lnTo>
                  <a:lnTo>
                    <a:pt x="52" y="1252"/>
                  </a:lnTo>
                  <a:lnTo>
                    <a:pt x="64" y="1248"/>
                  </a:lnTo>
                  <a:lnTo>
                    <a:pt x="64" y="1248"/>
                  </a:lnTo>
                  <a:lnTo>
                    <a:pt x="70" y="1246"/>
                  </a:lnTo>
                  <a:lnTo>
                    <a:pt x="74" y="1244"/>
                  </a:lnTo>
                  <a:lnTo>
                    <a:pt x="74" y="1244"/>
                  </a:lnTo>
                  <a:lnTo>
                    <a:pt x="74" y="1238"/>
                  </a:lnTo>
                  <a:lnTo>
                    <a:pt x="74" y="1234"/>
                  </a:lnTo>
                  <a:lnTo>
                    <a:pt x="74" y="1234"/>
                  </a:lnTo>
                  <a:lnTo>
                    <a:pt x="74" y="1230"/>
                  </a:lnTo>
                  <a:lnTo>
                    <a:pt x="76" y="1226"/>
                  </a:lnTo>
                  <a:lnTo>
                    <a:pt x="76" y="1226"/>
                  </a:lnTo>
                  <a:lnTo>
                    <a:pt x="76" y="1224"/>
                  </a:lnTo>
                  <a:lnTo>
                    <a:pt x="76" y="1224"/>
                  </a:lnTo>
                  <a:lnTo>
                    <a:pt x="80" y="1216"/>
                  </a:lnTo>
                  <a:lnTo>
                    <a:pt x="80" y="1216"/>
                  </a:lnTo>
                  <a:lnTo>
                    <a:pt x="80" y="1216"/>
                  </a:lnTo>
                  <a:lnTo>
                    <a:pt x="82" y="1216"/>
                  </a:lnTo>
                  <a:lnTo>
                    <a:pt x="82" y="1216"/>
                  </a:lnTo>
                  <a:lnTo>
                    <a:pt x="92" y="1218"/>
                  </a:lnTo>
                  <a:lnTo>
                    <a:pt x="92" y="1218"/>
                  </a:lnTo>
                  <a:lnTo>
                    <a:pt x="92" y="1218"/>
                  </a:lnTo>
                  <a:lnTo>
                    <a:pt x="92" y="1220"/>
                  </a:lnTo>
                  <a:lnTo>
                    <a:pt x="92" y="1220"/>
                  </a:lnTo>
                  <a:lnTo>
                    <a:pt x="92" y="1224"/>
                  </a:lnTo>
                  <a:lnTo>
                    <a:pt x="92" y="1224"/>
                  </a:lnTo>
                  <a:lnTo>
                    <a:pt x="92" y="1228"/>
                  </a:lnTo>
                  <a:lnTo>
                    <a:pt x="92" y="1228"/>
                  </a:lnTo>
                  <a:lnTo>
                    <a:pt x="92" y="1228"/>
                  </a:lnTo>
                  <a:lnTo>
                    <a:pt x="96" y="1230"/>
                  </a:lnTo>
                  <a:lnTo>
                    <a:pt x="96" y="1230"/>
                  </a:lnTo>
                  <a:lnTo>
                    <a:pt x="108" y="1232"/>
                  </a:lnTo>
                  <a:lnTo>
                    <a:pt x="108" y="1232"/>
                  </a:lnTo>
                  <a:lnTo>
                    <a:pt x="114" y="1230"/>
                  </a:lnTo>
                  <a:lnTo>
                    <a:pt x="114" y="1230"/>
                  </a:lnTo>
                  <a:lnTo>
                    <a:pt x="114" y="1230"/>
                  </a:lnTo>
                  <a:lnTo>
                    <a:pt x="114" y="1228"/>
                  </a:lnTo>
                  <a:lnTo>
                    <a:pt x="114" y="1228"/>
                  </a:lnTo>
                  <a:lnTo>
                    <a:pt x="114" y="1224"/>
                  </a:lnTo>
                  <a:lnTo>
                    <a:pt x="114" y="1224"/>
                  </a:lnTo>
                  <a:lnTo>
                    <a:pt x="114" y="1222"/>
                  </a:lnTo>
                  <a:lnTo>
                    <a:pt x="114" y="1224"/>
                  </a:lnTo>
                  <a:lnTo>
                    <a:pt x="114" y="1224"/>
                  </a:lnTo>
                  <a:lnTo>
                    <a:pt x="124" y="1224"/>
                  </a:lnTo>
                  <a:lnTo>
                    <a:pt x="124" y="1224"/>
                  </a:lnTo>
                  <a:lnTo>
                    <a:pt x="142" y="1228"/>
                  </a:lnTo>
                  <a:lnTo>
                    <a:pt x="142" y="1228"/>
                  </a:lnTo>
                  <a:lnTo>
                    <a:pt x="152" y="1230"/>
                  </a:lnTo>
                  <a:lnTo>
                    <a:pt x="152" y="1230"/>
                  </a:lnTo>
                  <a:lnTo>
                    <a:pt x="154" y="1230"/>
                  </a:lnTo>
                  <a:lnTo>
                    <a:pt x="154" y="1230"/>
                  </a:lnTo>
                  <a:lnTo>
                    <a:pt x="160" y="1230"/>
                  </a:lnTo>
                  <a:lnTo>
                    <a:pt x="160" y="1230"/>
                  </a:lnTo>
                  <a:lnTo>
                    <a:pt x="162" y="1232"/>
                  </a:lnTo>
                  <a:lnTo>
                    <a:pt x="162" y="1232"/>
                  </a:lnTo>
                  <a:lnTo>
                    <a:pt x="166" y="1232"/>
                  </a:lnTo>
                  <a:lnTo>
                    <a:pt x="166" y="1232"/>
                  </a:lnTo>
                  <a:lnTo>
                    <a:pt x="168" y="1228"/>
                  </a:lnTo>
                  <a:lnTo>
                    <a:pt x="168" y="1228"/>
                  </a:lnTo>
                  <a:lnTo>
                    <a:pt x="170" y="1224"/>
                  </a:lnTo>
                  <a:lnTo>
                    <a:pt x="170" y="1224"/>
                  </a:lnTo>
                  <a:lnTo>
                    <a:pt x="170" y="1216"/>
                  </a:lnTo>
                  <a:lnTo>
                    <a:pt x="170" y="1216"/>
                  </a:lnTo>
                  <a:lnTo>
                    <a:pt x="170" y="1210"/>
                  </a:lnTo>
                  <a:lnTo>
                    <a:pt x="170" y="1210"/>
                  </a:lnTo>
                  <a:lnTo>
                    <a:pt x="170" y="1204"/>
                  </a:lnTo>
                  <a:lnTo>
                    <a:pt x="170" y="1204"/>
                  </a:lnTo>
                  <a:lnTo>
                    <a:pt x="174" y="1170"/>
                  </a:lnTo>
                  <a:lnTo>
                    <a:pt x="174" y="1170"/>
                  </a:lnTo>
                  <a:lnTo>
                    <a:pt x="180" y="1138"/>
                  </a:lnTo>
                  <a:lnTo>
                    <a:pt x="180" y="1138"/>
                  </a:lnTo>
                  <a:lnTo>
                    <a:pt x="184" y="1102"/>
                  </a:lnTo>
                  <a:lnTo>
                    <a:pt x="184" y="1102"/>
                  </a:lnTo>
                  <a:lnTo>
                    <a:pt x="188" y="1064"/>
                  </a:lnTo>
                  <a:lnTo>
                    <a:pt x="188" y="1064"/>
                  </a:lnTo>
                  <a:lnTo>
                    <a:pt x="190" y="1040"/>
                  </a:lnTo>
                  <a:lnTo>
                    <a:pt x="190" y="1040"/>
                  </a:lnTo>
                  <a:lnTo>
                    <a:pt x="194" y="1010"/>
                  </a:lnTo>
                  <a:lnTo>
                    <a:pt x="194" y="1010"/>
                  </a:lnTo>
                  <a:lnTo>
                    <a:pt x="194" y="986"/>
                  </a:lnTo>
                  <a:lnTo>
                    <a:pt x="194" y="986"/>
                  </a:lnTo>
                  <a:lnTo>
                    <a:pt x="196" y="962"/>
                  </a:lnTo>
                  <a:lnTo>
                    <a:pt x="196" y="962"/>
                  </a:lnTo>
                  <a:lnTo>
                    <a:pt x="196" y="944"/>
                  </a:lnTo>
                  <a:lnTo>
                    <a:pt x="196" y="944"/>
                  </a:lnTo>
                  <a:lnTo>
                    <a:pt x="198" y="926"/>
                  </a:lnTo>
                  <a:lnTo>
                    <a:pt x="198" y="926"/>
                  </a:lnTo>
                  <a:lnTo>
                    <a:pt x="198" y="918"/>
                  </a:lnTo>
                  <a:lnTo>
                    <a:pt x="198" y="918"/>
                  </a:lnTo>
                  <a:lnTo>
                    <a:pt x="200" y="906"/>
                  </a:lnTo>
                  <a:lnTo>
                    <a:pt x="200" y="906"/>
                  </a:lnTo>
                  <a:lnTo>
                    <a:pt x="200" y="902"/>
                  </a:lnTo>
                  <a:lnTo>
                    <a:pt x="200" y="902"/>
                  </a:lnTo>
                  <a:lnTo>
                    <a:pt x="202" y="896"/>
                  </a:lnTo>
                  <a:lnTo>
                    <a:pt x="202" y="896"/>
                  </a:lnTo>
                  <a:lnTo>
                    <a:pt x="202" y="882"/>
                  </a:lnTo>
                  <a:lnTo>
                    <a:pt x="202" y="882"/>
                  </a:lnTo>
                  <a:lnTo>
                    <a:pt x="204" y="866"/>
                  </a:lnTo>
                  <a:lnTo>
                    <a:pt x="204" y="866"/>
                  </a:lnTo>
                  <a:lnTo>
                    <a:pt x="206" y="858"/>
                  </a:lnTo>
                  <a:lnTo>
                    <a:pt x="206" y="858"/>
                  </a:lnTo>
                  <a:lnTo>
                    <a:pt x="206" y="852"/>
                  </a:lnTo>
                  <a:lnTo>
                    <a:pt x="206" y="852"/>
                  </a:lnTo>
                  <a:lnTo>
                    <a:pt x="206" y="848"/>
                  </a:lnTo>
                  <a:lnTo>
                    <a:pt x="206" y="848"/>
                  </a:lnTo>
                  <a:lnTo>
                    <a:pt x="210" y="836"/>
                  </a:lnTo>
                  <a:lnTo>
                    <a:pt x="210" y="836"/>
                  </a:lnTo>
                  <a:lnTo>
                    <a:pt x="214" y="822"/>
                  </a:lnTo>
                  <a:lnTo>
                    <a:pt x="214" y="822"/>
                  </a:lnTo>
                  <a:lnTo>
                    <a:pt x="216" y="808"/>
                  </a:lnTo>
                  <a:lnTo>
                    <a:pt x="216" y="808"/>
                  </a:lnTo>
                  <a:lnTo>
                    <a:pt x="218" y="806"/>
                  </a:lnTo>
                  <a:lnTo>
                    <a:pt x="218" y="806"/>
                  </a:lnTo>
                  <a:lnTo>
                    <a:pt x="222" y="796"/>
                  </a:lnTo>
                  <a:lnTo>
                    <a:pt x="222" y="796"/>
                  </a:lnTo>
                  <a:lnTo>
                    <a:pt x="224" y="786"/>
                  </a:lnTo>
                  <a:lnTo>
                    <a:pt x="224" y="786"/>
                  </a:lnTo>
                  <a:lnTo>
                    <a:pt x="226" y="774"/>
                  </a:lnTo>
                  <a:lnTo>
                    <a:pt x="226" y="774"/>
                  </a:lnTo>
                  <a:lnTo>
                    <a:pt x="238" y="750"/>
                  </a:lnTo>
                  <a:lnTo>
                    <a:pt x="238" y="750"/>
                  </a:lnTo>
                  <a:lnTo>
                    <a:pt x="242" y="738"/>
                  </a:lnTo>
                  <a:lnTo>
                    <a:pt x="252" y="714"/>
                  </a:lnTo>
                  <a:lnTo>
                    <a:pt x="252" y="714"/>
                  </a:lnTo>
                  <a:lnTo>
                    <a:pt x="262" y="682"/>
                  </a:lnTo>
                  <a:lnTo>
                    <a:pt x="262" y="682"/>
                  </a:lnTo>
                  <a:lnTo>
                    <a:pt x="268" y="668"/>
                  </a:lnTo>
                  <a:lnTo>
                    <a:pt x="268" y="668"/>
                  </a:lnTo>
                  <a:lnTo>
                    <a:pt x="272" y="660"/>
                  </a:lnTo>
                  <a:lnTo>
                    <a:pt x="272" y="660"/>
                  </a:lnTo>
                  <a:lnTo>
                    <a:pt x="274" y="658"/>
                  </a:lnTo>
                  <a:lnTo>
                    <a:pt x="274" y="658"/>
                  </a:lnTo>
                  <a:lnTo>
                    <a:pt x="278" y="658"/>
                  </a:lnTo>
                  <a:lnTo>
                    <a:pt x="278" y="658"/>
                  </a:lnTo>
                  <a:lnTo>
                    <a:pt x="280" y="658"/>
                  </a:lnTo>
                  <a:lnTo>
                    <a:pt x="280" y="660"/>
                  </a:lnTo>
                  <a:lnTo>
                    <a:pt x="280" y="660"/>
                  </a:lnTo>
                  <a:lnTo>
                    <a:pt x="282" y="666"/>
                  </a:lnTo>
                  <a:lnTo>
                    <a:pt x="282" y="666"/>
                  </a:lnTo>
                  <a:lnTo>
                    <a:pt x="282" y="678"/>
                  </a:lnTo>
                  <a:lnTo>
                    <a:pt x="282" y="678"/>
                  </a:lnTo>
                  <a:lnTo>
                    <a:pt x="284" y="694"/>
                  </a:lnTo>
                  <a:lnTo>
                    <a:pt x="284" y="694"/>
                  </a:lnTo>
                  <a:lnTo>
                    <a:pt x="288" y="710"/>
                  </a:lnTo>
                  <a:lnTo>
                    <a:pt x="288" y="710"/>
                  </a:lnTo>
                  <a:lnTo>
                    <a:pt x="290" y="722"/>
                  </a:lnTo>
                  <a:lnTo>
                    <a:pt x="294" y="736"/>
                  </a:lnTo>
                  <a:lnTo>
                    <a:pt x="294" y="736"/>
                  </a:lnTo>
                  <a:lnTo>
                    <a:pt x="296" y="766"/>
                  </a:lnTo>
                  <a:lnTo>
                    <a:pt x="296" y="766"/>
                  </a:lnTo>
                  <a:lnTo>
                    <a:pt x="296" y="794"/>
                  </a:lnTo>
                  <a:lnTo>
                    <a:pt x="296" y="794"/>
                  </a:lnTo>
                  <a:lnTo>
                    <a:pt x="298" y="806"/>
                  </a:lnTo>
                  <a:lnTo>
                    <a:pt x="298" y="806"/>
                  </a:lnTo>
                  <a:lnTo>
                    <a:pt x="298" y="818"/>
                  </a:lnTo>
                  <a:lnTo>
                    <a:pt x="298" y="818"/>
                  </a:lnTo>
                  <a:lnTo>
                    <a:pt x="298" y="838"/>
                  </a:lnTo>
                  <a:lnTo>
                    <a:pt x="298" y="838"/>
                  </a:lnTo>
                  <a:lnTo>
                    <a:pt x="298" y="850"/>
                  </a:lnTo>
                  <a:lnTo>
                    <a:pt x="298" y="850"/>
                  </a:lnTo>
                  <a:lnTo>
                    <a:pt x="300" y="860"/>
                  </a:lnTo>
                  <a:lnTo>
                    <a:pt x="300" y="860"/>
                  </a:lnTo>
                  <a:lnTo>
                    <a:pt x="300" y="870"/>
                  </a:lnTo>
                  <a:lnTo>
                    <a:pt x="300" y="870"/>
                  </a:lnTo>
                  <a:lnTo>
                    <a:pt x="300" y="878"/>
                  </a:lnTo>
                  <a:lnTo>
                    <a:pt x="300" y="878"/>
                  </a:lnTo>
                  <a:lnTo>
                    <a:pt x="300" y="888"/>
                  </a:lnTo>
                  <a:lnTo>
                    <a:pt x="300" y="888"/>
                  </a:lnTo>
                  <a:lnTo>
                    <a:pt x="300" y="906"/>
                  </a:lnTo>
                  <a:lnTo>
                    <a:pt x="300" y="906"/>
                  </a:lnTo>
                  <a:lnTo>
                    <a:pt x="300" y="928"/>
                  </a:lnTo>
                  <a:lnTo>
                    <a:pt x="300" y="928"/>
                  </a:lnTo>
                  <a:lnTo>
                    <a:pt x="302" y="966"/>
                  </a:lnTo>
                  <a:lnTo>
                    <a:pt x="302" y="966"/>
                  </a:lnTo>
                  <a:lnTo>
                    <a:pt x="302" y="1000"/>
                  </a:lnTo>
                  <a:lnTo>
                    <a:pt x="302" y="1000"/>
                  </a:lnTo>
                  <a:lnTo>
                    <a:pt x="302" y="1032"/>
                  </a:lnTo>
                  <a:lnTo>
                    <a:pt x="302" y="1032"/>
                  </a:lnTo>
                  <a:lnTo>
                    <a:pt x="302" y="1056"/>
                  </a:lnTo>
                  <a:lnTo>
                    <a:pt x="302" y="1056"/>
                  </a:lnTo>
                  <a:lnTo>
                    <a:pt x="300" y="1070"/>
                  </a:lnTo>
                  <a:lnTo>
                    <a:pt x="300" y="1070"/>
                  </a:lnTo>
                  <a:lnTo>
                    <a:pt x="298" y="1098"/>
                  </a:lnTo>
                  <a:lnTo>
                    <a:pt x="298" y="1098"/>
                  </a:lnTo>
                  <a:lnTo>
                    <a:pt x="296" y="1134"/>
                  </a:lnTo>
                  <a:lnTo>
                    <a:pt x="296" y="1134"/>
                  </a:lnTo>
                  <a:lnTo>
                    <a:pt x="294" y="1154"/>
                  </a:lnTo>
                  <a:lnTo>
                    <a:pt x="294" y="1154"/>
                  </a:lnTo>
                  <a:lnTo>
                    <a:pt x="294" y="1160"/>
                  </a:lnTo>
                  <a:lnTo>
                    <a:pt x="296" y="1164"/>
                  </a:lnTo>
                  <a:lnTo>
                    <a:pt x="296" y="1164"/>
                  </a:lnTo>
                  <a:lnTo>
                    <a:pt x="302" y="1186"/>
                  </a:lnTo>
                  <a:lnTo>
                    <a:pt x="302" y="1186"/>
                  </a:lnTo>
                  <a:lnTo>
                    <a:pt x="304" y="1194"/>
                  </a:lnTo>
                  <a:lnTo>
                    <a:pt x="304" y="1194"/>
                  </a:lnTo>
                  <a:lnTo>
                    <a:pt x="304" y="1206"/>
                  </a:lnTo>
                  <a:lnTo>
                    <a:pt x="304" y="1206"/>
                  </a:lnTo>
                  <a:lnTo>
                    <a:pt x="306" y="1216"/>
                  </a:lnTo>
                  <a:lnTo>
                    <a:pt x="306" y="1216"/>
                  </a:lnTo>
                  <a:lnTo>
                    <a:pt x="308" y="1218"/>
                  </a:lnTo>
                  <a:lnTo>
                    <a:pt x="308" y="1218"/>
                  </a:lnTo>
                  <a:lnTo>
                    <a:pt x="314" y="1222"/>
                  </a:lnTo>
                  <a:lnTo>
                    <a:pt x="314" y="1222"/>
                  </a:lnTo>
                  <a:lnTo>
                    <a:pt x="318" y="1222"/>
                  </a:lnTo>
                  <a:lnTo>
                    <a:pt x="318" y="1222"/>
                  </a:lnTo>
                  <a:lnTo>
                    <a:pt x="324" y="1222"/>
                  </a:lnTo>
                  <a:lnTo>
                    <a:pt x="324" y="1222"/>
                  </a:lnTo>
                  <a:lnTo>
                    <a:pt x="324" y="1222"/>
                  </a:lnTo>
                  <a:lnTo>
                    <a:pt x="324" y="1226"/>
                  </a:lnTo>
                  <a:lnTo>
                    <a:pt x="324" y="1226"/>
                  </a:lnTo>
                  <a:lnTo>
                    <a:pt x="326" y="1234"/>
                  </a:lnTo>
                  <a:lnTo>
                    <a:pt x="326" y="1234"/>
                  </a:lnTo>
                  <a:lnTo>
                    <a:pt x="326" y="1238"/>
                  </a:lnTo>
                  <a:lnTo>
                    <a:pt x="326" y="1238"/>
                  </a:lnTo>
                  <a:lnTo>
                    <a:pt x="326" y="1240"/>
                  </a:lnTo>
                  <a:lnTo>
                    <a:pt x="328" y="1242"/>
                  </a:lnTo>
                  <a:lnTo>
                    <a:pt x="328" y="1242"/>
                  </a:lnTo>
                  <a:lnTo>
                    <a:pt x="332" y="1246"/>
                  </a:lnTo>
                  <a:lnTo>
                    <a:pt x="332" y="1246"/>
                  </a:lnTo>
                  <a:lnTo>
                    <a:pt x="336" y="1248"/>
                  </a:lnTo>
                  <a:lnTo>
                    <a:pt x="342" y="1250"/>
                  </a:lnTo>
                  <a:lnTo>
                    <a:pt x="342" y="1250"/>
                  </a:lnTo>
                  <a:lnTo>
                    <a:pt x="360" y="1250"/>
                  </a:lnTo>
                  <a:lnTo>
                    <a:pt x="360" y="1250"/>
                  </a:lnTo>
                  <a:lnTo>
                    <a:pt x="376" y="1250"/>
                  </a:lnTo>
                  <a:lnTo>
                    <a:pt x="376" y="1250"/>
                  </a:lnTo>
                  <a:lnTo>
                    <a:pt x="382" y="1248"/>
                  </a:lnTo>
                  <a:lnTo>
                    <a:pt x="388" y="1246"/>
                  </a:lnTo>
                  <a:lnTo>
                    <a:pt x="388" y="1246"/>
                  </a:lnTo>
                  <a:lnTo>
                    <a:pt x="390" y="1242"/>
                  </a:lnTo>
                  <a:lnTo>
                    <a:pt x="394" y="1236"/>
                  </a:lnTo>
                  <a:lnTo>
                    <a:pt x="394" y="1236"/>
                  </a:lnTo>
                  <a:lnTo>
                    <a:pt x="394" y="1230"/>
                  </a:lnTo>
                  <a:lnTo>
                    <a:pt x="394" y="1230"/>
                  </a:lnTo>
                  <a:lnTo>
                    <a:pt x="392" y="1224"/>
                  </a:lnTo>
                  <a:lnTo>
                    <a:pt x="392" y="1224"/>
                  </a:lnTo>
                  <a:lnTo>
                    <a:pt x="390" y="1220"/>
                  </a:lnTo>
                  <a:lnTo>
                    <a:pt x="390" y="1220"/>
                  </a:lnTo>
                  <a:lnTo>
                    <a:pt x="390" y="1218"/>
                  </a:lnTo>
                  <a:lnTo>
                    <a:pt x="392" y="1218"/>
                  </a:lnTo>
                  <a:lnTo>
                    <a:pt x="392" y="1218"/>
                  </a:lnTo>
                  <a:lnTo>
                    <a:pt x="404" y="1220"/>
                  </a:lnTo>
                  <a:lnTo>
                    <a:pt x="404" y="1220"/>
                  </a:lnTo>
                  <a:lnTo>
                    <a:pt x="410" y="1218"/>
                  </a:lnTo>
                  <a:lnTo>
                    <a:pt x="410" y="1218"/>
                  </a:lnTo>
                  <a:lnTo>
                    <a:pt x="416" y="1218"/>
                  </a:lnTo>
                  <a:lnTo>
                    <a:pt x="416" y="1218"/>
                  </a:lnTo>
                  <a:lnTo>
                    <a:pt x="418" y="1218"/>
                  </a:lnTo>
                  <a:lnTo>
                    <a:pt x="418" y="1218"/>
                  </a:lnTo>
                  <a:lnTo>
                    <a:pt x="420" y="1214"/>
                  </a:lnTo>
                  <a:lnTo>
                    <a:pt x="420" y="1214"/>
                  </a:lnTo>
                  <a:lnTo>
                    <a:pt x="422" y="1208"/>
                  </a:lnTo>
                  <a:lnTo>
                    <a:pt x="422" y="1208"/>
                  </a:lnTo>
                  <a:lnTo>
                    <a:pt x="422" y="1202"/>
                  </a:lnTo>
                  <a:lnTo>
                    <a:pt x="422" y="1202"/>
                  </a:lnTo>
                  <a:lnTo>
                    <a:pt x="422" y="1194"/>
                  </a:lnTo>
                  <a:lnTo>
                    <a:pt x="422" y="1194"/>
                  </a:lnTo>
                  <a:lnTo>
                    <a:pt x="422" y="1184"/>
                  </a:lnTo>
                  <a:lnTo>
                    <a:pt x="422" y="1184"/>
                  </a:lnTo>
                  <a:lnTo>
                    <a:pt x="422" y="1176"/>
                  </a:lnTo>
                  <a:lnTo>
                    <a:pt x="422" y="1176"/>
                  </a:lnTo>
                  <a:lnTo>
                    <a:pt x="422" y="1164"/>
                  </a:lnTo>
                  <a:lnTo>
                    <a:pt x="422" y="1164"/>
                  </a:lnTo>
                  <a:lnTo>
                    <a:pt x="424" y="1142"/>
                  </a:lnTo>
                  <a:lnTo>
                    <a:pt x="424" y="1142"/>
                  </a:lnTo>
                  <a:lnTo>
                    <a:pt x="424" y="1132"/>
                  </a:lnTo>
                  <a:lnTo>
                    <a:pt x="424" y="1132"/>
                  </a:lnTo>
                  <a:lnTo>
                    <a:pt x="420" y="1104"/>
                  </a:lnTo>
                  <a:lnTo>
                    <a:pt x="420" y="1104"/>
                  </a:lnTo>
                  <a:lnTo>
                    <a:pt x="418" y="1078"/>
                  </a:lnTo>
                  <a:lnTo>
                    <a:pt x="418" y="1078"/>
                  </a:lnTo>
                  <a:lnTo>
                    <a:pt x="416" y="1054"/>
                  </a:lnTo>
                  <a:lnTo>
                    <a:pt x="416" y="1054"/>
                  </a:lnTo>
                  <a:lnTo>
                    <a:pt x="416" y="1036"/>
                  </a:lnTo>
                  <a:lnTo>
                    <a:pt x="416" y="1036"/>
                  </a:lnTo>
                  <a:lnTo>
                    <a:pt x="416" y="1032"/>
                  </a:lnTo>
                  <a:lnTo>
                    <a:pt x="416" y="1032"/>
                  </a:lnTo>
                  <a:lnTo>
                    <a:pt x="414" y="1020"/>
                  </a:lnTo>
                  <a:lnTo>
                    <a:pt x="414" y="1020"/>
                  </a:lnTo>
                  <a:lnTo>
                    <a:pt x="412" y="998"/>
                  </a:lnTo>
                  <a:lnTo>
                    <a:pt x="412" y="998"/>
                  </a:lnTo>
                  <a:lnTo>
                    <a:pt x="408" y="964"/>
                  </a:lnTo>
                  <a:lnTo>
                    <a:pt x="408" y="964"/>
                  </a:lnTo>
                  <a:lnTo>
                    <a:pt x="406" y="942"/>
                  </a:lnTo>
                  <a:lnTo>
                    <a:pt x="406" y="942"/>
                  </a:lnTo>
                  <a:lnTo>
                    <a:pt x="406" y="930"/>
                  </a:lnTo>
                  <a:lnTo>
                    <a:pt x="406" y="930"/>
                  </a:lnTo>
                  <a:lnTo>
                    <a:pt x="404" y="922"/>
                  </a:lnTo>
                  <a:lnTo>
                    <a:pt x="404" y="922"/>
                  </a:lnTo>
                  <a:lnTo>
                    <a:pt x="404" y="910"/>
                  </a:lnTo>
                  <a:lnTo>
                    <a:pt x="404" y="910"/>
                  </a:lnTo>
                  <a:lnTo>
                    <a:pt x="402" y="900"/>
                  </a:lnTo>
                  <a:lnTo>
                    <a:pt x="402" y="900"/>
                  </a:lnTo>
                  <a:lnTo>
                    <a:pt x="402" y="892"/>
                  </a:lnTo>
                  <a:lnTo>
                    <a:pt x="402" y="892"/>
                  </a:lnTo>
                  <a:lnTo>
                    <a:pt x="402" y="884"/>
                  </a:lnTo>
                  <a:lnTo>
                    <a:pt x="402" y="884"/>
                  </a:lnTo>
                  <a:lnTo>
                    <a:pt x="400" y="868"/>
                  </a:lnTo>
                  <a:lnTo>
                    <a:pt x="400" y="868"/>
                  </a:lnTo>
                  <a:lnTo>
                    <a:pt x="400" y="856"/>
                  </a:lnTo>
                  <a:lnTo>
                    <a:pt x="400" y="856"/>
                  </a:lnTo>
                  <a:lnTo>
                    <a:pt x="400" y="830"/>
                  </a:lnTo>
                  <a:lnTo>
                    <a:pt x="400" y="830"/>
                  </a:lnTo>
                  <a:lnTo>
                    <a:pt x="400" y="810"/>
                  </a:lnTo>
                  <a:lnTo>
                    <a:pt x="400" y="810"/>
                  </a:lnTo>
                  <a:lnTo>
                    <a:pt x="400" y="796"/>
                  </a:lnTo>
                  <a:lnTo>
                    <a:pt x="400" y="796"/>
                  </a:lnTo>
                  <a:lnTo>
                    <a:pt x="402" y="776"/>
                  </a:lnTo>
                  <a:lnTo>
                    <a:pt x="402" y="776"/>
                  </a:lnTo>
                  <a:lnTo>
                    <a:pt x="402" y="740"/>
                  </a:lnTo>
                  <a:lnTo>
                    <a:pt x="402" y="740"/>
                  </a:lnTo>
                  <a:lnTo>
                    <a:pt x="404" y="710"/>
                  </a:lnTo>
                  <a:lnTo>
                    <a:pt x="404" y="710"/>
                  </a:lnTo>
                  <a:lnTo>
                    <a:pt x="408" y="688"/>
                  </a:lnTo>
                  <a:lnTo>
                    <a:pt x="408" y="688"/>
                  </a:lnTo>
                  <a:lnTo>
                    <a:pt x="414" y="658"/>
                  </a:lnTo>
                  <a:lnTo>
                    <a:pt x="414" y="658"/>
                  </a:lnTo>
                  <a:lnTo>
                    <a:pt x="416" y="642"/>
                  </a:lnTo>
                  <a:lnTo>
                    <a:pt x="418" y="632"/>
                  </a:lnTo>
                  <a:lnTo>
                    <a:pt x="418" y="632"/>
                  </a:lnTo>
                  <a:lnTo>
                    <a:pt x="418" y="622"/>
                  </a:lnTo>
                  <a:lnTo>
                    <a:pt x="418" y="622"/>
                  </a:lnTo>
                  <a:lnTo>
                    <a:pt x="418" y="616"/>
                  </a:lnTo>
                  <a:lnTo>
                    <a:pt x="418" y="616"/>
                  </a:lnTo>
                  <a:lnTo>
                    <a:pt x="418" y="608"/>
                  </a:lnTo>
                  <a:lnTo>
                    <a:pt x="418" y="608"/>
                  </a:lnTo>
                  <a:lnTo>
                    <a:pt x="418" y="606"/>
                  </a:lnTo>
                  <a:lnTo>
                    <a:pt x="418" y="606"/>
                  </a:lnTo>
                  <a:lnTo>
                    <a:pt x="418" y="606"/>
                  </a:lnTo>
                  <a:lnTo>
                    <a:pt x="420" y="604"/>
                  </a:lnTo>
                  <a:lnTo>
                    <a:pt x="420" y="600"/>
                  </a:lnTo>
                  <a:lnTo>
                    <a:pt x="420" y="600"/>
                  </a:lnTo>
                  <a:lnTo>
                    <a:pt x="418" y="592"/>
                  </a:lnTo>
                  <a:lnTo>
                    <a:pt x="418" y="592"/>
                  </a:lnTo>
                  <a:lnTo>
                    <a:pt x="416" y="582"/>
                  </a:lnTo>
                  <a:lnTo>
                    <a:pt x="416" y="582"/>
                  </a:lnTo>
                  <a:lnTo>
                    <a:pt x="414" y="574"/>
                  </a:lnTo>
                  <a:lnTo>
                    <a:pt x="414" y="574"/>
                  </a:lnTo>
                  <a:lnTo>
                    <a:pt x="412" y="556"/>
                  </a:lnTo>
                  <a:lnTo>
                    <a:pt x="412" y="556"/>
                  </a:lnTo>
                  <a:lnTo>
                    <a:pt x="410" y="546"/>
                  </a:lnTo>
                  <a:lnTo>
                    <a:pt x="410" y="546"/>
                  </a:lnTo>
                  <a:lnTo>
                    <a:pt x="408" y="536"/>
                  </a:lnTo>
                  <a:lnTo>
                    <a:pt x="408" y="536"/>
                  </a:lnTo>
                  <a:lnTo>
                    <a:pt x="404" y="524"/>
                  </a:lnTo>
                  <a:lnTo>
                    <a:pt x="404" y="524"/>
                  </a:lnTo>
                  <a:lnTo>
                    <a:pt x="400" y="514"/>
                  </a:lnTo>
                  <a:lnTo>
                    <a:pt x="400" y="514"/>
                  </a:lnTo>
                  <a:lnTo>
                    <a:pt x="398" y="504"/>
                  </a:lnTo>
                  <a:lnTo>
                    <a:pt x="398" y="504"/>
                  </a:lnTo>
                  <a:lnTo>
                    <a:pt x="398" y="496"/>
                  </a:lnTo>
                  <a:lnTo>
                    <a:pt x="398" y="496"/>
                  </a:lnTo>
                  <a:lnTo>
                    <a:pt x="396" y="488"/>
                  </a:lnTo>
                  <a:lnTo>
                    <a:pt x="396" y="488"/>
                  </a:lnTo>
                  <a:lnTo>
                    <a:pt x="390" y="480"/>
                  </a:lnTo>
                  <a:lnTo>
                    <a:pt x="390" y="480"/>
                  </a:lnTo>
                  <a:lnTo>
                    <a:pt x="384" y="474"/>
                  </a:lnTo>
                  <a:lnTo>
                    <a:pt x="384" y="474"/>
                  </a:lnTo>
                  <a:lnTo>
                    <a:pt x="378" y="460"/>
                  </a:lnTo>
                  <a:lnTo>
                    <a:pt x="378" y="460"/>
                  </a:lnTo>
                  <a:lnTo>
                    <a:pt x="376" y="456"/>
                  </a:lnTo>
                  <a:lnTo>
                    <a:pt x="376" y="456"/>
                  </a:lnTo>
                  <a:lnTo>
                    <a:pt x="368" y="448"/>
                  </a:lnTo>
                  <a:lnTo>
                    <a:pt x="368" y="448"/>
                  </a:lnTo>
                  <a:lnTo>
                    <a:pt x="366" y="444"/>
                  </a:lnTo>
                  <a:lnTo>
                    <a:pt x="366" y="444"/>
                  </a:lnTo>
                  <a:lnTo>
                    <a:pt x="362" y="436"/>
                  </a:lnTo>
                  <a:lnTo>
                    <a:pt x="362" y="436"/>
                  </a:lnTo>
                  <a:lnTo>
                    <a:pt x="362" y="434"/>
                  </a:lnTo>
                  <a:lnTo>
                    <a:pt x="364" y="430"/>
                  </a:lnTo>
                  <a:lnTo>
                    <a:pt x="364" y="430"/>
                  </a:lnTo>
                  <a:lnTo>
                    <a:pt x="370" y="420"/>
                  </a:lnTo>
                  <a:lnTo>
                    <a:pt x="370" y="420"/>
                  </a:lnTo>
                  <a:lnTo>
                    <a:pt x="370" y="420"/>
                  </a:lnTo>
                  <a:lnTo>
                    <a:pt x="372" y="420"/>
                  </a:lnTo>
                  <a:lnTo>
                    <a:pt x="372" y="420"/>
                  </a:lnTo>
                  <a:lnTo>
                    <a:pt x="378" y="422"/>
                  </a:lnTo>
                  <a:lnTo>
                    <a:pt x="382" y="422"/>
                  </a:lnTo>
                  <a:lnTo>
                    <a:pt x="382" y="422"/>
                  </a:lnTo>
                  <a:lnTo>
                    <a:pt x="398" y="414"/>
                  </a:lnTo>
                  <a:lnTo>
                    <a:pt x="398" y="414"/>
                  </a:lnTo>
                  <a:lnTo>
                    <a:pt x="408" y="406"/>
                  </a:lnTo>
                  <a:lnTo>
                    <a:pt x="412" y="398"/>
                  </a:lnTo>
                  <a:lnTo>
                    <a:pt x="412" y="398"/>
                  </a:lnTo>
                  <a:lnTo>
                    <a:pt x="420" y="378"/>
                  </a:lnTo>
                  <a:lnTo>
                    <a:pt x="424" y="362"/>
                  </a:lnTo>
                  <a:lnTo>
                    <a:pt x="424" y="362"/>
                  </a:lnTo>
                  <a:lnTo>
                    <a:pt x="426" y="350"/>
                  </a:lnTo>
                  <a:lnTo>
                    <a:pt x="426" y="342"/>
                  </a:lnTo>
                  <a:lnTo>
                    <a:pt x="426" y="342"/>
                  </a:lnTo>
                  <a:lnTo>
                    <a:pt x="424" y="324"/>
                  </a:lnTo>
                  <a:lnTo>
                    <a:pt x="424" y="324"/>
                  </a:lnTo>
                  <a:lnTo>
                    <a:pt x="424" y="320"/>
                  </a:lnTo>
                  <a:lnTo>
                    <a:pt x="424" y="320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8" name="Freeform 23"/>
            <p:cNvSpPr>
              <a:spLocks/>
            </p:cNvSpPr>
            <p:nvPr/>
          </p:nvSpPr>
          <p:spPr bwMode="auto">
            <a:xfrm>
              <a:off x="2717231" y="3399759"/>
              <a:ext cx="350635" cy="1288933"/>
            </a:xfrm>
            <a:custGeom>
              <a:avLst/>
              <a:gdLst/>
              <a:ahLst/>
              <a:cxnLst>
                <a:cxn ang="0">
                  <a:pos x="59" y="111"/>
                </a:cxn>
                <a:cxn ang="0">
                  <a:pos x="54" y="129"/>
                </a:cxn>
                <a:cxn ang="0">
                  <a:pos x="30" y="144"/>
                </a:cxn>
                <a:cxn ang="0">
                  <a:pos x="16" y="171"/>
                </a:cxn>
                <a:cxn ang="0">
                  <a:pos x="12" y="234"/>
                </a:cxn>
                <a:cxn ang="0">
                  <a:pos x="25" y="293"/>
                </a:cxn>
                <a:cxn ang="0">
                  <a:pos x="18" y="322"/>
                </a:cxn>
                <a:cxn ang="0">
                  <a:pos x="10" y="363"/>
                </a:cxn>
                <a:cxn ang="0">
                  <a:pos x="5" y="417"/>
                </a:cxn>
                <a:cxn ang="0">
                  <a:pos x="3" y="532"/>
                </a:cxn>
                <a:cxn ang="0">
                  <a:pos x="3" y="617"/>
                </a:cxn>
                <a:cxn ang="0">
                  <a:pos x="1" y="725"/>
                </a:cxn>
                <a:cxn ang="0">
                  <a:pos x="1" y="746"/>
                </a:cxn>
                <a:cxn ang="0">
                  <a:pos x="19" y="757"/>
                </a:cxn>
                <a:cxn ang="0">
                  <a:pos x="25" y="804"/>
                </a:cxn>
                <a:cxn ang="0">
                  <a:pos x="21" y="833"/>
                </a:cxn>
                <a:cxn ang="0">
                  <a:pos x="21" y="872"/>
                </a:cxn>
                <a:cxn ang="0">
                  <a:pos x="23" y="905"/>
                </a:cxn>
                <a:cxn ang="0">
                  <a:pos x="50" y="919"/>
                </a:cxn>
                <a:cxn ang="0">
                  <a:pos x="68" y="905"/>
                </a:cxn>
                <a:cxn ang="0">
                  <a:pos x="63" y="849"/>
                </a:cxn>
                <a:cxn ang="0">
                  <a:pos x="82" y="876"/>
                </a:cxn>
                <a:cxn ang="0">
                  <a:pos x="135" y="881"/>
                </a:cxn>
                <a:cxn ang="0">
                  <a:pos x="142" y="876"/>
                </a:cxn>
                <a:cxn ang="0">
                  <a:pos x="109" y="854"/>
                </a:cxn>
                <a:cxn ang="0">
                  <a:pos x="90" y="806"/>
                </a:cxn>
                <a:cxn ang="0">
                  <a:pos x="88" y="766"/>
                </a:cxn>
                <a:cxn ang="0">
                  <a:pos x="135" y="764"/>
                </a:cxn>
                <a:cxn ang="0">
                  <a:pos x="142" y="734"/>
                </a:cxn>
                <a:cxn ang="0">
                  <a:pos x="163" y="714"/>
                </a:cxn>
                <a:cxn ang="0">
                  <a:pos x="167" y="743"/>
                </a:cxn>
                <a:cxn ang="0">
                  <a:pos x="176" y="752"/>
                </a:cxn>
                <a:cxn ang="0">
                  <a:pos x="187" y="728"/>
                </a:cxn>
                <a:cxn ang="0">
                  <a:pos x="187" y="628"/>
                </a:cxn>
                <a:cxn ang="0">
                  <a:pos x="187" y="450"/>
                </a:cxn>
                <a:cxn ang="0">
                  <a:pos x="194" y="408"/>
                </a:cxn>
                <a:cxn ang="0">
                  <a:pos x="196" y="396"/>
                </a:cxn>
                <a:cxn ang="0">
                  <a:pos x="189" y="379"/>
                </a:cxn>
                <a:cxn ang="0">
                  <a:pos x="185" y="334"/>
                </a:cxn>
                <a:cxn ang="0">
                  <a:pos x="199" y="325"/>
                </a:cxn>
                <a:cxn ang="0">
                  <a:pos x="203" y="302"/>
                </a:cxn>
                <a:cxn ang="0">
                  <a:pos x="212" y="302"/>
                </a:cxn>
                <a:cxn ang="0">
                  <a:pos x="230" y="298"/>
                </a:cxn>
                <a:cxn ang="0">
                  <a:pos x="250" y="275"/>
                </a:cxn>
                <a:cxn ang="0">
                  <a:pos x="243" y="244"/>
                </a:cxn>
                <a:cxn ang="0">
                  <a:pos x="216" y="234"/>
                </a:cxn>
                <a:cxn ang="0">
                  <a:pos x="198" y="219"/>
                </a:cxn>
                <a:cxn ang="0">
                  <a:pos x="183" y="210"/>
                </a:cxn>
                <a:cxn ang="0">
                  <a:pos x="163" y="167"/>
                </a:cxn>
                <a:cxn ang="0">
                  <a:pos x="140" y="138"/>
                </a:cxn>
                <a:cxn ang="0">
                  <a:pos x="147" y="113"/>
                </a:cxn>
                <a:cxn ang="0">
                  <a:pos x="151" y="93"/>
                </a:cxn>
                <a:cxn ang="0">
                  <a:pos x="156" y="63"/>
                </a:cxn>
                <a:cxn ang="0">
                  <a:pos x="158" y="56"/>
                </a:cxn>
                <a:cxn ang="0">
                  <a:pos x="156" y="38"/>
                </a:cxn>
                <a:cxn ang="0">
                  <a:pos x="140" y="16"/>
                </a:cxn>
                <a:cxn ang="0">
                  <a:pos x="118" y="0"/>
                </a:cxn>
                <a:cxn ang="0">
                  <a:pos x="91" y="2"/>
                </a:cxn>
                <a:cxn ang="0">
                  <a:pos x="66" y="16"/>
                </a:cxn>
                <a:cxn ang="0">
                  <a:pos x="63" y="27"/>
                </a:cxn>
                <a:cxn ang="0">
                  <a:pos x="48" y="59"/>
                </a:cxn>
                <a:cxn ang="0">
                  <a:pos x="59" y="88"/>
                </a:cxn>
              </a:cxnLst>
              <a:rect l="0" t="0" r="r" b="b"/>
              <a:pathLst>
                <a:path w="250" h="919">
                  <a:moveTo>
                    <a:pt x="63" y="99"/>
                  </a:moveTo>
                  <a:lnTo>
                    <a:pt x="63" y="99"/>
                  </a:lnTo>
                  <a:lnTo>
                    <a:pt x="59" y="102"/>
                  </a:lnTo>
                  <a:lnTo>
                    <a:pt x="59" y="106"/>
                  </a:lnTo>
                  <a:lnTo>
                    <a:pt x="59" y="111"/>
                  </a:lnTo>
                  <a:lnTo>
                    <a:pt x="57" y="115"/>
                  </a:lnTo>
                  <a:lnTo>
                    <a:pt x="57" y="115"/>
                  </a:lnTo>
                  <a:lnTo>
                    <a:pt x="55" y="122"/>
                  </a:lnTo>
                  <a:lnTo>
                    <a:pt x="54" y="129"/>
                  </a:lnTo>
                  <a:lnTo>
                    <a:pt x="54" y="129"/>
                  </a:lnTo>
                  <a:lnTo>
                    <a:pt x="50" y="135"/>
                  </a:lnTo>
                  <a:lnTo>
                    <a:pt x="45" y="138"/>
                  </a:lnTo>
                  <a:lnTo>
                    <a:pt x="45" y="138"/>
                  </a:lnTo>
                  <a:lnTo>
                    <a:pt x="36" y="142"/>
                  </a:lnTo>
                  <a:lnTo>
                    <a:pt x="30" y="144"/>
                  </a:lnTo>
                  <a:lnTo>
                    <a:pt x="27" y="147"/>
                  </a:lnTo>
                  <a:lnTo>
                    <a:pt x="27" y="147"/>
                  </a:lnTo>
                  <a:lnTo>
                    <a:pt x="21" y="153"/>
                  </a:lnTo>
                  <a:lnTo>
                    <a:pt x="18" y="162"/>
                  </a:lnTo>
                  <a:lnTo>
                    <a:pt x="16" y="171"/>
                  </a:lnTo>
                  <a:lnTo>
                    <a:pt x="14" y="180"/>
                  </a:lnTo>
                  <a:lnTo>
                    <a:pt x="14" y="200"/>
                  </a:lnTo>
                  <a:lnTo>
                    <a:pt x="12" y="216"/>
                  </a:lnTo>
                  <a:lnTo>
                    <a:pt x="12" y="216"/>
                  </a:lnTo>
                  <a:lnTo>
                    <a:pt x="12" y="234"/>
                  </a:lnTo>
                  <a:lnTo>
                    <a:pt x="14" y="252"/>
                  </a:lnTo>
                  <a:lnTo>
                    <a:pt x="18" y="270"/>
                  </a:lnTo>
                  <a:lnTo>
                    <a:pt x="23" y="288"/>
                  </a:lnTo>
                  <a:lnTo>
                    <a:pt x="23" y="288"/>
                  </a:lnTo>
                  <a:lnTo>
                    <a:pt x="25" y="293"/>
                  </a:lnTo>
                  <a:lnTo>
                    <a:pt x="25" y="298"/>
                  </a:lnTo>
                  <a:lnTo>
                    <a:pt x="25" y="306"/>
                  </a:lnTo>
                  <a:lnTo>
                    <a:pt x="23" y="311"/>
                  </a:lnTo>
                  <a:lnTo>
                    <a:pt x="23" y="311"/>
                  </a:lnTo>
                  <a:lnTo>
                    <a:pt x="18" y="322"/>
                  </a:lnTo>
                  <a:lnTo>
                    <a:pt x="14" y="333"/>
                  </a:lnTo>
                  <a:lnTo>
                    <a:pt x="12" y="343"/>
                  </a:lnTo>
                  <a:lnTo>
                    <a:pt x="12" y="356"/>
                  </a:lnTo>
                  <a:lnTo>
                    <a:pt x="12" y="356"/>
                  </a:lnTo>
                  <a:lnTo>
                    <a:pt x="10" y="363"/>
                  </a:lnTo>
                  <a:lnTo>
                    <a:pt x="9" y="372"/>
                  </a:lnTo>
                  <a:lnTo>
                    <a:pt x="7" y="379"/>
                  </a:lnTo>
                  <a:lnTo>
                    <a:pt x="5" y="387"/>
                  </a:lnTo>
                  <a:lnTo>
                    <a:pt x="5" y="387"/>
                  </a:lnTo>
                  <a:lnTo>
                    <a:pt x="5" y="417"/>
                  </a:lnTo>
                  <a:lnTo>
                    <a:pt x="3" y="446"/>
                  </a:lnTo>
                  <a:lnTo>
                    <a:pt x="3" y="446"/>
                  </a:lnTo>
                  <a:lnTo>
                    <a:pt x="3" y="502"/>
                  </a:lnTo>
                  <a:lnTo>
                    <a:pt x="3" y="502"/>
                  </a:lnTo>
                  <a:lnTo>
                    <a:pt x="3" y="532"/>
                  </a:lnTo>
                  <a:lnTo>
                    <a:pt x="7" y="561"/>
                  </a:lnTo>
                  <a:lnTo>
                    <a:pt x="7" y="561"/>
                  </a:lnTo>
                  <a:lnTo>
                    <a:pt x="7" y="576"/>
                  </a:lnTo>
                  <a:lnTo>
                    <a:pt x="7" y="590"/>
                  </a:lnTo>
                  <a:lnTo>
                    <a:pt x="3" y="617"/>
                  </a:lnTo>
                  <a:lnTo>
                    <a:pt x="3" y="617"/>
                  </a:lnTo>
                  <a:lnTo>
                    <a:pt x="1" y="653"/>
                  </a:lnTo>
                  <a:lnTo>
                    <a:pt x="1" y="689"/>
                  </a:lnTo>
                  <a:lnTo>
                    <a:pt x="1" y="689"/>
                  </a:lnTo>
                  <a:lnTo>
                    <a:pt x="1" y="725"/>
                  </a:lnTo>
                  <a:lnTo>
                    <a:pt x="1" y="725"/>
                  </a:lnTo>
                  <a:lnTo>
                    <a:pt x="0" y="734"/>
                  </a:lnTo>
                  <a:lnTo>
                    <a:pt x="0" y="743"/>
                  </a:lnTo>
                  <a:lnTo>
                    <a:pt x="0" y="743"/>
                  </a:lnTo>
                  <a:lnTo>
                    <a:pt x="1" y="746"/>
                  </a:lnTo>
                  <a:lnTo>
                    <a:pt x="7" y="750"/>
                  </a:lnTo>
                  <a:lnTo>
                    <a:pt x="12" y="752"/>
                  </a:lnTo>
                  <a:lnTo>
                    <a:pt x="16" y="754"/>
                  </a:lnTo>
                  <a:lnTo>
                    <a:pt x="16" y="754"/>
                  </a:lnTo>
                  <a:lnTo>
                    <a:pt x="19" y="757"/>
                  </a:lnTo>
                  <a:lnTo>
                    <a:pt x="19" y="764"/>
                  </a:lnTo>
                  <a:lnTo>
                    <a:pt x="21" y="777"/>
                  </a:lnTo>
                  <a:lnTo>
                    <a:pt x="21" y="777"/>
                  </a:lnTo>
                  <a:lnTo>
                    <a:pt x="23" y="795"/>
                  </a:lnTo>
                  <a:lnTo>
                    <a:pt x="25" y="804"/>
                  </a:lnTo>
                  <a:lnTo>
                    <a:pt x="23" y="811"/>
                  </a:lnTo>
                  <a:lnTo>
                    <a:pt x="23" y="811"/>
                  </a:lnTo>
                  <a:lnTo>
                    <a:pt x="23" y="826"/>
                  </a:lnTo>
                  <a:lnTo>
                    <a:pt x="23" y="826"/>
                  </a:lnTo>
                  <a:lnTo>
                    <a:pt x="21" y="833"/>
                  </a:lnTo>
                  <a:lnTo>
                    <a:pt x="19" y="842"/>
                  </a:lnTo>
                  <a:lnTo>
                    <a:pt x="19" y="842"/>
                  </a:lnTo>
                  <a:lnTo>
                    <a:pt x="19" y="856"/>
                  </a:lnTo>
                  <a:lnTo>
                    <a:pt x="21" y="872"/>
                  </a:lnTo>
                  <a:lnTo>
                    <a:pt x="21" y="872"/>
                  </a:lnTo>
                  <a:lnTo>
                    <a:pt x="19" y="887"/>
                  </a:lnTo>
                  <a:lnTo>
                    <a:pt x="19" y="896"/>
                  </a:lnTo>
                  <a:lnTo>
                    <a:pt x="21" y="901"/>
                  </a:lnTo>
                  <a:lnTo>
                    <a:pt x="21" y="901"/>
                  </a:lnTo>
                  <a:lnTo>
                    <a:pt x="23" y="905"/>
                  </a:lnTo>
                  <a:lnTo>
                    <a:pt x="25" y="908"/>
                  </a:lnTo>
                  <a:lnTo>
                    <a:pt x="34" y="914"/>
                  </a:lnTo>
                  <a:lnTo>
                    <a:pt x="43" y="917"/>
                  </a:lnTo>
                  <a:lnTo>
                    <a:pt x="50" y="919"/>
                  </a:lnTo>
                  <a:lnTo>
                    <a:pt x="50" y="919"/>
                  </a:lnTo>
                  <a:lnTo>
                    <a:pt x="55" y="919"/>
                  </a:lnTo>
                  <a:lnTo>
                    <a:pt x="61" y="919"/>
                  </a:lnTo>
                  <a:lnTo>
                    <a:pt x="64" y="916"/>
                  </a:lnTo>
                  <a:lnTo>
                    <a:pt x="66" y="912"/>
                  </a:lnTo>
                  <a:lnTo>
                    <a:pt x="68" y="905"/>
                  </a:lnTo>
                  <a:lnTo>
                    <a:pt x="68" y="894"/>
                  </a:lnTo>
                  <a:lnTo>
                    <a:pt x="64" y="872"/>
                  </a:lnTo>
                  <a:lnTo>
                    <a:pt x="61" y="854"/>
                  </a:lnTo>
                  <a:lnTo>
                    <a:pt x="61" y="854"/>
                  </a:lnTo>
                  <a:lnTo>
                    <a:pt x="63" y="849"/>
                  </a:lnTo>
                  <a:lnTo>
                    <a:pt x="64" y="851"/>
                  </a:lnTo>
                  <a:lnTo>
                    <a:pt x="72" y="858"/>
                  </a:lnTo>
                  <a:lnTo>
                    <a:pt x="72" y="858"/>
                  </a:lnTo>
                  <a:lnTo>
                    <a:pt x="79" y="871"/>
                  </a:lnTo>
                  <a:lnTo>
                    <a:pt x="82" y="876"/>
                  </a:lnTo>
                  <a:lnTo>
                    <a:pt x="90" y="880"/>
                  </a:lnTo>
                  <a:lnTo>
                    <a:pt x="90" y="880"/>
                  </a:lnTo>
                  <a:lnTo>
                    <a:pt x="100" y="881"/>
                  </a:lnTo>
                  <a:lnTo>
                    <a:pt x="113" y="883"/>
                  </a:lnTo>
                  <a:lnTo>
                    <a:pt x="135" y="881"/>
                  </a:lnTo>
                  <a:lnTo>
                    <a:pt x="135" y="881"/>
                  </a:lnTo>
                  <a:lnTo>
                    <a:pt x="138" y="880"/>
                  </a:lnTo>
                  <a:lnTo>
                    <a:pt x="142" y="880"/>
                  </a:lnTo>
                  <a:lnTo>
                    <a:pt x="142" y="878"/>
                  </a:lnTo>
                  <a:lnTo>
                    <a:pt x="142" y="876"/>
                  </a:lnTo>
                  <a:lnTo>
                    <a:pt x="138" y="871"/>
                  </a:lnTo>
                  <a:lnTo>
                    <a:pt x="131" y="867"/>
                  </a:lnTo>
                  <a:lnTo>
                    <a:pt x="131" y="867"/>
                  </a:lnTo>
                  <a:lnTo>
                    <a:pt x="109" y="854"/>
                  </a:lnTo>
                  <a:lnTo>
                    <a:pt x="109" y="854"/>
                  </a:lnTo>
                  <a:lnTo>
                    <a:pt x="106" y="849"/>
                  </a:lnTo>
                  <a:lnTo>
                    <a:pt x="102" y="844"/>
                  </a:lnTo>
                  <a:lnTo>
                    <a:pt x="99" y="831"/>
                  </a:lnTo>
                  <a:lnTo>
                    <a:pt x="99" y="831"/>
                  </a:lnTo>
                  <a:lnTo>
                    <a:pt x="90" y="806"/>
                  </a:lnTo>
                  <a:lnTo>
                    <a:pt x="88" y="793"/>
                  </a:lnTo>
                  <a:lnTo>
                    <a:pt x="86" y="779"/>
                  </a:lnTo>
                  <a:lnTo>
                    <a:pt x="86" y="779"/>
                  </a:lnTo>
                  <a:lnTo>
                    <a:pt x="86" y="768"/>
                  </a:lnTo>
                  <a:lnTo>
                    <a:pt x="88" y="766"/>
                  </a:lnTo>
                  <a:lnTo>
                    <a:pt x="95" y="766"/>
                  </a:lnTo>
                  <a:lnTo>
                    <a:pt x="95" y="766"/>
                  </a:lnTo>
                  <a:lnTo>
                    <a:pt x="126" y="764"/>
                  </a:lnTo>
                  <a:lnTo>
                    <a:pt x="126" y="764"/>
                  </a:lnTo>
                  <a:lnTo>
                    <a:pt x="135" y="764"/>
                  </a:lnTo>
                  <a:lnTo>
                    <a:pt x="138" y="761"/>
                  </a:lnTo>
                  <a:lnTo>
                    <a:pt x="140" y="755"/>
                  </a:lnTo>
                  <a:lnTo>
                    <a:pt x="142" y="748"/>
                  </a:lnTo>
                  <a:lnTo>
                    <a:pt x="142" y="748"/>
                  </a:lnTo>
                  <a:lnTo>
                    <a:pt x="142" y="734"/>
                  </a:lnTo>
                  <a:lnTo>
                    <a:pt x="144" y="721"/>
                  </a:lnTo>
                  <a:lnTo>
                    <a:pt x="144" y="721"/>
                  </a:lnTo>
                  <a:lnTo>
                    <a:pt x="147" y="716"/>
                  </a:lnTo>
                  <a:lnTo>
                    <a:pt x="153" y="714"/>
                  </a:lnTo>
                  <a:lnTo>
                    <a:pt x="163" y="714"/>
                  </a:lnTo>
                  <a:lnTo>
                    <a:pt x="163" y="714"/>
                  </a:lnTo>
                  <a:lnTo>
                    <a:pt x="165" y="719"/>
                  </a:lnTo>
                  <a:lnTo>
                    <a:pt x="167" y="727"/>
                  </a:lnTo>
                  <a:lnTo>
                    <a:pt x="167" y="743"/>
                  </a:lnTo>
                  <a:lnTo>
                    <a:pt x="167" y="743"/>
                  </a:lnTo>
                  <a:lnTo>
                    <a:pt x="169" y="748"/>
                  </a:lnTo>
                  <a:lnTo>
                    <a:pt x="172" y="752"/>
                  </a:lnTo>
                  <a:lnTo>
                    <a:pt x="174" y="754"/>
                  </a:lnTo>
                  <a:lnTo>
                    <a:pt x="174" y="754"/>
                  </a:lnTo>
                  <a:lnTo>
                    <a:pt x="176" y="752"/>
                  </a:lnTo>
                  <a:lnTo>
                    <a:pt x="176" y="750"/>
                  </a:lnTo>
                  <a:lnTo>
                    <a:pt x="178" y="748"/>
                  </a:lnTo>
                  <a:lnTo>
                    <a:pt x="178" y="748"/>
                  </a:lnTo>
                  <a:lnTo>
                    <a:pt x="185" y="736"/>
                  </a:lnTo>
                  <a:lnTo>
                    <a:pt x="187" y="728"/>
                  </a:lnTo>
                  <a:lnTo>
                    <a:pt x="187" y="723"/>
                  </a:lnTo>
                  <a:lnTo>
                    <a:pt x="187" y="723"/>
                  </a:lnTo>
                  <a:lnTo>
                    <a:pt x="187" y="676"/>
                  </a:lnTo>
                  <a:lnTo>
                    <a:pt x="187" y="628"/>
                  </a:lnTo>
                  <a:lnTo>
                    <a:pt x="187" y="628"/>
                  </a:lnTo>
                  <a:lnTo>
                    <a:pt x="183" y="507"/>
                  </a:lnTo>
                  <a:lnTo>
                    <a:pt x="183" y="507"/>
                  </a:lnTo>
                  <a:lnTo>
                    <a:pt x="183" y="478"/>
                  </a:lnTo>
                  <a:lnTo>
                    <a:pt x="187" y="450"/>
                  </a:lnTo>
                  <a:lnTo>
                    <a:pt x="187" y="450"/>
                  </a:lnTo>
                  <a:lnTo>
                    <a:pt x="190" y="419"/>
                  </a:lnTo>
                  <a:lnTo>
                    <a:pt x="190" y="419"/>
                  </a:lnTo>
                  <a:lnTo>
                    <a:pt x="190" y="412"/>
                  </a:lnTo>
                  <a:lnTo>
                    <a:pt x="194" y="408"/>
                  </a:lnTo>
                  <a:lnTo>
                    <a:pt x="194" y="408"/>
                  </a:lnTo>
                  <a:lnTo>
                    <a:pt x="198" y="403"/>
                  </a:lnTo>
                  <a:lnTo>
                    <a:pt x="198" y="397"/>
                  </a:lnTo>
                  <a:lnTo>
                    <a:pt x="198" y="397"/>
                  </a:lnTo>
                  <a:lnTo>
                    <a:pt x="196" y="396"/>
                  </a:lnTo>
                  <a:lnTo>
                    <a:pt x="196" y="396"/>
                  </a:lnTo>
                  <a:lnTo>
                    <a:pt x="194" y="397"/>
                  </a:lnTo>
                  <a:lnTo>
                    <a:pt x="192" y="399"/>
                  </a:lnTo>
                  <a:lnTo>
                    <a:pt x="192" y="399"/>
                  </a:lnTo>
                  <a:lnTo>
                    <a:pt x="190" y="392"/>
                  </a:lnTo>
                  <a:lnTo>
                    <a:pt x="189" y="379"/>
                  </a:lnTo>
                  <a:lnTo>
                    <a:pt x="189" y="360"/>
                  </a:lnTo>
                  <a:lnTo>
                    <a:pt x="189" y="360"/>
                  </a:lnTo>
                  <a:lnTo>
                    <a:pt x="185" y="347"/>
                  </a:lnTo>
                  <a:lnTo>
                    <a:pt x="185" y="334"/>
                  </a:lnTo>
                  <a:lnTo>
                    <a:pt x="185" y="334"/>
                  </a:lnTo>
                  <a:lnTo>
                    <a:pt x="185" y="333"/>
                  </a:lnTo>
                  <a:lnTo>
                    <a:pt x="187" y="333"/>
                  </a:lnTo>
                  <a:lnTo>
                    <a:pt x="190" y="331"/>
                  </a:lnTo>
                  <a:lnTo>
                    <a:pt x="196" y="329"/>
                  </a:lnTo>
                  <a:lnTo>
                    <a:pt x="199" y="325"/>
                  </a:lnTo>
                  <a:lnTo>
                    <a:pt x="199" y="325"/>
                  </a:lnTo>
                  <a:lnTo>
                    <a:pt x="201" y="320"/>
                  </a:lnTo>
                  <a:lnTo>
                    <a:pt x="201" y="311"/>
                  </a:lnTo>
                  <a:lnTo>
                    <a:pt x="203" y="304"/>
                  </a:lnTo>
                  <a:lnTo>
                    <a:pt x="203" y="302"/>
                  </a:lnTo>
                  <a:lnTo>
                    <a:pt x="205" y="300"/>
                  </a:lnTo>
                  <a:lnTo>
                    <a:pt x="205" y="300"/>
                  </a:lnTo>
                  <a:lnTo>
                    <a:pt x="207" y="300"/>
                  </a:lnTo>
                  <a:lnTo>
                    <a:pt x="210" y="300"/>
                  </a:lnTo>
                  <a:lnTo>
                    <a:pt x="212" y="302"/>
                  </a:lnTo>
                  <a:lnTo>
                    <a:pt x="216" y="302"/>
                  </a:lnTo>
                  <a:lnTo>
                    <a:pt x="216" y="302"/>
                  </a:lnTo>
                  <a:lnTo>
                    <a:pt x="223" y="300"/>
                  </a:lnTo>
                  <a:lnTo>
                    <a:pt x="230" y="298"/>
                  </a:lnTo>
                  <a:lnTo>
                    <a:pt x="230" y="298"/>
                  </a:lnTo>
                  <a:lnTo>
                    <a:pt x="237" y="295"/>
                  </a:lnTo>
                  <a:lnTo>
                    <a:pt x="244" y="289"/>
                  </a:lnTo>
                  <a:lnTo>
                    <a:pt x="248" y="284"/>
                  </a:lnTo>
                  <a:lnTo>
                    <a:pt x="250" y="275"/>
                  </a:lnTo>
                  <a:lnTo>
                    <a:pt x="250" y="275"/>
                  </a:lnTo>
                  <a:lnTo>
                    <a:pt x="250" y="266"/>
                  </a:lnTo>
                  <a:lnTo>
                    <a:pt x="250" y="259"/>
                  </a:lnTo>
                  <a:lnTo>
                    <a:pt x="246" y="252"/>
                  </a:lnTo>
                  <a:lnTo>
                    <a:pt x="243" y="244"/>
                  </a:lnTo>
                  <a:lnTo>
                    <a:pt x="243" y="244"/>
                  </a:lnTo>
                  <a:lnTo>
                    <a:pt x="235" y="241"/>
                  </a:lnTo>
                  <a:lnTo>
                    <a:pt x="230" y="239"/>
                  </a:lnTo>
                  <a:lnTo>
                    <a:pt x="223" y="237"/>
                  </a:lnTo>
                  <a:lnTo>
                    <a:pt x="216" y="234"/>
                  </a:lnTo>
                  <a:lnTo>
                    <a:pt x="216" y="234"/>
                  </a:lnTo>
                  <a:lnTo>
                    <a:pt x="205" y="228"/>
                  </a:lnTo>
                  <a:lnTo>
                    <a:pt x="201" y="225"/>
                  </a:lnTo>
                  <a:lnTo>
                    <a:pt x="199" y="221"/>
                  </a:lnTo>
                  <a:lnTo>
                    <a:pt x="199" y="221"/>
                  </a:lnTo>
                  <a:lnTo>
                    <a:pt x="198" y="219"/>
                  </a:lnTo>
                  <a:lnTo>
                    <a:pt x="196" y="219"/>
                  </a:lnTo>
                  <a:lnTo>
                    <a:pt x="192" y="218"/>
                  </a:lnTo>
                  <a:lnTo>
                    <a:pt x="192" y="218"/>
                  </a:lnTo>
                  <a:lnTo>
                    <a:pt x="185" y="214"/>
                  </a:lnTo>
                  <a:lnTo>
                    <a:pt x="183" y="210"/>
                  </a:lnTo>
                  <a:lnTo>
                    <a:pt x="181" y="209"/>
                  </a:lnTo>
                  <a:lnTo>
                    <a:pt x="181" y="209"/>
                  </a:lnTo>
                  <a:lnTo>
                    <a:pt x="171" y="180"/>
                  </a:lnTo>
                  <a:lnTo>
                    <a:pt x="171" y="180"/>
                  </a:lnTo>
                  <a:lnTo>
                    <a:pt x="163" y="167"/>
                  </a:lnTo>
                  <a:lnTo>
                    <a:pt x="156" y="155"/>
                  </a:lnTo>
                  <a:lnTo>
                    <a:pt x="156" y="155"/>
                  </a:lnTo>
                  <a:lnTo>
                    <a:pt x="147" y="146"/>
                  </a:lnTo>
                  <a:lnTo>
                    <a:pt x="140" y="138"/>
                  </a:lnTo>
                  <a:lnTo>
                    <a:pt x="140" y="138"/>
                  </a:lnTo>
                  <a:lnTo>
                    <a:pt x="138" y="133"/>
                  </a:lnTo>
                  <a:lnTo>
                    <a:pt x="138" y="129"/>
                  </a:lnTo>
                  <a:lnTo>
                    <a:pt x="144" y="120"/>
                  </a:lnTo>
                  <a:lnTo>
                    <a:pt x="144" y="120"/>
                  </a:lnTo>
                  <a:lnTo>
                    <a:pt x="147" y="113"/>
                  </a:lnTo>
                  <a:lnTo>
                    <a:pt x="147" y="106"/>
                  </a:lnTo>
                  <a:lnTo>
                    <a:pt x="149" y="92"/>
                  </a:lnTo>
                  <a:lnTo>
                    <a:pt x="149" y="92"/>
                  </a:lnTo>
                  <a:lnTo>
                    <a:pt x="151" y="93"/>
                  </a:lnTo>
                  <a:lnTo>
                    <a:pt x="151" y="93"/>
                  </a:lnTo>
                  <a:lnTo>
                    <a:pt x="149" y="88"/>
                  </a:lnTo>
                  <a:lnTo>
                    <a:pt x="151" y="79"/>
                  </a:lnTo>
                  <a:lnTo>
                    <a:pt x="153" y="68"/>
                  </a:lnTo>
                  <a:lnTo>
                    <a:pt x="156" y="63"/>
                  </a:lnTo>
                  <a:lnTo>
                    <a:pt x="156" y="63"/>
                  </a:lnTo>
                  <a:lnTo>
                    <a:pt x="156" y="65"/>
                  </a:lnTo>
                  <a:lnTo>
                    <a:pt x="156" y="65"/>
                  </a:lnTo>
                  <a:lnTo>
                    <a:pt x="156" y="65"/>
                  </a:lnTo>
                  <a:lnTo>
                    <a:pt x="158" y="61"/>
                  </a:lnTo>
                  <a:lnTo>
                    <a:pt x="158" y="56"/>
                  </a:lnTo>
                  <a:lnTo>
                    <a:pt x="154" y="47"/>
                  </a:lnTo>
                  <a:lnTo>
                    <a:pt x="154" y="47"/>
                  </a:lnTo>
                  <a:lnTo>
                    <a:pt x="156" y="43"/>
                  </a:lnTo>
                  <a:lnTo>
                    <a:pt x="156" y="38"/>
                  </a:lnTo>
                  <a:lnTo>
                    <a:pt x="156" y="38"/>
                  </a:lnTo>
                  <a:lnTo>
                    <a:pt x="151" y="27"/>
                  </a:lnTo>
                  <a:lnTo>
                    <a:pt x="151" y="27"/>
                  </a:lnTo>
                  <a:lnTo>
                    <a:pt x="144" y="21"/>
                  </a:lnTo>
                  <a:lnTo>
                    <a:pt x="140" y="16"/>
                  </a:lnTo>
                  <a:lnTo>
                    <a:pt x="140" y="16"/>
                  </a:lnTo>
                  <a:lnTo>
                    <a:pt x="135" y="7"/>
                  </a:lnTo>
                  <a:lnTo>
                    <a:pt x="131" y="2"/>
                  </a:lnTo>
                  <a:lnTo>
                    <a:pt x="126" y="0"/>
                  </a:lnTo>
                  <a:lnTo>
                    <a:pt x="126" y="0"/>
                  </a:lnTo>
                  <a:lnTo>
                    <a:pt x="118" y="0"/>
                  </a:lnTo>
                  <a:lnTo>
                    <a:pt x="111" y="2"/>
                  </a:lnTo>
                  <a:lnTo>
                    <a:pt x="111" y="2"/>
                  </a:lnTo>
                  <a:lnTo>
                    <a:pt x="102" y="2"/>
                  </a:lnTo>
                  <a:lnTo>
                    <a:pt x="91" y="2"/>
                  </a:lnTo>
                  <a:lnTo>
                    <a:pt x="91" y="2"/>
                  </a:lnTo>
                  <a:lnTo>
                    <a:pt x="84" y="3"/>
                  </a:lnTo>
                  <a:lnTo>
                    <a:pt x="77" y="5"/>
                  </a:lnTo>
                  <a:lnTo>
                    <a:pt x="72" y="11"/>
                  </a:lnTo>
                  <a:lnTo>
                    <a:pt x="66" y="16"/>
                  </a:lnTo>
                  <a:lnTo>
                    <a:pt x="66" y="16"/>
                  </a:lnTo>
                  <a:lnTo>
                    <a:pt x="73" y="12"/>
                  </a:lnTo>
                  <a:lnTo>
                    <a:pt x="73" y="12"/>
                  </a:lnTo>
                  <a:lnTo>
                    <a:pt x="68" y="20"/>
                  </a:lnTo>
                  <a:lnTo>
                    <a:pt x="63" y="27"/>
                  </a:lnTo>
                  <a:lnTo>
                    <a:pt x="63" y="27"/>
                  </a:lnTo>
                  <a:lnTo>
                    <a:pt x="59" y="32"/>
                  </a:lnTo>
                  <a:lnTo>
                    <a:pt x="55" y="38"/>
                  </a:lnTo>
                  <a:lnTo>
                    <a:pt x="50" y="50"/>
                  </a:lnTo>
                  <a:lnTo>
                    <a:pt x="50" y="50"/>
                  </a:lnTo>
                  <a:lnTo>
                    <a:pt x="48" y="59"/>
                  </a:lnTo>
                  <a:lnTo>
                    <a:pt x="48" y="66"/>
                  </a:lnTo>
                  <a:lnTo>
                    <a:pt x="50" y="72"/>
                  </a:lnTo>
                  <a:lnTo>
                    <a:pt x="54" y="79"/>
                  </a:lnTo>
                  <a:lnTo>
                    <a:pt x="54" y="79"/>
                  </a:lnTo>
                  <a:lnTo>
                    <a:pt x="59" y="88"/>
                  </a:lnTo>
                  <a:lnTo>
                    <a:pt x="61" y="93"/>
                  </a:lnTo>
                  <a:lnTo>
                    <a:pt x="63" y="99"/>
                  </a:lnTo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9" name="Freeform 48"/>
            <p:cNvSpPr>
              <a:spLocks/>
            </p:cNvSpPr>
            <p:nvPr/>
          </p:nvSpPr>
          <p:spPr bwMode="auto">
            <a:xfrm>
              <a:off x="2323413" y="3467865"/>
              <a:ext cx="354842" cy="1265089"/>
            </a:xfrm>
            <a:custGeom>
              <a:avLst/>
              <a:gdLst/>
              <a:ahLst/>
              <a:cxnLst>
                <a:cxn ang="0">
                  <a:pos x="183" y="862"/>
                </a:cxn>
                <a:cxn ang="0">
                  <a:pos x="176" y="817"/>
                </a:cxn>
                <a:cxn ang="0">
                  <a:pos x="185" y="756"/>
                </a:cxn>
                <a:cxn ang="0">
                  <a:pos x="194" y="711"/>
                </a:cxn>
                <a:cxn ang="0">
                  <a:pos x="217" y="707"/>
                </a:cxn>
                <a:cxn ang="0">
                  <a:pos x="226" y="702"/>
                </a:cxn>
                <a:cxn ang="0">
                  <a:pos x="250" y="702"/>
                </a:cxn>
                <a:cxn ang="0">
                  <a:pos x="253" y="632"/>
                </a:cxn>
                <a:cxn ang="0">
                  <a:pos x="250" y="519"/>
                </a:cxn>
                <a:cxn ang="0">
                  <a:pos x="239" y="429"/>
                </a:cxn>
                <a:cxn ang="0">
                  <a:pos x="244" y="411"/>
                </a:cxn>
                <a:cxn ang="0">
                  <a:pos x="235" y="348"/>
                </a:cxn>
                <a:cxn ang="0">
                  <a:pos x="235" y="292"/>
                </a:cxn>
                <a:cxn ang="0">
                  <a:pos x="243" y="259"/>
                </a:cxn>
                <a:cxn ang="0">
                  <a:pos x="246" y="225"/>
                </a:cxn>
                <a:cxn ang="0">
                  <a:pos x="235" y="170"/>
                </a:cxn>
                <a:cxn ang="0">
                  <a:pos x="180" y="153"/>
                </a:cxn>
                <a:cxn ang="0">
                  <a:pos x="185" y="112"/>
                </a:cxn>
                <a:cxn ang="0">
                  <a:pos x="192" y="80"/>
                </a:cxn>
                <a:cxn ang="0">
                  <a:pos x="205" y="60"/>
                </a:cxn>
                <a:cxn ang="0">
                  <a:pos x="199" y="26"/>
                </a:cxn>
                <a:cxn ang="0">
                  <a:pos x="174" y="2"/>
                </a:cxn>
                <a:cxn ang="0">
                  <a:pos x="151" y="8"/>
                </a:cxn>
                <a:cxn ang="0">
                  <a:pos x="140" y="6"/>
                </a:cxn>
                <a:cxn ang="0">
                  <a:pos x="109" y="20"/>
                </a:cxn>
                <a:cxn ang="0">
                  <a:pos x="97" y="63"/>
                </a:cxn>
                <a:cxn ang="0">
                  <a:pos x="95" y="74"/>
                </a:cxn>
                <a:cxn ang="0">
                  <a:pos x="95" y="89"/>
                </a:cxn>
                <a:cxn ang="0">
                  <a:pos x="99" y="119"/>
                </a:cxn>
                <a:cxn ang="0">
                  <a:pos x="106" y="144"/>
                </a:cxn>
                <a:cxn ang="0">
                  <a:pos x="88" y="152"/>
                </a:cxn>
                <a:cxn ang="0">
                  <a:pos x="54" y="153"/>
                </a:cxn>
                <a:cxn ang="0">
                  <a:pos x="32" y="175"/>
                </a:cxn>
                <a:cxn ang="0">
                  <a:pos x="36" y="229"/>
                </a:cxn>
                <a:cxn ang="0">
                  <a:pos x="36" y="247"/>
                </a:cxn>
                <a:cxn ang="0">
                  <a:pos x="48" y="281"/>
                </a:cxn>
                <a:cxn ang="0">
                  <a:pos x="52" y="312"/>
                </a:cxn>
                <a:cxn ang="0">
                  <a:pos x="43" y="371"/>
                </a:cxn>
                <a:cxn ang="0">
                  <a:pos x="43" y="418"/>
                </a:cxn>
                <a:cxn ang="0">
                  <a:pos x="23" y="542"/>
                </a:cxn>
                <a:cxn ang="0">
                  <a:pos x="0" y="700"/>
                </a:cxn>
                <a:cxn ang="0">
                  <a:pos x="36" y="706"/>
                </a:cxn>
                <a:cxn ang="0">
                  <a:pos x="72" y="699"/>
                </a:cxn>
                <a:cxn ang="0">
                  <a:pos x="90" y="785"/>
                </a:cxn>
                <a:cxn ang="0">
                  <a:pos x="92" y="823"/>
                </a:cxn>
                <a:cxn ang="0">
                  <a:pos x="79" y="878"/>
                </a:cxn>
                <a:cxn ang="0">
                  <a:pos x="95" y="900"/>
                </a:cxn>
                <a:cxn ang="0">
                  <a:pos x="124" y="889"/>
                </a:cxn>
                <a:cxn ang="0">
                  <a:pos x="129" y="848"/>
                </a:cxn>
                <a:cxn ang="0">
                  <a:pos x="122" y="808"/>
                </a:cxn>
                <a:cxn ang="0">
                  <a:pos x="115" y="742"/>
                </a:cxn>
                <a:cxn ang="0">
                  <a:pos x="122" y="713"/>
                </a:cxn>
                <a:cxn ang="0">
                  <a:pos x="151" y="709"/>
                </a:cxn>
                <a:cxn ang="0">
                  <a:pos x="154" y="699"/>
                </a:cxn>
                <a:cxn ang="0">
                  <a:pos x="154" y="734"/>
                </a:cxn>
                <a:cxn ang="0">
                  <a:pos x="147" y="805"/>
                </a:cxn>
                <a:cxn ang="0">
                  <a:pos x="138" y="841"/>
                </a:cxn>
                <a:cxn ang="0">
                  <a:pos x="144" y="891"/>
                </a:cxn>
                <a:cxn ang="0">
                  <a:pos x="162" y="900"/>
                </a:cxn>
              </a:cxnLst>
              <a:rect l="0" t="0" r="r" b="b"/>
              <a:pathLst>
                <a:path w="253" h="902">
                  <a:moveTo>
                    <a:pt x="181" y="884"/>
                  </a:moveTo>
                  <a:lnTo>
                    <a:pt x="181" y="884"/>
                  </a:lnTo>
                  <a:lnTo>
                    <a:pt x="183" y="880"/>
                  </a:lnTo>
                  <a:lnTo>
                    <a:pt x="185" y="875"/>
                  </a:lnTo>
                  <a:lnTo>
                    <a:pt x="183" y="862"/>
                  </a:lnTo>
                  <a:lnTo>
                    <a:pt x="176" y="841"/>
                  </a:lnTo>
                  <a:lnTo>
                    <a:pt x="176" y="841"/>
                  </a:lnTo>
                  <a:lnTo>
                    <a:pt x="174" y="835"/>
                  </a:lnTo>
                  <a:lnTo>
                    <a:pt x="174" y="830"/>
                  </a:lnTo>
                  <a:lnTo>
                    <a:pt x="176" y="817"/>
                  </a:lnTo>
                  <a:lnTo>
                    <a:pt x="176" y="817"/>
                  </a:lnTo>
                  <a:lnTo>
                    <a:pt x="176" y="805"/>
                  </a:lnTo>
                  <a:lnTo>
                    <a:pt x="176" y="792"/>
                  </a:lnTo>
                  <a:lnTo>
                    <a:pt x="176" y="792"/>
                  </a:lnTo>
                  <a:lnTo>
                    <a:pt x="185" y="756"/>
                  </a:lnTo>
                  <a:lnTo>
                    <a:pt x="185" y="756"/>
                  </a:lnTo>
                  <a:lnTo>
                    <a:pt x="190" y="733"/>
                  </a:lnTo>
                  <a:lnTo>
                    <a:pt x="190" y="733"/>
                  </a:lnTo>
                  <a:lnTo>
                    <a:pt x="192" y="718"/>
                  </a:lnTo>
                  <a:lnTo>
                    <a:pt x="194" y="711"/>
                  </a:lnTo>
                  <a:lnTo>
                    <a:pt x="198" y="707"/>
                  </a:lnTo>
                  <a:lnTo>
                    <a:pt x="198" y="707"/>
                  </a:lnTo>
                  <a:lnTo>
                    <a:pt x="203" y="706"/>
                  </a:lnTo>
                  <a:lnTo>
                    <a:pt x="210" y="707"/>
                  </a:lnTo>
                  <a:lnTo>
                    <a:pt x="217" y="707"/>
                  </a:lnTo>
                  <a:lnTo>
                    <a:pt x="221" y="707"/>
                  </a:lnTo>
                  <a:lnTo>
                    <a:pt x="221" y="706"/>
                  </a:lnTo>
                  <a:lnTo>
                    <a:pt x="221" y="706"/>
                  </a:lnTo>
                  <a:lnTo>
                    <a:pt x="223" y="702"/>
                  </a:lnTo>
                  <a:lnTo>
                    <a:pt x="226" y="702"/>
                  </a:lnTo>
                  <a:lnTo>
                    <a:pt x="226" y="702"/>
                  </a:lnTo>
                  <a:lnTo>
                    <a:pt x="237" y="704"/>
                  </a:lnTo>
                  <a:lnTo>
                    <a:pt x="248" y="702"/>
                  </a:lnTo>
                  <a:lnTo>
                    <a:pt x="248" y="702"/>
                  </a:lnTo>
                  <a:lnTo>
                    <a:pt x="250" y="702"/>
                  </a:lnTo>
                  <a:lnTo>
                    <a:pt x="252" y="699"/>
                  </a:lnTo>
                  <a:lnTo>
                    <a:pt x="253" y="690"/>
                  </a:lnTo>
                  <a:lnTo>
                    <a:pt x="252" y="673"/>
                  </a:lnTo>
                  <a:lnTo>
                    <a:pt x="252" y="673"/>
                  </a:lnTo>
                  <a:lnTo>
                    <a:pt x="253" y="632"/>
                  </a:lnTo>
                  <a:lnTo>
                    <a:pt x="253" y="632"/>
                  </a:lnTo>
                  <a:lnTo>
                    <a:pt x="252" y="596"/>
                  </a:lnTo>
                  <a:lnTo>
                    <a:pt x="252" y="558"/>
                  </a:lnTo>
                  <a:lnTo>
                    <a:pt x="252" y="558"/>
                  </a:lnTo>
                  <a:lnTo>
                    <a:pt x="250" y="519"/>
                  </a:lnTo>
                  <a:lnTo>
                    <a:pt x="246" y="481"/>
                  </a:lnTo>
                  <a:lnTo>
                    <a:pt x="246" y="481"/>
                  </a:lnTo>
                  <a:lnTo>
                    <a:pt x="241" y="452"/>
                  </a:lnTo>
                  <a:lnTo>
                    <a:pt x="239" y="436"/>
                  </a:lnTo>
                  <a:lnTo>
                    <a:pt x="239" y="429"/>
                  </a:lnTo>
                  <a:lnTo>
                    <a:pt x="241" y="427"/>
                  </a:lnTo>
                  <a:lnTo>
                    <a:pt x="241" y="427"/>
                  </a:lnTo>
                  <a:lnTo>
                    <a:pt x="243" y="425"/>
                  </a:lnTo>
                  <a:lnTo>
                    <a:pt x="243" y="421"/>
                  </a:lnTo>
                  <a:lnTo>
                    <a:pt x="244" y="411"/>
                  </a:lnTo>
                  <a:lnTo>
                    <a:pt x="243" y="393"/>
                  </a:lnTo>
                  <a:lnTo>
                    <a:pt x="243" y="393"/>
                  </a:lnTo>
                  <a:lnTo>
                    <a:pt x="241" y="369"/>
                  </a:lnTo>
                  <a:lnTo>
                    <a:pt x="235" y="348"/>
                  </a:lnTo>
                  <a:lnTo>
                    <a:pt x="235" y="348"/>
                  </a:lnTo>
                  <a:lnTo>
                    <a:pt x="226" y="321"/>
                  </a:lnTo>
                  <a:lnTo>
                    <a:pt x="226" y="321"/>
                  </a:lnTo>
                  <a:lnTo>
                    <a:pt x="226" y="312"/>
                  </a:lnTo>
                  <a:lnTo>
                    <a:pt x="228" y="306"/>
                  </a:lnTo>
                  <a:lnTo>
                    <a:pt x="235" y="292"/>
                  </a:lnTo>
                  <a:lnTo>
                    <a:pt x="235" y="292"/>
                  </a:lnTo>
                  <a:lnTo>
                    <a:pt x="239" y="285"/>
                  </a:lnTo>
                  <a:lnTo>
                    <a:pt x="239" y="276"/>
                  </a:lnTo>
                  <a:lnTo>
                    <a:pt x="241" y="268"/>
                  </a:lnTo>
                  <a:lnTo>
                    <a:pt x="243" y="259"/>
                  </a:lnTo>
                  <a:lnTo>
                    <a:pt x="243" y="259"/>
                  </a:lnTo>
                  <a:lnTo>
                    <a:pt x="244" y="252"/>
                  </a:lnTo>
                  <a:lnTo>
                    <a:pt x="246" y="243"/>
                  </a:lnTo>
                  <a:lnTo>
                    <a:pt x="246" y="225"/>
                  </a:lnTo>
                  <a:lnTo>
                    <a:pt x="246" y="225"/>
                  </a:lnTo>
                  <a:lnTo>
                    <a:pt x="246" y="209"/>
                  </a:lnTo>
                  <a:lnTo>
                    <a:pt x="246" y="191"/>
                  </a:lnTo>
                  <a:lnTo>
                    <a:pt x="244" y="182"/>
                  </a:lnTo>
                  <a:lnTo>
                    <a:pt x="241" y="175"/>
                  </a:lnTo>
                  <a:lnTo>
                    <a:pt x="235" y="170"/>
                  </a:lnTo>
                  <a:lnTo>
                    <a:pt x="228" y="166"/>
                  </a:lnTo>
                  <a:lnTo>
                    <a:pt x="228" y="166"/>
                  </a:lnTo>
                  <a:lnTo>
                    <a:pt x="203" y="159"/>
                  </a:lnTo>
                  <a:lnTo>
                    <a:pt x="180" y="153"/>
                  </a:lnTo>
                  <a:lnTo>
                    <a:pt x="180" y="153"/>
                  </a:lnTo>
                  <a:lnTo>
                    <a:pt x="183" y="144"/>
                  </a:lnTo>
                  <a:lnTo>
                    <a:pt x="189" y="128"/>
                  </a:lnTo>
                  <a:lnTo>
                    <a:pt x="190" y="116"/>
                  </a:lnTo>
                  <a:lnTo>
                    <a:pt x="189" y="112"/>
                  </a:lnTo>
                  <a:lnTo>
                    <a:pt x="185" y="112"/>
                  </a:lnTo>
                  <a:lnTo>
                    <a:pt x="185" y="112"/>
                  </a:lnTo>
                  <a:lnTo>
                    <a:pt x="189" y="92"/>
                  </a:lnTo>
                  <a:lnTo>
                    <a:pt x="189" y="92"/>
                  </a:lnTo>
                  <a:lnTo>
                    <a:pt x="192" y="83"/>
                  </a:lnTo>
                  <a:lnTo>
                    <a:pt x="192" y="80"/>
                  </a:lnTo>
                  <a:lnTo>
                    <a:pt x="196" y="76"/>
                  </a:lnTo>
                  <a:lnTo>
                    <a:pt x="196" y="76"/>
                  </a:lnTo>
                  <a:lnTo>
                    <a:pt x="201" y="69"/>
                  </a:lnTo>
                  <a:lnTo>
                    <a:pt x="205" y="65"/>
                  </a:lnTo>
                  <a:lnTo>
                    <a:pt x="205" y="60"/>
                  </a:lnTo>
                  <a:lnTo>
                    <a:pt x="205" y="60"/>
                  </a:lnTo>
                  <a:lnTo>
                    <a:pt x="207" y="51"/>
                  </a:lnTo>
                  <a:lnTo>
                    <a:pt x="205" y="42"/>
                  </a:lnTo>
                  <a:lnTo>
                    <a:pt x="203" y="33"/>
                  </a:lnTo>
                  <a:lnTo>
                    <a:pt x="199" y="26"/>
                  </a:lnTo>
                  <a:lnTo>
                    <a:pt x="196" y="18"/>
                  </a:lnTo>
                  <a:lnTo>
                    <a:pt x="190" y="13"/>
                  </a:lnTo>
                  <a:lnTo>
                    <a:pt x="183" y="8"/>
                  </a:lnTo>
                  <a:lnTo>
                    <a:pt x="174" y="2"/>
                  </a:lnTo>
                  <a:lnTo>
                    <a:pt x="174" y="2"/>
                  </a:lnTo>
                  <a:lnTo>
                    <a:pt x="167" y="0"/>
                  </a:lnTo>
                  <a:lnTo>
                    <a:pt x="160" y="0"/>
                  </a:lnTo>
                  <a:lnTo>
                    <a:pt x="160" y="0"/>
                  </a:lnTo>
                  <a:lnTo>
                    <a:pt x="154" y="4"/>
                  </a:lnTo>
                  <a:lnTo>
                    <a:pt x="151" y="8"/>
                  </a:lnTo>
                  <a:lnTo>
                    <a:pt x="151" y="8"/>
                  </a:lnTo>
                  <a:lnTo>
                    <a:pt x="149" y="8"/>
                  </a:lnTo>
                  <a:lnTo>
                    <a:pt x="145" y="8"/>
                  </a:lnTo>
                  <a:lnTo>
                    <a:pt x="140" y="6"/>
                  </a:lnTo>
                  <a:lnTo>
                    <a:pt x="140" y="6"/>
                  </a:lnTo>
                  <a:lnTo>
                    <a:pt x="131" y="8"/>
                  </a:lnTo>
                  <a:lnTo>
                    <a:pt x="124" y="9"/>
                  </a:lnTo>
                  <a:lnTo>
                    <a:pt x="117" y="15"/>
                  </a:lnTo>
                  <a:lnTo>
                    <a:pt x="109" y="20"/>
                  </a:lnTo>
                  <a:lnTo>
                    <a:pt x="109" y="20"/>
                  </a:lnTo>
                  <a:lnTo>
                    <a:pt x="106" y="27"/>
                  </a:lnTo>
                  <a:lnTo>
                    <a:pt x="102" y="36"/>
                  </a:lnTo>
                  <a:lnTo>
                    <a:pt x="99" y="51"/>
                  </a:lnTo>
                  <a:lnTo>
                    <a:pt x="99" y="51"/>
                  </a:lnTo>
                  <a:lnTo>
                    <a:pt x="97" y="63"/>
                  </a:lnTo>
                  <a:lnTo>
                    <a:pt x="97" y="71"/>
                  </a:lnTo>
                  <a:lnTo>
                    <a:pt x="99" y="72"/>
                  </a:lnTo>
                  <a:lnTo>
                    <a:pt x="99" y="72"/>
                  </a:lnTo>
                  <a:lnTo>
                    <a:pt x="95" y="72"/>
                  </a:lnTo>
                  <a:lnTo>
                    <a:pt x="95" y="74"/>
                  </a:lnTo>
                  <a:lnTo>
                    <a:pt x="95" y="74"/>
                  </a:lnTo>
                  <a:lnTo>
                    <a:pt x="95" y="74"/>
                  </a:lnTo>
                  <a:lnTo>
                    <a:pt x="93" y="81"/>
                  </a:lnTo>
                  <a:lnTo>
                    <a:pt x="95" y="89"/>
                  </a:lnTo>
                  <a:lnTo>
                    <a:pt x="95" y="89"/>
                  </a:lnTo>
                  <a:lnTo>
                    <a:pt x="97" y="98"/>
                  </a:lnTo>
                  <a:lnTo>
                    <a:pt x="99" y="107"/>
                  </a:lnTo>
                  <a:lnTo>
                    <a:pt x="99" y="107"/>
                  </a:lnTo>
                  <a:lnTo>
                    <a:pt x="99" y="112"/>
                  </a:lnTo>
                  <a:lnTo>
                    <a:pt x="99" y="119"/>
                  </a:lnTo>
                  <a:lnTo>
                    <a:pt x="99" y="126"/>
                  </a:lnTo>
                  <a:lnTo>
                    <a:pt x="101" y="134"/>
                  </a:lnTo>
                  <a:lnTo>
                    <a:pt x="101" y="134"/>
                  </a:lnTo>
                  <a:lnTo>
                    <a:pt x="104" y="141"/>
                  </a:lnTo>
                  <a:lnTo>
                    <a:pt x="106" y="144"/>
                  </a:lnTo>
                  <a:lnTo>
                    <a:pt x="104" y="146"/>
                  </a:lnTo>
                  <a:lnTo>
                    <a:pt x="104" y="146"/>
                  </a:lnTo>
                  <a:lnTo>
                    <a:pt x="104" y="146"/>
                  </a:lnTo>
                  <a:lnTo>
                    <a:pt x="88" y="152"/>
                  </a:lnTo>
                  <a:lnTo>
                    <a:pt x="88" y="152"/>
                  </a:lnTo>
                  <a:lnTo>
                    <a:pt x="84" y="152"/>
                  </a:lnTo>
                  <a:lnTo>
                    <a:pt x="81" y="152"/>
                  </a:lnTo>
                  <a:lnTo>
                    <a:pt x="72" y="152"/>
                  </a:lnTo>
                  <a:lnTo>
                    <a:pt x="72" y="152"/>
                  </a:lnTo>
                  <a:lnTo>
                    <a:pt x="54" y="153"/>
                  </a:lnTo>
                  <a:lnTo>
                    <a:pt x="54" y="153"/>
                  </a:lnTo>
                  <a:lnTo>
                    <a:pt x="45" y="157"/>
                  </a:lnTo>
                  <a:lnTo>
                    <a:pt x="39" y="161"/>
                  </a:lnTo>
                  <a:lnTo>
                    <a:pt x="34" y="168"/>
                  </a:lnTo>
                  <a:lnTo>
                    <a:pt x="32" y="175"/>
                  </a:lnTo>
                  <a:lnTo>
                    <a:pt x="30" y="184"/>
                  </a:lnTo>
                  <a:lnTo>
                    <a:pt x="30" y="193"/>
                  </a:lnTo>
                  <a:lnTo>
                    <a:pt x="32" y="209"/>
                  </a:lnTo>
                  <a:lnTo>
                    <a:pt x="32" y="209"/>
                  </a:lnTo>
                  <a:lnTo>
                    <a:pt x="36" y="229"/>
                  </a:lnTo>
                  <a:lnTo>
                    <a:pt x="36" y="229"/>
                  </a:lnTo>
                  <a:lnTo>
                    <a:pt x="34" y="238"/>
                  </a:lnTo>
                  <a:lnTo>
                    <a:pt x="34" y="243"/>
                  </a:lnTo>
                  <a:lnTo>
                    <a:pt x="36" y="247"/>
                  </a:lnTo>
                  <a:lnTo>
                    <a:pt x="36" y="247"/>
                  </a:lnTo>
                  <a:lnTo>
                    <a:pt x="39" y="256"/>
                  </a:lnTo>
                  <a:lnTo>
                    <a:pt x="41" y="263"/>
                  </a:lnTo>
                  <a:lnTo>
                    <a:pt x="45" y="272"/>
                  </a:lnTo>
                  <a:lnTo>
                    <a:pt x="48" y="281"/>
                  </a:lnTo>
                  <a:lnTo>
                    <a:pt x="48" y="281"/>
                  </a:lnTo>
                  <a:lnTo>
                    <a:pt x="50" y="288"/>
                  </a:lnTo>
                  <a:lnTo>
                    <a:pt x="52" y="295"/>
                  </a:lnTo>
                  <a:lnTo>
                    <a:pt x="52" y="304"/>
                  </a:lnTo>
                  <a:lnTo>
                    <a:pt x="52" y="312"/>
                  </a:lnTo>
                  <a:lnTo>
                    <a:pt x="52" y="312"/>
                  </a:lnTo>
                  <a:lnTo>
                    <a:pt x="54" y="322"/>
                  </a:lnTo>
                  <a:lnTo>
                    <a:pt x="52" y="331"/>
                  </a:lnTo>
                  <a:lnTo>
                    <a:pt x="47" y="351"/>
                  </a:lnTo>
                  <a:lnTo>
                    <a:pt x="47" y="351"/>
                  </a:lnTo>
                  <a:lnTo>
                    <a:pt x="43" y="371"/>
                  </a:lnTo>
                  <a:lnTo>
                    <a:pt x="41" y="391"/>
                  </a:lnTo>
                  <a:lnTo>
                    <a:pt x="41" y="391"/>
                  </a:lnTo>
                  <a:lnTo>
                    <a:pt x="41" y="409"/>
                  </a:lnTo>
                  <a:lnTo>
                    <a:pt x="41" y="409"/>
                  </a:lnTo>
                  <a:lnTo>
                    <a:pt x="43" y="418"/>
                  </a:lnTo>
                  <a:lnTo>
                    <a:pt x="43" y="425"/>
                  </a:lnTo>
                  <a:lnTo>
                    <a:pt x="43" y="425"/>
                  </a:lnTo>
                  <a:lnTo>
                    <a:pt x="36" y="454"/>
                  </a:lnTo>
                  <a:lnTo>
                    <a:pt x="32" y="483"/>
                  </a:lnTo>
                  <a:lnTo>
                    <a:pt x="23" y="542"/>
                  </a:lnTo>
                  <a:lnTo>
                    <a:pt x="23" y="542"/>
                  </a:lnTo>
                  <a:lnTo>
                    <a:pt x="3" y="672"/>
                  </a:lnTo>
                  <a:lnTo>
                    <a:pt x="3" y="672"/>
                  </a:lnTo>
                  <a:lnTo>
                    <a:pt x="0" y="690"/>
                  </a:lnTo>
                  <a:lnTo>
                    <a:pt x="0" y="700"/>
                  </a:lnTo>
                  <a:lnTo>
                    <a:pt x="0" y="704"/>
                  </a:lnTo>
                  <a:lnTo>
                    <a:pt x="0" y="704"/>
                  </a:lnTo>
                  <a:lnTo>
                    <a:pt x="11" y="706"/>
                  </a:lnTo>
                  <a:lnTo>
                    <a:pt x="23" y="707"/>
                  </a:lnTo>
                  <a:lnTo>
                    <a:pt x="36" y="706"/>
                  </a:lnTo>
                  <a:lnTo>
                    <a:pt x="47" y="702"/>
                  </a:lnTo>
                  <a:lnTo>
                    <a:pt x="47" y="702"/>
                  </a:lnTo>
                  <a:lnTo>
                    <a:pt x="61" y="699"/>
                  </a:lnTo>
                  <a:lnTo>
                    <a:pt x="70" y="699"/>
                  </a:lnTo>
                  <a:lnTo>
                    <a:pt x="72" y="699"/>
                  </a:lnTo>
                  <a:lnTo>
                    <a:pt x="74" y="702"/>
                  </a:lnTo>
                  <a:lnTo>
                    <a:pt x="74" y="702"/>
                  </a:lnTo>
                  <a:lnTo>
                    <a:pt x="83" y="745"/>
                  </a:lnTo>
                  <a:lnTo>
                    <a:pt x="83" y="745"/>
                  </a:lnTo>
                  <a:lnTo>
                    <a:pt x="90" y="785"/>
                  </a:lnTo>
                  <a:lnTo>
                    <a:pt x="90" y="785"/>
                  </a:lnTo>
                  <a:lnTo>
                    <a:pt x="92" y="794"/>
                  </a:lnTo>
                  <a:lnTo>
                    <a:pt x="92" y="805"/>
                  </a:lnTo>
                  <a:lnTo>
                    <a:pt x="92" y="823"/>
                  </a:lnTo>
                  <a:lnTo>
                    <a:pt x="92" y="823"/>
                  </a:lnTo>
                  <a:lnTo>
                    <a:pt x="92" y="832"/>
                  </a:lnTo>
                  <a:lnTo>
                    <a:pt x="90" y="842"/>
                  </a:lnTo>
                  <a:lnTo>
                    <a:pt x="83" y="860"/>
                  </a:lnTo>
                  <a:lnTo>
                    <a:pt x="81" y="869"/>
                  </a:lnTo>
                  <a:lnTo>
                    <a:pt x="79" y="878"/>
                  </a:lnTo>
                  <a:lnTo>
                    <a:pt x="81" y="887"/>
                  </a:lnTo>
                  <a:lnTo>
                    <a:pt x="86" y="895"/>
                  </a:lnTo>
                  <a:lnTo>
                    <a:pt x="86" y="895"/>
                  </a:lnTo>
                  <a:lnTo>
                    <a:pt x="90" y="898"/>
                  </a:lnTo>
                  <a:lnTo>
                    <a:pt x="95" y="900"/>
                  </a:lnTo>
                  <a:lnTo>
                    <a:pt x="104" y="902"/>
                  </a:lnTo>
                  <a:lnTo>
                    <a:pt x="113" y="898"/>
                  </a:lnTo>
                  <a:lnTo>
                    <a:pt x="120" y="893"/>
                  </a:lnTo>
                  <a:lnTo>
                    <a:pt x="120" y="893"/>
                  </a:lnTo>
                  <a:lnTo>
                    <a:pt x="124" y="889"/>
                  </a:lnTo>
                  <a:lnTo>
                    <a:pt x="126" y="886"/>
                  </a:lnTo>
                  <a:lnTo>
                    <a:pt x="126" y="877"/>
                  </a:lnTo>
                  <a:lnTo>
                    <a:pt x="126" y="877"/>
                  </a:lnTo>
                  <a:lnTo>
                    <a:pt x="127" y="862"/>
                  </a:lnTo>
                  <a:lnTo>
                    <a:pt x="129" y="848"/>
                  </a:lnTo>
                  <a:lnTo>
                    <a:pt x="129" y="848"/>
                  </a:lnTo>
                  <a:lnTo>
                    <a:pt x="129" y="826"/>
                  </a:lnTo>
                  <a:lnTo>
                    <a:pt x="127" y="817"/>
                  </a:lnTo>
                  <a:lnTo>
                    <a:pt x="122" y="808"/>
                  </a:lnTo>
                  <a:lnTo>
                    <a:pt x="122" y="808"/>
                  </a:lnTo>
                  <a:lnTo>
                    <a:pt x="118" y="797"/>
                  </a:lnTo>
                  <a:lnTo>
                    <a:pt x="117" y="787"/>
                  </a:lnTo>
                  <a:lnTo>
                    <a:pt x="117" y="763"/>
                  </a:lnTo>
                  <a:lnTo>
                    <a:pt x="117" y="763"/>
                  </a:lnTo>
                  <a:lnTo>
                    <a:pt x="115" y="742"/>
                  </a:lnTo>
                  <a:lnTo>
                    <a:pt x="117" y="722"/>
                  </a:lnTo>
                  <a:lnTo>
                    <a:pt x="117" y="722"/>
                  </a:lnTo>
                  <a:lnTo>
                    <a:pt x="117" y="715"/>
                  </a:lnTo>
                  <a:lnTo>
                    <a:pt x="118" y="713"/>
                  </a:lnTo>
                  <a:lnTo>
                    <a:pt x="122" y="713"/>
                  </a:lnTo>
                  <a:lnTo>
                    <a:pt x="122" y="713"/>
                  </a:lnTo>
                  <a:lnTo>
                    <a:pt x="138" y="713"/>
                  </a:lnTo>
                  <a:lnTo>
                    <a:pt x="145" y="713"/>
                  </a:lnTo>
                  <a:lnTo>
                    <a:pt x="149" y="711"/>
                  </a:lnTo>
                  <a:lnTo>
                    <a:pt x="151" y="709"/>
                  </a:lnTo>
                  <a:lnTo>
                    <a:pt x="151" y="709"/>
                  </a:lnTo>
                  <a:lnTo>
                    <a:pt x="151" y="702"/>
                  </a:lnTo>
                  <a:lnTo>
                    <a:pt x="151" y="699"/>
                  </a:lnTo>
                  <a:lnTo>
                    <a:pt x="154" y="699"/>
                  </a:lnTo>
                  <a:lnTo>
                    <a:pt x="154" y="699"/>
                  </a:lnTo>
                  <a:lnTo>
                    <a:pt x="154" y="700"/>
                  </a:lnTo>
                  <a:lnTo>
                    <a:pt x="154" y="706"/>
                  </a:lnTo>
                  <a:lnTo>
                    <a:pt x="154" y="715"/>
                  </a:lnTo>
                  <a:lnTo>
                    <a:pt x="154" y="715"/>
                  </a:lnTo>
                  <a:lnTo>
                    <a:pt x="154" y="734"/>
                  </a:lnTo>
                  <a:lnTo>
                    <a:pt x="153" y="754"/>
                  </a:lnTo>
                  <a:lnTo>
                    <a:pt x="153" y="754"/>
                  </a:lnTo>
                  <a:lnTo>
                    <a:pt x="153" y="779"/>
                  </a:lnTo>
                  <a:lnTo>
                    <a:pt x="151" y="792"/>
                  </a:lnTo>
                  <a:lnTo>
                    <a:pt x="147" y="805"/>
                  </a:lnTo>
                  <a:lnTo>
                    <a:pt x="147" y="805"/>
                  </a:lnTo>
                  <a:lnTo>
                    <a:pt x="142" y="815"/>
                  </a:lnTo>
                  <a:lnTo>
                    <a:pt x="138" y="826"/>
                  </a:lnTo>
                  <a:lnTo>
                    <a:pt x="138" y="826"/>
                  </a:lnTo>
                  <a:lnTo>
                    <a:pt x="138" y="841"/>
                  </a:lnTo>
                  <a:lnTo>
                    <a:pt x="138" y="853"/>
                  </a:lnTo>
                  <a:lnTo>
                    <a:pt x="138" y="853"/>
                  </a:lnTo>
                  <a:lnTo>
                    <a:pt x="138" y="875"/>
                  </a:lnTo>
                  <a:lnTo>
                    <a:pt x="140" y="886"/>
                  </a:lnTo>
                  <a:lnTo>
                    <a:pt x="144" y="891"/>
                  </a:lnTo>
                  <a:lnTo>
                    <a:pt x="147" y="895"/>
                  </a:lnTo>
                  <a:lnTo>
                    <a:pt x="147" y="895"/>
                  </a:lnTo>
                  <a:lnTo>
                    <a:pt x="153" y="898"/>
                  </a:lnTo>
                  <a:lnTo>
                    <a:pt x="158" y="900"/>
                  </a:lnTo>
                  <a:lnTo>
                    <a:pt x="162" y="900"/>
                  </a:lnTo>
                  <a:lnTo>
                    <a:pt x="167" y="898"/>
                  </a:lnTo>
                  <a:lnTo>
                    <a:pt x="174" y="893"/>
                  </a:lnTo>
                  <a:lnTo>
                    <a:pt x="181" y="884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0" name="Freeform 54"/>
            <p:cNvSpPr>
              <a:spLocks/>
            </p:cNvSpPr>
            <p:nvPr/>
          </p:nvSpPr>
          <p:spPr bwMode="auto">
            <a:xfrm>
              <a:off x="1454330" y="3470931"/>
              <a:ext cx="438994" cy="1279115"/>
            </a:xfrm>
            <a:custGeom>
              <a:avLst/>
              <a:gdLst/>
              <a:ahLst/>
              <a:cxnLst>
                <a:cxn ang="0">
                  <a:pos x="162" y="1"/>
                </a:cxn>
                <a:cxn ang="0">
                  <a:pos x="178" y="0"/>
                </a:cxn>
                <a:cxn ang="0">
                  <a:pos x="205" y="10"/>
                </a:cxn>
                <a:cxn ang="0">
                  <a:pos x="221" y="30"/>
                </a:cxn>
                <a:cxn ang="0">
                  <a:pos x="230" y="46"/>
                </a:cxn>
                <a:cxn ang="0">
                  <a:pos x="230" y="81"/>
                </a:cxn>
                <a:cxn ang="0">
                  <a:pos x="223" y="108"/>
                </a:cxn>
                <a:cxn ang="0">
                  <a:pos x="214" y="113"/>
                </a:cxn>
                <a:cxn ang="0">
                  <a:pos x="205" y="135"/>
                </a:cxn>
                <a:cxn ang="0">
                  <a:pos x="202" y="154"/>
                </a:cxn>
                <a:cxn ang="0">
                  <a:pos x="202" y="172"/>
                </a:cxn>
                <a:cxn ang="0">
                  <a:pos x="223" y="176"/>
                </a:cxn>
                <a:cxn ang="0">
                  <a:pos x="265" y="187"/>
                </a:cxn>
                <a:cxn ang="0">
                  <a:pos x="283" y="217"/>
                </a:cxn>
                <a:cxn ang="0">
                  <a:pos x="313" y="327"/>
                </a:cxn>
                <a:cxn ang="0">
                  <a:pos x="292" y="408"/>
                </a:cxn>
                <a:cxn ang="0">
                  <a:pos x="279" y="428"/>
                </a:cxn>
                <a:cxn ang="0">
                  <a:pos x="279" y="469"/>
                </a:cxn>
                <a:cxn ang="0">
                  <a:pos x="304" y="674"/>
                </a:cxn>
                <a:cxn ang="0">
                  <a:pos x="284" y="689"/>
                </a:cxn>
                <a:cxn ang="0">
                  <a:pos x="257" y="694"/>
                </a:cxn>
                <a:cxn ang="0">
                  <a:pos x="243" y="705"/>
                </a:cxn>
                <a:cxn ang="0">
                  <a:pos x="214" y="714"/>
                </a:cxn>
                <a:cxn ang="0">
                  <a:pos x="205" y="811"/>
                </a:cxn>
                <a:cxn ang="0">
                  <a:pos x="211" y="845"/>
                </a:cxn>
                <a:cxn ang="0">
                  <a:pos x="232" y="887"/>
                </a:cxn>
                <a:cxn ang="0">
                  <a:pos x="211" y="906"/>
                </a:cxn>
                <a:cxn ang="0">
                  <a:pos x="177" y="897"/>
                </a:cxn>
                <a:cxn ang="0">
                  <a:pos x="177" y="883"/>
                </a:cxn>
                <a:cxn ang="0">
                  <a:pos x="162" y="858"/>
                </a:cxn>
                <a:cxn ang="0">
                  <a:pos x="160" y="797"/>
                </a:cxn>
                <a:cxn ang="0">
                  <a:pos x="159" y="735"/>
                </a:cxn>
                <a:cxn ang="0">
                  <a:pos x="146" y="707"/>
                </a:cxn>
                <a:cxn ang="0">
                  <a:pos x="135" y="777"/>
                </a:cxn>
                <a:cxn ang="0">
                  <a:pos x="124" y="834"/>
                </a:cxn>
                <a:cxn ang="0">
                  <a:pos x="126" y="852"/>
                </a:cxn>
                <a:cxn ang="0">
                  <a:pos x="124" y="870"/>
                </a:cxn>
                <a:cxn ang="0">
                  <a:pos x="110" y="888"/>
                </a:cxn>
                <a:cxn ang="0">
                  <a:pos x="97" y="908"/>
                </a:cxn>
                <a:cxn ang="0">
                  <a:pos x="52" y="897"/>
                </a:cxn>
                <a:cxn ang="0">
                  <a:pos x="69" y="860"/>
                </a:cxn>
                <a:cxn ang="0">
                  <a:pos x="88" y="825"/>
                </a:cxn>
                <a:cxn ang="0">
                  <a:pos x="81" y="698"/>
                </a:cxn>
                <a:cxn ang="0">
                  <a:pos x="61" y="683"/>
                </a:cxn>
                <a:cxn ang="0">
                  <a:pos x="54" y="680"/>
                </a:cxn>
                <a:cxn ang="0">
                  <a:pos x="20" y="673"/>
                </a:cxn>
                <a:cxn ang="0">
                  <a:pos x="24" y="588"/>
                </a:cxn>
                <a:cxn ang="0">
                  <a:pos x="29" y="484"/>
                </a:cxn>
                <a:cxn ang="0">
                  <a:pos x="13" y="471"/>
                </a:cxn>
                <a:cxn ang="0">
                  <a:pos x="33" y="410"/>
                </a:cxn>
                <a:cxn ang="0">
                  <a:pos x="20" y="381"/>
                </a:cxn>
                <a:cxn ang="0">
                  <a:pos x="0" y="336"/>
                </a:cxn>
                <a:cxn ang="0">
                  <a:pos x="18" y="255"/>
                </a:cxn>
                <a:cxn ang="0">
                  <a:pos x="45" y="190"/>
                </a:cxn>
                <a:cxn ang="0">
                  <a:pos x="87" y="171"/>
                </a:cxn>
                <a:cxn ang="0">
                  <a:pos x="119" y="154"/>
                </a:cxn>
                <a:cxn ang="0">
                  <a:pos x="135" y="144"/>
                </a:cxn>
                <a:cxn ang="0">
                  <a:pos x="115" y="127"/>
                </a:cxn>
                <a:cxn ang="0">
                  <a:pos x="115" y="109"/>
                </a:cxn>
                <a:cxn ang="0">
                  <a:pos x="114" y="81"/>
                </a:cxn>
                <a:cxn ang="0">
                  <a:pos x="114" y="45"/>
                </a:cxn>
                <a:cxn ang="0">
                  <a:pos x="126" y="18"/>
                </a:cxn>
              </a:cxnLst>
              <a:rect l="0" t="0" r="r" b="b"/>
              <a:pathLst>
                <a:path w="313" h="912">
                  <a:moveTo>
                    <a:pt x="135" y="12"/>
                  </a:moveTo>
                  <a:lnTo>
                    <a:pt x="135" y="12"/>
                  </a:lnTo>
                  <a:lnTo>
                    <a:pt x="141" y="7"/>
                  </a:lnTo>
                  <a:lnTo>
                    <a:pt x="146" y="3"/>
                  </a:lnTo>
                  <a:lnTo>
                    <a:pt x="162" y="1"/>
                  </a:lnTo>
                  <a:lnTo>
                    <a:pt x="162" y="1"/>
                  </a:lnTo>
                  <a:lnTo>
                    <a:pt x="168" y="1"/>
                  </a:lnTo>
                  <a:lnTo>
                    <a:pt x="171" y="1"/>
                  </a:lnTo>
                  <a:lnTo>
                    <a:pt x="173" y="0"/>
                  </a:lnTo>
                  <a:lnTo>
                    <a:pt x="173" y="0"/>
                  </a:lnTo>
                  <a:lnTo>
                    <a:pt x="177" y="0"/>
                  </a:lnTo>
                  <a:lnTo>
                    <a:pt x="178" y="0"/>
                  </a:lnTo>
                  <a:lnTo>
                    <a:pt x="186" y="1"/>
                  </a:lnTo>
                  <a:lnTo>
                    <a:pt x="186" y="1"/>
                  </a:lnTo>
                  <a:lnTo>
                    <a:pt x="196" y="3"/>
                  </a:lnTo>
                  <a:lnTo>
                    <a:pt x="202" y="7"/>
                  </a:lnTo>
                  <a:lnTo>
                    <a:pt x="205" y="10"/>
                  </a:lnTo>
                  <a:lnTo>
                    <a:pt x="205" y="10"/>
                  </a:lnTo>
                  <a:lnTo>
                    <a:pt x="209" y="16"/>
                  </a:lnTo>
                  <a:lnTo>
                    <a:pt x="212" y="19"/>
                  </a:lnTo>
                  <a:lnTo>
                    <a:pt x="216" y="21"/>
                  </a:lnTo>
                  <a:lnTo>
                    <a:pt x="220" y="28"/>
                  </a:lnTo>
                  <a:lnTo>
                    <a:pt x="220" y="28"/>
                  </a:lnTo>
                  <a:lnTo>
                    <a:pt x="221" y="30"/>
                  </a:lnTo>
                  <a:lnTo>
                    <a:pt x="223" y="32"/>
                  </a:lnTo>
                  <a:lnTo>
                    <a:pt x="225" y="32"/>
                  </a:lnTo>
                  <a:lnTo>
                    <a:pt x="227" y="36"/>
                  </a:lnTo>
                  <a:lnTo>
                    <a:pt x="227" y="36"/>
                  </a:lnTo>
                  <a:lnTo>
                    <a:pt x="229" y="41"/>
                  </a:lnTo>
                  <a:lnTo>
                    <a:pt x="230" y="46"/>
                  </a:lnTo>
                  <a:lnTo>
                    <a:pt x="230" y="46"/>
                  </a:lnTo>
                  <a:lnTo>
                    <a:pt x="234" y="61"/>
                  </a:lnTo>
                  <a:lnTo>
                    <a:pt x="234" y="68"/>
                  </a:lnTo>
                  <a:lnTo>
                    <a:pt x="232" y="73"/>
                  </a:lnTo>
                  <a:lnTo>
                    <a:pt x="232" y="73"/>
                  </a:lnTo>
                  <a:lnTo>
                    <a:pt x="230" y="81"/>
                  </a:lnTo>
                  <a:lnTo>
                    <a:pt x="229" y="88"/>
                  </a:lnTo>
                  <a:lnTo>
                    <a:pt x="229" y="100"/>
                  </a:lnTo>
                  <a:lnTo>
                    <a:pt x="229" y="100"/>
                  </a:lnTo>
                  <a:lnTo>
                    <a:pt x="229" y="104"/>
                  </a:lnTo>
                  <a:lnTo>
                    <a:pt x="227" y="106"/>
                  </a:lnTo>
                  <a:lnTo>
                    <a:pt x="223" y="108"/>
                  </a:lnTo>
                  <a:lnTo>
                    <a:pt x="221" y="111"/>
                  </a:lnTo>
                  <a:lnTo>
                    <a:pt x="221" y="111"/>
                  </a:lnTo>
                  <a:lnTo>
                    <a:pt x="220" y="115"/>
                  </a:lnTo>
                  <a:lnTo>
                    <a:pt x="218" y="115"/>
                  </a:lnTo>
                  <a:lnTo>
                    <a:pt x="216" y="113"/>
                  </a:lnTo>
                  <a:lnTo>
                    <a:pt x="214" y="113"/>
                  </a:lnTo>
                  <a:lnTo>
                    <a:pt x="214" y="113"/>
                  </a:lnTo>
                  <a:lnTo>
                    <a:pt x="212" y="117"/>
                  </a:lnTo>
                  <a:lnTo>
                    <a:pt x="212" y="120"/>
                  </a:lnTo>
                  <a:lnTo>
                    <a:pt x="211" y="127"/>
                  </a:lnTo>
                  <a:lnTo>
                    <a:pt x="211" y="127"/>
                  </a:lnTo>
                  <a:lnTo>
                    <a:pt x="205" y="135"/>
                  </a:lnTo>
                  <a:lnTo>
                    <a:pt x="205" y="135"/>
                  </a:lnTo>
                  <a:lnTo>
                    <a:pt x="200" y="142"/>
                  </a:lnTo>
                  <a:lnTo>
                    <a:pt x="196" y="149"/>
                  </a:lnTo>
                  <a:lnTo>
                    <a:pt x="196" y="149"/>
                  </a:lnTo>
                  <a:lnTo>
                    <a:pt x="200" y="151"/>
                  </a:lnTo>
                  <a:lnTo>
                    <a:pt x="202" y="154"/>
                  </a:lnTo>
                  <a:lnTo>
                    <a:pt x="202" y="158"/>
                  </a:lnTo>
                  <a:lnTo>
                    <a:pt x="200" y="162"/>
                  </a:lnTo>
                  <a:lnTo>
                    <a:pt x="200" y="162"/>
                  </a:lnTo>
                  <a:lnTo>
                    <a:pt x="200" y="165"/>
                  </a:lnTo>
                  <a:lnTo>
                    <a:pt x="200" y="169"/>
                  </a:lnTo>
                  <a:lnTo>
                    <a:pt x="202" y="172"/>
                  </a:lnTo>
                  <a:lnTo>
                    <a:pt x="205" y="172"/>
                  </a:lnTo>
                  <a:lnTo>
                    <a:pt x="205" y="172"/>
                  </a:lnTo>
                  <a:lnTo>
                    <a:pt x="211" y="172"/>
                  </a:lnTo>
                  <a:lnTo>
                    <a:pt x="214" y="174"/>
                  </a:lnTo>
                  <a:lnTo>
                    <a:pt x="223" y="176"/>
                  </a:lnTo>
                  <a:lnTo>
                    <a:pt x="223" y="176"/>
                  </a:lnTo>
                  <a:lnTo>
                    <a:pt x="236" y="178"/>
                  </a:lnTo>
                  <a:lnTo>
                    <a:pt x="248" y="181"/>
                  </a:lnTo>
                  <a:lnTo>
                    <a:pt x="248" y="181"/>
                  </a:lnTo>
                  <a:lnTo>
                    <a:pt x="257" y="183"/>
                  </a:lnTo>
                  <a:lnTo>
                    <a:pt x="261" y="185"/>
                  </a:lnTo>
                  <a:lnTo>
                    <a:pt x="265" y="187"/>
                  </a:lnTo>
                  <a:lnTo>
                    <a:pt x="265" y="187"/>
                  </a:lnTo>
                  <a:lnTo>
                    <a:pt x="268" y="192"/>
                  </a:lnTo>
                  <a:lnTo>
                    <a:pt x="272" y="199"/>
                  </a:lnTo>
                  <a:lnTo>
                    <a:pt x="272" y="199"/>
                  </a:lnTo>
                  <a:lnTo>
                    <a:pt x="279" y="208"/>
                  </a:lnTo>
                  <a:lnTo>
                    <a:pt x="283" y="217"/>
                  </a:lnTo>
                  <a:lnTo>
                    <a:pt x="290" y="237"/>
                  </a:lnTo>
                  <a:lnTo>
                    <a:pt x="290" y="237"/>
                  </a:lnTo>
                  <a:lnTo>
                    <a:pt x="297" y="259"/>
                  </a:lnTo>
                  <a:lnTo>
                    <a:pt x="304" y="282"/>
                  </a:lnTo>
                  <a:lnTo>
                    <a:pt x="308" y="305"/>
                  </a:lnTo>
                  <a:lnTo>
                    <a:pt x="313" y="327"/>
                  </a:lnTo>
                  <a:lnTo>
                    <a:pt x="313" y="327"/>
                  </a:lnTo>
                  <a:lnTo>
                    <a:pt x="313" y="349"/>
                  </a:lnTo>
                  <a:lnTo>
                    <a:pt x="311" y="359"/>
                  </a:lnTo>
                  <a:lnTo>
                    <a:pt x="310" y="368"/>
                  </a:lnTo>
                  <a:lnTo>
                    <a:pt x="310" y="368"/>
                  </a:lnTo>
                  <a:lnTo>
                    <a:pt x="292" y="408"/>
                  </a:lnTo>
                  <a:lnTo>
                    <a:pt x="292" y="408"/>
                  </a:lnTo>
                  <a:lnTo>
                    <a:pt x="284" y="417"/>
                  </a:lnTo>
                  <a:lnTo>
                    <a:pt x="283" y="422"/>
                  </a:lnTo>
                  <a:lnTo>
                    <a:pt x="283" y="424"/>
                  </a:lnTo>
                  <a:lnTo>
                    <a:pt x="283" y="424"/>
                  </a:lnTo>
                  <a:lnTo>
                    <a:pt x="279" y="428"/>
                  </a:lnTo>
                  <a:lnTo>
                    <a:pt x="275" y="433"/>
                  </a:lnTo>
                  <a:lnTo>
                    <a:pt x="275" y="433"/>
                  </a:lnTo>
                  <a:lnTo>
                    <a:pt x="275" y="440"/>
                  </a:lnTo>
                  <a:lnTo>
                    <a:pt x="275" y="451"/>
                  </a:lnTo>
                  <a:lnTo>
                    <a:pt x="279" y="469"/>
                  </a:lnTo>
                  <a:lnTo>
                    <a:pt x="279" y="469"/>
                  </a:lnTo>
                  <a:lnTo>
                    <a:pt x="284" y="512"/>
                  </a:lnTo>
                  <a:lnTo>
                    <a:pt x="284" y="512"/>
                  </a:lnTo>
                  <a:lnTo>
                    <a:pt x="301" y="640"/>
                  </a:lnTo>
                  <a:lnTo>
                    <a:pt x="301" y="640"/>
                  </a:lnTo>
                  <a:lnTo>
                    <a:pt x="304" y="674"/>
                  </a:lnTo>
                  <a:lnTo>
                    <a:pt x="304" y="674"/>
                  </a:lnTo>
                  <a:lnTo>
                    <a:pt x="306" y="680"/>
                  </a:lnTo>
                  <a:lnTo>
                    <a:pt x="306" y="683"/>
                  </a:lnTo>
                  <a:lnTo>
                    <a:pt x="302" y="685"/>
                  </a:lnTo>
                  <a:lnTo>
                    <a:pt x="302" y="685"/>
                  </a:lnTo>
                  <a:lnTo>
                    <a:pt x="284" y="689"/>
                  </a:lnTo>
                  <a:lnTo>
                    <a:pt x="284" y="689"/>
                  </a:lnTo>
                  <a:lnTo>
                    <a:pt x="268" y="692"/>
                  </a:lnTo>
                  <a:lnTo>
                    <a:pt x="268" y="692"/>
                  </a:lnTo>
                  <a:lnTo>
                    <a:pt x="263" y="692"/>
                  </a:lnTo>
                  <a:lnTo>
                    <a:pt x="259" y="694"/>
                  </a:lnTo>
                  <a:lnTo>
                    <a:pt x="259" y="694"/>
                  </a:lnTo>
                  <a:lnTo>
                    <a:pt x="257" y="694"/>
                  </a:lnTo>
                  <a:lnTo>
                    <a:pt x="257" y="696"/>
                  </a:lnTo>
                  <a:lnTo>
                    <a:pt x="257" y="700"/>
                  </a:lnTo>
                  <a:lnTo>
                    <a:pt x="257" y="700"/>
                  </a:lnTo>
                  <a:lnTo>
                    <a:pt x="256" y="701"/>
                  </a:lnTo>
                  <a:lnTo>
                    <a:pt x="252" y="703"/>
                  </a:lnTo>
                  <a:lnTo>
                    <a:pt x="243" y="705"/>
                  </a:lnTo>
                  <a:lnTo>
                    <a:pt x="225" y="705"/>
                  </a:lnTo>
                  <a:lnTo>
                    <a:pt x="225" y="705"/>
                  </a:lnTo>
                  <a:lnTo>
                    <a:pt x="220" y="705"/>
                  </a:lnTo>
                  <a:lnTo>
                    <a:pt x="216" y="705"/>
                  </a:lnTo>
                  <a:lnTo>
                    <a:pt x="216" y="709"/>
                  </a:lnTo>
                  <a:lnTo>
                    <a:pt x="214" y="714"/>
                  </a:lnTo>
                  <a:lnTo>
                    <a:pt x="214" y="714"/>
                  </a:lnTo>
                  <a:lnTo>
                    <a:pt x="209" y="755"/>
                  </a:lnTo>
                  <a:lnTo>
                    <a:pt x="209" y="755"/>
                  </a:lnTo>
                  <a:lnTo>
                    <a:pt x="205" y="784"/>
                  </a:lnTo>
                  <a:lnTo>
                    <a:pt x="205" y="811"/>
                  </a:lnTo>
                  <a:lnTo>
                    <a:pt x="205" y="811"/>
                  </a:lnTo>
                  <a:lnTo>
                    <a:pt x="203" y="824"/>
                  </a:lnTo>
                  <a:lnTo>
                    <a:pt x="203" y="831"/>
                  </a:lnTo>
                  <a:lnTo>
                    <a:pt x="203" y="836"/>
                  </a:lnTo>
                  <a:lnTo>
                    <a:pt x="203" y="836"/>
                  </a:lnTo>
                  <a:lnTo>
                    <a:pt x="207" y="840"/>
                  </a:lnTo>
                  <a:lnTo>
                    <a:pt x="211" y="845"/>
                  </a:lnTo>
                  <a:lnTo>
                    <a:pt x="211" y="845"/>
                  </a:lnTo>
                  <a:lnTo>
                    <a:pt x="223" y="865"/>
                  </a:lnTo>
                  <a:lnTo>
                    <a:pt x="223" y="865"/>
                  </a:lnTo>
                  <a:lnTo>
                    <a:pt x="227" y="874"/>
                  </a:lnTo>
                  <a:lnTo>
                    <a:pt x="230" y="883"/>
                  </a:lnTo>
                  <a:lnTo>
                    <a:pt x="232" y="887"/>
                  </a:lnTo>
                  <a:lnTo>
                    <a:pt x="232" y="892"/>
                  </a:lnTo>
                  <a:lnTo>
                    <a:pt x="230" y="896"/>
                  </a:lnTo>
                  <a:lnTo>
                    <a:pt x="227" y="899"/>
                  </a:lnTo>
                  <a:lnTo>
                    <a:pt x="227" y="899"/>
                  </a:lnTo>
                  <a:lnTo>
                    <a:pt x="220" y="905"/>
                  </a:lnTo>
                  <a:lnTo>
                    <a:pt x="211" y="906"/>
                  </a:lnTo>
                  <a:lnTo>
                    <a:pt x="202" y="908"/>
                  </a:lnTo>
                  <a:lnTo>
                    <a:pt x="194" y="908"/>
                  </a:lnTo>
                  <a:lnTo>
                    <a:pt x="194" y="908"/>
                  </a:lnTo>
                  <a:lnTo>
                    <a:pt x="184" y="905"/>
                  </a:lnTo>
                  <a:lnTo>
                    <a:pt x="180" y="903"/>
                  </a:lnTo>
                  <a:lnTo>
                    <a:pt x="177" y="897"/>
                  </a:lnTo>
                  <a:lnTo>
                    <a:pt x="177" y="897"/>
                  </a:lnTo>
                  <a:lnTo>
                    <a:pt x="177" y="894"/>
                  </a:lnTo>
                  <a:lnTo>
                    <a:pt x="177" y="890"/>
                  </a:lnTo>
                  <a:lnTo>
                    <a:pt x="177" y="887"/>
                  </a:lnTo>
                  <a:lnTo>
                    <a:pt x="177" y="883"/>
                  </a:lnTo>
                  <a:lnTo>
                    <a:pt x="177" y="883"/>
                  </a:lnTo>
                  <a:lnTo>
                    <a:pt x="173" y="879"/>
                  </a:lnTo>
                  <a:lnTo>
                    <a:pt x="169" y="878"/>
                  </a:lnTo>
                  <a:lnTo>
                    <a:pt x="168" y="874"/>
                  </a:lnTo>
                  <a:lnTo>
                    <a:pt x="164" y="870"/>
                  </a:lnTo>
                  <a:lnTo>
                    <a:pt x="164" y="870"/>
                  </a:lnTo>
                  <a:lnTo>
                    <a:pt x="162" y="858"/>
                  </a:lnTo>
                  <a:lnTo>
                    <a:pt x="162" y="847"/>
                  </a:lnTo>
                  <a:lnTo>
                    <a:pt x="162" y="847"/>
                  </a:lnTo>
                  <a:lnTo>
                    <a:pt x="162" y="831"/>
                  </a:lnTo>
                  <a:lnTo>
                    <a:pt x="160" y="815"/>
                  </a:lnTo>
                  <a:lnTo>
                    <a:pt x="160" y="815"/>
                  </a:lnTo>
                  <a:lnTo>
                    <a:pt x="160" y="797"/>
                  </a:lnTo>
                  <a:lnTo>
                    <a:pt x="160" y="779"/>
                  </a:lnTo>
                  <a:lnTo>
                    <a:pt x="160" y="779"/>
                  </a:lnTo>
                  <a:lnTo>
                    <a:pt x="160" y="757"/>
                  </a:lnTo>
                  <a:lnTo>
                    <a:pt x="159" y="746"/>
                  </a:lnTo>
                  <a:lnTo>
                    <a:pt x="159" y="735"/>
                  </a:lnTo>
                  <a:lnTo>
                    <a:pt x="159" y="735"/>
                  </a:lnTo>
                  <a:lnTo>
                    <a:pt x="155" y="717"/>
                  </a:lnTo>
                  <a:lnTo>
                    <a:pt x="155" y="712"/>
                  </a:lnTo>
                  <a:lnTo>
                    <a:pt x="153" y="709"/>
                  </a:lnTo>
                  <a:lnTo>
                    <a:pt x="150" y="707"/>
                  </a:lnTo>
                  <a:lnTo>
                    <a:pt x="146" y="707"/>
                  </a:lnTo>
                  <a:lnTo>
                    <a:pt x="146" y="707"/>
                  </a:lnTo>
                  <a:lnTo>
                    <a:pt x="144" y="710"/>
                  </a:lnTo>
                  <a:lnTo>
                    <a:pt x="142" y="717"/>
                  </a:lnTo>
                  <a:lnTo>
                    <a:pt x="141" y="732"/>
                  </a:lnTo>
                  <a:lnTo>
                    <a:pt x="141" y="732"/>
                  </a:lnTo>
                  <a:lnTo>
                    <a:pt x="137" y="753"/>
                  </a:lnTo>
                  <a:lnTo>
                    <a:pt x="135" y="777"/>
                  </a:lnTo>
                  <a:lnTo>
                    <a:pt x="135" y="777"/>
                  </a:lnTo>
                  <a:lnTo>
                    <a:pt x="133" y="793"/>
                  </a:lnTo>
                  <a:lnTo>
                    <a:pt x="132" y="809"/>
                  </a:lnTo>
                  <a:lnTo>
                    <a:pt x="132" y="809"/>
                  </a:lnTo>
                  <a:lnTo>
                    <a:pt x="128" y="825"/>
                  </a:lnTo>
                  <a:lnTo>
                    <a:pt x="124" y="834"/>
                  </a:lnTo>
                  <a:lnTo>
                    <a:pt x="124" y="840"/>
                  </a:lnTo>
                  <a:lnTo>
                    <a:pt x="124" y="840"/>
                  </a:lnTo>
                  <a:lnTo>
                    <a:pt x="130" y="845"/>
                  </a:lnTo>
                  <a:lnTo>
                    <a:pt x="132" y="849"/>
                  </a:lnTo>
                  <a:lnTo>
                    <a:pt x="130" y="851"/>
                  </a:lnTo>
                  <a:lnTo>
                    <a:pt x="126" y="852"/>
                  </a:lnTo>
                  <a:lnTo>
                    <a:pt x="126" y="852"/>
                  </a:lnTo>
                  <a:lnTo>
                    <a:pt x="124" y="854"/>
                  </a:lnTo>
                  <a:lnTo>
                    <a:pt x="124" y="856"/>
                  </a:lnTo>
                  <a:lnTo>
                    <a:pt x="124" y="863"/>
                  </a:lnTo>
                  <a:lnTo>
                    <a:pt x="124" y="863"/>
                  </a:lnTo>
                  <a:lnTo>
                    <a:pt x="124" y="870"/>
                  </a:lnTo>
                  <a:lnTo>
                    <a:pt x="123" y="876"/>
                  </a:lnTo>
                  <a:lnTo>
                    <a:pt x="121" y="878"/>
                  </a:lnTo>
                  <a:lnTo>
                    <a:pt x="121" y="878"/>
                  </a:lnTo>
                  <a:lnTo>
                    <a:pt x="115" y="881"/>
                  </a:lnTo>
                  <a:lnTo>
                    <a:pt x="112" y="885"/>
                  </a:lnTo>
                  <a:lnTo>
                    <a:pt x="110" y="888"/>
                  </a:lnTo>
                  <a:lnTo>
                    <a:pt x="108" y="896"/>
                  </a:lnTo>
                  <a:lnTo>
                    <a:pt x="108" y="896"/>
                  </a:lnTo>
                  <a:lnTo>
                    <a:pt x="108" y="899"/>
                  </a:lnTo>
                  <a:lnTo>
                    <a:pt x="105" y="905"/>
                  </a:lnTo>
                  <a:lnTo>
                    <a:pt x="101" y="906"/>
                  </a:lnTo>
                  <a:lnTo>
                    <a:pt x="97" y="908"/>
                  </a:lnTo>
                  <a:lnTo>
                    <a:pt x="87" y="912"/>
                  </a:lnTo>
                  <a:lnTo>
                    <a:pt x="74" y="910"/>
                  </a:lnTo>
                  <a:lnTo>
                    <a:pt x="63" y="906"/>
                  </a:lnTo>
                  <a:lnTo>
                    <a:pt x="60" y="905"/>
                  </a:lnTo>
                  <a:lnTo>
                    <a:pt x="56" y="901"/>
                  </a:lnTo>
                  <a:lnTo>
                    <a:pt x="52" y="897"/>
                  </a:lnTo>
                  <a:lnTo>
                    <a:pt x="52" y="892"/>
                  </a:lnTo>
                  <a:lnTo>
                    <a:pt x="52" y="887"/>
                  </a:lnTo>
                  <a:lnTo>
                    <a:pt x="56" y="881"/>
                  </a:lnTo>
                  <a:lnTo>
                    <a:pt x="56" y="881"/>
                  </a:lnTo>
                  <a:lnTo>
                    <a:pt x="69" y="860"/>
                  </a:lnTo>
                  <a:lnTo>
                    <a:pt x="69" y="860"/>
                  </a:lnTo>
                  <a:lnTo>
                    <a:pt x="74" y="851"/>
                  </a:lnTo>
                  <a:lnTo>
                    <a:pt x="81" y="843"/>
                  </a:lnTo>
                  <a:lnTo>
                    <a:pt x="81" y="843"/>
                  </a:lnTo>
                  <a:lnTo>
                    <a:pt x="85" y="838"/>
                  </a:lnTo>
                  <a:lnTo>
                    <a:pt x="87" y="834"/>
                  </a:lnTo>
                  <a:lnTo>
                    <a:pt x="88" y="825"/>
                  </a:lnTo>
                  <a:lnTo>
                    <a:pt x="87" y="806"/>
                  </a:lnTo>
                  <a:lnTo>
                    <a:pt x="87" y="806"/>
                  </a:lnTo>
                  <a:lnTo>
                    <a:pt x="85" y="755"/>
                  </a:lnTo>
                  <a:lnTo>
                    <a:pt x="81" y="705"/>
                  </a:lnTo>
                  <a:lnTo>
                    <a:pt x="81" y="705"/>
                  </a:lnTo>
                  <a:lnTo>
                    <a:pt x="81" y="698"/>
                  </a:lnTo>
                  <a:lnTo>
                    <a:pt x="81" y="698"/>
                  </a:lnTo>
                  <a:lnTo>
                    <a:pt x="76" y="687"/>
                  </a:lnTo>
                  <a:lnTo>
                    <a:pt x="76" y="687"/>
                  </a:lnTo>
                  <a:lnTo>
                    <a:pt x="67" y="687"/>
                  </a:lnTo>
                  <a:lnTo>
                    <a:pt x="63" y="685"/>
                  </a:lnTo>
                  <a:lnTo>
                    <a:pt x="61" y="683"/>
                  </a:lnTo>
                  <a:lnTo>
                    <a:pt x="61" y="683"/>
                  </a:lnTo>
                  <a:lnTo>
                    <a:pt x="61" y="682"/>
                  </a:lnTo>
                  <a:lnTo>
                    <a:pt x="58" y="680"/>
                  </a:lnTo>
                  <a:lnTo>
                    <a:pt x="56" y="680"/>
                  </a:lnTo>
                  <a:lnTo>
                    <a:pt x="54" y="680"/>
                  </a:lnTo>
                  <a:lnTo>
                    <a:pt x="54" y="680"/>
                  </a:lnTo>
                  <a:lnTo>
                    <a:pt x="52" y="678"/>
                  </a:lnTo>
                  <a:lnTo>
                    <a:pt x="43" y="676"/>
                  </a:lnTo>
                  <a:lnTo>
                    <a:pt x="31" y="676"/>
                  </a:lnTo>
                  <a:lnTo>
                    <a:pt x="31" y="676"/>
                  </a:lnTo>
                  <a:lnTo>
                    <a:pt x="24" y="674"/>
                  </a:lnTo>
                  <a:lnTo>
                    <a:pt x="20" y="673"/>
                  </a:lnTo>
                  <a:lnTo>
                    <a:pt x="18" y="671"/>
                  </a:lnTo>
                  <a:lnTo>
                    <a:pt x="18" y="671"/>
                  </a:lnTo>
                  <a:lnTo>
                    <a:pt x="16" y="664"/>
                  </a:lnTo>
                  <a:lnTo>
                    <a:pt x="16" y="655"/>
                  </a:lnTo>
                  <a:lnTo>
                    <a:pt x="16" y="655"/>
                  </a:lnTo>
                  <a:lnTo>
                    <a:pt x="24" y="588"/>
                  </a:lnTo>
                  <a:lnTo>
                    <a:pt x="29" y="521"/>
                  </a:lnTo>
                  <a:lnTo>
                    <a:pt x="29" y="521"/>
                  </a:lnTo>
                  <a:lnTo>
                    <a:pt x="33" y="487"/>
                  </a:lnTo>
                  <a:lnTo>
                    <a:pt x="33" y="487"/>
                  </a:lnTo>
                  <a:lnTo>
                    <a:pt x="33" y="485"/>
                  </a:lnTo>
                  <a:lnTo>
                    <a:pt x="29" y="484"/>
                  </a:lnTo>
                  <a:lnTo>
                    <a:pt x="24" y="484"/>
                  </a:lnTo>
                  <a:lnTo>
                    <a:pt x="24" y="484"/>
                  </a:lnTo>
                  <a:lnTo>
                    <a:pt x="20" y="482"/>
                  </a:lnTo>
                  <a:lnTo>
                    <a:pt x="16" y="478"/>
                  </a:lnTo>
                  <a:lnTo>
                    <a:pt x="13" y="471"/>
                  </a:lnTo>
                  <a:lnTo>
                    <a:pt x="13" y="471"/>
                  </a:lnTo>
                  <a:lnTo>
                    <a:pt x="11" y="462"/>
                  </a:lnTo>
                  <a:lnTo>
                    <a:pt x="11" y="455"/>
                  </a:lnTo>
                  <a:lnTo>
                    <a:pt x="18" y="440"/>
                  </a:lnTo>
                  <a:lnTo>
                    <a:pt x="18" y="440"/>
                  </a:lnTo>
                  <a:lnTo>
                    <a:pt x="33" y="410"/>
                  </a:lnTo>
                  <a:lnTo>
                    <a:pt x="33" y="410"/>
                  </a:lnTo>
                  <a:lnTo>
                    <a:pt x="36" y="404"/>
                  </a:lnTo>
                  <a:lnTo>
                    <a:pt x="36" y="401"/>
                  </a:lnTo>
                  <a:lnTo>
                    <a:pt x="36" y="399"/>
                  </a:lnTo>
                  <a:lnTo>
                    <a:pt x="36" y="399"/>
                  </a:lnTo>
                  <a:lnTo>
                    <a:pt x="29" y="390"/>
                  </a:lnTo>
                  <a:lnTo>
                    <a:pt x="20" y="381"/>
                  </a:lnTo>
                  <a:lnTo>
                    <a:pt x="20" y="381"/>
                  </a:lnTo>
                  <a:lnTo>
                    <a:pt x="13" y="372"/>
                  </a:lnTo>
                  <a:lnTo>
                    <a:pt x="7" y="361"/>
                  </a:lnTo>
                  <a:lnTo>
                    <a:pt x="2" y="349"/>
                  </a:lnTo>
                  <a:lnTo>
                    <a:pt x="0" y="336"/>
                  </a:lnTo>
                  <a:lnTo>
                    <a:pt x="0" y="336"/>
                  </a:lnTo>
                  <a:lnTo>
                    <a:pt x="0" y="318"/>
                  </a:lnTo>
                  <a:lnTo>
                    <a:pt x="2" y="300"/>
                  </a:lnTo>
                  <a:lnTo>
                    <a:pt x="7" y="284"/>
                  </a:lnTo>
                  <a:lnTo>
                    <a:pt x="13" y="266"/>
                  </a:lnTo>
                  <a:lnTo>
                    <a:pt x="13" y="266"/>
                  </a:lnTo>
                  <a:lnTo>
                    <a:pt x="18" y="255"/>
                  </a:lnTo>
                  <a:lnTo>
                    <a:pt x="22" y="242"/>
                  </a:lnTo>
                  <a:lnTo>
                    <a:pt x="25" y="232"/>
                  </a:lnTo>
                  <a:lnTo>
                    <a:pt x="29" y="219"/>
                  </a:lnTo>
                  <a:lnTo>
                    <a:pt x="29" y="219"/>
                  </a:lnTo>
                  <a:lnTo>
                    <a:pt x="40" y="199"/>
                  </a:lnTo>
                  <a:lnTo>
                    <a:pt x="45" y="190"/>
                  </a:lnTo>
                  <a:lnTo>
                    <a:pt x="54" y="183"/>
                  </a:lnTo>
                  <a:lnTo>
                    <a:pt x="54" y="183"/>
                  </a:lnTo>
                  <a:lnTo>
                    <a:pt x="63" y="176"/>
                  </a:lnTo>
                  <a:lnTo>
                    <a:pt x="74" y="172"/>
                  </a:lnTo>
                  <a:lnTo>
                    <a:pt x="74" y="172"/>
                  </a:lnTo>
                  <a:lnTo>
                    <a:pt x="87" y="171"/>
                  </a:lnTo>
                  <a:lnTo>
                    <a:pt x="94" y="169"/>
                  </a:lnTo>
                  <a:lnTo>
                    <a:pt x="99" y="165"/>
                  </a:lnTo>
                  <a:lnTo>
                    <a:pt x="99" y="165"/>
                  </a:lnTo>
                  <a:lnTo>
                    <a:pt x="105" y="162"/>
                  </a:lnTo>
                  <a:lnTo>
                    <a:pt x="110" y="158"/>
                  </a:lnTo>
                  <a:lnTo>
                    <a:pt x="119" y="154"/>
                  </a:lnTo>
                  <a:lnTo>
                    <a:pt x="119" y="154"/>
                  </a:lnTo>
                  <a:lnTo>
                    <a:pt x="126" y="149"/>
                  </a:lnTo>
                  <a:lnTo>
                    <a:pt x="130" y="149"/>
                  </a:lnTo>
                  <a:lnTo>
                    <a:pt x="135" y="149"/>
                  </a:lnTo>
                  <a:lnTo>
                    <a:pt x="135" y="149"/>
                  </a:lnTo>
                  <a:lnTo>
                    <a:pt x="135" y="144"/>
                  </a:lnTo>
                  <a:lnTo>
                    <a:pt x="133" y="138"/>
                  </a:lnTo>
                  <a:lnTo>
                    <a:pt x="133" y="138"/>
                  </a:lnTo>
                  <a:lnTo>
                    <a:pt x="130" y="135"/>
                  </a:lnTo>
                  <a:lnTo>
                    <a:pt x="124" y="133"/>
                  </a:lnTo>
                  <a:lnTo>
                    <a:pt x="121" y="131"/>
                  </a:lnTo>
                  <a:lnTo>
                    <a:pt x="115" y="127"/>
                  </a:lnTo>
                  <a:lnTo>
                    <a:pt x="115" y="127"/>
                  </a:lnTo>
                  <a:lnTo>
                    <a:pt x="115" y="122"/>
                  </a:lnTo>
                  <a:lnTo>
                    <a:pt x="115" y="118"/>
                  </a:lnTo>
                  <a:lnTo>
                    <a:pt x="117" y="113"/>
                  </a:lnTo>
                  <a:lnTo>
                    <a:pt x="115" y="109"/>
                  </a:lnTo>
                  <a:lnTo>
                    <a:pt x="115" y="109"/>
                  </a:lnTo>
                  <a:lnTo>
                    <a:pt x="112" y="100"/>
                  </a:lnTo>
                  <a:lnTo>
                    <a:pt x="110" y="90"/>
                  </a:lnTo>
                  <a:lnTo>
                    <a:pt x="110" y="90"/>
                  </a:lnTo>
                  <a:lnTo>
                    <a:pt x="110" y="84"/>
                  </a:lnTo>
                  <a:lnTo>
                    <a:pt x="114" y="81"/>
                  </a:lnTo>
                  <a:lnTo>
                    <a:pt x="114" y="81"/>
                  </a:lnTo>
                  <a:lnTo>
                    <a:pt x="114" y="73"/>
                  </a:lnTo>
                  <a:lnTo>
                    <a:pt x="112" y="68"/>
                  </a:lnTo>
                  <a:lnTo>
                    <a:pt x="112" y="68"/>
                  </a:lnTo>
                  <a:lnTo>
                    <a:pt x="110" y="55"/>
                  </a:lnTo>
                  <a:lnTo>
                    <a:pt x="112" y="50"/>
                  </a:lnTo>
                  <a:lnTo>
                    <a:pt x="114" y="45"/>
                  </a:lnTo>
                  <a:lnTo>
                    <a:pt x="114" y="45"/>
                  </a:lnTo>
                  <a:lnTo>
                    <a:pt x="117" y="36"/>
                  </a:lnTo>
                  <a:lnTo>
                    <a:pt x="121" y="27"/>
                  </a:lnTo>
                  <a:lnTo>
                    <a:pt x="121" y="27"/>
                  </a:lnTo>
                  <a:lnTo>
                    <a:pt x="123" y="21"/>
                  </a:lnTo>
                  <a:lnTo>
                    <a:pt x="126" y="18"/>
                  </a:lnTo>
                  <a:lnTo>
                    <a:pt x="135" y="12"/>
                  </a:lnTo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1" name="Freeform 21"/>
            <p:cNvSpPr>
              <a:spLocks/>
            </p:cNvSpPr>
            <p:nvPr/>
          </p:nvSpPr>
          <p:spPr bwMode="auto">
            <a:xfrm>
              <a:off x="1915038" y="3423864"/>
              <a:ext cx="385698" cy="1274907"/>
            </a:xfrm>
            <a:custGeom>
              <a:avLst/>
              <a:gdLst/>
              <a:ahLst/>
              <a:cxnLst>
                <a:cxn ang="0">
                  <a:pos x="205" y="160"/>
                </a:cxn>
                <a:cxn ang="0">
                  <a:pos x="232" y="178"/>
                </a:cxn>
                <a:cxn ang="0">
                  <a:pos x="241" y="205"/>
                </a:cxn>
                <a:cxn ang="0">
                  <a:pos x="257" y="293"/>
                </a:cxn>
                <a:cxn ang="0">
                  <a:pos x="264" y="319"/>
                </a:cxn>
                <a:cxn ang="0">
                  <a:pos x="257" y="338"/>
                </a:cxn>
                <a:cxn ang="0">
                  <a:pos x="234" y="358"/>
                </a:cxn>
                <a:cxn ang="0">
                  <a:pos x="209" y="367"/>
                </a:cxn>
                <a:cxn ang="0">
                  <a:pos x="219" y="401"/>
                </a:cxn>
                <a:cxn ang="0">
                  <a:pos x="254" y="544"/>
                </a:cxn>
                <a:cxn ang="0">
                  <a:pos x="275" y="671"/>
                </a:cxn>
                <a:cxn ang="0">
                  <a:pos x="234" y="684"/>
                </a:cxn>
                <a:cxn ang="0">
                  <a:pos x="223" y="799"/>
                </a:cxn>
                <a:cxn ang="0">
                  <a:pos x="223" y="855"/>
                </a:cxn>
                <a:cxn ang="0">
                  <a:pos x="180" y="862"/>
                </a:cxn>
                <a:cxn ang="0">
                  <a:pos x="167" y="891"/>
                </a:cxn>
                <a:cxn ang="0">
                  <a:pos x="146" y="907"/>
                </a:cxn>
                <a:cxn ang="0">
                  <a:pos x="124" y="891"/>
                </a:cxn>
                <a:cxn ang="0">
                  <a:pos x="115" y="858"/>
                </a:cxn>
                <a:cxn ang="0">
                  <a:pos x="97" y="871"/>
                </a:cxn>
                <a:cxn ang="0">
                  <a:pos x="68" y="885"/>
                </a:cxn>
                <a:cxn ang="0">
                  <a:pos x="50" y="873"/>
                </a:cxn>
                <a:cxn ang="0">
                  <a:pos x="66" y="855"/>
                </a:cxn>
                <a:cxn ang="0">
                  <a:pos x="38" y="844"/>
                </a:cxn>
                <a:cxn ang="0">
                  <a:pos x="21" y="830"/>
                </a:cxn>
                <a:cxn ang="0">
                  <a:pos x="5" y="824"/>
                </a:cxn>
                <a:cxn ang="0">
                  <a:pos x="7" y="799"/>
                </a:cxn>
                <a:cxn ang="0">
                  <a:pos x="9" y="686"/>
                </a:cxn>
                <a:cxn ang="0">
                  <a:pos x="3" y="666"/>
                </a:cxn>
                <a:cxn ang="0">
                  <a:pos x="18" y="482"/>
                </a:cxn>
                <a:cxn ang="0">
                  <a:pos x="27" y="389"/>
                </a:cxn>
                <a:cxn ang="0">
                  <a:pos x="41" y="353"/>
                </a:cxn>
                <a:cxn ang="0">
                  <a:pos x="21" y="358"/>
                </a:cxn>
                <a:cxn ang="0">
                  <a:pos x="2" y="338"/>
                </a:cxn>
                <a:cxn ang="0">
                  <a:pos x="2" y="319"/>
                </a:cxn>
                <a:cxn ang="0">
                  <a:pos x="3" y="304"/>
                </a:cxn>
                <a:cxn ang="0">
                  <a:pos x="9" y="281"/>
                </a:cxn>
                <a:cxn ang="0">
                  <a:pos x="20" y="241"/>
                </a:cxn>
                <a:cxn ang="0">
                  <a:pos x="32" y="195"/>
                </a:cxn>
                <a:cxn ang="0">
                  <a:pos x="59" y="173"/>
                </a:cxn>
                <a:cxn ang="0">
                  <a:pos x="92" y="146"/>
                </a:cxn>
                <a:cxn ang="0">
                  <a:pos x="93" y="130"/>
                </a:cxn>
                <a:cxn ang="0">
                  <a:pos x="83" y="103"/>
                </a:cxn>
                <a:cxn ang="0">
                  <a:pos x="72" y="74"/>
                </a:cxn>
                <a:cxn ang="0">
                  <a:pos x="61" y="94"/>
                </a:cxn>
                <a:cxn ang="0">
                  <a:pos x="79" y="112"/>
                </a:cxn>
                <a:cxn ang="0">
                  <a:pos x="65" y="105"/>
                </a:cxn>
                <a:cxn ang="0">
                  <a:pos x="61" y="83"/>
                </a:cxn>
                <a:cxn ang="0">
                  <a:pos x="70" y="69"/>
                </a:cxn>
                <a:cxn ang="0">
                  <a:pos x="75" y="56"/>
                </a:cxn>
                <a:cxn ang="0">
                  <a:pos x="75" y="29"/>
                </a:cxn>
                <a:cxn ang="0">
                  <a:pos x="86" y="18"/>
                </a:cxn>
                <a:cxn ang="0">
                  <a:pos x="99" y="6"/>
                </a:cxn>
                <a:cxn ang="0">
                  <a:pos x="137" y="4"/>
                </a:cxn>
                <a:cxn ang="0">
                  <a:pos x="160" y="33"/>
                </a:cxn>
                <a:cxn ang="0">
                  <a:pos x="162" y="67"/>
                </a:cxn>
                <a:cxn ang="0">
                  <a:pos x="167" y="78"/>
                </a:cxn>
                <a:cxn ang="0">
                  <a:pos x="169" y="96"/>
                </a:cxn>
                <a:cxn ang="0">
                  <a:pos x="165" y="83"/>
                </a:cxn>
                <a:cxn ang="0">
                  <a:pos x="165" y="101"/>
                </a:cxn>
                <a:cxn ang="0">
                  <a:pos x="162" y="115"/>
                </a:cxn>
                <a:cxn ang="0">
                  <a:pos x="167" y="128"/>
                </a:cxn>
              </a:cxnLst>
              <a:rect l="0" t="0" r="r" b="b"/>
              <a:pathLst>
                <a:path w="275" h="909">
                  <a:moveTo>
                    <a:pt x="171" y="142"/>
                  </a:moveTo>
                  <a:lnTo>
                    <a:pt x="171" y="142"/>
                  </a:lnTo>
                  <a:lnTo>
                    <a:pt x="182" y="150"/>
                  </a:lnTo>
                  <a:lnTo>
                    <a:pt x="192" y="155"/>
                  </a:lnTo>
                  <a:lnTo>
                    <a:pt x="205" y="160"/>
                  </a:lnTo>
                  <a:lnTo>
                    <a:pt x="216" y="168"/>
                  </a:lnTo>
                  <a:lnTo>
                    <a:pt x="216" y="168"/>
                  </a:lnTo>
                  <a:lnTo>
                    <a:pt x="225" y="171"/>
                  </a:lnTo>
                  <a:lnTo>
                    <a:pt x="228" y="175"/>
                  </a:lnTo>
                  <a:lnTo>
                    <a:pt x="232" y="178"/>
                  </a:lnTo>
                  <a:lnTo>
                    <a:pt x="232" y="178"/>
                  </a:lnTo>
                  <a:lnTo>
                    <a:pt x="236" y="184"/>
                  </a:lnTo>
                  <a:lnTo>
                    <a:pt x="237" y="191"/>
                  </a:lnTo>
                  <a:lnTo>
                    <a:pt x="241" y="205"/>
                  </a:lnTo>
                  <a:lnTo>
                    <a:pt x="241" y="205"/>
                  </a:lnTo>
                  <a:lnTo>
                    <a:pt x="246" y="236"/>
                  </a:lnTo>
                  <a:lnTo>
                    <a:pt x="252" y="265"/>
                  </a:lnTo>
                  <a:lnTo>
                    <a:pt x="252" y="265"/>
                  </a:lnTo>
                  <a:lnTo>
                    <a:pt x="257" y="293"/>
                  </a:lnTo>
                  <a:lnTo>
                    <a:pt x="257" y="293"/>
                  </a:lnTo>
                  <a:lnTo>
                    <a:pt x="259" y="301"/>
                  </a:lnTo>
                  <a:lnTo>
                    <a:pt x="263" y="306"/>
                  </a:lnTo>
                  <a:lnTo>
                    <a:pt x="264" y="311"/>
                  </a:lnTo>
                  <a:lnTo>
                    <a:pt x="264" y="319"/>
                  </a:lnTo>
                  <a:lnTo>
                    <a:pt x="264" y="319"/>
                  </a:lnTo>
                  <a:lnTo>
                    <a:pt x="263" y="326"/>
                  </a:lnTo>
                  <a:lnTo>
                    <a:pt x="261" y="333"/>
                  </a:lnTo>
                  <a:lnTo>
                    <a:pt x="261" y="333"/>
                  </a:lnTo>
                  <a:lnTo>
                    <a:pt x="259" y="337"/>
                  </a:lnTo>
                  <a:lnTo>
                    <a:pt x="257" y="338"/>
                  </a:lnTo>
                  <a:lnTo>
                    <a:pt x="254" y="344"/>
                  </a:lnTo>
                  <a:lnTo>
                    <a:pt x="254" y="344"/>
                  </a:lnTo>
                  <a:lnTo>
                    <a:pt x="239" y="356"/>
                  </a:lnTo>
                  <a:lnTo>
                    <a:pt x="239" y="356"/>
                  </a:lnTo>
                  <a:lnTo>
                    <a:pt x="234" y="358"/>
                  </a:lnTo>
                  <a:lnTo>
                    <a:pt x="230" y="360"/>
                  </a:lnTo>
                  <a:lnTo>
                    <a:pt x="219" y="364"/>
                  </a:lnTo>
                  <a:lnTo>
                    <a:pt x="219" y="364"/>
                  </a:lnTo>
                  <a:lnTo>
                    <a:pt x="212" y="365"/>
                  </a:lnTo>
                  <a:lnTo>
                    <a:pt x="209" y="367"/>
                  </a:lnTo>
                  <a:lnTo>
                    <a:pt x="209" y="369"/>
                  </a:lnTo>
                  <a:lnTo>
                    <a:pt x="209" y="369"/>
                  </a:lnTo>
                  <a:lnTo>
                    <a:pt x="212" y="383"/>
                  </a:lnTo>
                  <a:lnTo>
                    <a:pt x="212" y="383"/>
                  </a:lnTo>
                  <a:lnTo>
                    <a:pt x="219" y="401"/>
                  </a:lnTo>
                  <a:lnTo>
                    <a:pt x="225" y="421"/>
                  </a:lnTo>
                  <a:lnTo>
                    <a:pt x="225" y="421"/>
                  </a:lnTo>
                  <a:lnTo>
                    <a:pt x="239" y="482"/>
                  </a:lnTo>
                  <a:lnTo>
                    <a:pt x="254" y="544"/>
                  </a:lnTo>
                  <a:lnTo>
                    <a:pt x="254" y="544"/>
                  </a:lnTo>
                  <a:lnTo>
                    <a:pt x="266" y="607"/>
                  </a:lnTo>
                  <a:lnTo>
                    <a:pt x="266" y="607"/>
                  </a:lnTo>
                  <a:lnTo>
                    <a:pt x="272" y="639"/>
                  </a:lnTo>
                  <a:lnTo>
                    <a:pt x="275" y="655"/>
                  </a:lnTo>
                  <a:lnTo>
                    <a:pt x="275" y="671"/>
                  </a:lnTo>
                  <a:lnTo>
                    <a:pt x="275" y="671"/>
                  </a:lnTo>
                  <a:lnTo>
                    <a:pt x="273" y="675"/>
                  </a:lnTo>
                  <a:lnTo>
                    <a:pt x="268" y="677"/>
                  </a:lnTo>
                  <a:lnTo>
                    <a:pt x="252" y="680"/>
                  </a:lnTo>
                  <a:lnTo>
                    <a:pt x="234" y="684"/>
                  </a:lnTo>
                  <a:lnTo>
                    <a:pt x="223" y="686"/>
                  </a:lnTo>
                  <a:lnTo>
                    <a:pt x="223" y="686"/>
                  </a:lnTo>
                  <a:lnTo>
                    <a:pt x="223" y="743"/>
                  </a:lnTo>
                  <a:lnTo>
                    <a:pt x="223" y="799"/>
                  </a:lnTo>
                  <a:lnTo>
                    <a:pt x="223" y="799"/>
                  </a:lnTo>
                  <a:lnTo>
                    <a:pt x="225" y="835"/>
                  </a:lnTo>
                  <a:lnTo>
                    <a:pt x="225" y="835"/>
                  </a:lnTo>
                  <a:lnTo>
                    <a:pt x="225" y="848"/>
                  </a:lnTo>
                  <a:lnTo>
                    <a:pt x="225" y="853"/>
                  </a:lnTo>
                  <a:lnTo>
                    <a:pt x="223" y="855"/>
                  </a:lnTo>
                  <a:lnTo>
                    <a:pt x="221" y="857"/>
                  </a:lnTo>
                  <a:lnTo>
                    <a:pt x="221" y="857"/>
                  </a:lnTo>
                  <a:lnTo>
                    <a:pt x="209" y="860"/>
                  </a:lnTo>
                  <a:lnTo>
                    <a:pt x="194" y="862"/>
                  </a:lnTo>
                  <a:lnTo>
                    <a:pt x="180" y="862"/>
                  </a:lnTo>
                  <a:lnTo>
                    <a:pt x="167" y="862"/>
                  </a:lnTo>
                  <a:lnTo>
                    <a:pt x="167" y="862"/>
                  </a:lnTo>
                  <a:lnTo>
                    <a:pt x="169" y="876"/>
                  </a:lnTo>
                  <a:lnTo>
                    <a:pt x="169" y="884"/>
                  </a:lnTo>
                  <a:lnTo>
                    <a:pt x="167" y="891"/>
                  </a:lnTo>
                  <a:lnTo>
                    <a:pt x="164" y="896"/>
                  </a:lnTo>
                  <a:lnTo>
                    <a:pt x="160" y="902"/>
                  </a:lnTo>
                  <a:lnTo>
                    <a:pt x="153" y="905"/>
                  </a:lnTo>
                  <a:lnTo>
                    <a:pt x="146" y="907"/>
                  </a:lnTo>
                  <a:lnTo>
                    <a:pt x="146" y="907"/>
                  </a:lnTo>
                  <a:lnTo>
                    <a:pt x="135" y="909"/>
                  </a:lnTo>
                  <a:lnTo>
                    <a:pt x="131" y="907"/>
                  </a:lnTo>
                  <a:lnTo>
                    <a:pt x="129" y="905"/>
                  </a:lnTo>
                  <a:lnTo>
                    <a:pt x="124" y="900"/>
                  </a:lnTo>
                  <a:lnTo>
                    <a:pt x="124" y="891"/>
                  </a:lnTo>
                  <a:lnTo>
                    <a:pt x="124" y="884"/>
                  </a:lnTo>
                  <a:lnTo>
                    <a:pt x="126" y="875"/>
                  </a:lnTo>
                  <a:lnTo>
                    <a:pt x="131" y="858"/>
                  </a:lnTo>
                  <a:lnTo>
                    <a:pt x="131" y="858"/>
                  </a:lnTo>
                  <a:lnTo>
                    <a:pt x="115" y="858"/>
                  </a:lnTo>
                  <a:lnTo>
                    <a:pt x="108" y="860"/>
                  </a:lnTo>
                  <a:lnTo>
                    <a:pt x="104" y="862"/>
                  </a:lnTo>
                  <a:lnTo>
                    <a:pt x="102" y="864"/>
                  </a:lnTo>
                  <a:lnTo>
                    <a:pt x="102" y="864"/>
                  </a:lnTo>
                  <a:lnTo>
                    <a:pt x="97" y="871"/>
                  </a:lnTo>
                  <a:lnTo>
                    <a:pt x="92" y="876"/>
                  </a:lnTo>
                  <a:lnTo>
                    <a:pt x="84" y="880"/>
                  </a:lnTo>
                  <a:lnTo>
                    <a:pt x="75" y="884"/>
                  </a:lnTo>
                  <a:lnTo>
                    <a:pt x="75" y="884"/>
                  </a:lnTo>
                  <a:lnTo>
                    <a:pt x="68" y="885"/>
                  </a:lnTo>
                  <a:lnTo>
                    <a:pt x="59" y="885"/>
                  </a:lnTo>
                  <a:lnTo>
                    <a:pt x="56" y="884"/>
                  </a:lnTo>
                  <a:lnTo>
                    <a:pt x="52" y="882"/>
                  </a:lnTo>
                  <a:lnTo>
                    <a:pt x="50" y="878"/>
                  </a:lnTo>
                  <a:lnTo>
                    <a:pt x="50" y="873"/>
                  </a:lnTo>
                  <a:lnTo>
                    <a:pt x="50" y="873"/>
                  </a:lnTo>
                  <a:lnTo>
                    <a:pt x="54" y="866"/>
                  </a:lnTo>
                  <a:lnTo>
                    <a:pt x="61" y="860"/>
                  </a:lnTo>
                  <a:lnTo>
                    <a:pt x="61" y="860"/>
                  </a:lnTo>
                  <a:lnTo>
                    <a:pt x="66" y="855"/>
                  </a:lnTo>
                  <a:lnTo>
                    <a:pt x="72" y="849"/>
                  </a:lnTo>
                  <a:lnTo>
                    <a:pt x="72" y="849"/>
                  </a:lnTo>
                  <a:lnTo>
                    <a:pt x="59" y="849"/>
                  </a:lnTo>
                  <a:lnTo>
                    <a:pt x="43" y="846"/>
                  </a:lnTo>
                  <a:lnTo>
                    <a:pt x="38" y="844"/>
                  </a:lnTo>
                  <a:lnTo>
                    <a:pt x="30" y="842"/>
                  </a:lnTo>
                  <a:lnTo>
                    <a:pt x="27" y="837"/>
                  </a:lnTo>
                  <a:lnTo>
                    <a:pt x="23" y="831"/>
                  </a:lnTo>
                  <a:lnTo>
                    <a:pt x="23" y="831"/>
                  </a:lnTo>
                  <a:lnTo>
                    <a:pt x="21" y="830"/>
                  </a:lnTo>
                  <a:lnTo>
                    <a:pt x="20" y="828"/>
                  </a:lnTo>
                  <a:lnTo>
                    <a:pt x="14" y="828"/>
                  </a:lnTo>
                  <a:lnTo>
                    <a:pt x="9" y="828"/>
                  </a:lnTo>
                  <a:lnTo>
                    <a:pt x="7" y="826"/>
                  </a:lnTo>
                  <a:lnTo>
                    <a:pt x="5" y="824"/>
                  </a:lnTo>
                  <a:lnTo>
                    <a:pt x="5" y="824"/>
                  </a:lnTo>
                  <a:lnTo>
                    <a:pt x="5" y="819"/>
                  </a:lnTo>
                  <a:lnTo>
                    <a:pt x="5" y="812"/>
                  </a:lnTo>
                  <a:lnTo>
                    <a:pt x="7" y="799"/>
                  </a:lnTo>
                  <a:lnTo>
                    <a:pt x="7" y="799"/>
                  </a:lnTo>
                  <a:lnTo>
                    <a:pt x="9" y="720"/>
                  </a:lnTo>
                  <a:lnTo>
                    <a:pt x="9" y="720"/>
                  </a:lnTo>
                  <a:lnTo>
                    <a:pt x="11" y="700"/>
                  </a:lnTo>
                  <a:lnTo>
                    <a:pt x="11" y="689"/>
                  </a:lnTo>
                  <a:lnTo>
                    <a:pt x="9" y="686"/>
                  </a:lnTo>
                  <a:lnTo>
                    <a:pt x="7" y="684"/>
                  </a:lnTo>
                  <a:lnTo>
                    <a:pt x="7" y="684"/>
                  </a:lnTo>
                  <a:lnTo>
                    <a:pt x="5" y="680"/>
                  </a:lnTo>
                  <a:lnTo>
                    <a:pt x="3" y="677"/>
                  </a:lnTo>
                  <a:lnTo>
                    <a:pt x="3" y="666"/>
                  </a:lnTo>
                  <a:lnTo>
                    <a:pt x="5" y="646"/>
                  </a:lnTo>
                  <a:lnTo>
                    <a:pt x="5" y="646"/>
                  </a:lnTo>
                  <a:lnTo>
                    <a:pt x="11" y="563"/>
                  </a:lnTo>
                  <a:lnTo>
                    <a:pt x="18" y="482"/>
                  </a:lnTo>
                  <a:lnTo>
                    <a:pt x="18" y="482"/>
                  </a:lnTo>
                  <a:lnTo>
                    <a:pt x="21" y="441"/>
                  </a:lnTo>
                  <a:lnTo>
                    <a:pt x="23" y="401"/>
                  </a:lnTo>
                  <a:lnTo>
                    <a:pt x="23" y="401"/>
                  </a:lnTo>
                  <a:lnTo>
                    <a:pt x="25" y="394"/>
                  </a:lnTo>
                  <a:lnTo>
                    <a:pt x="27" y="389"/>
                  </a:lnTo>
                  <a:lnTo>
                    <a:pt x="32" y="376"/>
                  </a:lnTo>
                  <a:lnTo>
                    <a:pt x="32" y="376"/>
                  </a:lnTo>
                  <a:lnTo>
                    <a:pt x="38" y="364"/>
                  </a:lnTo>
                  <a:lnTo>
                    <a:pt x="39" y="358"/>
                  </a:lnTo>
                  <a:lnTo>
                    <a:pt x="41" y="353"/>
                  </a:lnTo>
                  <a:lnTo>
                    <a:pt x="41" y="353"/>
                  </a:lnTo>
                  <a:lnTo>
                    <a:pt x="32" y="356"/>
                  </a:lnTo>
                  <a:lnTo>
                    <a:pt x="27" y="358"/>
                  </a:lnTo>
                  <a:lnTo>
                    <a:pt x="21" y="358"/>
                  </a:lnTo>
                  <a:lnTo>
                    <a:pt x="21" y="358"/>
                  </a:lnTo>
                  <a:lnTo>
                    <a:pt x="12" y="355"/>
                  </a:lnTo>
                  <a:lnTo>
                    <a:pt x="7" y="351"/>
                  </a:lnTo>
                  <a:lnTo>
                    <a:pt x="5" y="347"/>
                  </a:lnTo>
                  <a:lnTo>
                    <a:pt x="5" y="347"/>
                  </a:lnTo>
                  <a:lnTo>
                    <a:pt x="2" y="338"/>
                  </a:lnTo>
                  <a:lnTo>
                    <a:pt x="2" y="338"/>
                  </a:lnTo>
                  <a:lnTo>
                    <a:pt x="3" y="331"/>
                  </a:lnTo>
                  <a:lnTo>
                    <a:pt x="3" y="324"/>
                  </a:lnTo>
                  <a:lnTo>
                    <a:pt x="3" y="324"/>
                  </a:lnTo>
                  <a:lnTo>
                    <a:pt x="2" y="319"/>
                  </a:lnTo>
                  <a:lnTo>
                    <a:pt x="0" y="315"/>
                  </a:lnTo>
                  <a:lnTo>
                    <a:pt x="0" y="311"/>
                  </a:lnTo>
                  <a:lnTo>
                    <a:pt x="0" y="311"/>
                  </a:lnTo>
                  <a:lnTo>
                    <a:pt x="3" y="306"/>
                  </a:lnTo>
                  <a:lnTo>
                    <a:pt x="3" y="304"/>
                  </a:lnTo>
                  <a:lnTo>
                    <a:pt x="3" y="301"/>
                  </a:lnTo>
                  <a:lnTo>
                    <a:pt x="3" y="301"/>
                  </a:lnTo>
                  <a:lnTo>
                    <a:pt x="3" y="290"/>
                  </a:lnTo>
                  <a:lnTo>
                    <a:pt x="9" y="281"/>
                  </a:lnTo>
                  <a:lnTo>
                    <a:pt x="9" y="281"/>
                  </a:lnTo>
                  <a:lnTo>
                    <a:pt x="14" y="270"/>
                  </a:lnTo>
                  <a:lnTo>
                    <a:pt x="16" y="263"/>
                  </a:lnTo>
                  <a:lnTo>
                    <a:pt x="18" y="257"/>
                  </a:lnTo>
                  <a:lnTo>
                    <a:pt x="18" y="257"/>
                  </a:lnTo>
                  <a:lnTo>
                    <a:pt x="20" y="241"/>
                  </a:lnTo>
                  <a:lnTo>
                    <a:pt x="23" y="227"/>
                  </a:lnTo>
                  <a:lnTo>
                    <a:pt x="23" y="227"/>
                  </a:lnTo>
                  <a:lnTo>
                    <a:pt x="27" y="211"/>
                  </a:lnTo>
                  <a:lnTo>
                    <a:pt x="32" y="195"/>
                  </a:lnTo>
                  <a:lnTo>
                    <a:pt x="32" y="195"/>
                  </a:lnTo>
                  <a:lnTo>
                    <a:pt x="36" y="189"/>
                  </a:lnTo>
                  <a:lnTo>
                    <a:pt x="39" y="186"/>
                  </a:lnTo>
                  <a:lnTo>
                    <a:pt x="48" y="178"/>
                  </a:lnTo>
                  <a:lnTo>
                    <a:pt x="48" y="178"/>
                  </a:lnTo>
                  <a:lnTo>
                    <a:pt x="59" y="173"/>
                  </a:lnTo>
                  <a:lnTo>
                    <a:pt x="65" y="171"/>
                  </a:lnTo>
                  <a:lnTo>
                    <a:pt x="68" y="168"/>
                  </a:lnTo>
                  <a:lnTo>
                    <a:pt x="68" y="168"/>
                  </a:lnTo>
                  <a:lnTo>
                    <a:pt x="79" y="155"/>
                  </a:lnTo>
                  <a:lnTo>
                    <a:pt x="92" y="146"/>
                  </a:lnTo>
                  <a:lnTo>
                    <a:pt x="92" y="146"/>
                  </a:lnTo>
                  <a:lnTo>
                    <a:pt x="93" y="142"/>
                  </a:lnTo>
                  <a:lnTo>
                    <a:pt x="95" y="139"/>
                  </a:lnTo>
                  <a:lnTo>
                    <a:pt x="93" y="130"/>
                  </a:lnTo>
                  <a:lnTo>
                    <a:pt x="93" y="130"/>
                  </a:lnTo>
                  <a:lnTo>
                    <a:pt x="92" y="123"/>
                  </a:lnTo>
                  <a:lnTo>
                    <a:pt x="88" y="117"/>
                  </a:lnTo>
                  <a:lnTo>
                    <a:pt x="88" y="117"/>
                  </a:lnTo>
                  <a:lnTo>
                    <a:pt x="84" y="108"/>
                  </a:lnTo>
                  <a:lnTo>
                    <a:pt x="83" y="103"/>
                  </a:lnTo>
                  <a:lnTo>
                    <a:pt x="81" y="99"/>
                  </a:lnTo>
                  <a:lnTo>
                    <a:pt x="81" y="99"/>
                  </a:lnTo>
                  <a:lnTo>
                    <a:pt x="75" y="87"/>
                  </a:lnTo>
                  <a:lnTo>
                    <a:pt x="72" y="74"/>
                  </a:lnTo>
                  <a:lnTo>
                    <a:pt x="72" y="74"/>
                  </a:lnTo>
                  <a:lnTo>
                    <a:pt x="66" y="78"/>
                  </a:lnTo>
                  <a:lnTo>
                    <a:pt x="63" y="83"/>
                  </a:lnTo>
                  <a:lnTo>
                    <a:pt x="61" y="88"/>
                  </a:lnTo>
                  <a:lnTo>
                    <a:pt x="61" y="94"/>
                  </a:lnTo>
                  <a:lnTo>
                    <a:pt x="61" y="94"/>
                  </a:lnTo>
                  <a:lnTo>
                    <a:pt x="63" y="101"/>
                  </a:lnTo>
                  <a:lnTo>
                    <a:pt x="68" y="106"/>
                  </a:lnTo>
                  <a:lnTo>
                    <a:pt x="68" y="106"/>
                  </a:lnTo>
                  <a:lnTo>
                    <a:pt x="75" y="110"/>
                  </a:lnTo>
                  <a:lnTo>
                    <a:pt x="79" y="112"/>
                  </a:lnTo>
                  <a:lnTo>
                    <a:pt x="81" y="115"/>
                  </a:lnTo>
                  <a:lnTo>
                    <a:pt x="81" y="115"/>
                  </a:lnTo>
                  <a:lnTo>
                    <a:pt x="75" y="112"/>
                  </a:lnTo>
                  <a:lnTo>
                    <a:pt x="70" y="108"/>
                  </a:lnTo>
                  <a:lnTo>
                    <a:pt x="65" y="105"/>
                  </a:lnTo>
                  <a:lnTo>
                    <a:pt x="61" y="97"/>
                  </a:lnTo>
                  <a:lnTo>
                    <a:pt x="61" y="97"/>
                  </a:lnTo>
                  <a:lnTo>
                    <a:pt x="59" y="92"/>
                  </a:lnTo>
                  <a:lnTo>
                    <a:pt x="59" y="88"/>
                  </a:lnTo>
                  <a:lnTo>
                    <a:pt x="61" y="83"/>
                  </a:lnTo>
                  <a:lnTo>
                    <a:pt x="63" y="79"/>
                  </a:lnTo>
                  <a:lnTo>
                    <a:pt x="63" y="79"/>
                  </a:lnTo>
                  <a:lnTo>
                    <a:pt x="68" y="74"/>
                  </a:lnTo>
                  <a:lnTo>
                    <a:pt x="70" y="72"/>
                  </a:lnTo>
                  <a:lnTo>
                    <a:pt x="70" y="69"/>
                  </a:lnTo>
                  <a:lnTo>
                    <a:pt x="70" y="69"/>
                  </a:lnTo>
                  <a:lnTo>
                    <a:pt x="72" y="65"/>
                  </a:lnTo>
                  <a:lnTo>
                    <a:pt x="74" y="61"/>
                  </a:lnTo>
                  <a:lnTo>
                    <a:pt x="75" y="60"/>
                  </a:lnTo>
                  <a:lnTo>
                    <a:pt x="75" y="56"/>
                  </a:lnTo>
                  <a:lnTo>
                    <a:pt x="75" y="56"/>
                  </a:lnTo>
                  <a:lnTo>
                    <a:pt x="74" y="43"/>
                  </a:lnTo>
                  <a:lnTo>
                    <a:pt x="74" y="43"/>
                  </a:lnTo>
                  <a:lnTo>
                    <a:pt x="75" y="36"/>
                  </a:lnTo>
                  <a:lnTo>
                    <a:pt x="75" y="29"/>
                  </a:lnTo>
                  <a:lnTo>
                    <a:pt x="75" y="29"/>
                  </a:lnTo>
                  <a:lnTo>
                    <a:pt x="77" y="25"/>
                  </a:lnTo>
                  <a:lnTo>
                    <a:pt x="81" y="24"/>
                  </a:lnTo>
                  <a:lnTo>
                    <a:pt x="84" y="20"/>
                  </a:lnTo>
                  <a:lnTo>
                    <a:pt x="86" y="18"/>
                  </a:lnTo>
                  <a:lnTo>
                    <a:pt x="86" y="18"/>
                  </a:lnTo>
                  <a:lnTo>
                    <a:pt x="88" y="15"/>
                  </a:lnTo>
                  <a:lnTo>
                    <a:pt x="92" y="11"/>
                  </a:lnTo>
                  <a:lnTo>
                    <a:pt x="99" y="6"/>
                  </a:lnTo>
                  <a:lnTo>
                    <a:pt x="99" y="6"/>
                  </a:lnTo>
                  <a:lnTo>
                    <a:pt x="106" y="0"/>
                  </a:lnTo>
                  <a:lnTo>
                    <a:pt x="115" y="0"/>
                  </a:lnTo>
                  <a:lnTo>
                    <a:pt x="115" y="0"/>
                  </a:lnTo>
                  <a:lnTo>
                    <a:pt x="128" y="0"/>
                  </a:lnTo>
                  <a:lnTo>
                    <a:pt x="137" y="4"/>
                  </a:lnTo>
                  <a:lnTo>
                    <a:pt x="147" y="9"/>
                  </a:lnTo>
                  <a:lnTo>
                    <a:pt x="155" y="18"/>
                  </a:lnTo>
                  <a:lnTo>
                    <a:pt x="155" y="18"/>
                  </a:lnTo>
                  <a:lnTo>
                    <a:pt x="158" y="25"/>
                  </a:lnTo>
                  <a:lnTo>
                    <a:pt x="160" y="33"/>
                  </a:lnTo>
                  <a:lnTo>
                    <a:pt x="162" y="47"/>
                  </a:lnTo>
                  <a:lnTo>
                    <a:pt x="162" y="47"/>
                  </a:lnTo>
                  <a:lnTo>
                    <a:pt x="162" y="58"/>
                  </a:lnTo>
                  <a:lnTo>
                    <a:pt x="162" y="63"/>
                  </a:lnTo>
                  <a:lnTo>
                    <a:pt x="162" y="67"/>
                  </a:lnTo>
                  <a:lnTo>
                    <a:pt x="162" y="67"/>
                  </a:lnTo>
                  <a:lnTo>
                    <a:pt x="165" y="72"/>
                  </a:lnTo>
                  <a:lnTo>
                    <a:pt x="165" y="74"/>
                  </a:lnTo>
                  <a:lnTo>
                    <a:pt x="167" y="78"/>
                  </a:lnTo>
                  <a:lnTo>
                    <a:pt x="167" y="78"/>
                  </a:lnTo>
                  <a:lnTo>
                    <a:pt x="167" y="81"/>
                  </a:lnTo>
                  <a:lnTo>
                    <a:pt x="169" y="87"/>
                  </a:lnTo>
                  <a:lnTo>
                    <a:pt x="171" y="92"/>
                  </a:lnTo>
                  <a:lnTo>
                    <a:pt x="171" y="94"/>
                  </a:lnTo>
                  <a:lnTo>
                    <a:pt x="169" y="96"/>
                  </a:lnTo>
                  <a:lnTo>
                    <a:pt x="169" y="96"/>
                  </a:lnTo>
                  <a:lnTo>
                    <a:pt x="171" y="92"/>
                  </a:lnTo>
                  <a:lnTo>
                    <a:pt x="169" y="88"/>
                  </a:lnTo>
                  <a:lnTo>
                    <a:pt x="167" y="87"/>
                  </a:lnTo>
                  <a:lnTo>
                    <a:pt x="165" y="83"/>
                  </a:lnTo>
                  <a:lnTo>
                    <a:pt x="165" y="83"/>
                  </a:lnTo>
                  <a:lnTo>
                    <a:pt x="167" y="88"/>
                  </a:lnTo>
                  <a:lnTo>
                    <a:pt x="167" y="92"/>
                  </a:lnTo>
                  <a:lnTo>
                    <a:pt x="165" y="101"/>
                  </a:lnTo>
                  <a:lnTo>
                    <a:pt x="165" y="101"/>
                  </a:lnTo>
                  <a:lnTo>
                    <a:pt x="160" y="106"/>
                  </a:lnTo>
                  <a:lnTo>
                    <a:pt x="158" y="108"/>
                  </a:lnTo>
                  <a:lnTo>
                    <a:pt x="156" y="112"/>
                  </a:lnTo>
                  <a:lnTo>
                    <a:pt x="156" y="112"/>
                  </a:lnTo>
                  <a:lnTo>
                    <a:pt x="162" y="115"/>
                  </a:lnTo>
                  <a:lnTo>
                    <a:pt x="165" y="117"/>
                  </a:lnTo>
                  <a:lnTo>
                    <a:pt x="167" y="121"/>
                  </a:lnTo>
                  <a:lnTo>
                    <a:pt x="167" y="121"/>
                  </a:lnTo>
                  <a:lnTo>
                    <a:pt x="169" y="126"/>
                  </a:lnTo>
                  <a:lnTo>
                    <a:pt x="167" y="128"/>
                  </a:lnTo>
                  <a:lnTo>
                    <a:pt x="164" y="132"/>
                  </a:lnTo>
                  <a:lnTo>
                    <a:pt x="160" y="133"/>
                  </a:lnTo>
                  <a:lnTo>
                    <a:pt x="160" y="133"/>
                  </a:lnTo>
                  <a:lnTo>
                    <a:pt x="171" y="142"/>
                  </a:lnTo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712917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3"/>
          <p:cNvSpPr>
            <a:spLocks noChangeArrowheads="1"/>
          </p:cNvSpPr>
          <p:nvPr/>
        </p:nvSpPr>
        <p:spPr bwMode="auto">
          <a:xfrm>
            <a:off x="6163155" y="2160274"/>
            <a:ext cx="3510438" cy="35461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1000" tIns="42120" rIns="81000" bIns="42120"/>
          <a:lstStyle/>
          <a:p>
            <a:pPr>
              <a:lnSpc>
                <a:spcPts val="1980"/>
              </a:lnSpc>
              <a:spcAft>
                <a:spcPts val="990"/>
              </a:spcAft>
              <a:buClr>
                <a:srgbClr val="1E6E04"/>
              </a:buClr>
            </a:pPr>
            <a:endParaRPr lang="en-GB" altLang="en-US" sz="1440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ZA" smtClean="0"/>
              <a:t>Public resources and services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16C0488-217C-405E-84A7-2C6B75A710C1}" type="slidenum">
              <a:rPr lang="en-US" smtClean="0"/>
              <a:t>6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573176" y="695344"/>
            <a:ext cx="48381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400" b="1" i="1" dirty="0" smtClean="0">
                <a:latin typeface="+mj-lt"/>
              </a:rPr>
              <a:t>The role of the Private Sector</a:t>
            </a:r>
            <a:endParaRPr lang="en-US" sz="2400" b="1" i="1" dirty="0">
              <a:latin typeface="+mj-lt"/>
            </a:endParaRPr>
          </a:p>
        </p:txBody>
      </p:sp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1269694224"/>
              </p:ext>
            </p:extLst>
          </p:nvPr>
        </p:nvGraphicFramePr>
        <p:xfrm>
          <a:off x="1508779" y="1396870"/>
          <a:ext cx="8958053" cy="454244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9" name="Freeform 25"/>
          <p:cNvSpPr>
            <a:spLocks noEditPoints="1"/>
          </p:cNvSpPr>
          <p:nvPr/>
        </p:nvSpPr>
        <p:spPr bwMode="auto">
          <a:xfrm>
            <a:off x="573176" y="898981"/>
            <a:ext cx="10887659" cy="5730419"/>
          </a:xfrm>
          <a:custGeom>
            <a:avLst/>
            <a:gdLst/>
            <a:ahLst/>
            <a:cxnLst>
              <a:cxn ang="0">
                <a:pos x="555" y="276"/>
              </a:cxn>
              <a:cxn ang="0">
                <a:pos x="544" y="262"/>
              </a:cxn>
              <a:cxn ang="0">
                <a:pos x="538" y="263"/>
              </a:cxn>
              <a:cxn ang="0">
                <a:pos x="520" y="204"/>
              </a:cxn>
              <a:cxn ang="0">
                <a:pos x="438" y="296"/>
              </a:cxn>
              <a:cxn ang="0">
                <a:pos x="418" y="219"/>
              </a:cxn>
              <a:cxn ang="0">
                <a:pos x="355" y="226"/>
              </a:cxn>
              <a:cxn ang="0">
                <a:pos x="326" y="309"/>
              </a:cxn>
              <a:cxn ang="0">
                <a:pos x="301" y="319"/>
              </a:cxn>
              <a:cxn ang="0">
                <a:pos x="246" y="387"/>
              </a:cxn>
              <a:cxn ang="0">
                <a:pos x="239" y="384"/>
              </a:cxn>
              <a:cxn ang="0">
                <a:pos x="223" y="382"/>
              </a:cxn>
              <a:cxn ang="0">
                <a:pos x="191" y="384"/>
              </a:cxn>
              <a:cxn ang="0">
                <a:pos x="186" y="400"/>
              </a:cxn>
              <a:cxn ang="0">
                <a:pos x="165" y="401"/>
              </a:cxn>
              <a:cxn ang="0">
                <a:pos x="151" y="383"/>
              </a:cxn>
              <a:cxn ang="0">
                <a:pos x="94" y="380"/>
              </a:cxn>
              <a:cxn ang="0">
                <a:pos x="57" y="400"/>
              </a:cxn>
              <a:cxn ang="0">
                <a:pos x="47" y="389"/>
              </a:cxn>
              <a:cxn ang="0">
                <a:pos x="41" y="391"/>
              </a:cxn>
              <a:cxn ang="0">
                <a:pos x="32" y="403"/>
              </a:cxn>
              <a:cxn ang="0">
                <a:pos x="24" y="407"/>
              </a:cxn>
              <a:cxn ang="0">
                <a:pos x="19" y="415"/>
              </a:cxn>
              <a:cxn ang="0">
                <a:pos x="0" y="683"/>
              </a:cxn>
              <a:cxn ang="0">
                <a:pos x="1541" y="426"/>
              </a:cxn>
              <a:cxn ang="0">
                <a:pos x="1545" y="413"/>
              </a:cxn>
              <a:cxn ang="0">
                <a:pos x="1532" y="415"/>
              </a:cxn>
              <a:cxn ang="0">
                <a:pos x="1527" y="407"/>
              </a:cxn>
              <a:cxn ang="0">
                <a:pos x="1519" y="419"/>
              </a:cxn>
              <a:cxn ang="0">
                <a:pos x="1503" y="411"/>
              </a:cxn>
              <a:cxn ang="0">
                <a:pos x="1417" y="392"/>
              </a:cxn>
              <a:cxn ang="0">
                <a:pos x="1397" y="226"/>
              </a:cxn>
              <a:cxn ang="0">
                <a:pos x="1236" y="226"/>
              </a:cxn>
              <a:cxn ang="0">
                <a:pos x="1154" y="161"/>
              </a:cxn>
              <a:cxn ang="0">
                <a:pos x="1097" y="400"/>
              </a:cxn>
              <a:cxn ang="0">
                <a:pos x="1004" y="208"/>
              </a:cxn>
              <a:cxn ang="0">
                <a:pos x="960" y="227"/>
              </a:cxn>
              <a:cxn ang="0">
                <a:pos x="849" y="67"/>
              </a:cxn>
              <a:cxn ang="0">
                <a:pos x="814" y="341"/>
              </a:cxn>
              <a:cxn ang="0">
                <a:pos x="756" y="63"/>
              </a:cxn>
              <a:cxn ang="0">
                <a:pos x="714" y="100"/>
              </a:cxn>
              <a:cxn ang="0">
                <a:pos x="684" y="265"/>
              </a:cxn>
              <a:cxn ang="0">
                <a:pos x="671" y="243"/>
              </a:cxn>
              <a:cxn ang="0">
                <a:pos x="561" y="285"/>
              </a:cxn>
              <a:cxn ang="0">
                <a:pos x="739" y="90"/>
              </a:cxn>
              <a:cxn ang="0">
                <a:pos x="754" y="80"/>
              </a:cxn>
              <a:cxn ang="0">
                <a:pos x="552" y="281"/>
              </a:cxn>
              <a:cxn ang="0">
                <a:pos x="552" y="291"/>
              </a:cxn>
              <a:cxn ang="0">
                <a:pos x="569" y="295"/>
              </a:cxn>
              <a:cxn ang="0">
                <a:pos x="561" y="300"/>
              </a:cxn>
              <a:cxn ang="0">
                <a:pos x="620" y="302"/>
              </a:cxn>
              <a:cxn ang="0">
                <a:pos x="570" y="307"/>
              </a:cxn>
              <a:cxn ang="0">
                <a:pos x="1215" y="324"/>
              </a:cxn>
              <a:cxn ang="0">
                <a:pos x="1399" y="359"/>
              </a:cxn>
              <a:cxn ang="0">
                <a:pos x="1230" y="403"/>
              </a:cxn>
              <a:cxn ang="0">
                <a:pos x="1234" y="374"/>
              </a:cxn>
            </a:cxnLst>
            <a:rect l="0" t="0" r="r" b="b"/>
            <a:pathLst>
              <a:path w="1624" h="803">
                <a:moveTo>
                  <a:pt x="561" y="285"/>
                </a:moveTo>
                <a:cubicBezTo>
                  <a:pt x="561" y="286"/>
                  <a:pt x="561" y="286"/>
                  <a:pt x="561" y="287"/>
                </a:cubicBezTo>
                <a:cubicBezTo>
                  <a:pt x="558" y="287"/>
                  <a:pt x="559" y="284"/>
                  <a:pt x="555" y="287"/>
                </a:cubicBezTo>
                <a:cubicBezTo>
                  <a:pt x="555" y="283"/>
                  <a:pt x="553" y="284"/>
                  <a:pt x="553" y="286"/>
                </a:cubicBezTo>
                <a:cubicBezTo>
                  <a:pt x="551" y="282"/>
                  <a:pt x="558" y="279"/>
                  <a:pt x="555" y="276"/>
                </a:cubicBezTo>
                <a:cubicBezTo>
                  <a:pt x="554" y="274"/>
                  <a:pt x="551" y="272"/>
                  <a:pt x="552" y="269"/>
                </a:cubicBezTo>
                <a:cubicBezTo>
                  <a:pt x="549" y="268"/>
                  <a:pt x="552" y="272"/>
                  <a:pt x="550" y="272"/>
                </a:cubicBezTo>
                <a:cubicBezTo>
                  <a:pt x="549" y="268"/>
                  <a:pt x="546" y="267"/>
                  <a:pt x="546" y="263"/>
                </a:cubicBezTo>
                <a:cubicBezTo>
                  <a:pt x="545" y="264"/>
                  <a:pt x="544" y="268"/>
                  <a:pt x="543" y="267"/>
                </a:cubicBezTo>
                <a:cubicBezTo>
                  <a:pt x="542" y="264"/>
                  <a:pt x="548" y="263"/>
                  <a:pt x="544" y="262"/>
                </a:cubicBezTo>
                <a:cubicBezTo>
                  <a:pt x="544" y="262"/>
                  <a:pt x="543" y="265"/>
                  <a:pt x="543" y="263"/>
                </a:cubicBezTo>
                <a:cubicBezTo>
                  <a:pt x="542" y="261"/>
                  <a:pt x="545" y="259"/>
                  <a:pt x="543" y="258"/>
                </a:cubicBezTo>
                <a:cubicBezTo>
                  <a:pt x="543" y="262"/>
                  <a:pt x="541" y="264"/>
                  <a:pt x="541" y="266"/>
                </a:cubicBezTo>
                <a:cubicBezTo>
                  <a:pt x="539" y="265"/>
                  <a:pt x="543" y="261"/>
                  <a:pt x="539" y="261"/>
                </a:cubicBezTo>
                <a:cubicBezTo>
                  <a:pt x="540" y="263"/>
                  <a:pt x="538" y="265"/>
                  <a:pt x="538" y="263"/>
                </a:cubicBezTo>
                <a:cubicBezTo>
                  <a:pt x="540" y="259"/>
                  <a:pt x="538" y="262"/>
                  <a:pt x="537" y="259"/>
                </a:cubicBezTo>
                <a:cubicBezTo>
                  <a:pt x="539" y="248"/>
                  <a:pt x="534" y="241"/>
                  <a:pt x="533" y="236"/>
                </a:cubicBezTo>
                <a:cubicBezTo>
                  <a:pt x="532" y="229"/>
                  <a:pt x="534" y="221"/>
                  <a:pt x="533" y="212"/>
                </a:cubicBezTo>
                <a:cubicBezTo>
                  <a:pt x="529" y="212"/>
                  <a:pt x="525" y="212"/>
                  <a:pt x="520" y="212"/>
                </a:cubicBezTo>
                <a:cubicBezTo>
                  <a:pt x="520" y="209"/>
                  <a:pt x="520" y="207"/>
                  <a:pt x="520" y="204"/>
                </a:cubicBezTo>
                <a:cubicBezTo>
                  <a:pt x="500" y="204"/>
                  <a:pt x="480" y="204"/>
                  <a:pt x="460" y="204"/>
                </a:cubicBezTo>
                <a:cubicBezTo>
                  <a:pt x="460" y="207"/>
                  <a:pt x="461" y="211"/>
                  <a:pt x="459" y="212"/>
                </a:cubicBezTo>
                <a:cubicBezTo>
                  <a:pt x="454" y="212"/>
                  <a:pt x="449" y="212"/>
                  <a:pt x="444" y="212"/>
                </a:cubicBezTo>
                <a:cubicBezTo>
                  <a:pt x="442" y="238"/>
                  <a:pt x="445" y="269"/>
                  <a:pt x="443" y="296"/>
                </a:cubicBezTo>
                <a:cubicBezTo>
                  <a:pt x="442" y="296"/>
                  <a:pt x="440" y="296"/>
                  <a:pt x="438" y="296"/>
                </a:cubicBezTo>
                <a:cubicBezTo>
                  <a:pt x="438" y="272"/>
                  <a:pt x="438" y="249"/>
                  <a:pt x="438" y="226"/>
                </a:cubicBezTo>
                <a:cubicBezTo>
                  <a:pt x="437" y="223"/>
                  <a:pt x="429" y="227"/>
                  <a:pt x="429" y="223"/>
                </a:cubicBezTo>
                <a:cubicBezTo>
                  <a:pt x="429" y="220"/>
                  <a:pt x="435" y="223"/>
                  <a:pt x="437" y="221"/>
                </a:cubicBezTo>
                <a:cubicBezTo>
                  <a:pt x="437" y="219"/>
                  <a:pt x="437" y="217"/>
                  <a:pt x="437" y="215"/>
                </a:cubicBezTo>
                <a:cubicBezTo>
                  <a:pt x="429" y="213"/>
                  <a:pt x="424" y="217"/>
                  <a:pt x="418" y="219"/>
                </a:cubicBezTo>
                <a:cubicBezTo>
                  <a:pt x="417" y="220"/>
                  <a:pt x="419" y="224"/>
                  <a:pt x="417" y="225"/>
                </a:cubicBezTo>
                <a:cubicBezTo>
                  <a:pt x="399" y="225"/>
                  <a:pt x="379" y="226"/>
                  <a:pt x="361" y="224"/>
                </a:cubicBezTo>
                <a:cubicBezTo>
                  <a:pt x="361" y="218"/>
                  <a:pt x="361" y="212"/>
                  <a:pt x="361" y="206"/>
                </a:cubicBezTo>
                <a:cubicBezTo>
                  <a:pt x="357" y="209"/>
                  <a:pt x="360" y="219"/>
                  <a:pt x="359" y="225"/>
                </a:cubicBezTo>
                <a:cubicBezTo>
                  <a:pt x="358" y="225"/>
                  <a:pt x="354" y="224"/>
                  <a:pt x="355" y="226"/>
                </a:cubicBezTo>
                <a:cubicBezTo>
                  <a:pt x="355" y="254"/>
                  <a:pt x="355" y="282"/>
                  <a:pt x="355" y="309"/>
                </a:cubicBezTo>
                <a:cubicBezTo>
                  <a:pt x="350" y="309"/>
                  <a:pt x="344" y="310"/>
                  <a:pt x="341" y="309"/>
                </a:cubicBezTo>
                <a:cubicBezTo>
                  <a:pt x="342" y="307"/>
                  <a:pt x="341" y="302"/>
                  <a:pt x="342" y="299"/>
                </a:cubicBezTo>
                <a:cubicBezTo>
                  <a:pt x="337" y="299"/>
                  <a:pt x="332" y="299"/>
                  <a:pt x="327" y="299"/>
                </a:cubicBezTo>
                <a:cubicBezTo>
                  <a:pt x="327" y="302"/>
                  <a:pt x="329" y="308"/>
                  <a:pt x="326" y="309"/>
                </a:cubicBezTo>
                <a:cubicBezTo>
                  <a:pt x="325" y="307"/>
                  <a:pt x="326" y="302"/>
                  <a:pt x="325" y="299"/>
                </a:cubicBezTo>
                <a:cubicBezTo>
                  <a:pt x="321" y="299"/>
                  <a:pt x="316" y="299"/>
                  <a:pt x="311" y="299"/>
                </a:cubicBezTo>
                <a:cubicBezTo>
                  <a:pt x="311" y="302"/>
                  <a:pt x="311" y="306"/>
                  <a:pt x="311" y="309"/>
                </a:cubicBezTo>
                <a:cubicBezTo>
                  <a:pt x="308" y="309"/>
                  <a:pt x="305" y="309"/>
                  <a:pt x="302" y="309"/>
                </a:cubicBezTo>
                <a:cubicBezTo>
                  <a:pt x="302" y="312"/>
                  <a:pt x="303" y="317"/>
                  <a:pt x="301" y="319"/>
                </a:cubicBezTo>
                <a:cubicBezTo>
                  <a:pt x="282" y="318"/>
                  <a:pt x="270" y="328"/>
                  <a:pt x="258" y="334"/>
                </a:cubicBezTo>
                <a:cubicBezTo>
                  <a:pt x="255" y="336"/>
                  <a:pt x="249" y="336"/>
                  <a:pt x="248" y="340"/>
                </a:cubicBezTo>
                <a:cubicBezTo>
                  <a:pt x="249" y="342"/>
                  <a:pt x="254" y="339"/>
                  <a:pt x="255" y="341"/>
                </a:cubicBezTo>
                <a:cubicBezTo>
                  <a:pt x="255" y="355"/>
                  <a:pt x="255" y="368"/>
                  <a:pt x="255" y="382"/>
                </a:cubicBezTo>
                <a:cubicBezTo>
                  <a:pt x="253" y="388"/>
                  <a:pt x="247" y="383"/>
                  <a:pt x="246" y="387"/>
                </a:cubicBezTo>
                <a:cubicBezTo>
                  <a:pt x="246" y="384"/>
                  <a:pt x="247" y="383"/>
                  <a:pt x="245" y="383"/>
                </a:cubicBezTo>
                <a:cubicBezTo>
                  <a:pt x="244" y="380"/>
                  <a:pt x="245" y="385"/>
                  <a:pt x="243" y="384"/>
                </a:cubicBezTo>
                <a:cubicBezTo>
                  <a:pt x="242" y="378"/>
                  <a:pt x="242" y="380"/>
                  <a:pt x="241" y="376"/>
                </a:cubicBezTo>
                <a:cubicBezTo>
                  <a:pt x="241" y="379"/>
                  <a:pt x="240" y="379"/>
                  <a:pt x="238" y="378"/>
                </a:cubicBezTo>
                <a:cubicBezTo>
                  <a:pt x="238" y="380"/>
                  <a:pt x="239" y="381"/>
                  <a:pt x="239" y="384"/>
                </a:cubicBezTo>
                <a:cubicBezTo>
                  <a:pt x="238" y="383"/>
                  <a:pt x="238" y="381"/>
                  <a:pt x="236" y="381"/>
                </a:cubicBezTo>
                <a:cubicBezTo>
                  <a:pt x="237" y="386"/>
                  <a:pt x="235" y="382"/>
                  <a:pt x="235" y="383"/>
                </a:cubicBezTo>
                <a:cubicBezTo>
                  <a:pt x="232" y="382"/>
                  <a:pt x="238" y="388"/>
                  <a:pt x="235" y="388"/>
                </a:cubicBezTo>
                <a:cubicBezTo>
                  <a:pt x="232" y="388"/>
                  <a:pt x="228" y="382"/>
                  <a:pt x="227" y="386"/>
                </a:cubicBezTo>
                <a:cubicBezTo>
                  <a:pt x="226" y="385"/>
                  <a:pt x="224" y="384"/>
                  <a:pt x="223" y="382"/>
                </a:cubicBezTo>
                <a:cubicBezTo>
                  <a:pt x="223" y="384"/>
                  <a:pt x="226" y="384"/>
                  <a:pt x="226" y="386"/>
                </a:cubicBezTo>
                <a:cubicBezTo>
                  <a:pt x="219" y="387"/>
                  <a:pt x="210" y="387"/>
                  <a:pt x="203" y="388"/>
                </a:cubicBezTo>
                <a:cubicBezTo>
                  <a:pt x="202" y="394"/>
                  <a:pt x="202" y="402"/>
                  <a:pt x="200" y="407"/>
                </a:cubicBezTo>
                <a:cubicBezTo>
                  <a:pt x="197" y="407"/>
                  <a:pt x="193" y="408"/>
                  <a:pt x="191" y="407"/>
                </a:cubicBezTo>
                <a:cubicBezTo>
                  <a:pt x="191" y="399"/>
                  <a:pt x="191" y="392"/>
                  <a:pt x="191" y="384"/>
                </a:cubicBezTo>
                <a:cubicBezTo>
                  <a:pt x="194" y="384"/>
                  <a:pt x="199" y="387"/>
                  <a:pt x="199" y="384"/>
                </a:cubicBezTo>
                <a:cubicBezTo>
                  <a:pt x="199" y="378"/>
                  <a:pt x="191" y="382"/>
                  <a:pt x="190" y="378"/>
                </a:cubicBezTo>
                <a:cubicBezTo>
                  <a:pt x="189" y="382"/>
                  <a:pt x="190" y="387"/>
                  <a:pt x="190" y="393"/>
                </a:cubicBezTo>
                <a:cubicBezTo>
                  <a:pt x="190" y="398"/>
                  <a:pt x="192" y="407"/>
                  <a:pt x="187" y="407"/>
                </a:cubicBezTo>
                <a:cubicBezTo>
                  <a:pt x="184" y="407"/>
                  <a:pt x="186" y="403"/>
                  <a:pt x="186" y="400"/>
                </a:cubicBezTo>
                <a:cubicBezTo>
                  <a:pt x="183" y="400"/>
                  <a:pt x="180" y="400"/>
                  <a:pt x="177" y="400"/>
                </a:cubicBezTo>
                <a:cubicBezTo>
                  <a:pt x="177" y="403"/>
                  <a:pt x="177" y="405"/>
                  <a:pt x="177" y="407"/>
                </a:cubicBezTo>
                <a:cubicBezTo>
                  <a:pt x="172" y="406"/>
                  <a:pt x="171" y="411"/>
                  <a:pt x="170" y="410"/>
                </a:cubicBezTo>
                <a:cubicBezTo>
                  <a:pt x="168" y="406"/>
                  <a:pt x="172" y="397"/>
                  <a:pt x="168" y="396"/>
                </a:cubicBezTo>
                <a:cubicBezTo>
                  <a:pt x="164" y="395"/>
                  <a:pt x="167" y="400"/>
                  <a:pt x="165" y="401"/>
                </a:cubicBezTo>
                <a:cubicBezTo>
                  <a:pt x="161" y="401"/>
                  <a:pt x="157" y="401"/>
                  <a:pt x="153" y="401"/>
                </a:cubicBezTo>
                <a:cubicBezTo>
                  <a:pt x="153" y="405"/>
                  <a:pt x="154" y="410"/>
                  <a:pt x="153" y="411"/>
                </a:cubicBezTo>
                <a:cubicBezTo>
                  <a:pt x="136" y="411"/>
                  <a:pt x="117" y="412"/>
                  <a:pt x="101" y="411"/>
                </a:cubicBezTo>
                <a:cubicBezTo>
                  <a:pt x="101" y="406"/>
                  <a:pt x="101" y="402"/>
                  <a:pt x="101" y="397"/>
                </a:cubicBezTo>
                <a:cubicBezTo>
                  <a:pt x="118" y="393"/>
                  <a:pt x="136" y="387"/>
                  <a:pt x="151" y="383"/>
                </a:cubicBezTo>
                <a:cubicBezTo>
                  <a:pt x="157" y="381"/>
                  <a:pt x="164" y="381"/>
                  <a:pt x="167" y="377"/>
                </a:cubicBezTo>
                <a:cubicBezTo>
                  <a:pt x="162" y="376"/>
                  <a:pt x="156" y="379"/>
                  <a:pt x="151" y="380"/>
                </a:cubicBezTo>
                <a:cubicBezTo>
                  <a:pt x="133" y="385"/>
                  <a:pt x="115" y="391"/>
                  <a:pt x="97" y="394"/>
                </a:cubicBezTo>
                <a:cubicBezTo>
                  <a:pt x="95" y="397"/>
                  <a:pt x="100" y="406"/>
                  <a:pt x="95" y="407"/>
                </a:cubicBezTo>
                <a:cubicBezTo>
                  <a:pt x="93" y="400"/>
                  <a:pt x="95" y="389"/>
                  <a:pt x="94" y="380"/>
                </a:cubicBezTo>
                <a:cubicBezTo>
                  <a:pt x="93" y="378"/>
                  <a:pt x="95" y="378"/>
                  <a:pt x="96" y="377"/>
                </a:cubicBezTo>
                <a:cubicBezTo>
                  <a:pt x="90" y="369"/>
                  <a:pt x="69" y="369"/>
                  <a:pt x="64" y="378"/>
                </a:cubicBezTo>
                <a:cubicBezTo>
                  <a:pt x="68" y="380"/>
                  <a:pt x="64" y="391"/>
                  <a:pt x="66" y="396"/>
                </a:cubicBezTo>
                <a:cubicBezTo>
                  <a:pt x="63" y="393"/>
                  <a:pt x="60" y="399"/>
                  <a:pt x="58" y="395"/>
                </a:cubicBezTo>
                <a:cubicBezTo>
                  <a:pt x="57" y="397"/>
                  <a:pt x="59" y="401"/>
                  <a:pt x="57" y="400"/>
                </a:cubicBezTo>
                <a:cubicBezTo>
                  <a:pt x="57" y="397"/>
                  <a:pt x="55" y="396"/>
                  <a:pt x="53" y="393"/>
                </a:cubicBezTo>
                <a:cubicBezTo>
                  <a:pt x="54" y="395"/>
                  <a:pt x="53" y="397"/>
                  <a:pt x="51" y="398"/>
                </a:cubicBezTo>
                <a:cubicBezTo>
                  <a:pt x="50" y="395"/>
                  <a:pt x="54" y="392"/>
                  <a:pt x="51" y="392"/>
                </a:cubicBezTo>
                <a:cubicBezTo>
                  <a:pt x="50" y="392"/>
                  <a:pt x="50" y="396"/>
                  <a:pt x="47" y="394"/>
                </a:cubicBezTo>
                <a:cubicBezTo>
                  <a:pt x="47" y="392"/>
                  <a:pt x="50" y="389"/>
                  <a:pt x="47" y="389"/>
                </a:cubicBezTo>
                <a:cubicBezTo>
                  <a:pt x="47" y="387"/>
                  <a:pt x="47" y="392"/>
                  <a:pt x="45" y="392"/>
                </a:cubicBezTo>
                <a:cubicBezTo>
                  <a:pt x="45" y="390"/>
                  <a:pt x="46" y="390"/>
                  <a:pt x="46" y="389"/>
                </a:cubicBezTo>
                <a:cubicBezTo>
                  <a:pt x="44" y="386"/>
                  <a:pt x="44" y="392"/>
                  <a:pt x="43" y="390"/>
                </a:cubicBezTo>
                <a:cubicBezTo>
                  <a:pt x="43" y="389"/>
                  <a:pt x="44" y="386"/>
                  <a:pt x="42" y="387"/>
                </a:cubicBezTo>
                <a:cubicBezTo>
                  <a:pt x="41" y="388"/>
                  <a:pt x="42" y="391"/>
                  <a:pt x="41" y="391"/>
                </a:cubicBezTo>
                <a:cubicBezTo>
                  <a:pt x="40" y="388"/>
                  <a:pt x="41" y="394"/>
                  <a:pt x="38" y="391"/>
                </a:cubicBezTo>
                <a:cubicBezTo>
                  <a:pt x="37" y="396"/>
                  <a:pt x="36" y="399"/>
                  <a:pt x="38" y="402"/>
                </a:cubicBezTo>
                <a:cubicBezTo>
                  <a:pt x="35" y="399"/>
                  <a:pt x="38" y="405"/>
                  <a:pt x="37" y="406"/>
                </a:cubicBezTo>
                <a:cubicBezTo>
                  <a:pt x="35" y="403"/>
                  <a:pt x="35" y="402"/>
                  <a:pt x="32" y="400"/>
                </a:cubicBezTo>
                <a:cubicBezTo>
                  <a:pt x="32" y="402"/>
                  <a:pt x="34" y="402"/>
                  <a:pt x="32" y="403"/>
                </a:cubicBezTo>
                <a:cubicBezTo>
                  <a:pt x="32" y="398"/>
                  <a:pt x="30" y="404"/>
                  <a:pt x="30" y="399"/>
                </a:cubicBezTo>
                <a:cubicBezTo>
                  <a:pt x="28" y="401"/>
                  <a:pt x="30" y="404"/>
                  <a:pt x="27" y="407"/>
                </a:cubicBezTo>
                <a:cubicBezTo>
                  <a:pt x="26" y="404"/>
                  <a:pt x="26" y="401"/>
                  <a:pt x="25" y="400"/>
                </a:cubicBezTo>
                <a:cubicBezTo>
                  <a:pt x="25" y="403"/>
                  <a:pt x="24" y="407"/>
                  <a:pt x="23" y="403"/>
                </a:cubicBezTo>
                <a:cubicBezTo>
                  <a:pt x="20" y="403"/>
                  <a:pt x="27" y="406"/>
                  <a:pt x="24" y="407"/>
                </a:cubicBezTo>
                <a:cubicBezTo>
                  <a:pt x="22" y="407"/>
                  <a:pt x="23" y="405"/>
                  <a:pt x="21" y="405"/>
                </a:cubicBezTo>
                <a:cubicBezTo>
                  <a:pt x="20" y="410"/>
                  <a:pt x="25" y="410"/>
                  <a:pt x="25" y="413"/>
                </a:cubicBezTo>
                <a:cubicBezTo>
                  <a:pt x="24" y="412"/>
                  <a:pt x="24" y="411"/>
                  <a:pt x="22" y="411"/>
                </a:cubicBezTo>
                <a:cubicBezTo>
                  <a:pt x="22" y="411"/>
                  <a:pt x="23" y="413"/>
                  <a:pt x="22" y="413"/>
                </a:cubicBezTo>
                <a:cubicBezTo>
                  <a:pt x="19" y="411"/>
                  <a:pt x="23" y="418"/>
                  <a:pt x="19" y="415"/>
                </a:cubicBezTo>
                <a:cubicBezTo>
                  <a:pt x="19" y="418"/>
                  <a:pt x="21" y="417"/>
                  <a:pt x="21" y="419"/>
                </a:cubicBezTo>
                <a:cubicBezTo>
                  <a:pt x="20" y="419"/>
                  <a:pt x="19" y="418"/>
                  <a:pt x="19" y="417"/>
                </a:cubicBezTo>
                <a:cubicBezTo>
                  <a:pt x="17" y="417"/>
                  <a:pt x="20" y="421"/>
                  <a:pt x="19" y="421"/>
                </a:cubicBezTo>
                <a:cubicBezTo>
                  <a:pt x="13" y="421"/>
                  <a:pt x="7" y="421"/>
                  <a:pt x="0" y="421"/>
                </a:cubicBezTo>
                <a:cubicBezTo>
                  <a:pt x="0" y="800"/>
                  <a:pt x="0" y="303"/>
                  <a:pt x="0" y="683"/>
                </a:cubicBezTo>
                <a:cubicBezTo>
                  <a:pt x="541" y="683"/>
                  <a:pt x="1083" y="683"/>
                  <a:pt x="1624" y="683"/>
                </a:cubicBezTo>
                <a:cubicBezTo>
                  <a:pt x="1624" y="305"/>
                  <a:pt x="1624" y="803"/>
                  <a:pt x="1624" y="426"/>
                </a:cubicBezTo>
                <a:cubicBezTo>
                  <a:pt x="1599" y="427"/>
                  <a:pt x="1570" y="427"/>
                  <a:pt x="1545" y="426"/>
                </a:cubicBezTo>
                <a:cubicBezTo>
                  <a:pt x="1545" y="425"/>
                  <a:pt x="1547" y="423"/>
                  <a:pt x="1545" y="422"/>
                </a:cubicBezTo>
                <a:cubicBezTo>
                  <a:pt x="1545" y="425"/>
                  <a:pt x="1544" y="427"/>
                  <a:pt x="1541" y="426"/>
                </a:cubicBezTo>
                <a:cubicBezTo>
                  <a:pt x="1542" y="425"/>
                  <a:pt x="1546" y="423"/>
                  <a:pt x="1544" y="422"/>
                </a:cubicBezTo>
                <a:cubicBezTo>
                  <a:pt x="1543" y="426"/>
                  <a:pt x="1540" y="423"/>
                  <a:pt x="1539" y="424"/>
                </a:cubicBezTo>
                <a:cubicBezTo>
                  <a:pt x="1540" y="421"/>
                  <a:pt x="1545" y="419"/>
                  <a:pt x="1544" y="417"/>
                </a:cubicBezTo>
                <a:cubicBezTo>
                  <a:pt x="1543" y="418"/>
                  <a:pt x="1541" y="422"/>
                  <a:pt x="1540" y="420"/>
                </a:cubicBezTo>
                <a:cubicBezTo>
                  <a:pt x="1540" y="417"/>
                  <a:pt x="1547" y="416"/>
                  <a:pt x="1545" y="413"/>
                </a:cubicBezTo>
                <a:cubicBezTo>
                  <a:pt x="1544" y="416"/>
                  <a:pt x="1542" y="418"/>
                  <a:pt x="1542" y="415"/>
                </a:cubicBezTo>
                <a:cubicBezTo>
                  <a:pt x="1542" y="416"/>
                  <a:pt x="1539" y="415"/>
                  <a:pt x="1538" y="419"/>
                </a:cubicBezTo>
                <a:cubicBezTo>
                  <a:pt x="1539" y="414"/>
                  <a:pt x="1536" y="421"/>
                  <a:pt x="1533" y="419"/>
                </a:cubicBezTo>
                <a:cubicBezTo>
                  <a:pt x="1534" y="417"/>
                  <a:pt x="1537" y="413"/>
                  <a:pt x="1535" y="410"/>
                </a:cubicBezTo>
                <a:cubicBezTo>
                  <a:pt x="1536" y="413"/>
                  <a:pt x="1533" y="416"/>
                  <a:pt x="1532" y="415"/>
                </a:cubicBezTo>
                <a:cubicBezTo>
                  <a:pt x="1532" y="414"/>
                  <a:pt x="1533" y="411"/>
                  <a:pt x="1532" y="411"/>
                </a:cubicBezTo>
                <a:cubicBezTo>
                  <a:pt x="1532" y="413"/>
                  <a:pt x="1531" y="414"/>
                  <a:pt x="1530" y="415"/>
                </a:cubicBezTo>
                <a:cubicBezTo>
                  <a:pt x="1531" y="411"/>
                  <a:pt x="1532" y="410"/>
                  <a:pt x="1530" y="408"/>
                </a:cubicBezTo>
                <a:cubicBezTo>
                  <a:pt x="1530" y="409"/>
                  <a:pt x="1528" y="410"/>
                  <a:pt x="1528" y="411"/>
                </a:cubicBezTo>
                <a:cubicBezTo>
                  <a:pt x="1527" y="410"/>
                  <a:pt x="1529" y="407"/>
                  <a:pt x="1527" y="407"/>
                </a:cubicBezTo>
                <a:cubicBezTo>
                  <a:pt x="1527" y="411"/>
                  <a:pt x="1526" y="417"/>
                  <a:pt x="1523" y="414"/>
                </a:cubicBezTo>
                <a:cubicBezTo>
                  <a:pt x="1524" y="417"/>
                  <a:pt x="1524" y="418"/>
                  <a:pt x="1521" y="419"/>
                </a:cubicBezTo>
                <a:cubicBezTo>
                  <a:pt x="1522" y="417"/>
                  <a:pt x="1523" y="415"/>
                  <a:pt x="1521" y="413"/>
                </a:cubicBezTo>
                <a:cubicBezTo>
                  <a:pt x="1521" y="415"/>
                  <a:pt x="1522" y="418"/>
                  <a:pt x="1520" y="418"/>
                </a:cubicBezTo>
                <a:cubicBezTo>
                  <a:pt x="1521" y="413"/>
                  <a:pt x="1518" y="417"/>
                  <a:pt x="1519" y="419"/>
                </a:cubicBezTo>
                <a:cubicBezTo>
                  <a:pt x="1517" y="419"/>
                  <a:pt x="1519" y="409"/>
                  <a:pt x="1517" y="409"/>
                </a:cubicBezTo>
                <a:cubicBezTo>
                  <a:pt x="1518" y="413"/>
                  <a:pt x="1516" y="415"/>
                  <a:pt x="1516" y="417"/>
                </a:cubicBezTo>
                <a:cubicBezTo>
                  <a:pt x="1514" y="413"/>
                  <a:pt x="1513" y="417"/>
                  <a:pt x="1511" y="417"/>
                </a:cubicBezTo>
                <a:cubicBezTo>
                  <a:pt x="1510" y="415"/>
                  <a:pt x="1512" y="411"/>
                  <a:pt x="1510" y="411"/>
                </a:cubicBezTo>
                <a:cubicBezTo>
                  <a:pt x="1505" y="409"/>
                  <a:pt x="1508" y="410"/>
                  <a:pt x="1503" y="411"/>
                </a:cubicBezTo>
                <a:cubicBezTo>
                  <a:pt x="1502" y="409"/>
                  <a:pt x="1503" y="406"/>
                  <a:pt x="1503" y="403"/>
                </a:cubicBezTo>
                <a:cubicBezTo>
                  <a:pt x="1500" y="403"/>
                  <a:pt x="1496" y="404"/>
                  <a:pt x="1495" y="402"/>
                </a:cubicBezTo>
                <a:cubicBezTo>
                  <a:pt x="1495" y="400"/>
                  <a:pt x="1495" y="398"/>
                  <a:pt x="1495" y="395"/>
                </a:cubicBezTo>
                <a:cubicBezTo>
                  <a:pt x="1489" y="396"/>
                  <a:pt x="1485" y="395"/>
                  <a:pt x="1484" y="392"/>
                </a:cubicBezTo>
                <a:cubicBezTo>
                  <a:pt x="1461" y="392"/>
                  <a:pt x="1439" y="389"/>
                  <a:pt x="1417" y="392"/>
                </a:cubicBezTo>
                <a:cubicBezTo>
                  <a:pt x="1417" y="394"/>
                  <a:pt x="1418" y="397"/>
                  <a:pt x="1417" y="398"/>
                </a:cubicBezTo>
                <a:cubicBezTo>
                  <a:pt x="1412" y="398"/>
                  <a:pt x="1406" y="399"/>
                  <a:pt x="1403" y="398"/>
                </a:cubicBezTo>
                <a:cubicBezTo>
                  <a:pt x="1403" y="375"/>
                  <a:pt x="1403" y="352"/>
                  <a:pt x="1403" y="330"/>
                </a:cubicBezTo>
                <a:cubicBezTo>
                  <a:pt x="1403" y="328"/>
                  <a:pt x="1399" y="330"/>
                  <a:pt x="1399" y="328"/>
                </a:cubicBezTo>
                <a:cubicBezTo>
                  <a:pt x="1398" y="294"/>
                  <a:pt x="1399" y="259"/>
                  <a:pt x="1397" y="226"/>
                </a:cubicBezTo>
                <a:cubicBezTo>
                  <a:pt x="1356" y="226"/>
                  <a:pt x="1314" y="226"/>
                  <a:pt x="1273" y="226"/>
                </a:cubicBezTo>
                <a:cubicBezTo>
                  <a:pt x="1273" y="223"/>
                  <a:pt x="1273" y="219"/>
                  <a:pt x="1273" y="216"/>
                </a:cubicBezTo>
                <a:cubicBezTo>
                  <a:pt x="1267" y="216"/>
                  <a:pt x="1261" y="216"/>
                  <a:pt x="1256" y="216"/>
                </a:cubicBezTo>
                <a:cubicBezTo>
                  <a:pt x="1255" y="219"/>
                  <a:pt x="1257" y="224"/>
                  <a:pt x="1255" y="226"/>
                </a:cubicBezTo>
                <a:cubicBezTo>
                  <a:pt x="1249" y="226"/>
                  <a:pt x="1242" y="226"/>
                  <a:pt x="1236" y="226"/>
                </a:cubicBezTo>
                <a:cubicBezTo>
                  <a:pt x="1236" y="254"/>
                  <a:pt x="1236" y="282"/>
                  <a:pt x="1236" y="309"/>
                </a:cubicBezTo>
                <a:cubicBezTo>
                  <a:pt x="1226" y="315"/>
                  <a:pt x="1214" y="319"/>
                  <a:pt x="1199" y="318"/>
                </a:cubicBezTo>
                <a:cubicBezTo>
                  <a:pt x="1199" y="276"/>
                  <a:pt x="1199" y="234"/>
                  <a:pt x="1199" y="192"/>
                </a:cubicBezTo>
                <a:cubicBezTo>
                  <a:pt x="1195" y="192"/>
                  <a:pt x="1196" y="190"/>
                  <a:pt x="1192" y="189"/>
                </a:cubicBezTo>
                <a:cubicBezTo>
                  <a:pt x="1185" y="174"/>
                  <a:pt x="1172" y="165"/>
                  <a:pt x="1154" y="161"/>
                </a:cubicBezTo>
                <a:cubicBezTo>
                  <a:pt x="1152" y="151"/>
                  <a:pt x="1151" y="139"/>
                  <a:pt x="1149" y="129"/>
                </a:cubicBezTo>
                <a:cubicBezTo>
                  <a:pt x="1148" y="140"/>
                  <a:pt x="1147" y="151"/>
                  <a:pt x="1146" y="162"/>
                </a:cubicBezTo>
                <a:cubicBezTo>
                  <a:pt x="1124" y="163"/>
                  <a:pt x="1113" y="175"/>
                  <a:pt x="1104" y="190"/>
                </a:cubicBezTo>
                <a:cubicBezTo>
                  <a:pt x="1102" y="190"/>
                  <a:pt x="1101" y="192"/>
                  <a:pt x="1097" y="191"/>
                </a:cubicBezTo>
                <a:cubicBezTo>
                  <a:pt x="1097" y="260"/>
                  <a:pt x="1098" y="331"/>
                  <a:pt x="1097" y="400"/>
                </a:cubicBezTo>
                <a:cubicBezTo>
                  <a:pt x="1095" y="400"/>
                  <a:pt x="1093" y="400"/>
                  <a:pt x="1091" y="400"/>
                </a:cubicBezTo>
                <a:cubicBezTo>
                  <a:pt x="1091" y="342"/>
                  <a:pt x="1091" y="284"/>
                  <a:pt x="1091" y="227"/>
                </a:cubicBezTo>
                <a:cubicBezTo>
                  <a:pt x="1075" y="227"/>
                  <a:pt x="1060" y="227"/>
                  <a:pt x="1044" y="227"/>
                </a:cubicBezTo>
                <a:cubicBezTo>
                  <a:pt x="1040" y="221"/>
                  <a:pt x="1031" y="220"/>
                  <a:pt x="1032" y="208"/>
                </a:cubicBezTo>
                <a:cubicBezTo>
                  <a:pt x="1023" y="208"/>
                  <a:pt x="1013" y="208"/>
                  <a:pt x="1004" y="208"/>
                </a:cubicBezTo>
                <a:cubicBezTo>
                  <a:pt x="1002" y="213"/>
                  <a:pt x="1007" y="226"/>
                  <a:pt x="1001" y="227"/>
                </a:cubicBezTo>
                <a:cubicBezTo>
                  <a:pt x="998" y="227"/>
                  <a:pt x="1000" y="221"/>
                  <a:pt x="1000" y="219"/>
                </a:cubicBezTo>
                <a:cubicBezTo>
                  <a:pt x="991" y="219"/>
                  <a:pt x="982" y="219"/>
                  <a:pt x="973" y="219"/>
                </a:cubicBezTo>
                <a:cubicBezTo>
                  <a:pt x="973" y="222"/>
                  <a:pt x="974" y="226"/>
                  <a:pt x="972" y="227"/>
                </a:cubicBezTo>
                <a:cubicBezTo>
                  <a:pt x="968" y="227"/>
                  <a:pt x="964" y="227"/>
                  <a:pt x="960" y="227"/>
                </a:cubicBezTo>
                <a:cubicBezTo>
                  <a:pt x="959" y="244"/>
                  <a:pt x="960" y="263"/>
                  <a:pt x="959" y="281"/>
                </a:cubicBezTo>
                <a:cubicBezTo>
                  <a:pt x="956" y="280"/>
                  <a:pt x="950" y="282"/>
                  <a:pt x="948" y="280"/>
                </a:cubicBezTo>
                <a:cubicBezTo>
                  <a:pt x="948" y="211"/>
                  <a:pt x="948" y="142"/>
                  <a:pt x="948" y="74"/>
                </a:cubicBezTo>
                <a:cubicBezTo>
                  <a:pt x="915" y="74"/>
                  <a:pt x="882" y="74"/>
                  <a:pt x="850" y="74"/>
                </a:cubicBezTo>
                <a:cubicBezTo>
                  <a:pt x="850" y="71"/>
                  <a:pt x="850" y="68"/>
                  <a:pt x="849" y="67"/>
                </a:cubicBezTo>
                <a:cubicBezTo>
                  <a:pt x="841" y="67"/>
                  <a:pt x="834" y="67"/>
                  <a:pt x="826" y="67"/>
                </a:cubicBezTo>
                <a:cubicBezTo>
                  <a:pt x="825" y="68"/>
                  <a:pt x="827" y="73"/>
                  <a:pt x="825" y="74"/>
                </a:cubicBezTo>
                <a:cubicBezTo>
                  <a:pt x="822" y="74"/>
                  <a:pt x="819" y="74"/>
                  <a:pt x="816" y="74"/>
                </a:cubicBezTo>
                <a:cubicBezTo>
                  <a:pt x="816" y="157"/>
                  <a:pt x="816" y="244"/>
                  <a:pt x="816" y="326"/>
                </a:cubicBezTo>
                <a:cubicBezTo>
                  <a:pt x="816" y="332"/>
                  <a:pt x="818" y="339"/>
                  <a:pt x="814" y="341"/>
                </a:cubicBezTo>
                <a:cubicBezTo>
                  <a:pt x="811" y="264"/>
                  <a:pt x="814" y="181"/>
                  <a:pt x="813" y="102"/>
                </a:cubicBezTo>
                <a:cubicBezTo>
                  <a:pt x="801" y="103"/>
                  <a:pt x="791" y="102"/>
                  <a:pt x="781" y="100"/>
                </a:cubicBezTo>
                <a:cubicBezTo>
                  <a:pt x="777" y="96"/>
                  <a:pt x="772" y="93"/>
                  <a:pt x="768" y="88"/>
                </a:cubicBezTo>
                <a:cubicBezTo>
                  <a:pt x="765" y="85"/>
                  <a:pt x="757" y="79"/>
                  <a:pt x="755" y="75"/>
                </a:cubicBezTo>
                <a:cubicBezTo>
                  <a:pt x="754" y="71"/>
                  <a:pt x="756" y="67"/>
                  <a:pt x="756" y="63"/>
                </a:cubicBezTo>
                <a:cubicBezTo>
                  <a:pt x="756" y="41"/>
                  <a:pt x="752" y="21"/>
                  <a:pt x="754" y="0"/>
                </a:cubicBezTo>
                <a:cubicBezTo>
                  <a:pt x="751" y="23"/>
                  <a:pt x="752" y="47"/>
                  <a:pt x="752" y="72"/>
                </a:cubicBezTo>
                <a:cubicBezTo>
                  <a:pt x="749" y="73"/>
                  <a:pt x="748" y="74"/>
                  <a:pt x="749" y="77"/>
                </a:cubicBezTo>
                <a:cubicBezTo>
                  <a:pt x="741" y="81"/>
                  <a:pt x="734" y="98"/>
                  <a:pt x="725" y="100"/>
                </a:cubicBezTo>
                <a:cubicBezTo>
                  <a:pt x="721" y="101"/>
                  <a:pt x="717" y="100"/>
                  <a:pt x="714" y="100"/>
                </a:cubicBezTo>
                <a:cubicBezTo>
                  <a:pt x="714" y="100"/>
                  <a:pt x="712" y="102"/>
                  <a:pt x="712" y="102"/>
                </a:cubicBezTo>
                <a:cubicBezTo>
                  <a:pt x="706" y="104"/>
                  <a:pt x="699" y="101"/>
                  <a:pt x="691" y="102"/>
                </a:cubicBezTo>
                <a:cubicBezTo>
                  <a:pt x="690" y="158"/>
                  <a:pt x="691" y="215"/>
                  <a:pt x="690" y="270"/>
                </a:cubicBezTo>
                <a:cubicBezTo>
                  <a:pt x="689" y="270"/>
                  <a:pt x="687" y="270"/>
                  <a:pt x="686" y="270"/>
                </a:cubicBezTo>
                <a:cubicBezTo>
                  <a:pt x="684" y="270"/>
                  <a:pt x="687" y="264"/>
                  <a:pt x="684" y="265"/>
                </a:cubicBezTo>
                <a:cubicBezTo>
                  <a:pt x="680" y="265"/>
                  <a:pt x="677" y="265"/>
                  <a:pt x="673" y="265"/>
                </a:cubicBezTo>
                <a:cubicBezTo>
                  <a:pt x="673" y="254"/>
                  <a:pt x="673" y="242"/>
                  <a:pt x="673" y="230"/>
                </a:cubicBezTo>
                <a:cubicBezTo>
                  <a:pt x="666" y="230"/>
                  <a:pt x="658" y="233"/>
                  <a:pt x="652" y="231"/>
                </a:cubicBezTo>
                <a:cubicBezTo>
                  <a:pt x="652" y="236"/>
                  <a:pt x="652" y="240"/>
                  <a:pt x="652" y="244"/>
                </a:cubicBezTo>
                <a:cubicBezTo>
                  <a:pt x="658" y="245"/>
                  <a:pt x="663" y="242"/>
                  <a:pt x="671" y="243"/>
                </a:cubicBezTo>
                <a:cubicBezTo>
                  <a:pt x="671" y="251"/>
                  <a:pt x="671" y="258"/>
                  <a:pt x="671" y="265"/>
                </a:cubicBezTo>
                <a:cubicBezTo>
                  <a:pt x="654" y="265"/>
                  <a:pt x="637" y="265"/>
                  <a:pt x="620" y="265"/>
                </a:cubicBezTo>
                <a:cubicBezTo>
                  <a:pt x="620" y="274"/>
                  <a:pt x="620" y="283"/>
                  <a:pt x="620" y="293"/>
                </a:cubicBezTo>
                <a:cubicBezTo>
                  <a:pt x="601" y="297"/>
                  <a:pt x="578" y="294"/>
                  <a:pt x="562" y="289"/>
                </a:cubicBezTo>
                <a:cubicBezTo>
                  <a:pt x="563" y="288"/>
                  <a:pt x="562" y="283"/>
                  <a:pt x="561" y="285"/>
                </a:cubicBezTo>
                <a:cubicBezTo>
                  <a:pt x="561" y="285"/>
                  <a:pt x="561" y="285"/>
                  <a:pt x="561" y="285"/>
                </a:cubicBezTo>
                <a:close/>
                <a:moveTo>
                  <a:pt x="749" y="80"/>
                </a:moveTo>
                <a:cubicBezTo>
                  <a:pt x="751" y="86"/>
                  <a:pt x="749" y="94"/>
                  <a:pt x="750" y="100"/>
                </a:cubicBezTo>
                <a:cubicBezTo>
                  <a:pt x="743" y="100"/>
                  <a:pt x="737" y="100"/>
                  <a:pt x="731" y="100"/>
                </a:cubicBezTo>
                <a:cubicBezTo>
                  <a:pt x="730" y="98"/>
                  <a:pt x="736" y="94"/>
                  <a:pt x="739" y="90"/>
                </a:cubicBezTo>
                <a:cubicBezTo>
                  <a:pt x="743" y="87"/>
                  <a:pt x="746" y="83"/>
                  <a:pt x="749" y="80"/>
                </a:cubicBezTo>
                <a:close/>
                <a:moveTo>
                  <a:pt x="754" y="80"/>
                </a:moveTo>
                <a:cubicBezTo>
                  <a:pt x="762" y="85"/>
                  <a:pt x="771" y="94"/>
                  <a:pt x="776" y="100"/>
                </a:cubicBezTo>
                <a:cubicBezTo>
                  <a:pt x="769" y="100"/>
                  <a:pt x="761" y="100"/>
                  <a:pt x="754" y="100"/>
                </a:cubicBezTo>
                <a:cubicBezTo>
                  <a:pt x="754" y="94"/>
                  <a:pt x="754" y="87"/>
                  <a:pt x="754" y="80"/>
                </a:cubicBezTo>
                <a:close/>
                <a:moveTo>
                  <a:pt x="1032" y="220"/>
                </a:moveTo>
                <a:cubicBezTo>
                  <a:pt x="1035" y="222"/>
                  <a:pt x="1037" y="225"/>
                  <a:pt x="1039" y="227"/>
                </a:cubicBezTo>
                <a:cubicBezTo>
                  <a:pt x="1038" y="228"/>
                  <a:pt x="1034" y="227"/>
                  <a:pt x="1032" y="228"/>
                </a:cubicBezTo>
                <a:cubicBezTo>
                  <a:pt x="1032" y="225"/>
                  <a:pt x="1032" y="223"/>
                  <a:pt x="1032" y="220"/>
                </a:cubicBezTo>
                <a:close/>
                <a:moveTo>
                  <a:pt x="552" y="281"/>
                </a:moveTo>
                <a:cubicBezTo>
                  <a:pt x="554" y="280"/>
                  <a:pt x="551" y="284"/>
                  <a:pt x="550" y="285"/>
                </a:cubicBezTo>
                <a:cubicBezTo>
                  <a:pt x="548" y="283"/>
                  <a:pt x="551" y="282"/>
                  <a:pt x="552" y="281"/>
                </a:cubicBezTo>
                <a:close/>
                <a:moveTo>
                  <a:pt x="553" y="289"/>
                </a:moveTo>
                <a:cubicBezTo>
                  <a:pt x="553" y="289"/>
                  <a:pt x="552" y="289"/>
                  <a:pt x="552" y="289"/>
                </a:cubicBezTo>
                <a:cubicBezTo>
                  <a:pt x="551" y="289"/>
                  <a:pt x="552" y="290"/>
                  <a:pt x="552" y="291"/>
                </a:cubicBezTo>
                <a:cubicBezTo>
                  <a:pt x="549" y="291"/>
                  <a:pt x="549" y="289"/>
                  <a:pt x="550" y="287"/>
                </a:cubicBezTo>
                <a:cubicBezTo>
                  <a:pt x="551" y="286"/>
                  <a:pt x="554" y="285"/>
                  <a:pt x="553" y="289"/>
                </a:cubicBezTo>
                <a:close/>
                <a:moveTo>
                  <a:pt x="572" y="301"/>
                </a:moveTo>
                <a:cubicBezTo>
                  <a:pt x="571" y="299"/>
                  <a:pt x="570" y="303"/>
                  <a:pt x="570" y="303"/>
                </a:cubicBezTo>
                <a:cubicBezTo>
                  <a:pt x="567" y="301"/>
                  <a:pt x="570" y="299"/>
                  <a:pt x="569" y="295"/>
                </a:cubicBezTo>
                <a:cubicBezTo>
                  <a:pt x="567" y="295"/>
                  <a:pt x="568" y="299"/>
                  <a:pt x="566" y="299"/>
                </a:cubicBezTo>
                <a:cubicBezTo>
                  <a:pt x="565" y="296"/>
                  <a:pt x="568" y="296"/>
                  <a:pt x="567" y="294"/>
                </a:cubicBezTo>
                <a:cubicBezTo>
                  <a:pt x="565" y="295"/>
                  <a:pt x="566" y="299"/>
                  <a:pt x="563" y="299"/>
                </a:cubicBezTo>
                <a:cubicBezTo>
                  <a:pt x="564" y="297"/>
                  <a:pt x="564" y="295"/>
                  <a:pt x="565" y="293"/>
                </a:cubicBezTo>
                <a:cubicBezTo>
                  <a:pt x="562" y="294"/>
                  <a:pt x="562" y="296"/>
                  <a:pt x="561" y="300"/>
                </a:cubicBezTo>
                <a:cubicBezTo>
                  <a:pt x="561" y="295"/>
                  <a:pt x="559" y="295"/>
                  <a:pt x="563" y="292"/>
                </a:cubicBezTo>
                <a:cubicBezTo>
                  <a:pt x="563" y="291"/>
                  <a:pt x="560" y="292"/>
                  <a:pt x="561" y="293"/>
                </a:cubicBezTo>
                <a:cubicBezTo>
                  <a:pt x="559" y="292"/>
                  <a:pt x="561" y="291"/>
                  <a:pt x="562" y="290"/>
                </a:cubicBezTo>
                <a:cubicBezTo>
                  <a:pt x="577" y="294"/>
                  <a:pt x="601" y="298"/>
                  <a:pt x="619" y="293"/>
                </a:cubicBezTo>
                <a:cubicBezTo>
                  <a:pt x="621" y="295"/>
                  <a:pt x="619" y="299"/>
                  <a:pt x="620" y="302"/>
                </a:cubicBezTo>
                <a:cubicBezTo>
                  <a:pt x="606" y="302"/>
                  <a:pt x="593" y="302"/>
                  <a:pt x="579" y="302"/>
                </a:cubicBezTo>
                <a:cubicBezTo>
                  <a:pt x="579" y="304"/>
                  <a:pt x="579" y="307"/>
                  <a:pt x="579" y="310"/>
                </a:cubicBezTo>
                <a:cubicBezTo>
                  <a:pt x="576" y="310"/>
                  <a:pt x="572" y="309"/>
                  <a:pt x="570" y="310"/>
                </a:cubicBezTo>
                <a:cubicBezTo>
                  <a:pt x="571" y="309"/>
                  <a:pt x="572" y="309"/>
                  <a:pt x="572" y="307"/>
                </a:cubicBezTo>
                <a:cubicBezTo>
                  <a:pt x="571" y="308"/>
                  <a:pt x="569" y="310"/>
                  <a:pt x="570" y="307"/>
                </a:cubicBezTo>
                <a:cubicBezTo>
                  <a:pt x="567" y="309"/>
                  <a:pt x="568" y="312"/>
                  <a:pt x="565" y="313"/>
                </a:cubicBezTo>
                <a:cubicBezTo>
                  <a:pt x="567" y="308"/>
                  <a:pt x="567" y="307"/>
                  <a:pt x="572" y="301"/>
                </a:cubicBezTo>
                <a:close/>
                <a:moveTo>
                  <a:pt x="1236" y="329"/>
                </a:moveTo>
                <a:cubicBezTo>
                  <a:pt x="1229" y="329"/>
                  <a:pt x="1222" y="329"/>
                  <a:pt x="1215" y="329"/>
                </a:cubicBezTo>
                <a:cubicBezTo>
                  <a:pt x="1215" y="327"/>
                  <a:pt x="1215" y="325"/>
                  <a:pt x="1215" y="324"/>
                </a:cubicBezTo>
                <a:cubicBezTo>
                  <a:pt x="1210" y="323"/>
                  <a:pt x="1203" y="325"/>
                  <a:pt x="1199" y="323"/>
                </a:cubicBezTo>
                <a:cubicBezTo>
                  <a:pt x="1198" y="317"/>
                  <a:pt x="1205" y="319"/>
                  <a:pt x="1208" y="319"/>
                </a:cubicBezTo>
                <a:cubicBezTo>
                  <a:pt x="1218" y="318"/>
                  <a:pt x="1229" y="315"/>
                  <a:pt x="1235" y="311"/>
                </a:cubicBezTo>
                <a:cubicBezTo>
                  <a:pt x="1238" y="314"/>
                  <a:pt x="1235" y="323"/>
                  <a:pt x="1236" y="329"/>
                </a:cubicBezTo>
                <a:close/>
                <a:moveTo>
                  <a:pt x="1399" y="359"/>
                </a:moveTo>
                <a:cubicBezTo>
                  <a:pt x="1400" y="368"/>
                  <a:pt x="1399" y="385"/>
                  <a:pt x="1399" y="398"/>
                </a:cubicBezTo>
                <a:cubicBezTo>
                  <a:pt x="1398" y="389"/>
                  <a:pt x="1399" y="371"/>
                  <a:pt x="1399" y="359"/>
                </a:cubicBezTo>
                <a:close/>
                <a:moveTo>
                  <a:pt x="1228" y="374"/>
                </a:moveTo>
                <a:cubicBezTo>
                  <a:pt x="1229" y="374"/>
                  <a:pt x="1229" y="374"/>
                  <a:pt x="1230" y="374"/>
                </a:cubicBezTo>
                <a:cubicBezTo>
                  <a:pt x="1232" y="380"/>
                  <a:pt x="1232" y="396"/>
                  <a:pt x="1230" y="403"/>
                </a:cubicBezTo>
                <a:cubicBezTo>
                  <a:pt x="1227" y="396"/>
                  <a:pt x="1229" y="383"/>
                  <a:pt x="1228" y="374"/>
                </a:cubicBezTo>
                <a:close/>
                <a:moveTo>
                  <a:pt x="1234" y="374"/>
                </a:moveTo>
                <a:cubicBezTo>
                  <a:pt x="1234" y="374"/>
                  <a:pt x="1234" y="374"/>
                  <a:pt x="1235" y="374"/>
                </a:cubicBezTo>
                <a:cubicBezTo>
                  <a:pt x="1237" y="380"/>
                  <a:pt x="1237" y="396"/>
                  <a:pt x="1235" y="403"/>
                </a:cubicBezTo>
                <a:cubicBezTo>
                  <a:pt x="1232" y="396"/>
                  <a:pt x="1234" y="383"/>
                  <a:pt x="1234" y="374"/>
                </a:cubicBezTo>
                <a:close/>
              </a:path>
            </a:pathLst>
          </a:custGeom>
          <a:solidFill>
            <a:srgbClr val="968C6D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0" name="Group 9"/>
          <p:cNvGrpSpPr/>
          <p:nvPr/>
        </p:nvGrpSpPr>
        <p:grpSpPr>
          <a:xfrm>
            <a:off x="573177" y="4106174"/>
            <a:ext cx="10897064" cy="2186003"/>
            <a:chOff x="565549" y="4788743"/>
            <a:chExt cx="8757591" cy="1756815"/>
          </a:xfrm>
        </p:grpSpPr>
        <p:sp>
          <p:nvSpPr>
            <p:cNvPr id="11" name="Rectangle 10"/>
            <p:cNvSpPr/>
            <p:nvPr/>
          </p:nvSpPr>
          <p:spPr bwMode="ltGray">
            <a:xfrm>
              <a:off x="565549" y="4788743"/>
              <a:ext cx="1756815" cy="1756815"/>
            </a:xfrm>
            <a:prstGeom prst="rect">
              <a:avLst/>
            </a:prstGeom>
            <a:solidFill>
              <a:schemeClr val="accent4">
                <a:lumMod val="50000"/>
              </a:scheme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 err="1" smtClean="0">
                <a:solidFill>
                  <a:schemeClr val="bg1"/>
                </a:solidFill>
                <a:latin typeface="Georgia" pitchFamily="18" charset="0"/>
              </a:endParaRPr>
            </a:p>
          </p:txBody>
        </p:sp>
        <p:sp>
          <p:nvSpPr>
            <p:cNvPr id="12" name="Rectangle 11"/>
            <p:cNvSpPr/>
            <p:nvPr/>
          </p:nvSpPr>
          <p:spPr bwMode="ltGray">
            <a:xfrm>
              <a:off x="2315743" y="4788743"/>
              <a:ext cx="1756815" cy="1756815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 err="1" smtClean="0">
                <a:solidFill>
                  <a:schemeClr val="bg1"/>
                </a:solidFill>
                <a:latin typeface="Georgia" pitchFamily="18" charset="0"/>
              </a:endParaRPr>
            </a:p>
          </p:txBody>
        </p:sp>
        <p:sp>
          <p:nvSpPr>
            <p:cNvPr id="13" name="Rectangle 12"/>
            <p:cNvSpPr/>
            <p:nvPr/>
          </p:nvSpPr>
          <p:spPr bwMode="ltGray">
            <a:xfrm>
              <a:off x="4065937" y="4788743"/>
              <a:ext cx="1756815" cy="1756815"/>
            </a:xfrm>
            <a:prstGeom prst="rect">
              <a:avLst/>
            </a:prstGeom>
            <a:solidFill>
              <a:schemeClr val="tx2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 err="1" smtClean="0">
                <a:solidFill>
                  <a:schemeClr val="bg1"/>
                </a:solidFill>
                <a:latin typeface="Georgia" pitchFamily="18" charset="0"/>
              </a:endParaRPr>
            </a:p>
          </p:txBody>
        </p:sp>
        <p:sp>
          <p:nvSpPr>
            <p:cNvPr id="14" name="Rectangle 13"/>
            <p:cNvSpPr/>
            <p:nvPr/>
          </p:nvSpPr>
          <p:spPr bwMode="ltGray">
            <a:xfrm>
              <a:off x="5816131" y="4788743"/>
              <a:ext cx="1756815" cy="1756815"/>
            </a:xfrm>
            <a:prstGeom prst="rect">
              <a:avLst/>
            </a:prstGeom>
            <a:solidFill>
              <a:srgbClr val="EB8C00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 err="1" smtClean="0">
                <a:solidFill>
                  <a:schemeClr val="bg1"/>
                </a:solidFill>
                <a:latin typeface="Georgia" pitchFamily="18" charset="0"/>
              </a:endParaRPr>
            </a:p>
          </p:txBody>
        </p:sp>
        <p:sp>
          <p:nvSpPr>
            <p:cNvPr id="15" name="Rectangle 14"/>
            <p:cNvSpPr/>
            <p:nvPr/>
          </p:nvSpPr>
          <p:spPr bwMode="ltGray">
            <a:xfrm>
              <a:off x="7566325" y="4788743"/>
              <a:ext cx="1756815" cy="1756815"/>
            </a:xfrm>
            <a:prstGeom prst="rect">
              <a:avLst/>
            </a:prstGeom>
            <a:solidFill>
              <a:schemeClr val="accent2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 err="1" smtClean="0">
                <a:solidFill>
                  <a:schemeClr val="bg1"/>
                </a:solidFill>
                <a:latin typeface="Georgia" pitchFamily="18" charset="0"/>
              </a:endParaRPr>
            </a:p>
          </p:txBody>
        </p:sp>
      </p:grpSp>
      <p:sp>
        <p:nvSpPr>
          <p:cNvPr id="17" name="TextBox 16"/>
          <p:cNvSpPr txBox="1"/>
          <p:nvPr/>
        </p:nvSpPr>
        <p:spPr>
          <a:xfrm>
            <a:off x="786719" y="4386311"/>
            <a:ext cx="1476028" cy="57401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lvl="0"/>
            <a:r>
              <a:rPr lang="en-US" sz="1600" b="1" dirty="0">
                <a:solidFill>
                  <a:schemeClr val="bg1"/>
                </a:solidFill>
              </a:rPr>
              <a:t>Stop the abuse – looking for loopholes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2984807" y="4386313"/>
            <a:ext cx="1476028" cy="57401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lvl="0"/>
            <a:r>
              <a:rPr lang="en-US" sz="1600" b="1" dirty="0">
                <a:solidFill>
                  <a:schemeClr val="bg1"/>
                </a:solidFill>
              </a:rPr>
              <a:t>Stop overcharging government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5208847" y="4386312"/>
            <a:ext cx="1708276" cy="57401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lvl="0"/>
            <a:r>
              <a:rPr lang="en-US" sz="1600" b="1" dirty="0">
                <a:solidFill>
                  <a:schemeClr val="bg1"/>
                </a:solidFill>
              </a:rPr>
              <a:t>Deliver more for less – use point of contact as an opportunity to make a difference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7513115" y="4389402"/>
            <a:ext cx="1476028" cy="57401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lvl="0"/>
            <a:r>
              <a:rPr lang="en-US" sz="1600" b="1" dirty="0">
                <a:solidFill>
                  <a:schemeClr val="bg1"/>
                </a:solidFill>
              </a:rPr>
              <a:t>Adjust KPI to reflect real focus of triple bottom line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9587574" y="4386311"/>
            <a:ext cx="1686922" cy="57401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lvl="0"/>
            <a:r>
              <a:rPr lang="en-US" sz="1600" b="1" dirty="0">
                <a:solidFill>
                  <a:schemeClr val="bg1"/>
                </a:solidFill>
              </a:rPr>
              <a:t>Adopt a project e.g. Standard Bank’s Blue Brick or Bank Windhoek Apple</a:t>
            </a:r>
          </a:p>
        </p:txBody>
      </p:sp>
    </p:spTree>
    <p:extLst>
      <p:ext uri="{BB962C8B-B14F-4D97-AF65-F5344CB8AC3E}">
        <p14:creationId xmlns:p14="http://schemas.microsoft.com/office/powerpoint/2010/main" val="303287224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id" hidden="1"/>
          <p:cNvGrpSpPr/>
          <p:nvPr>
            <p:custDataLst>
              <p:tags r:id="rId1"/>
            </p:custDataLst>
          </p:nvPr>
        </p:nvGrpSpPr>
        <p:grpSpPr>
          <a:xfrm>
            <a:off x="2006138" y="605119"/>
            <a:ext cx="8179724" cy="5922085"/>
            <a:chOff x="530352" y="685800"/>
            <a:chExt cx="8997696" cy="6711696"/>
          </a:xfrm>
        </p:grpSpPr>
        <p:sp>
          <p:nvSpPr>
            <p:cNvPr id="5" name="Footer block" hidden="1"/>
            <p:cNvSpPr>
              <a:spLocks noChangeArrowheads="1"/>
            </p:cNvSpPr>
            <p:nvPr/>
          </p:nvSpPr>
          <p:spPr bwMode="gray">
            <a:xfrm>
              <a:off x="530352" y="6784848"/>
              <a:ext cx="8997696" cy="612648"/>
            </a:xfrm>
            <a:prstGeom prst="rect">
              <a:avLst/>
            </a:prstGeom>
            <a:solidFill>
              <a:srgbClr val="CCFFFF">
                <a:alpha val="25000"/>
              </a:srgbClr>
            </a:solidFill>
            <a:ln w="6350" cap="rnd">
              <a:solidFill>
                <a:srgbClr val="CCFFFF"/>
              </a:solidFill>
              <a:prstDash val="sysDot"/>
              <a:miter lim="800000"/>
              <a:headEnd/>
              <a:tailEnd/>
            </a:ln>
            <a:effectLst/>
          </p:spPr>
          <p:txBody>
            <a:bodyPr wrap="none" lIns="63478" tIns="0" rIns="64777" bIns="0" anchor="ctr"/>
            <a:lstStyle/>
            <a:p>
              <a:pPr algn="ctr" defTabSz="811707">
                <a:defRPr/>
              </a:pPr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6" name="Title block" hidden="1"/>
            <p:cNvSpPr>
              <a:spLocks noChangeArrowheads="1"/>
            </p:cNvSpPr>
            <p:nvPr/>
          </p:nvSpPr>
          <p:spPr bwMode="gray">
            <a:xfrm>
              <a:off x="530352" y="1143000"/>
              <a:ext cx="8997696" cy="914400"/>
            </a:xfrm>
            <a:prstGeom prst="rect">
              <a:avLst/>
            </a:prstGeom>
            <a:solidFill>
              <a:srgbClr val="FCC3D7">
                <a:alpha val="25000"/>
              </a:srgbClr>
            </a:solidFill>
            <a:ln w="6350" cap="rnd">
              <a:solidFill>
                <a:srgbClr val="FCC3D7"/>
              </a:solidFill>
              <a:prstDash val="sysDot"/>
              <a:miter lim="800000"/>
              <a:headEnd/>
              <a:tailEnd/>
            </a:ln>
            <a:effectLst/>
          </p:spPr>
          <p:txBody>
            <a:bodyPr wrap="none" lIns="63478" tIns="0" rIns="64777" bIns="0" anchor="ctr"/>
            <a:lstStyle/>
            <a:p>
              <a:pPr algn="ctr" defTabSz="811707">
                <a:defRPr/>
              </a:pPr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7" name="Header block" hidden="1"/>
            <p:cNvSpPr>
              <a:spLocks noChangeArrowheads="1"/>
            </p:cNvSpPr>
            <p:nvPr/>
          </p:nvSpPr>
          <p:spPr bwMode="gray">
            <a:xfrm>
              <a:off x="530352" y="685800"/>
              <a:ext cx="8997696" cy="301752"/>
            </a:xfrm>
            <a:prstGeom prst="rect">
              <a:avLst/>
            </a:prstGeom>
            <a:solidFill>
              <a:srgbClr val="CCFFFF">
                <a:alpha val="25000"/>
              </a:srgbClr>
            </a:solidFill>
            <a:ln w="6350" cap="rnd">
              <a:solidFill>
                <a:srgbClr val="CCFFFF"/>
              </a:solidFill>
              <a:prstDash val="sysDot"/>
              <a:miter lim="800000"/>
              <a:headEnd/>
              <a:tailEnd/>
            </a:ln>
            <a:effectLst/>
          </p:spPr>
          <p:txBody>
            <a:bodyPr wrap="none" lIns="63306" tIns="0" rIns="64600" bIns="0" anchor="ctr"/>
            <a:lstStyle/>
            <a:p>
              <a:pPr algn="ctr" defTabSz="712904">
                <a:buSzPct val="90000"/>
                <a:defRPr/>
              </a:pPr>
              <a:endParaRPr lang="en-GB" sz="1300" dirty="0">
                <a:solidFill>
                  <a:srgbClr val="DC6900"/>
                </a:solidFill>
                <a:cs typeface="Arial" charset="0"/>
              </a:endParaRPr>
            </a:p>
          </p:txBody>
        </p:sp>
        <p:grpSp>
          <p:nvGrpSpPr>
            <p:cNvPr id="8" name="Group 600" hidden="1"/>
            <p:cNvGrpSpPr/>
            <p:nvPr userDrawn="1"/>
          </p:nvGrpSpPr>
          <p:grpSpPr>
            <a:xfrm>
              <a:off x="530352" y="6016752"/>
              <a:ext cx="8997696" cy="612648"/>
              <a:chOff x="530352" y="6016752"/>
              <a:chExt cx="8997696" cy="612648"/>
            </a:xfrm>
          </p:grpSpPr>
          <p:sp>
            <p:nvSpPr>
              <p:cNvPr id="44" name="Content block 606" hidden="1"/>
              <p:cNvSpPr>
                <a:spLocks noChangeArrowheads="1"/>
              </p:cNvSpPr>
              <p:nvPr/>
            </p:nvSpPr>
            <p:spPr bwMode="gray">
              <a:xfrm>
                <a:off x="8156448" y="6016752"/>
                <a:ext cx="1371600" cy="612648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811707">
                  <a:defRPr/>
                </a:pPr>
                <a:endParaRPr lang="en-GB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" name="Content block 605" hidden="1"/>
              <p:cNvSpPr>
                <a:spLocks noChangeArrowheads="1"/>
              </p:cNvSpPr>
              <p:nvPr/>
            </p:nvSpPr>
            <p:spPr bwMode="gray">
              <a:xfrm>
                <a:off x="6629400" y="6016752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811707">
                  <a:defRPr/>
                </a:pPr>
                <a:endParaRPr lang="en-GB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6" name="Content block 604" hidden="1"/>
              <p:cNvSpPr>
                <a:spLocks noChangeArrowheads="1"/>
              </p:cNvSpPr>
              <p:nvPr/>
            </p:nvSpPr>
            <p:spPr bwMode="gray">
              <a:xfrm>
                <a:off x="5102352" y="6016752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811707">
                  <a:defRPr/>
                </a:pPr>
                <a:endParaRPr lang="en-GB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7" name="Content block 603" hidden="1"/>
              <p:cNvSpPr>
                <a:spLocks noChangeArrowheads="1"/>
              </p:cNvSpPr>
              <p:nvPr/>
            </p:nvSpPr>
            <p:spPr bwMode="gray">
              <a:xfrm>
                <a:off x="3584448" y="6016752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811707">
                  <a:defRPr/>
                </a:pPr>
                <a:endParaRPr lang="en-GB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8" name="Content block 602" hidden="1"/>
              <p:cNvSpPr>
                <a:spLocks noChangeArrowheads="1"/>
              </p:cNvSpPr>
              <p:nvPr/>
            </p:nvSpPr>
            <p:spPr bwMode="gray">
              <a:xfrm>
                <a:off x="2057400" y="6016752"/>
                <a:ext cx="1371600" cy="612648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811707">
                  <a:defRPr/>
                </a:pPr>
                <a:endParaRPr lang="en-GB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9" name="Content block 601" hidden="1"/>
              <p:cNvSpPr>
                <a:spLocks noChangeArrowheads="1"/>
              </p:cNvSpPr>
              <p:nvPr/>
            </p:nvSpPr>
            <p:spPr bwMode="gray">
              <a:xfrm>
                <a:off x="530352" y="6016752"/>
                <a:ext cx="1371600" cy="612648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811707">
                  <a:defRPr/>
                </a:pPr>
                <a:endParaRPr lang="en-GB" dirty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9" name="Group 500" hidden="1"/>
            <p:cNvGrpSpPr/>
            <p:nvPr userDrawn="1"/>
          </p:nvGrpSpPr>
          <p:grpSpPr>
            <a:xfrm>
              <a:off x="530352" y="5257800"/>
              <a:ext cx="8997696" cy="612648"/>
              <a:chOff x="530352" y="5257800"/>
              <a:chExt cx="8997696" cy="612648"/>
            </a:xfrm>
          </p:grpSpPr>
          <p:sp>
            <p:nvSpPr>
              <p:cNvPr id="38" name="Content block 506" hidden="1"/>
              <p:cNvSpPr>
                <a:spLocks noChangeArrowheads="1"/>
              </p:cNvSpPr>
              <p:nvPr/>
            </p:nvSpPr>
            <p:spPr bwMode="gray">
              <a:xfrm>
                <a:off x="8156448" y="5257800"/>
                <a:ext cx="1371600" cy="612648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811707">
                  <a:defRPr/>
                </a:pPr>
                <a:endParaRPr lang="en-GB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9" name="Content block 505" hidden="1"/>
              <p:cNvSpPr>
                <a:spLocks noChangeArrowheads="1"/>
              </p:cNvSpPr>
              <p:nvPr/>
            </p:nvSpPr>
            <p:spPr bwMode="gray">
              <a:xfrm>
                <a:off x="6629400" y="5257800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811707">
                  <a:defRPr/>
                </a:pPr>
                <a:endParaRPr lang="en-GB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0" name="Content block 504" hidden="1"/>
              <p:cNvSpPr>
                <a:spLocks noChangeArrowheads="1"/>
              </p:cNvSpPr>
              <p:nvPr/>
            </p:nvSpPr>
            <p:spPr bwMode="gray">
              <a:xfrm>
                <a:off x="5102352" y="5257800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811707">
                  <a:defRPr/>
                </a:pPr>
                <a:endParaRPr lang="en-GB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1" name="Content block 503" hidden="1"/>
              <p:cNvSpPr>
                <a:spLocks noChangeArrowheads="1"/>
              </p:cNvSpPr>
              <p:nvPr/>
            </p:nvSpPr>
            <p:spPr bwMode="gray">
              <a:xfrm>
                <a:off x="3584448" y="5257800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811707">
                  <a:defRPr/>
                </a:pPr>
                <a:endParaRPr lang="en-GB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2" name="Content block 502" hidden="1"/>
              <p:cNvSpPr>
                <a:spLocks noChangeArrowheads="1"/>
              </p:cNvSpPr>
              <p:nvPr/>
            </p:nvSpPr>
            <p:spPr bwMode="gray">
              <a:xfrm>
                <a:off x="2057400" y="5257800"/>
                <a:ext cx="1371600" cy="612648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811707">
                  <a:defRPr/>
                </a:pPr>
                <a:endParaRPr lang="en-GB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3" name="Content block 501" hidden="1"/>
              <p:cNvSpPr>
                <a:spLocks noChangeArrowheads="1"/>
              </p:cNvSpPr>
              <p:nvPr/>
            </p:nvSpPr>
            <p:spPr bwMode="gray">
              <a:xfrm>
                <a:off x="530352" y="5257800"/>
                <a:ext cx="1371600" cy="612648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811707">
                  <a:defRPr/>
                </a:pPr>
                <a:endParaRPr lang="en-GB" dirty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0" name="Group 400" hidden="1"/>
            <p:cNvGrpSpPr/>
            <p:nvPr userDrawn="1"/>
          </p:nvGrpSpPr>
          <p:grpSpPr>
            <a:xfrm>
              <a:off x="530352" y="4498848"/>
              <a:ext cx="8997696" cy="612648"/>
              <a:chOff x="530352" y="4498848"/>
              <a:chExt cx="8997696" cy="612648"/>
            </a:xfrm>
          </p:grpSpPr>
          <p:sp>
            <p:nvSpPr>
              <p:cNvPr id="32" name="Content block 406" hidden="1"/>
              <p:cNvSpPr>
                <a:spLocks noChangeArrowheads="1"/>
              </p:cNvSpPr>
              <p:nvPr/>
            </p:nvSpPr>
            <p:spPr bwMode="gray">
              <a:xfrm>
                <a:off x="8156448" y="4498848"/>
                <a:ext cx="1371600" cy="612648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811707">
                  <a:defRPr/>
                </a:pPr>
                <a:endParaRPr lang="en-GB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3" name="Content block 405" hidden="1"/>
              <p:cNvSpPr>
                <a:spLocks noChangeArrowheads="1"/>
              </p:cNvSpPr>
              <p:nvPr/>
            </p:nvSpPr>
            <p:spPr bwMode="gray">
              <a:xfrm>
                <a:off x="6629400" y="4498848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811707">
                  <a:defRPr/>
                </a:pPr>
                <a:endParaRPr lang="en-GB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4" name="Content block 404" hidden="1"/>
              <p:cNvSpPr>
                <a:spLocks noChangeArrowheads="1"/>
              </p:cNvSpPr>
              <p:nvPr/>
            </p:nvSpPr>
            <p:spPr bwMode="gray">
              <a:xfrm>
                <a:off x="5102352" y="4498848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811707">
                  <a:defRPr/>
                </a:pPr>
                <a:endParaRPr lang="en-GB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5" name="Content block 403" hidden="1"/>
              <p:cNvSpPr>
                <a:spLocks noChangeArrowheads="1"/>
              </p:cNvSpPr>
              <p:nvPr/>
            </p:nvSpPr>
            <p:spPr bwMode="gray">
              <a:xfrm>
                <a:off x="3584448" y="4498848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811707">
                  <a:defRPr/>
                </a:pPr>
                <a:endParaRPr lang="en-GB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6" name="Content block 402" hidden="1"/>
              <p:cNvSpPr>
                <a:spLocks noChangeArrowheads="1"/>
              </p:cNvSpPr>
              <p:nvPr/>
            </p:nvSpPr>
            <p:spPr bwMode="gray">
              <a:xfrm>
                <a:off x="2057400" y="4498848"/>
                <a:ext cx="1371600" cy="612648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811707">
                  <a:defRPr/>
                </a:pPr>
                <a:endParaRPr lang="en-GB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7" name="Content block 401" hidden="1"/>
              <p:cNvSpPr>
                <a:spLocks noChangeArrowheads="1"/>
              </p:cNvSpPr>
              <p:nvPr/>
            </p:nvSpPr>
            <p:spPr bwMode="gray">
              <a:xfrm>
                <a:off x="530352" y="4498848"/>
                <a:ext cx="1371600" cy="612648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811707">
                  <a:defRPr/>
                </a:pPr>
                <a:endParaRPr lang="en-GB" dirty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1" name="Group 300" hidden="1"/>
            <p:cNvGrpSpPr/>
            <p:nvPr userDrawn="1"/>
          </p:nvGrpSpPr>
          <p:grpSpPr>
            <a:xfrm>
              <a:off x="530352" y="3730752"/>
              <a:ext cx="8997696" cy="612648"/>
              <a:chOff x="530352" y="3730752"/>
              <a:chExt cx="8997696" cy="612648"/>
            </a:xfrm>
          </p:grpSpPr>
          <p:sp>
            <p:nvSpPr>
              <p:cNvPr id="26" name="Content block 306" hidden="1"/>
              <p:cNvSpPr>
                <a:spLocks noChangeArrowheads="1"/>
              </p:cNvSpPr>
              <p:nvPr/>
            </p:nvSpPr>
            <p:spPr bwMode="gray">
              <a:xfrm>
                <a:off x="8156448" y="3730752"/>
                <a:ext cx="1371600" cy="612648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811707">
                  <a:defRPr/>
                </a:pPr>
                <a:endParaRPr lang="en-GB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7" name="Content block 305" hidden="1"/>
              <p:cNvSpPr>
                <a:spLocks noChangeArrowheads="1"/>
              </p:cNvSpPr>
              <p:nvPr/>
            </p:nvSpPr>
            <p:spPr bwMode="gray">
              <a:xfrm>
                <a:off x="6629400" y="3730752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811707">
                  <a:defRPr/>
                </a:pPr>
                <a:endParaRPr lang="en-GB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8" name="Content block 304" hidden="1"/>
              <p:cNvSpPr>
                <a:spLocks noChangeArrowheads="1"/>
              </p:cNvSpPr>
              <p:nvPr/>
            </p:nvSpPr>
            <p:spPr bwMode="gray">
              <a:xfrm>
                <a:off x="5102352" y="3730752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811707">
                  <a:defRPr/>
                </a:pPr>
                <a:endParaRPr lang="en-GB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9" name="Content block 303" hidden="1"/>
              <p:cNvSpPr>
                <a:spLocks noChangeArrowheads="1"/>
              </p:cNvSpPr>
              <p:nvPr/>
            </p:nvSpPr>
            <p:spPr bwMode="gray">
              <a:xfrm>
                <a:off x="3584448" y="3730752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811707">
                  <a:defRPr/>
                </a:pPr>
                <a:endParaRPr lang="en-GB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0" name="Content block 302" hidden="1"/>
              <p:cNvSpPr>
                <a:spLocks noChangeArrowheads="1"/>
              </p:cNvSpPr>
              <p:nvPr/>
            </p:nvSpPr>
            <p:spPr bwMode="gray">
              <a:xfrm>
                <a:off x="2057400" y="3730752"/>
                <a:ext cx="1371600" cy="612648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811707">
                  <a:defRPr/>
                </a:pPr>
                <a:endParaRPr lang="en-GB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1" name="Content block 301" hidden="1"/>
              <p:cNvSpPr>
                <a:spLocks noChangeArrowheads="1"/>
              </p:cNvSpPr>
              <p:nvPr/>
            </p:nvSpPr>
            <p:spPr bwMode="gray">
              <a:xfrm>
                <a:off x="530352" y="3730752"/>
                <a:ext cx="1371600" cy="612648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811707">
                  <a:defRPr/>
                </a:pPr>
                <a:endParaRPr lang="en-GB" dirty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2" name="Group 200" hidden="1"/>
            <p:cNvGrpSpPr/>
            <p:nvPr userDrawn="1"/>
          </p:nvGrpSpPr>
          <p:grpSpPr>
            <a:xfrm>
              <a:off x="530352" y="2971800"/>
              <a:ext cx="8997696" cy="612648"/>
              <a:chOff x="530352" y="2971800"/>
              <a:chExt cx="8997696" cy="612648"/>
            </a:xfrm>
          </p:grpSpPr>
          <p:sp>
            <p:nvSpPr>
              <p:cNvPr id="20" name="Content block 206" hidden="1"/>
              <p:cNvSpPr>
                <a:spLocks noChangeArrowheads="1"/>
              </p:cNvSpPr>
              <p:nvPr/>
            </p:nvSpPr>
            <p:spPr bwMode="gray">
              <a:xfrm>
                <a:off x="8156448" y="2971800"/>
                <a:ext cx="1371600" cy="612648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811707">
                  <a:defRPr/>
                </a:pPr>
                <a:endParaRPr lang="en-GB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1" name="Content block 205" hidden="1"/>
              <p:cNvSpPr>
                <a:spLocks noChangeArrowheads="1"/>
              </p:cNvSpPr>
              <p:nvPr/>
            </p:nvSpPr>
            <p:spPr bwMode="gray">
              <a:xfrm>
                <a:off x="6629400" y="2971800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811707">
                  <a:defRPr/>
                </a:pPr>
                <a:endParaRPr lang="en-GB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2" name="Content block 204" hidden="1"/>
              <p:cNvSpPr>
                <a:spLocks noChangeArrowheads="1"/>
              </p:cNvSpPr>
              <p:nvPr/>
            </p:nvSpPr>
            <p:spPr bwMode="gray">
              <a:xfrm>
                <a:off x="5102352" y="2971800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811707">
                  <a:defRPr/>
                </a:pPr>
                <a:endParaRPr lang="en-GB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3" name="Content block 203" hidden="1"/>
              <p:cNvSpPr>
                <a:spLocks noChangeArrowheads="1"/>
              </p:cNvSpPr>
              <p:nvPr/>
            </p:nvSpPr>
            <p:spPr bwMode="gray">
              <a:xfrm>
                <a:off x="3584448" y="2971800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811707">
                  <a:defRPr/>
                </a:pPr>
                <a:endParaRPr lang="en-GB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4" name="Content block 202" hidden="1"/>
              <p:cNvSpPr>
                <a:spLocks noChangeArrowheads="1"/>
              </p:cNvSpPr>
              <p:nvPr/>
            </p:nvSpPr>
            <p:spPr bwMode="gray">
              <a:xfrm>
                <a:off x="2057400" y="2971800"/>
                <a:ext cx="1371600" cy="612648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811707">
                  <a:defRPr/>
                </a:pPr>
                <a:endParaRPr lang="en-GB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5" name="Content block 201" hidden="1"/>
              <p:cNvSpPr>
                <a:spLocks noChangeArrowheads="1"/>
              </p:cNvSpPr>
              <p:nvPr/>
            </p:nvSpPr>
            <p:spPr bwMode="gray">
              <a:xfrm>
                <a:off x="530352" y="2971800"/>
                <a:ext cx="1371600" cy="612648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811707">
                  <a:defRPr/>
                </a:pPr>
                <a:endParaRPr lang="en-GB" dirty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3" name="Group 100" hidden="1"/>
            <p:cNvGrpSpPr/>
            <p:nvPr userDrawn="1"/>
          </p:nvGrpSpPr>
          <p:grpSpPr>
            <a:xfrm>
              <a:off x="530352" y="2212848"/>
              <a:ext cx="8997696" cy="612648"/>
              <a:chOff x="530352" y="2212848"/>
              <a:chExt cx="8997696" cy="612648"/>
            </a:xfrm>
          </p:grpSpPr>
          <p:sp>
            <p:nvSpPr>
              <p:cNvPr id="14" name="Content block 106" hidden="1"/>
              <p:cNvSpPr>
                <a:spLocks noChangeArrowheads="1"/>
              </p:cNvSpPr>
              <p:nvPr/>
            </p:nvSpPr>
            <p:spPr bwMode="gray">
              <a:xfrm>
                <a:off x="8156448" y="2212848"/>
                <a:ext cx="1371600" cy="612648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811707">
                  <a:defRPr/>
                </a:pPr>
                <a:endParaRPr lang="en-GB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5" name="Content block 105" hidden="1"/>
              <p:cNvSpPr>
                <a:spLocks noChangeArrowheads="1"/>
              </p:cNvSpPr>
              <p:nvPr/>
            </p:nvSpPr>
            <p:spPr bwMode="gray">
              <a:xfrm>
                <a:off x="6629400" y="2212848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811707">
                  <a:defRPr/>
                </a:pPr>
                <a:endParaRPr lang="en-GB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6" name="Content block 104" hidden="1"/>
              <p:cNvSpPr>
                <a:spLocks noChangeArrowheads="1"/>
              </p:cNvSpPr>
              <p:nvPr/>
            </p:nvSpPr>
            <p:spPr bwMode="gray">
              <a:xfrm>
                <a:off x="5102352" y="2212848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811707">
                  <a:defRPr/>
                </a:pPr>
                <a:endParaRPr lang="en-GB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7" name="Content block 103" hidden="1"/>
              <p:cNvSpPr>
                <a:spLocks noChangeArrowheads="1"/>
              </p:cNvSpPr>
              <p:nvPr/>
            </p:nvSpPr>
            <p:spPr bwMode="gray">
              <a:xfrm>
                <a:off x="3584448" y="2212848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811707">
                  <a:defRPr/>
                </a:pPr>
                <a:endParaRPr lang="en-GB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8" name="Content block 102" hidden="1"/>
              <p:cNvSpPr>
                <a:spLocks noChangeArrowheads="1"/>
              </p:cNvSpPr>
              <p:nvPr/>
            </p:nvSpPr>
            <p:spPr bwMode="gray">
              <a:xfrm>
                <a:off x="2057400" y="2212848"/>
                <a:ext cx="1371600" cy="612648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811707">
                  <a:defRPr/>
                </a:pPr>
                <a:endParaRPr lang="en-GB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9" name="Content block 101" hidden="1"/>
              <p:cNvSpPr>
                <a:spLocks noChangeArrowheads="1"/>
              </p:cNvSpPr>
              <p:nvPr/>
            </p:nvSpPr>
            <p:spPr bwMode="gray">
              <a:xfrm>
                <a:off x="530352" y="2212848"/>
                <a:ext cx="1371600" cy="612648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811707">
                  <a:defRPr/>
                </a:pPr>
                <a:endParaRPr lang="en-GB" dirty="0">
                  <a:solidFill>
                    <a:srgbClr val="000000"/>
                  </a:solidFill>
                </a:endParaRPr>
              </a:p>
            </p:txBody>
          </p:sp>
        </p:grpSp>
      </p:grpSp>
      <p:sp>
        <p:nvSpPr>
          <p:cNvPr id="52" name="Section Header" hidden="1"/>
          <p:cNvSpPr txBox="1"/>
          <p:nvPr>
            <p:custDataLst>
              <p:tags r:id="rId2"/>
            </p:custDataLst>
          </p:nvPr>
        </p:nvSpPr>
        <p:spPr>
          <a:xfrm>
            <a:off x="1997830" y="717883"/>
            <a:ext cx="176330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indent="-271795" defTabSz="905995">
              <a:spcAft>
                <a:spcPts val="900"/>
              </a:spcAft>
            </a:pPr>
            <a:r>
              <a:rPr lang="en-GB" sz="1000" noProof="1">
                <a:solidFill>
                  <a:srgbClr val="000000"/>
                </a:solidFill>
                <a:ea typeface="Cambria Math" pitchFamily="18" charset="0"/>
              </a:rPr>
              <a:t>  – </a:t>
            </a:r>
          </a:p>
        </p:txBody>
      </p:sp>
      <p:sp>
        <p:nvSpPr>
          <p:cNvPr id="50" name="Rectangle 49"/>
          <p:cNvSpPr/>
          <p:nvPr/>
        </p:nvSpPr>
        <p:spPr>
          <a:xfrm>
            <a:off x="575732" y="750611"/>
            <a:ext cx="1090506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n-ZA" sz="2400" b="1" i="1" dirty="0" smtClean="0">
                <a:latin typeface="+mj-lt"/>
              </a:rPr>
              <a:t>The man in the street</a:t>
            </a:r>
            <a:endParaRPr lang="en-ZA" sz="2400" b="1" i="1" dirty="0">
              <a:effectLst/>
              <a:latin typeface="+mj-lt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ZA" smtClean="0"/>
              <a:t>Public resources and services</a:t>
            </a:r>
            <a:endParaRPr lang="en-US" dirty="0"/>
          </a:p>
        </p:txBody>
      </p:sp>
      <p:sp>
        <p:nvSpPr>
          <p:cNvPr id="53" name="Slide Number Placeholder 5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16C0488-217C-405E-84A7-2C6B75A710C1}" type="slidenum">
              <a:rPr lang="en-US" smtClean="0"/>
              <a:t>7</a:t>
            </a:fld>
            <a:endParaRPr lang="en-US"/>
          </a:p>
        </p:txBody>
      </p:sp>
      <p:sp>
        <p:nvSpPr>
          <p:cNvPr id="113" name="Oval 112"/>
          <p:cNvSpPr/>
          <p:nvPr/>
        </p:nvSpPr>
        <p:spPr bwMode="ltGray">
          <a:xfrm>
            <a:off x="2955475" y="3936018"/>
            <a:ext cx="275938" cy="275938"/>
          </a:xfrm>
          <a:prstGeom prst="ellipse">
            <a:avLst/>
          </a:prstGeom>
          <a:solidFill>
            <a:schemeClr val="bg2"/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 err="1" smtClean="0">
              <a:solidFill>
                <a:schemeClr val="bg1"/>
              </a:solidFill>
              <a:latin typeface="Georgia" pitchFamily="18" charset="0"/>
            </a:endParaRPr>
          </a:p>
        </p:txBody>
      </p:sp>
      <p:sp>
        <p:nvSpPr>
          <p:cNvPr id="129" name="Oval 128"/>
          <p:cNvSpPr/>
          <p:nvPr/>
        </p:nvSpPr>
        <p:spPr bwMode="ltGray">
          <a:xfrm>
            <a:off x="8867995" y="3635892"/>
            <a:ext cx="275938" cy="275938"/>
          </a:xfrm>
          <a:prstGeom prst="ellipse">
            <a:avLst/>
          </a:prstGeom>
          <a:solidFill>
            <a:schemeClr val="bg2"/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 err="1" smtClean="0">
              <a:solidFill>
                <a:schemeClr val="bg1"/>
              </a:solidFill>
              <a:latin typeface="Georgia" pitchFamily="18" charset="0"/>
            </a:endParaRPr>
          </a:p>
        </p:txBody>
      </p:sp>
      <p:grpSp>
        <p:nvGrpSpPr>
          <p:cNvPr id="142" name="Group 141"/>
          <p:cNvGrpSpPr/>
          <p:nvPr/>
        </p:nvGrpSpPr>
        <p:grpSpPr>
          <a:xfrm>
            <a:off x="330299" y="2462532"/>
            <a:ext cx="11483148" cy="3786879"/>
            <a:chOff x="2464887" y="3003750"/>
            <a:chExt cx="9559251" cy="3152422"/>
          </a:xfrm>
        </p:grpSpPr>
        <p:sp>
          <p:nvSpPr>
            <p:cNvPr id="91" name="Rectangle 90"/>
            <p:cNvSpPr/>
            <p:nvPr/>
          </p:nvSpPr>
          <p:spPr bwMode="ltGray">
            <a:xfrm>
              <a:off x="2464887" y="5156568"/>
              <a:ext cx="9559251" cy="999604"/>
            </a:xfrm>
            <a:prstGeom prst="rect">
              <a:avLst/>
            </a:prstGeom>
            <a:solidFill>
              <a:srgbClr val="968C6D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 err="1" smtClean="0">
                <a:solidFill>
                  <a:schemeClr val="bg1"/>
                </a:solidFill>
                <a:latin typeface="Georgia" pitchFamily="18" charset="0"/>
              </a:endParaRPr>
            </a:p>
          </p:txBody>
        </p:sp>
        <p:sp>
          <p:nvSpPr>
            <p:cNvPr id="92" name="Freeform 728"/>
            <p:cNvSpPr>
              <a:spLocks noEditPoints="1"/>
            </p:cNvSpPr>
            <p:nvPr/>
          </p:nvSpPr>
          <p:spPr bwMode="auto">
            <a:xfrm>
              <a:off x="2708008" y="4333352"/>
              <a:ext cx="2330799" cy="834180"/>
            </a:xfrm>
            <a:custGeom>
              <a:avLst/>
              <a:gdLst>
                <a:gd name="T0" fmla="*/ 238 w 380"/>
                <a:gd name="T1" fmla="*/ 6 h 136"/>
                <a:gd name="T2" fmla="*/ 270 w 380"/>
                <a:gd name="T3" fmla="*/ 30 h 136"/>
                <a:gd name="T4" fmla="*/ 176 w 380"/>
                <a:gd name="T5" fmla="*/ 6 h 136"/>
                <a:gd name="T6" fmla="*/ 358 w 380"/>
                <a:gd name="T7" fmla="*/ 70 h 136"/>
                <a:gd name="T8" fmla="*/ 12 w 380"/>
                <a:gd name="T9" fmla="*/ 134 h 136"/>
                <a:gd name="T10" fmla="*/ 166 w 380"/>
                <a:gd name="T11" fmla="*/ 4 h 136"/>
                <a:gd name="T12" fmla="*/ 286 w 380"/>
                <a:gd name="T13" fmla="*/ 50 h 136"/>
                <a:gd name="T14" fmla="*/ 36 w 380"/>
                <a:gd name="T15" fmla="*/ 54 h 136"/>
                <a:gd name="T16" fmla="*/ 4 w 380"/>
                <a:gd name="T17" fmla="*/ 122 h 136"/>
                <a:gd name="T18" fmla="*/ 156 w 380"/>
                <a:gd name="T19" fmla="*/ 12 h 136"/>
                <a:gd name="T20" fmla="*/ 356 w 380"/>
                <a:gd name="T21" fmla="*/ 92 h 136"/>
                <a:gd name="T22" fmla="*/ 342 w 380"/>
                <a:gd name="T23" fmla="*/ 104 h 136"/>
                <a:gd name="T24" fmla="*/ 342 w 380"/>
                <a:gd name="T25" fmla="*/ 84 h 136"/>
                <a:gd name="T26" fmla="*/ 326 w 380"/>
                <a:gd name="T27" fmla="*/ 84 h 136"/>
                <a:gd name="T28" fmla="*/ 318 w 380"/>
                <a:gd name="T29" fmla="*/ 84 h 136"/>
                <a:gd name="T30" fmla="*/ 330 w 380"/>
                <a:gd name="T31" fmla="*/ 72 h 136"/>
                <a:gd name="T32" fmla="*/ 328 w 380"/>
                <a:gd name="T33" fmla="*/ 62 h 136"/>
                <a:gd name="T34" fmla="*/ 308 w 380"/>
                <a:gd name="T35" fmla="*/ 74 h 136"/>
                <a:gd name="T36" fmla="*/ 310 w 380"/>
                <a:gd name="T37" fmla="*/ 58 h 136"/>
                <a:gd name="T38" fmla="*/ 286 w 380"/>
                <a:gd name="T39" fmla="*/ 52 h 136"/>
                <a:gd name="T40" fmla="*/ 274 w 380"/>
                <a:gd name="T41" fmla="*/ 60 h 136"/>
                <a:gd name="T42" fmla="*/ 268 w 380"/>
                <a:gd name="T43" fmla="*/ 52 h 136"/>
                <a:gd name="T44" fmla="*/ 254 w 380"/>
                <a:gd name="T45" fmla="*/ 52 h 136"/>
                <a:gd name="T46" fmla="*/ 250 w 380"/>
                <a:gd name="T47" fmla="*/ 50 h 136"/>
                <a:gd name="T48" fmla="*/ 254 w 380"/>
                <a:gd name="T49" fmla="*/ 38 h 136"/>
                <a:gd name="T50" fmla="*/ 240 w 380"/>
                <a:gd name="T51" fmla="*/ 40 h 136"/>
                <a:gd name="T52" fmla="*/ 230 w 380"/>
                <a:gd name="T53" fmla="*/ 38 h 136"/>
                <a:gd name="T54" fmla="*/ 244 w 380"/>
                <a:gd name="T55" fmla="*/ 28 h 136"/>
                <a:gd name="T56" fmla="*/ 240 w 380"/>
                <a:gd name="T57" fmla="*/ 18 h 136"/>
                <a:gd name="T58" fmla="*/ 218 w 380"/>
                <a:gd name="T59" fmla="*/ 26 h 136"/>
                <a:gd name="T60" fmla="*/ 224 w 380"/>
                <a:gd name="T61" fmla="*/ 12 h 136"/>
                <a:gd name="T62" fmla="*/ 200 w 380"/>
                <a:gd name="T63" fmla="*/ 6 h 136"/>
                <a:gd name="T64" fmla="*/ 198 w 380"/>
                <a:gd name="T65" fmla="*/ 18 h 136"/>
                <a:gd name="T66" fmla="*/ 166 w 380"/>
                <a:gd name="T67" fmla="*/ 12 h 136"/>
                <a:gd name="T68" fmla="*/ 166 w 380"/>
                <a:gd name="T69" fmla="*/ 28 h 136"/>
                <a:gd name="T70" fmla="*/ 156 w 380"/>
                <a:gd name="T71" fmla="*/ 40 h 136"/>
                <a:gd name="T72" fmla="*/ 152 w 380"/>
                <a:gd name="T73" fmla="*/ 68 h 136"/>
                <a:gd name="T74" fmla="*/ 124 w 380"/>
                <a:gd name="T75" fmla="*/ 78 h 136"/>
                <a:gd name="T76" fmla="*/ 116 w 380"/>
                <a:gd name="T77" fmla="*/ 68 h 136"/>
                <a:gd name="T78" fmla="*/ 126 w 380"/>
                <a:gd name="T79" fmla="*/ 60 h 136"/>
                <a:gd name="T80" fmla="*/ 112 w 380"/>
                <a:gd name="T81" fmla="*/ 64 h 136"/>
                <a:gd name="T82" fmla="*/ 102 w 380"/>
                <a:gd name="T83" fmla="*/ 56 h 136"/>
                <a:gd name="T84" fmla="*/ 100 w 380"/>
                <a:gd name="T85" fmla="*/ 48 h 136"/>
                <a:gd name="T86" fmla="*/ 92 w 380"/>
                <a:gd name="T87" fmla="*/ 58 h 136"/>
                <a:gd name="T88" fmla="*/ 74 w 380"/>
                <a:gd name="T89" fmla="*/ 66 h 136"/>
                <a:gd name="T90" fmla="*/ 54 w 380"/>
                <a:gd name="T91" fmla="*/ 60 h 136"/>
                <a:gd name="T92" fmla="*/ 58 w 380"/>
                <a:gd name="T93" fmla="*/ 80 h 136"/>
                <a:gd name="T94" fmla="*/ 44 w 380"/>
                <a:gd name="T95" fmla="*/ 90 h 136"/>
                <a:gd name="T96" fmla="*/ 30 w 380"/>
                <a:gd name="T97" fmla="*/ 108 h 136"/>
                <a:gd name="T98" fmla="*/ 18 w 380"/>
                <a:gd name="T99" fmla="*/ 126 h 136"/>
                <a:gd name="T100" fmla="*/ 372 w 380"/>
                <a:gd name="T101" fmla="*/ 124 h 136"/>
                <a:gd name="T102" fmla="*/ 374 w 380"/>
                <a:gd name="T103" fmla="*/ 100 h 136"/>
                <a:gd name="T104" fmla="*/ 116 w 380"/>
                <a:gd name="T105" fmla="*/ 80 h 136"/>
                <a:gd name="T106" fmla="*/ 134 w 380"/>
                <a:gd name="T107" fmla="*/ 86 h 136"/>
                <a:gd name="T108" fmla="*/ 280 w 380"/>
                <a:gd name="T109" fmla="*/ 68 h 136"/>
                <a:gd name="T110" fmla="*/ 286 w 380"/>
                <a:gd name="T111" fmla="*/ 62 h 136"/>
                <a:gd name="T112" fmla="*/ 62 w 380"/>
                <a:gd name="T113" fmla="*/ 48 h 136"/>
                <a:gd name="T114" fmla="*/ 124 w 380"/>
                <a:gd name="T115" fmla="*/ 48 h 136"/>
                <a:gd name="T116" fmla="*/ 74 w 380"/>
                <a:gd name="T117" fmla="*/ 52 h 136"/>
                <a:gd name="T118" fmla="*/ 82 w 380"/>
                <a:gd name="T119" fmla="*/ 5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80" h="136">
                  <a:moveTo>
                    <a:pt x="198" y="4"/>
                  </a:moveTo>
                  <a:lnTo>
                    <a:pt x="198" y="4"/>
                  </a:lnTo>
                  <a:lnTo>
                    <a:pt x="198" y="2"/>
                  </a:lnTo>
                  <a:lnTo>
                    <a:pt x="198" y="0"/>
                  </a:lnTo>
                  <a:lnTo>
                    <a:pt x="196" y="0"/>
                  </a:lnTo>
                  <a:lnTo>
                    <a:pt x="196" y="0"/>
                  </a:lnTo>
                  <a:lnTo>
                    <a:pt x="196" y="4"/>
                  </a:lnTo>
                  <a:lnTo>
                    <a:pt x="196" y="4"/>
                  </a:lnTo>
                  <a:lnTo>
                    <a:pt x="198" y="4"/>
                  </a:lnTo>
                  <a:lnTo>
                    <a:pt x="198" y="4"/>
                  </a:lnTo>
                  <a:close/>
                  <a:moveTo>
                    <a:pt x="238" y="6"/>
                  </a:moveTo>
                  <a:lnTo>
                    <a:pt x="238" y="6"/>
                  </a:lnTo>
                  <a:lnTo>
                    <a:pt x="238" y="10"/>
                  </a:lnTo>
                  <a:lnTo>
                    <a:pt x="238" y="10"/>
                  </a:lnTo>
                  <a:lnTo>
                    <a:pt x="242" y="10"/>
                  </a:lnTo>
                  <a:lnTo>
                    <a:pt x="242" y="10"/>
                  </a:lnTo>
                  <a:lnTo>
                    <a:pt x="242" y="8"/>
                  </a:lnTo>
                  <a:lnTo>
                    <a:pt x="238" y="6"/>
                  </a:lnTo>
                  <a:lnTo>
                    <a:pt x="238" y="6"/>
                  </a:lnTo>
                  <a:close/>
                  <a:moveTo>
                    <a:pt x="278" y="36"/>
                  </a:moveTo>
                  <a:lnTo>
                    <a:pt x="278" y="36"/>
                  </a:lnTo>
                  <a:lnTo>
                    <a:pt x="274" y="36"/>
                  </a:lnTo>
                  <a:lnTo>
                    <a:pt x="274" y="36"/>
                  </a:lnTo>
                  <a:lnTo>
                    <a:pt x="272" y="38"/>
                  </a:lnTo>
                  <a:lnTo>
                    <a:pt x="272" y="38"/>
                  </a:lnTo>
                  <a:lnTo>
                    <a:pt x="276" y="38"/>
                  </a:lnTo>
                  <a:lnTo>
                    <a:pt x="278" y="36"/>
                  </a:lnTo>
                  <a:lnTo>
                    <a:pt x="278" y="36"/>
                  </a:lnTo>
                  <a:close/>
                  <a:moveTo>
                    <a:pt x="270" y="30"/>
                  </a:moveTo>
                  <a:lnTo>
                    <a:pt x="270" y="30"/>
                  </a:lnTo>
                  <a:lnTo>
                    <a:pt x="270" y="24"/>
                  </a:lnTo>
                  <a:lnTo>
                    <a:pt x="270" y="20"/>
                  </a:lnTo>
                  <a:lnTo>
                    <a:pt x="268" y="20"/>
                  </a:lnTo>
                  <a:lnTo>
                    <a:pt x="268" y="20"/>
                  </a:lnTo>
                  <a:lnTo>
                    <a:pt x="266" y="26"/>
                  </a:lnTo>
                  <a:lnTo>
                    <a:pt x="266" y="28"/>
                  </a:lnTo>
                  <a:lnTo>
                    <a:pt x="270" y="30"/>
                  </a:lnTo>
                  <a:lnTo>
                    <a:pt x="270" y="30"/>
                  </a:lnTo>
                  <a:close/>
                  <a:moveTo>
                    <a:pt x="194" y="10"/>
                  </a:moveTo>
                  <a:lnTo>
                    <a:pt x="194" y="10"/>
                  </a:lnTo>
                  <a:lnTo>
                    <a:pt x="196" y="12"/>
                  </a:lnTo>
                  <a:lnTo>
                    <a:pt x="198" y="12"/>
                  </a:lnTo>
                  <a:lnTo>
                    <a:pt x="198" y="12"/>
                  </a:lnTo>
                  <a:lnTo>
                    <a:pt x="198" y="10"/>
                  </a:lnTo>
                  <a:lnTo>
                    <a:pt x="196" y="8"/>
                  </a:lnTo>
                  <a:lnTo>
                    <a:pt x="194" y="8"/>
                  </a:lnTo>
                  <a:lnTo>
                    <a:pt x="194" y="10"/>
                  </a:lnTo>
                  <a:lnTo>
                    <a:pt x="194" y="10"/>
                  </a:lnTo>
                  <a:close/>
                  <a:moveTo>
                    <a:pt x="176" y="6"/>
                  </a:moveTo>
                  <a:lnTo>
                    <a:pt x="176" y="6"/>
                  </a:lnTo>
                  <a:lnTo>
                    <a:pt x="172" y="6"/>
                  </a:lnTo>
                  <a:lnTo>
                    <a:pt x="170" y="6"/>
                  </a:lnTo>
                  <a:lnTo>
                    <a:pt x="170" y="8"/>
                  </a:lnTo>
                  <a:lnTo>
                    <a:pt x="170" y="8"/>
                  </a:lnTo>
                  <a:lnTo>
                    <a:pt x="174" y="10"/>
                  </a:lnTo>
                  <a:lnTo>
                    <a:pt x="176" y="8"/>
                  </a:lnTo>
                  <a:lnTo>
                    <a:pt x="176" y="6"/>
                  </a:lnTo>
                  <a:lnTo>
                    <a:pt x="176" y="6"/>
                  </a:lnTo>
                  <a:close/>
                  <a:moveTo>
                    <a:pt x="190" y="14"/>
                  </a:moveTo>
                  <a:lnTo>
                    <a:pt x="190" y="14"/>
                  </a:lnTo>
                  <a:lnTo>
                    <a:pt x="190" y="10"/>
                  </a:lnTo>
                  <a:lnTo>
                    <a:pt x="190" y="8"/>
                  </a:lnTo>
                  <a:lnTo>
                    <a:pt x="190" y="6"/>
                  </a:lnTo>
                  <a:lnTo>
                    <a:pt x="190" y="6"/>
                  </a:lnTo>
                  <a:lnTo>
                    <a:pt x="186" y="6"/>
                  </a:lnTo>
                  <a:lnTo>
                    <a:pt x="182" y="6"/>
                  </a:lnTo>
                  <a:lnTo>
                    <a:pt x="182" y="8"/>
                  </a:lnTo>
                  <a:lnTo>
                    <a:pt x="182" y="8"/>
                  </a:lnTo>
                  <a:lnTo>
                    <a:pt x="186" y="10"/>
                  </a:lnTo>
                  <a:lnTo>
                    <a:pt x="186" y="12"/>
                  </a:lnTo>
                  <a:lnTo>
                    <a:pt x="188" y="14"/>
                  </a:lnTo>
                  <a:lnTo>
                    <a:pt x="190" y="14"/>
                  </a:lnTo>
                  <a:lnTo>
                    <a:pt x="190" y="14"/>
                  </a:lnTo>
                  <a:close/>
                  <a:moveTo>
                    <a:pt x="356" y="74"/>
                  </a:moveTo>
                  <a:lnTo>
                    <a:pt x="356" y="74"/>
                  </a:lnTo>
                  <a:lnTo>
                    <a:pt x="358" y="70"/>
                  </a:lnTo>
                  <a:lnTo>
                    <a:pt x="358" y="66"/>
                  </a:lnTo>
                  <a:lnTo>
                    <a:pt x="354" y="66"/>
                  </a:lnTo>
                  <a:lnTo>
                    <a:pt x="354" y="66"/>
                  </a:lnTo>
                  <a:lnTo>
                    <a:pt x="354" y="72"/>
                  </a:lnTo>
                  <a:lnTo>
                    <a:pt x="354" y="74"/>
                  </a:lnTo>
                  <a:lnTo>
                    <a:pt x="356" y="74"/>
                  </a:lnTo>
                  <a:lnTo>
                    <a:pt x="356" y="74"/>
                  </a:lnTo>
                  <a:close/>
                  <a:moveTo>
                    <a:pt x="378" y="136"/>
                  </a:moveTo>
                  <a:lnTo>
                    <a:pt x="380" y="136"/>
                  </a:lnTo>
                  <a:lnTo>
                    <a:pt x="380" y="136"/>
                  </a:lnTo>
                  <a:lnTo>
                    <a:pt x="380" y="134"/>
                  </a:lnTo>
                  <a:lnTo>
                    <a:pt x="380" y="134"/>
                  </a:lnTo>
                  <a:lnTo>
                    <a:pt x="378" y="136"/>
                  </a:lnTo>
                  <a:lnTo>
                    <a:pt x="378" y="136"/>
                  </a:lnTo>
                  <a:close/>
                  <a:moveTo>
                    <a:pt x="12" y="136"/>
                  </a:moveTo>
                  <a:lnTo>
                    <a:pt x="16" y="136"/>
                  </a:lnTo>
                  <a:lnTo>
                    <a:pt x="16" y="136"/>
                  </a:lnTo>
                  <a:lnTo>
                    <a:pt x="12" y="134"/>
                  </a:lnTo>
                  <a:lnTo>
                    <a:pt x="12" y="134"/>
                  </a:lnTo>
                  <a:lnTo>
                    <a:pt x="12" y="136"/>
                  </a:lnTo>
                  <a:lnTo>
                    <a:pt x="12" y="136"/>
                  </a:lnTo>
                  <a:close/>
                  <a:moveTo>
                    <a:pt x="364" y="82"/>
                  </a:moveTo>
                  <a:lnTo>
                    <a:pt x="364" y="82"/>
                  </a:lnTo>
                  <a:lnTo>
                    <a:pt x="362" y="82"/>
                  </a:lnTo>
                  <a:lnTo>
                    <a:pt x="360" y="82"/>
                  </a:lnTo>
                  <a:lnTo>
                    <a:pt x="360" y="82"/>
                  </a:lnTo>
                  <a:lnTo>
                    <a:pt x="360" y="82"/>
                  </a:lnTo>
                  <a:lnTo>
                    <a:pt x="362" y="84"/>
                  </a:lnTo>
                  <a:lnTo>
                    <a:pt x="364" y="82"/>
                  </a:lnTo>
                  <a:lnTo>
                    <a:pt x="364" y="82"/>
                  </a:lnTo>
                  <a:close/>
                  <a:moveTo>
                    <a:pt x="166" y="4"/>
                  </a:moveTo>
                  <a:lnTo>
                    <a:pt x="166" y="4"/>
                  </a:lnTo>
                  <a:lnTo>
                    <a:pt x="166" y="2"/>
                  </a:lnTo>
                  <a:lnTo>
                    <a:pt x="162" y="0"/>
                  </a:lnTo>
                  <a:lnTo>
                    <a:pt x="162" y="0"/>
                  </a:lnTo>
                  <a:lnTo>
                    <a:pt x="162" y="4"/>
                  </a:lnTo>
                  <a:lnTo>
                    <a:pt x="164" y="4"/>
                  </a:lnTo>
                  <a:lnTo>
                    <a:pt x="166" y="4"/>
                  </a:lnTo>
                  <a:lnTo>
                    <a:pt x="166" y="4"/>
                  </a:lnTo>
                  <a:close/>
                  <a:moveTo>
                    <a:pt x="326" y="52"/>
                  </a:moveTo>
                  <a:lnTo>
                    <a:pt x="326" y="52"/>
                  </a:lnTo>
                  <a:lnTo>
                    <a:pt x="324" y="56"/>
                  </a:lnTo>
                  <a:lnTo>
                    <a:pt x="324" y="56"/>
                  </a:lnTo>
                  <a:lnTo>
                    <a:pt x="328" y="56"/>
                  </a:lnTo>
                  <a:lnTo>
                    <a:pt x="328" y="56"/>
                  </a:lnTo>
                  <a:lnTo>
                    <a:pt x="328" y="54"/>
                  </a:lnTo>
                  <a:lnTo>
                    <a:pt x="326" y="52"/>
                  </a:lnTo>
                  <a:lnTo>
                    <a:pt x="326" y="52"/>
                  </a:lnTo>
                  <a:close/>
                  <a:moveTo>
                    <a:pt x="286" y="50"/>
                  </a:moveTo>
                  <a:lnTo>
                    <a:pt x="286" y="50"/>
                  </a:lnTo>
                  <a:lnTo>
                    <a:pt x="286" y="48"/>
                  </a:lnTo>
                  <a:lnTo>
                    <a:pt x="286" y="46"/>
                  </a:lnTo>
                  <a:lnTo>
                    <a:pt x="284" y="46"/>
                  </a:lnTo>
                  <a:lnTo>
                    <a:pt x="284" y="46"/>
                  </a:lnTo>
                  <a:lnTo>
                    <a:pt x="284" y="48"/>
                  </a:lnTo>
                  <a:lnTo>
                    <a:pt x="284" y="50"/>
                  </a:lnTo>
                  <a:lnTo>
                    <a:pt x="286" y="50"/>
                  </a:lnTo>
                  <a:lnTo>
                    <a:pt x="286" y="50"/>
                  </a:lnTo>
                  <a:close/>
                  <a:moveTo>
                    <a:pt x="34" y="82"/>
                  </a:moveTo>
                  <a:lnTo>
                    <a:pt x="34" y="82"/>
                  </a:lnTo>
                  <a:lnTo>
                    <a:pt x="30" y="82"/>
                  </a:lnTo>
                  <a:lnTo>
                    <a:pt x="28" y="84"/>
                  </a:lnTo>
                  <a:lnTo>
                    <a:pt x="30" y="86"/>
                  </a:lnTo>
                  <a:lnTo>
                    <a:pt x="30" y="86"/>
                  </a:lnTo>
                  <a:lnTo>
                    <a:pt x="32" y="84"/>
                  </a:lnTo>
                  <a:lnTo>
                    <a:pt x="34" y="82"/>
                  </a:lnTo>
                  <a:lnTo>
                    <a:pt x="34" y="82"/>
                  </a:lnTo>
                  <a:close/>
                  <a:moveTo>
                    <a:pt x="22" y="98"/>
                  </a:moveTo>
                  <a:lnTo>
                    <a:pt x="22" y="100"/>
                  </a:lnTo>
                  <a:lnTo>
                    <a:pt x="28" y="100"/>
                  </a:lnTo>
                  <a:lnTo>
                    <a:pt x="28" y="100"/>
                  </a:lnTo>
                  <a:lnTo>
                    <a:pt x="26" y="98"/>
                  </a:lnTo>
                  <a:lnTo>
                    <a:pt x="22" y="98"/>
                  </a:lnTo>
                  <a:lnTo>
                    <a:pt x="22" y="98"/>
                  </a:lnTo>
                  <a:close/>
                  <a:moveTo>
                    <a:pt x="40" y="54"/>
                  </a:moveTo>
                  <a:lnTo>
                    <a:pt x="36" y="54"/>
                  </a:lnTo>
                  <a:lnTo>
                    <a:pt x="36" y="54"/>
                  </a:lnTo>
                  <a:lnTo>
                    <a:pt x="36" y="56"/>
                  </a:lnTo>
                  <a:lnTo>
                    <a:pt x="36" y="58"/>
                  </a:lnTo>
                  <a:lnTo>
                    <a:pt x="36" y="58"/>
                  </a:lnTo>
                  <a:lnTo>
                    <a:pt x="40" y="56"/>
                  </a:lnTo>
                  <a:lnTo>
                    <a:pt x="40" y="54"/>
                  </a:lnTo>
                  <a:lnTo>
                    <a:pt x="40" y="54"/>
                  </a:lnTo>
                  <a:close/>
                  <a:moveTo>
                    <a:pt x="50" y="46"/>
                  </a:moveTo>
                  <a:lnTo>
                    <a:pt x="50" y="46"/>
                  </a:lnTo>
                  <a:lnTo>
                    <a:pt x="50" y="44"/>
                  </a:lnTo>
                  <a:lnTo>
                    <a:pt x="48" y="42"/>
                  </a:lnTo>
                  <a:lnTo>
                    <a:pt x="48" y="42"/>
                  </a:lnTo>
                  <a:lnTo>
                    <a:pt x="48" y="46"/>
                  </a:lnTo>
                  <a:lnTo>
                    <a:pt x="48" y="46"/>
                  </a:lnTo>
                  <a:lnTo>
                    <a:pt x="50" y="46"/>
                  </a:lnTo>
                  <a:lnTo>
                    <a:pt x="50" y="46"/>
                  </a:lnTo>
                  <a:close/>
                  <a:moveTo>
                    <a:pt x="0" y="120"/>
                  </a:moveTo>
                  <a:lnTo>
                    <a:pt x="0" y="120"/>
                  </a:lnTo>
                  <a:lnTo>
                    <a:pt x="4" y="122"/>
                  </a:lnTo>
                  <a:lnTo>
                    <a:pt x="4" y="124"/>
                  </a:lnTo>
                  <a:lnTo>
                    <a:pt x="6" y="126"/>
                  </a:lnTo>
                  <a:lnTo>
                    <a:pt x="8" y="126"/>
                  </a:lnTo>
                  <a:lnTo>
                    <a:pt x="8" y="126"/>
                  </a:lnTo>
                  <a:lnTo>
                    <a:pt x="8" y="122"/>
                  </a:lnTo>
                  <a:lnTo>
                    <a:pt x="6" y="120"/>
                  </a:lnTo>
                  <a:lnTo>
                    <a:pt x="6" y="120"/>
                  </a:lnTo>
                  <a:lnTo>
                    <a:pt x="2" y="120"/>
                  </a:lnTo>
                  <a:lnTo>
                    <a:pt x="2" y="120"/>
                  </a:lnTo>
                  <a:lnTo>
                    <a:pt x="0" y="120"/>
                  </a:lnTo>
                  <a:lnTo>
                    <a:pt x="0" y="120"/>
                  </a:lnTo>
                  <a:close/>
                  <a:moveTo>
                    <a:pt x="156" y="12"/>
                  </a:moveTo>
                  <a:lnTo>
                    <a:pt x="152" y="12"/>
                  </a:lnTo>
                  <a:lnTo>
                    <a:pt x="152" y="12"/>
                  </a:lnTo>
                  <a:lnTo>
                    <a:pt x="152" y="14"/>
                  </a:lnTo>
                  <a:lnTo>
                    <a:pt x="152" y="16"/>
                  </a:lnTo>
                  <a:lnTo>
                    <a:pt x="152" y="16"/>
                  </a:lnTo>
                  <a:lnTo>
                    <a:pt x="154" y="16"/>
                  </a:lnTo>
                  <a:lnTo>
                    <a:pt x="156" y="12"/>
                  </a:lnTo>
                  <a:lnTo>
                    <a:pt x="156" y="12"/>
                  </a:lnTo>
                  <a:close/>
                  <a:moveTo>
                    <a:pt x="370" y="104"/>
                  </a:moveTo>
                  <a:lnTo>
                    <a:pt x="370" y="104"/>
                  </a:lnTo>
                  <a:lnTo>
                    <a:pt x="368" y="108"/>
                  </a:lnTo>
                  <a:lnTo>
                    <a:pt x="362" y="108"/>
                  </a:lnTo>
                  <a:lnTo>
                    <a:pt x="362" y="108"/>
                  </a:lnTo>
                  <a:lnTo>
                    <a:pt x="360" y="106"/>
                  </a:lnTo>
                  <a:lnTo>
                    <a:pt x="362" y="102"/>
                  </a:lnTo>
                  <a:lnTo>
                    <a:pt x="362" y="94"/>
                  </a:lnTo>
                  <a:lnTo>
                    <a:pt x="362" y="94"/>
                  </a:lnTo>
                  <a:lnTo>
                    <a:pt x="360" y="96"/>
                  </a:lnTo>
                  <a:lnTo>
                    <a:pt x="358" y="96"/>
                  </a:lnTo>
                  <a:lnTo>
                    <a:pt x="356" y="98"/>
                  </a:lnTo>
                  <a:lnTo>
                    <a:pt x="354" y="98"/>
                  </a:lnTo>
                  <a:lnTo>
                    <a:pt x="354" y="98"/>
                  </a:lnTo>
                  <a:lnTo>
                    <a:pt x="352" y="94"/>
                  </a:lnTo>
                  <a:lnTo>
                    <a:pt x="352" y="90"/>
                  </a:lnTo>
                  <a:lnTo>
                    <a:pt x="352" y="90"/>
                  </a:lnTo>
                  <a:lnTo>
                    <a:pt x="356" y="92"/>
                  </a:lnTo>
                  <a:lnTo>
                    <a:pt x="358" y="90"/>
                  </a:lnTo>
                  <a:lnTo>
                    <a:pt x="362" y="90"/>
                  </a:lnTo>
                  <a:lnTo>
                    <a:pt x="362" y="88"/>
                  </a:lnTo>
                  <a:lnTo>
                    <a:pt x="362" y="88"/>
                  </a:lnTo>
                  <a:lnTo>
                    <a:pt x="360" y="88"/>
                  </a:lnTo>
                  <a:lnTo>
                    <a:pt x="358" y="88"/>
                  </a:lnTo>
                  <a:lnTo>
                    <a:pt x="352" y="86"/>
                  </a:lnTo>
                  <a:lnTo>
                    <a:pt x="352" y="86"/>
                  </a:lnTo>
                  <a:lnTo>
                    <a:pt x="352" y="88"/>
                  </a:lnTo>
                  <a:lnTo>
                    <a:pt x="350" y="90"/>
                  </a:lnTo>
                  <a:lnTo>
                    <a:pt x="350" y="90"/>
                  </a:lnTo>
                  <a:lnTo>
                    <a:pt x="344" y="92"/>
                  </a:lnTo>
                  <a:lnTo>
                    <a:pt x="342" y="94"/>
                  </a:lnTo>
                  <a:lnTo>
                    <a:pt x="340" y="98"/>
                  </a:lnTo>
                  <a:lnTo>
                    <a:pt x="340" y="98"/>
                  </a:lnTo>
                  <a:lnTo>
                    <a:pt x="342" y="100"/>
                  </a:lnTo>
                  <a:lnTo>
                    <a:pt x="344" y="102"/>
                  </a:lnTo>
                  <a:lnTo>
                    <a:pt x="344" y="102"/>
                  </a:lnTo>
                  <a:lnTo>
                    <a:pt x="342" y="104"/>
                  </a:lnTo>
                  <a:lnTo>
                    <a:pt x="336" y="104"/>
                  </a:lnTo>
                  <a:lnTo>
                    <a:pt x="334" y="102"/>
                  </a:lnTo>
                  <a:lnTo>
                    <a:pt x="332" y="98"/>
                  </a:lnTo>
                  <a:lnTo>
                    <a:pt x="332" y="98"/>
                  </a:lnTo>
                  <a:lnTo>
                    <a:pt x="336" y="96"/>
                  </a:lnTo>
                  <a:lnTo>
                    <a:pt x="336" y="96"/>
                  </a:lnTo>
                  <a:lnTo>
                    <a:pt x="336" y="92"/>
                  </a:lnTo>
                  <a:lnTo>
                    <a:pt x="336" y="90"/>
                  </a:lnTo>
                  <a:lnTo>
                    <a:pt x="336" y="88"/>
                  </a:lnTo>
                  <a:lnTo>
                    <a:pt x="336" y="88"/>
                  </a:lnTo>
                  <a:lnTo>
                    <a:pt x="338" y="88"/>
                  </a:lnTo>
                  <a:lnTo>
                    <a:pt x="338" y="90"/>
                  </a:lnTo>
                  <a:lnTo>
                    <a:pt x="340" y="90"/>
                  </a:lnTo>
                  <a:lnTo>
                    <a:pt x="340" y="90"/>
                  </a:lnTo>
                  <a:lnTo>
                    <a:pt x="340" y="90"/>
                  </a:lnTo>
                  <a:lnTo>
                    <a:pt x="344" y="88"/>
                  </a:lnTo>
                  <a:lnTo>
                    <a:pt x="344" y="88"/>
                  </a:lnTo>
                  <a:lnTo>
                    <a:pt x="344" y="86"/>
                  </a:lnTo>
                  <a:lnTo>
                    <a:pt x="342" y="84"/>
                  </a:lnTo>
                  <a:lnTo>
                    <a:pt x="342" y="84"/>
                  </a:lnTo>
                  <a:lnTo>
                    <a:pt x="342" y="82"/>
                  </a:lnTo>
                  <a:lnTo>
                    <a:pt x="342" y="82"/>
                  </a:lnTo>
                  <a:lnTo>
                    <a:pt x="344" y="80"/>
                  </a:lnTo>
                  <a:lnTo>
                    <a:pt x="346" y="78"/>
                  </a:lnTo>
                  <a:lnTo>
                    <a:pt x="346" y="78"/>
                  </a:lnTo>
                  <a:lnTo>
                    <a:pt x="340" y="74"/>
                  </a:lnTo>
                  <a:lnTo>
                    <a:pt x="340" y="74"/>
                  </a:lnTo>
                  <a:lnTo>
                    <a:pt x="338" y="76"/>
                  </a:lnTo>
                  <a:lnTo>
                    <a:pt x="336" y="76"/>
                  </a:lnTo>
                  <a:lnTo>
                    <a:pt x="336" y="76"/>
                  </a:lnTo>
                  <a:lnTo>
                    <a:pt x="334" y="76"/>
                  </a:lnTo>
                  <a:lnTo>
                    <a:pt x="332" y="76"/>
                  </a:lnTo>
                  <a:lnTo>
                    <a:pt x="328" y="78"/>
                  </a:lnTo>
                  <a:lnTo>
                    <a:pt x="328" y="78"/>
                  </a:lnTo>
                  <a:lnTo>
                    <a:pt x="328" y="80"/>
                  </a:lnTo>
                  <a:lnTo>
                    <a:pt x="326" y="82"/>
                  </a:lnTo>
                  <a:lnTo>
                    <a:pt x="326" y="82"/>
                  </a:lnTo>
                  <a:lnTo>
                    <a:pt x="326" y="84"/>
                  </a:lnTo>
                  <a:lnTo>
                    <a:pt x="326" y="86"/>
                  </a:lnTo>
                  <a:lnTo>
                    <a:pt x="326" y="86"/>
                  </a:lnTo>
                  <a:lnTo>
                    <a:pt x="320" y="88"/>
                  </a:lnTo>
                  <a:lnTo>
                    <a:pt x="316" y="88"/>
                  </a:lnTo>
                  <a:lnTo>
                    <a:pt x="312" y="88"/>
                  </a:lnTo>
                  <a:lnTo>
                    <a:pt x="312" y="88"/>
                  </a:lnTo>
                  <a:lnTo>
                    <a:pt x="312" y="90"/>
                  </a:lnTo>
                  <a:lnTo>
                    <a:pt x="310" y="92"/>
                  </a:lnTo>
                  <a:lnTo>
                    <a:pt x="310" y="92"/>
                  </a:lnTo>
                  <a:lnTo>
                    <a:pt x="308" y="90"/>
                  </a:lnTo>
                  <a:lnTo>
                    <a:pt x="306" y="88"/>
                  </a:lnTo>
                  <a:lnTo>
                    <a:pt x="306" y="88"/>
                  </a:lnTo>
                  <a:lnTo>
                    <a:pt x="304" y="88"/>
                  </a:lnTo>
                  <a:lnTo>
                    <a:pt x="302" y="86"/>
                  </a:lnTo>
                  <a:lnTo>
                    <a:pt x="302" y="86"/>
                  </a:lnTo>
                  <a:lnTo>
                    <a:pt x="302" y="84"/>
                  </a:lnTo>
                  <a:lnTo>
                    <a:pt x="302" y="84"/>
                  </a:lnTo>
                  <a:lnTo>
                    <a:pt x="310" y="86"/>
                  </a:lnTo>
                  <a:lnTo>
                    <a:pt x="318" y="84"/>
                  </a:lnTo>
                  <a:lnTo>
                    <a:pt x="318" y="84"/>
                  </a:lnTo>
                  <a:lnTo>
                    <a:pt x="318" y="82"/>
                  </a:lnTo>
                  <a:lnTo>
                    <a:pt x="320" y="80"/>
                  </a:lnTo>
                  <a:lnTo>
                    <a:pt x="320" y="80"/>
                  </a:lnTo>
                  <a:lnTo>
                    <a:pt x="326" y="78"/>
                  </a:lnTo>
                  <a:lnTo>
                    <a:pt x="326" y="78"/>
                  </a:lnTo>
                  <a:lnTo>
                    <a:pt x="328" y="76"/>
                  </a:lnTo>
                  <a:lnTo>
                    <a:pt x="328" y="76"/>
                  </a:lnTo>
                  <a:lnTo>
                    <a:pt x="322" y="74"/>
                  </a:lnTo>
                  <a:lnTo>
                    <a:pt x="318" y="72"/>
                  </a:lnTo>
                  <a:lnTo>
                    <a:pt x="318" y="72"/>
                  </a:lnTo>
                  <a:lnTo>
                    <a:pt x="320" y="66"/>
                  </a:lnTo>
                  <a:lnTo>
                    <a:pt x="324" y="66"/>
                  </a:lnTo>
                  <a:lnTo>
                    <a:pt x="324" y="66"/>
                  </a:lnTo>
                  <a:lnTo>
                    <a:pt x="324" y="66"/>
                  </a:lnTo>
                  <a:lnTo>
                    <a:pt x="324" y="68"/>
                  </a:lnTo>
                  <a:lnTo>
                    <a:pt x="324" y="68"/>
                  </a:lnTo>
                  <a:lnTo>
                    <a:pt x="328" y="70"/>
                  </a:lnTo>
                  <a:lnTo>
                    <a:pt x="330" y="72"/>
                  </a:lnTo>
                  <a:lnTo>
                    <a:pt x="330" y="72"/>
                  </a:lnTo>
                  <a:lnTo>
                    <a:pt x="332" y="74"/>
                  </a:lnTo>
                  <a:lnTo>
                    <a:pt x="332" y="74"/>
                  </a:lnTo>
                  <a:lnTo>
                    <a:pt x="334" y="72"/>
                  </a:lnTo>
                  <a:lnTo>
                    <a:pt x="336" y="70"/>
                  </a:lnTo>
                  <a:lnTo>
                    <a:pt x="336" y="70"/>
                  </a:lnTo>
                  <a:lnTo>
                    <a:pt x="330" y="68"/>
                  </a:lnTo>
                  <a:lnTo>
                    <a:pt x="328" y="64"/>
                  </a:lnTo>
                  <a:lnTo>
                    <a:pt x="328" y="64"/>
                  </a:lnTo>
                  <a:lnTo>
                    <a:pt x="328" y="64"/>
                  </a:lnTo>
                  <a:lnTo>
                    <a:pt x="330" y="64"/>
                  </a:lnTo>
                  <a:lnTo>
                    <a:pt x="330" y="64"/>
                  </a:lnTo>
                  <a:lnTo>
                    <a:pt x="330" y="62"/>
                  </a:lnTo>
                  <a:lnTo>
                    <a:pt x="330" y="62"/>
                  </a:lnTo>
                  <a:lnTo>
                    <a:pt x="330" y="60"/>
                  </a:lnTo>
                  <a:lnTo>
                    <a:pt x="328" y="58"/>
                  </a:lnTo>
                  <a:lnTo>
                    <a:pt x="328" y="60"/>
                  </a:lnTo>
                  <a:lnTo>
                    <a:pt x="328" y="60"/>
                  </a:lnTo>
                  <a:lnTo>
                    <a:pt x="328" y="62"/>
                  </a:lnTo>
                  <a:lnTo>
                    <a:pt x="328" y="64"/>
                  </a:lnTo>
                  <a:lnTo>
                    <a:pt x="328" y="64"/>
                  </a:lnTo>
                  <a:lnTo>
                    <a:pt x="326" y="62"/>
                  </a:lnTo>
                  <a:lnTo>
                    <a:pt x="324" y="62"/>
                  </a:lnTo>
                  <a:lnTo>
                    <a:pt x="324" y="58"/>
                  </a:lnTo>
                  <a:lnTo>
                    <a:pt x="324" y="58"/>
                  </a:lnTo>
                  <a:lnTo>
                    <a:pt x="320" y="62"/>
                  </a:lnTo>
                  <a:lnTo>
                    <a:pt x="314" y="66"/>
                  </a:lnTo>
                  <a:lnTo>
                    <a:pt x="314" y="66"/>
                  </a:lnTo>
                  <a:lnTo>
                    <a:pt x="310" y="64"/>
                  </a:lnTo>
                  <a:lnTo>
                    <a:pt x="308" y="64"/>
                  </a:lnTo>
                  <a:lnTo>
                    <a:pt x="306" y="64"/>
                  </a:lnTo>
                  <a:lnTo>
                    <a:pt x="306" y="64"/>
                  </a:lnTo>
                  <a:lnTo>
                    <a:pt x="306" y="66"/>
                  </a:lnTo>
                  <a:lnTo>
                    <a:pt x="308" y="68"/>
                  </a:lnTo>
                  <a:lnTo>
                    <a:pt x="310" y="72"/>
                  </a:lnTo>
                  <a:lnTo>
                    <a:pt x="310" y="72"/>
                  </a:lnTo>
                  <a:lnTo>
                    <a:pt x="308" y="74"/>
                  </a:lnTo>
                  <a:lnTo>
                    <a:pt x="308" y="74"/>
                  </a:lnTo>
                  <a:lnTo>
                    <a:pt x="304" y="72"/>
                  </a:lnTo>
                  <a:lnTo>
                    <a:pt x="302" y="70"/>
                  </a:lnTo>
                  <a:lnTo>
                    <a:pt x="302" y="68"/>
                  </a:lnTo>
                  <a:lnTo>
                    <a:pt x="302" y="68"/>
                  </a:lnTo>
                  <a:lnTo>
                    <a:pt x="304" y="66"/>
                  </a:lnTo>
                  <a:lnTo>
                    <a:pt x="304" y="62"/>
                  </a:lnTo>
                  <a:lnTo>
                    <a:pt x="304" y="62"/>
                  </a:lnTo>
                  <a:lnTo>
                    <a:pt x="302" y="60"/>
                  </a:lnTo>
                  <a:lnTo>
                    <a:pt x="304" y="58"/>
                  </a:lnTo>
                  <a:lnTo>
                    <a:pt x="304" y="58"/>
                  </a:lnTo>
                  <a:lnTo>
                    <a:pt x="306" y="58"/>
                  </a:lnTo>
                  <a:lnTo>
                    <a:pt x="306" y="60"/>
                  </a:lnTo>
                  <a:lnTo>
                    <a:pt x="310" y="60"/>
                  </a:lnTo>
                  <a:lnTo>
                    <a:pt x="310" y="60"/>
                  </a:lnTo>
                  <a:lnTo>
                    <a:pt x="314" y="62"/>
                  </a:lnTo>
                  <a:lnTo>
                    <a:pt x="316" y="58"/>
                  </a:lnTo>
                  <a:lnTo>
                    <a:pt x="316" y="58"/>
                  </a:lnTo>
                  <a:lnTo>
                    <a:pt x="314" y="58"/>
                  </a:lnTo>
                  <a:lnTo>
                    <a:pt x="310" y="58"/>
                  </a:lnTo>
                  <a:lnTo>
                    <a:pt x="310" y="58"/>
                  </a:lnTo>
                  <a:lnTo>
                    <a:pt x="310" y="56"/>
                  </a:lnTo>
                  <a:lnTo>
                    <a:pt x="310" y="56"/>
                  </a:lnTo>
                  <a:lnTo>
                    <a:pt x="306" y="58"/>
                  </a:lnTo>
                  <a:lnTo>
                    <a:pt x="306" y="58"/>
                  </a:lnTo>
                  <a:lnTo>
                    <a:pt x="304" y="54"/>
                  </a:lnTo>
                  <a:lnTo>
                    <a:pt x="302" y="52"/>
                  </a:lnTo>
                  <a:lnTo>
                    <a:pt x="300" y="50"/>
                  </a:lnTo>
                  <a:lnTo>
                    <a:pt x="300" y="50"/>
                  </a:lnTo>
                  <a:lnTo>
                    <a:pt x="300" y="52"/>
                  </a:lnTo>
                  <a:lnTo>
                    <a:pt x="298" y="52"/>
                  </a:lnTo>
                  <a:lnTo>
                    <a:pt x="296" y="56"/>
                  </a:lnTo>
                  <a:lnTo>
                    <a:pt x="296" y="56"/>
                  </a:lnTo>
                  <a:lnTo>
                    <a:pt x="296" y="56"/>
                  </a:lnTo>
                  <a:lnTo>
                    <a:pt x="294" y="56"/>
                  </a:lnTo>
                  <a:lnTo>
                    <a:pt x="294" y="56"/>
                  </a:lnTo>
                  <a:lnTo>
                    <a:pt x="290" y="54"/>
                  </a:lnTo>
                  <a:lnTo>
                    <a:pt x="288" y="52"/>
                  </a:lnTo>
                  <a:lnTo>
                    <a:pt x="286" y="52"/>
                  </a:lnTo>
                  <a:lnTo>
                    <a:pt x="286" y="52"/>
                  </a:lnTo>
                  <a:lnTo>
                    <a:pt x="286" y="54"/>
                  </a:lnTo>
                  <a:lnTo>
                    <a:pt x="286" y="54"/>
                  </a:lnTo>
                  <a:lnTo>
                    <a:pt x="284" y="58"/>
                  </a:lnTo>
                  <a:lnTo>
                    <a:pt x="284" y="58"/>
                  </a:lnTo>
                  <a:lnTo>
                    <a:pt x="284" y="56"/>
                  </a:lnTo>
                  <a:lnTo>
                    <a:pt x="284" y="54"/>
                  </a:lnTo>
                  <a:lnTo>
                    <a:pt x="282" y="54"/>
                  </a:lnTo>
                  <a:lnTo>
                    <a:pt x="280" y="56"/>
                  </a:lnTo>
                  <a:lnTo>
                    <a:pt x="280" y="56"/>
                  </a:lnTo>
                  <a:lnTo>
                    <a:pt x="282" y="56"/>
                  </a:lnTo>
                  <a:lnTo>
                    <a:pt x="284" y="58"/>
                  </a:lnTo>
                  <a:lnTo>
                    <a:pt x="284" y="58"/>
                  </a:lnTo>
                  <a:lnTo>
                    <a:pt x="284" y="58"/>
                  </a:lnTo>
                  <a:lnTo>
                    <a:pt x="284" y="58"/>
                  </a:lnTo>
                  <a:lnTo>
                    <a:pt x="280" y="62"/>
                  </a:lnTo>
                  <a:lnTo>
                    <a:pt x="276" y="64"/>
                  </a:lnTo>
                  <a:lnTo>
                    <a:pt x="276" y="64"/>
                  </a:lnTo>
                  <a:lnTo>
                    <a:pt x="274" y="60"/>
                  </a:lnTo>
                  <a:lnTo>
                    <a:pt x="274" y="58"/>
                  </a:lnTo>
                  <a:lnTo>
                    <a:pt x="274" y="58"/>
                  </a:lnTo>
                  <a:lnTo>
                    <a:pt x="276" y="60"/>
                  </a:lnTo>
                  <a:lnTo>
                    <a:pt x="278" y="60"/>
                  </a:lnTo>
                  <a:lnTo>
                    <a:pt x="278" y="60"/>
                  </a:lnTo>
                  <a:lnTo>
                    <a:pt x="276" y="56"/>
                  </a:lnTo>
                  <a:lnTo>
                    <a:pt x="276" y="54"/>
                  </a:lnTo>
                  <a:lnTo>
                    <a:pt x="276" y="52"/>
                  </a:lnTo>
                  <a:lnTo>
                    <a:pt x="276" y="52"/>
                  </a:lnTo>
                  <a:lnTo>
                    <a:pt x="276" y="52"/>
                  </a:lnTo>
                  <a:lnTo>
                    <a:pt x="276" y="52"/>
                  </a:lnTo>
                  <a:lnTo>
                    <a:pt x="276" y="50"/>
                  </a:lnTo>
                  <a:lnTo>
                    <a:pt x="276" y="50"/>
                  </a:lnTo>
                  <a:lnTo>
                    <a:pt x="272" y="50"/>
                  </a:lnTo>
                  <a:lnTo>
                    <a:pt x="272" y="50"/>
                  </a:lnTo>
                  <a:lnTo>
                    <a:pt x="270" y="52"/>
                  </a:lnTo>
                  <a:lnTo>
                    <a:pt x="270" y="52"/>
                  </a:lnTo>
                  <a:lnTo>
                    <a:pt x="270" y="52"/>
                  </a:lnTo>
                  <a:lnTo>
                    <a:pt x="268" y="52"/>
                  </a:lnTo>
                  <a:lnTo>
                    <a:pt x="268" y="52"/>
                  </a:lnTo>
                  <a:lnTo>
                    <a:pt x="266" y="50"/>
                  </a:lnTo>
                  <a:lnTo>
                    <a:pt x="266" y="44"/>
                  </a:lnTo>
                  <a:lnTo>
                    <a:pt x="266" y="44"/>
                  </a:lnTo>
                  <a:lnTo>
                    <a:pt x="268" y="46"/>
                  </a:lnTo>
                  <a:lnTo>
                    <a:pt x="272" y="46"/>
                  </a:lnTo>
                  <a:lnTo>
                    <a:pt x="274" y="44"/>
                  </a:lnTo>
                  <a:lnTo>
                    <a:pt x="276" y="42"/>
                  </a:lnTo>
                  <a:lnTo>
                    <a:pt x="276" y="42"/>
                  </a:lnTo>
                  <a:lnTo>
                    <a:pt x="272" y="42"/>
                  </a:lnTo>
                  <a:lnTo>
                    <a:pt x="270" y="42"/>
                  </a:lnTo>
                  <a:lnTo>
                    <a:pt x="264" y="40"/>
                  </a:lnTo>
                  <a:lnTo>
                    <a:pt x="264" y="40"/>
                  </a:lnTo>
                  <a:lnTo>
                    <a:pt x="264" y="42"/>
                  </a:lnTo>
                  <a:lnTo>
                    <a:pt x="264" y="44"/>
                  </a:lnTo>
                  <a:lnTo>
                    <a:pt x="264" y="44"/>
                  </a:lnTo>
                  <a:lnTo>
                    <a:pt x="258" y="46"/>
                  </a:lnTo>
                  <a:lnTo>
                    <a:pt x="254" y="48"/>
                  </a:lnTo>
                  <a:lnTo>
                    <a:pt x="254" y="52"/>
                  </a:lnTo>
                  <a:lnTo>
                    <a:pt x="254" y="52"/>
                  </a:lnTo>
                  <a:lnTo>
                    <a:pt x="256" y="54"/>
                  </a:lnTo>
                  <a:lnTo>
                    <a:pt x="256" y="56"/>
                  </a:lnTo>
                  <a:lnTo>
                    <a:pt x="256" y="56"/>
                  </a:lnTo>
                  <a:lnTo>
                    <a:pt x="256" y="58"/>
                  </a:lnTo>
                  <a:lnTo>
                    <a:pt x="256" y="58"/>
                  </a:lnTo>
                  <a:lnTo>
                    <a:pt x="252" y="56"/>
                  </a:lnTo>
                  <a:lnTo>
                    <a:pt x="252" y="56"/>
                  </a:lnTo>
                  <a:lnTo>
                    <a:pt x="252" y="58"/>
                  </a:lnTo>
                  <a:lnTo>
                    <a:pt x="254" y="58"/>
                  </a:lnTo>
                  <a:lnTo>
                    <a:pt x="254" y="58"/>
                  </a:lnTo>
                  <a:lnTo>
                    <a:pt x="248" y="56"/>
                  </a:lnTo>
                  <a:lnTo>
                    <a:pt x="246" y="54"/>
                  </a:lnTo>
                  <a:lnTo>
                    <a:pt x="244" y="52"/>
                  </a:lnTo>
                  <a:lnTo>
                    <a:pt x="244" y="52"/>
                  </a:lnTo>
                  <a:lnTo>
                    <a:pt x="250" y="50"/>
                  </a:lnTo>
                  <a:lnTo>
                    <a:pt x="250" y="50"/>
                  </a:lnTo>
                  <a:lnTo>
                    <a:pt x="250" y="50"/>
                  </a:lnTo>
                  <a:lnTo>
                    <a:pt x="250" y="50"/>
                  </a:lnTo>
                  <a:lnTo>
                    <a:pt x="250" y="50"/>
                  </a:lnTo>
                  <a:lnTo>
                    <a:pt x="252" y="50"/>
                  </a:lnTo>
                  <a:lnTo>
                    <a:pt x="252" y="50"/>
                  </a:lnTo>
                  <a:lnTo>
                    <a:pt x="252" y="48"/>
                  </a:lnTo>
                  <a:lnTo>
                    <a:pt x="250" y="46"/>
                  </a:lnTo>
                  <a:lnTo>
                    <a:pt x="250" y="46"/>
                  </a:lnTo>
                  <a:lnTo>
                    <a:pt x="250" y="48"/>
                  </a:lnTo>
                  <a:lnTo>
                    <a:pt x="250" y="48"/>
                  </a:lnTo>
                  <a:lnTo>
                    <a:pt x="248" y="46"/>
                  </a:lnTo>
                  <a:lnTo>
                    <a:pt x="250" y="44"/>
                  </a:lnTo>
                  <a:lnTo>
                    <a:pt x="250" y="44"/>
                  </a:lnTo>
                  <a:lnTo>
                    <a:pt x="252" y="44"/>
                  </a:lnTo>
                  <a:lnTo>
                    <a:pt x="254" y="44"/>
                  </a:lnTo>
                  <a:lnTo>
                    <a:pt x="254" y="44"/>
                  </a:lnTo>
                  <a:lnTo>
                    <a:pt x="256" y="42"/>
                  </a:lnTo>
                  <a:lnTo>
                    <a:pt x="256" y="42"/>
                  </a:lnTo>
                  <a:lnTo>
                    <a:pt x="256" y="40"/>
                  </a:lnTo>
                  <a:lnTo>
                    <a:pt x="256" y="38"/>
                  </a:lnTo>
                  <a:lnTo>
                    <a:pt x="254" y="38"/>
                  </a:lnTo>
                  <a:lnTo>
                    <a:pt x="254" y="36"/>
                  </a:lnTo>
                  <a:lnTo>
                    <a:pt x="254" y="36"/>
                  </a:lnTo>
                  <a:lnTo>
                    <a:pt x="256" y="34"/>
                  </a:lnTo>
                  <a:lnTo>
                    <a:pt x="258" y="32"/>
                  </a:lnTo>
                  <a:lnTo>
                    <a:pt x="258" y="32"/>
                  </a:lnTo>
                  <a:lnTo>
                    <a:pt x="254" y="28"/>
                  </a:lnTo>
                  <a:lnTo>
                    <a:pt x="254" y="28"/>
                  </a:lnTo>
                  <a:lnTo>
                    <a:pt x="252" y="30"/>
                  </a:lnTo>
                  <a:lnTo>
                    <a:pt x="250" y="30"/>
                  </a:lnTo>
                  <a:lnTo>
                    <a:pt x="250" y="30"/>
                  </a:lnTo>
                  <a:lnTo>
                    <a:pt x="248" y="30"/>
                  </a:lnTo>
                  <a:lnTo>
                    <a:pt x="246" y="32"/>
                  </a:lnTo>
                  <a:lnTo>
                    <a:pt x="242" y="32"/>
                  </a:lnTo>
                  <a:lnTo>
                    <a:pt x="242" y="32"/>
                  </a:lnTo>
                  <a:lnTo>
                    <a:pt x="240" y="36"/>
                  </a:lnTo>
                  <a:lnTo>
                    <a:pt x="238" y="36"/>
                  </a:lnTo>
                  <a:lnTo>
                    <a:pt x="238" y="36"/>
                  </a:lnTo>
                  <a:lnTo>
                    <a:pt x="238" y="38"/>
                  </a:lnTo>
                  <a:lnTo>
                    <a:pt x="240" y="40"/>
                  </a:lnTo>
                  <a:lnTo>
                    <a:pt x="240" y="40"/>
                  </a:lnTo>
                  <a:lnTo>
                    <a:pt x="232" y="42"/>
                  </a:lnTo>
                  <a:lnTo>
                    <a:pt x="228" y="42"/>
                  </a:lnTo>
                  <a:lnTo>
                    <a:pt x="226" y="42"/>
                  </a:lnTo>
                  <a:lnTo>
                    <a:pt x="226" y="42"/>
                  </a:lnTo>
                  <a:lnTo>
                    <a:pt x="224" y="46"/>
                  </a:lnTo>
                  <a:lnTo>
                    <a:pt x="222" y="46"/>
                  </a:lnTo>
                  <a:lnTo>
                    <a:pt x="222" y="46"/>
                  </a:lnTo>
                  <a:lnTo>
                    <a:pt x="220" y="44"/>
                  </a:lnTo>
                  <a:lnTo>
                    <a:pt x="218" y="42"/>
                  </a:lnTo>
                  <a:lnTo>
                    <a:pt x="218" y="42"/>
                  </a:lnTo>
                  <a:lnTo>
                    <a:pt x="216" y="42"/>
                  </a:lnTo>
                  <a:lnTo>
                    <a:pt x="214" y="42"/>
                  </a:lnTo>
                  <a:lnTo>
                    <a:pt x="214" y="40"/>
                  </a:lnTo>
                  <a:lnTo>
                    <a:pt x="216" y="38"/>
                  </a:lnTo>
                  <a:lnTo>
                    <a:pt x="216" y="38"/>
                  </a:lnTo>
                  <a:lnTo>
                    <a:pt x="222" y="40"/>
                  </a:lnTo>
                  <a:lnTo>
                    <a:pt x="230" y="38"/>
                  </a:lnTo>
                  <a:lnTo>
                    <a:pt x="230" y="38"/>
                  </a:lnTo>
                  <a:lnTo>
                    <a:pt x="232" y="36"/>
                  </a:lnTo>
                  <a:lnTo>
                    <a:pt x="234" y="34"/>
                  </a:lnTo>
                  <a:lnTo>
                    <a:pt x="234" y="34"/>
                  </a:lnTo>
                  <a:lnTo>
                    <a:pt x="238" y="34"/>
                  </a:lnTo>
                  <a:lnTo>
                    <a:pt x="240" y="32"/>
                  </a:lnTo>
                  <a:lnTo>
                    <a:pt x="240" y="30"/>
                  </a:lnTo>
                  <a:lnTo>
                    <a:pt x="240" y="30"/>
                  </a:lnTo>
                  <a:lnTo>
                    <a:pt x="236" y="28"/>
                  </a:lnTo>
                  <a:lnTo>
                    <a:pt x="232" y="26"/>
                  </a:lnTo>
                  <a:lnTo>
                    <a:pt x="232" y="26"/>
                  </a:lnTo>
                  <a:lnTo>
                    <a:pt x="232" y="22"/>
                  </a:lnTo>
                  <a:lnTo>
                    <a:pt x="236" y="20"/>
                  </a:lnTo>
                  <a:lnTo>
                    <a:pt x="236" y="20"/>
                  </a:lnTo>
                  <a:lnTo>
                    <a:pt x="238" y="22"/>
                  </a:lnTo>
                  <a:lnTo>
                    <a:pt x="238" y="24"/>
                  </a:lnTo>
                  <a:lnTo>
                    <a:pt x="238" y="24"/>
                  </a:lnTo>
                  <a:lnTo>
                    <a:pt x="240" y="24"/>
                  </a:lnTo>
                  <a:lnTo>
                    <a:pt x="242" y="26"/>
                  </a:lnTo>
                  <a:lnTo>
                    <a:pt x="244" y="28"/>
                  </a:lnTo>
                  <a:lnTo>
                    <a:pt x="246" y="28"/>
                  </a:lnTo>
                  <a:lnTo>
                    <a:pt x="246" y="28"/>
                  </a:lnTo>
                  <a:lnTo>
                    <a:pt x="248" y="28"/>
                  </a:lnTo>
                  <a:lnTo>
                    <a:pt x="248" y="24"/>
                  </a:lnTo>
                  <a:lnTo>
                    <a:pt x="248" y="24"/>
                  </a:lnTo>
                  <a:lnTo>
                    <a:pt x="244" y="22"/>
                  </a:lnTo>
                  <a:lnTo>
                    <a:pt x="240" y="18"/>
                  </a:lnTo>
                  <a:lnTo>
                    <a:pt x="240" y="18"/>
                  </a:lnTo>
                  <a:lnTo>
                    <a:pt x="242" y="18"/>
                  </a:lnTo>
                  <a:lnTo>
                    <a:pt x="242" y="18"/>
                  </a:lnTo>
                  <a:lnTo>
                    <a:pt x="244" y="18"/>
                  </a:lnTo>
                  <a:lnTo>
                    <a:pt x="244" y="18"/>
                  </a:lnTo>
                  <a:lnTo>
                    <a:pt x="244" y="18"/>
                  </a:lnTo>
                  <a:lnTo>
                    <a:pt x="242" y="14"/>
                  </a:lnTo>
                  <a:lnTo>
                    <a:pt x="242" y="14"/>
                  </a:lnTo>
                  <a:lnTo>
                    <a:pt x="240" y="14"/>
                  </a:lnTo>
                  <a:lnTo>
                    <a:pt x="240" y="14"/>
                  </a:lnTo>
                  <a:lnTo>
                    <a:pt x="242" y="16"/>
                  </a:lnTo>
                  <a:lnTo>
                    <a:pt x="240" y="18"/>
                  </a:lnTo>
                  <a:lnTo>
                    <a:pt x="240" y="18"/>
                  </a:lnTo>
                  <a:lnTo>
                    <a:pt x="238" y="16"/>
                  </a:lnTo>
                  <a:lnTo>
                    <a:pt x="238" y="16"/>
                  </a:lnTo>
                  <a:lnTo>
                    <a:pt x="238" y="12"/>
                  </a:lnTo>
                  <a:lnTo>
                    <a:pt x="238" y="12"/>
                  </a:lnTo>
                  <a:lnTo>
                    <a:pt x="232" y="18"/>
                  </a:lnTo>
                  <a:lnTo>
                    <a:pt x="228" y="22"/>
                  </a:lnTo>
                  <a:lnTo>
                    <a:pt x="228" y="22"/>
                  </a:lnTo>
                  <a:lnTo>
                    <a:pt x="224" y="18"/>
                  </a:lnTo>
                  <a:lnTo>
                    <a:pt x="222" y="18"/>
                  </a:lnTo>
                  <a:lnTo>
                    <a:pt x="220" y="18"/>
                  </a:lnTo>
                  <a:lnTo>
                    <a:pt x="220" y="18"/>
                  </a:lnTo>
                  <a:lnTo>
                    <a:pt x="220" y="20"/>
                  </a:lnTo>
                  <a:lnTo>
                    <a:pt x="220" y="22"/>
                  </a:lnTo>
                  <a:lnTo>
                    <a:pt x="222" y="26"/>
                  </a:lnTo>
                  <a:lnTo>
                    <a:pt x="222" y="26"/>
                  </a:lnTo>
                  <a:lnTo>
                    <a:pt x="220" y="28"/>
                  </a:lnTo>
                  <a:lnTo>
                    <a:pt x="220" y="28"/>
                  </a:lnTo>
                  <a:lnTo>
                    <a:pt x="218" y="26"/>
                  </a:lnTo>
                  <a:lnTo>
                    <a:pt x="216" y="24"/>
                  </a:lnTo>
                  <a:lnTo>
                    <a:pt x="216" y="22"/>
                  </a:lnTo>
                  <a:lnTo>
                    <a:pt x="216" y="22"/>
                  </a:lnTo>
                  <a:lnTo>
                    <a:pt x="216" y="20"/>
                  </a:lnTo>
                  <a:lnTo>
                    <a:pt x="218" y="18"/>
                  </a:lnTo>
                  <a:lnTo>
                    <a:pt x="218" y="18"/>
                  </a:lnTo>
                  <a:lnTo>
                    <a:pt x="216" y="14"/>
                  </a:lnTo>
                  <a:lnTo>
                    <a:pt x="216" y="12"/>
                  </a:lnTo>
                  <a:lnTo>
                    <a:pt x="216" y="12"/>
                  </a:lnTo>
                  <a:lnTo>
                    <a:pt x="218" y="12"/>
                  </a:lnTo>
                  <a:lnTo>
                    <a:pt x="220" y="14"/>
                  </a:lnTo>
                  <a:lnTo>
                    <a:pt x="220" y="14"/>
                  </a:lnTo>
                  <a:lnTo>
                    <a:pt x="222" y="16"/>
                  </a:lnTo>
                  <a:lnTo>
                    <a:pt x="222" y="16"/>
                  </a:lnTo>
                  <a:lnTo>
                    <a:pt x="226" y="16"/>
                  </a:lnTo>
                  <a:lnTo>
                    <a:pt x="230" y="12"/>
                  </a:lnTo>
                  <a:lnTo>
                    <a:pt x="230" y="12"/>
                  </a:lnTo>
                  <a:lnTo>
                    <a:pt x="226" y="12"/>
                  </a:lnTo>
                  <a:lnTo>
                    <a:pt x="224" y="12"/>
                  </a:lnTo>
                  <a:lnTo>
                    <a:pt x="224" y="12"/>
                  </a:lnTo>
                  <a:lnTo>
                    <a:pt x="222" y="10"/>
                  </a:lnTo>
                  <a:lnTo>
                    <a:pt x="222" y="10"/>
                  </a:lnTo>
                  <a:lnTo>
                    <a:pt x="218" y="12"/>
                  </a:lnTo>
                  <a:lnTo>
                    <a:pt x="218" y="12"/>
                  </a:lnTo>
                  <a:lnTo>
                    <a:pt x="216" y="8"/>
                  </a:lnTo>
                  <a:lnTo>
                    <a:pt x="216" y="6"/>
                  </a:lnTo>
                  <a:lnTo>
                    <a:pt x="214" y="4"/>
                  </a:lnTo>
                  <a:lnTo>
                    <a:pt x="214" y="4"/>
                  </a:lnTo>
                  <a:lnTo>
                    <a:pt x="212" y="6"/>
                  </a:lnTo>
                  <a:lnTo>
                    <a:pt x="212" y="8"/>
                  </a:lnTo>
                  <a:lnTo>
                    <a:pt x="210" y="10"/>
                  </a:lnTo>
                  <a:lnTo>
                    <a:pt x="210" y="10"/>
                  </a:lnTo>
                  <a:lnTo>
                    <a:pt x="208" y="10"/>
                  </a:lnTo>
                  <a:lnTo>
                    <a:pt x="206" y="10"/>
                  </a:lnTo>
                  <a:lnTo>
                    <a:pt x="206" y="10"/>
                  </a:lnTo>
                  <a:lnTo>
                    <a:pt x="204" y="8"/>
                  </a:lnTo>
                  <a:lnTo>
                    <a:pt x="202" y="6"/>
                  </a:lnTo>
                  <a:lnTo>
                    <a:pt x="200" y="6"/>
                  </a:lnTo>
                  <a:lnTo>
                    <a:pt x="200" y="6"/>
                  </a:lnTo>
                  <a:lnTo>
                    <a:pt x="200" y="10"/>
                  </a:lnTo>
                  <a:lnTo>
                    <a:pt x="198" y="12"/>
                  </a:lnTo>
                  <a:lnTo>
                    <a:pt x="198" y="14"/>
                  </a:lnTo>
                  <a:lnTo>
                    <a:pt x="198" y="16"/>
                  </a:lnTo>
                  <a:lnTo>
                    <a:pt x="198" y="16"/>
                  </a:lnTo>
                  <a:lnTo>
                    <a:pt x="208" y="18"/>
                  </a:lnTo>
                  <a:lnTo>
                    <a:pt x="208" y="18"/>
                  </a:lnTo>
                  <a:lnTo>
                    <a:pt x="210" y="14"/>
                  </a:lnTo>
                  <a:lnTo>
                    <a:pt x="210" y="12"/>
                  </a:lnTo>
                  <a:lnTo>
                    <a:pt x="214" y="12"/>
                  </a:lnTo>
                  <a:lnTo>
                    <a:pt x="214" y="12"/>
                  </a:lnTo>
                  <a:lnTo>
                    <a:pt x="214" y="16"/>
                  </a:lnTo>
                  <a:lnTo>
                    <a:pt x="212" y="18"/>
                  </a:lnTo>
                  <a:lnTo>
                    <a:pt x="212" y="18"/>
                  </a:lnTo>
                  <a:lnTo>
                    <a:pt x="208" y="20"/>
                  </a:lnTo>
                  <a:lnTo>
                    <a:pt x="202" y="22"/>
                  </a:lnTo>
                  <a:lnTo>
                    <a:pt x="202" y="22"/>
                  </a:lnTo>
                  <a:lnTo>
                    <a:pt x="198" y="18"/>
                  </a:lnTo>
                  <a:lnTo>
                    <a:pt x="192" y="18"/>
                  </a:lnTo>
                  <a:lnTo>
                    <a:pt x="192" y="18"/>
                  </a:lnTo>
                  <a:lnTo>
                    <a:pt x="194" y="22"/>
                  </a:lnTo>
                  <a:lnTo>
                    <a:pt x="198" y="24"/>
                  </a:lnTo>
                  <a:lnTo>
                    <a:pt x="198" y="24"/>
                  </a:lnTo>
                  <a:lnTo>
                    <a:pt x="188" y="24"/>
                  </a:lnTo>
                  <a:lnTo>
                    <a:pt x="188" y="24"/>
                  </a:lnTo>
                  <a:lnTo>
                    <a:pt x="188" y="22"/>
                  </a:lnTo>
                  <a:lnTo>
                    <a:pt x="188" y="20"/>
                  </a:lnTo>
                  <a:lnTo>
                    <a:pt x="188" y="20"/>
                  </a:lnTo>
                  <a:lnTo>
                    <a:pt x="184" y="20"/>
                  </a:lnTo>
                  <a:lnTo>
                    <a:pt x="182" y="20"/>
                  </a:lnTo>
                  <a:lnTo>
                    <a:pt x="176" y="18"/>
                  </a:lnTo>
                  <a:lnTo>
                    <a:pt x="176" y="18"/>
                  </a:lnTo>
                  <a:lnTo>
                    <a:pt x="170" y="14"/>
                  </a:lnTo>
                  <a:lnTo>
                    <a:pt x="168" y="12"/>
                  </a:lnTo>
                  <a:lnTo>
                    <a:pt x="164" y="10"/>
                  </a:lnTo>
                  <a:lnTo>
                    <a:pt x="164" y="10"/>
                  </a:lnTo>
                  <a:lnTo>
                    <a:pt x="166" y="12"/>
                  </a:lnTo>
                  <a:lnTo>
                    <a:pt x="168" y="14"/>
                  </a:lnTo>
                  <a:lnTo>
                    <a:pt x="168" y="14"/>
                  </a:lnTo>
                  <a:lnTo>
                    <a:pt x="168" y="18"/>
                  </a:lnTo>
                  <a:lnTo>
                    <a:pt x="168" y="18"/>
                  </a:lnTo>
                  <a:lnTo>
                    <a:pt x="168" y="18"/>
                  </a:lnTo>
                  <a:lnTo>
                    <a:pt x="168" y="18"/>
                  </a:lnTo>
                  <a:lnTo>
                    <a:pt x="168" y="18"/>
                  </a:lnTo>
                  <a:lnTo>
                    <a:pt x="166" y="20"/>
                  </a:lnTo>
                  <a:lnTo>
                    <a:pt x="166" y="20"/>
                  </a:lnTo>
                  <a:lnTo>
                    <a:pt x="164" y="18"/>
                  </a:lnTo>
                  <a:lnTo>
                    <a:pt x="162" y="16"/>
                  </a:lnTo>
                  <a:lnTo>
                    <a:pt x="162" y="16"/>
                  </a:lnTo>
                  <a:lnTo>
                    <a:pt x="160" y="18"/>
                  </a:lnTo>
                  <a:lnTo>
                    <a:pt x="158" y="22"/>
                  </a:lnTo>
                  <a:lnTo>
                    <a:pt x="158" y="22"/>
                  </a:lnTo>
                  <a:lnTo>
                    <a:pt x="164" y="24"/>
                  </a:lnTo>
                  <a:lnTo>
                    <a:pt x="166" y="26"/>
                  </a:lnTo>
                  <a:lnTo>
                    <a:pt x="166" y="28"/>
                  </a:lnTo>
                  <a:lnTo>
                    <a:pt x="166" y="28"/>
                  </a:lnTo>
                  <a:lnTo>
                    <a:pt x="170" y="32"/>
                  </a:lnTo>
                  <a:lnTo>
                    <a:pt x="170" y="32"/>
                  </a:lnTo>
                  <a:lnTo>
                    <a:pt x="170" y="34"/>
                  </a:lnTo>
                  <a:lnTo>
                    <a:pt x="170" y="34"/>
                  </a:lnTo>
                  <a:lnTo>
                    <a:pt x="172" y="36"/>
                  </a:lnTo>
                  <a:lnTo>
                    <a:pt x="172" y="36"/>
                  </a:lnTo>
                  <a:lnTo>
                    <a:pt x="172" y="38"/>
                  </a:lnTo>
                  <a:lnTo>
                    <a:pt x="172" y="38"/>
                  </a:lnTo>
                  <a:lnTo>
                    <a:pt x="170" y="38"/>
                  </a:lnTo>
                  <a:lnTo>
                    <a:pt x="170" y="38"/>
                  </a:lnTo>
                  <a:lnTo>
                    <a:pt x="168" y="38"/>
                  </a:lnTo>
                  <a:lnTo>
                    <a:pt x="164" y="36"/>
                  </a:lnTo>
                  <a:lnTo>
                    <a:pt x="164" y="36"/>
                  </a:lnTo>
                  <a:lnTo>
                    <a:pt x="164" y="38"/>
                  </a:lnTo>
                  <a:lnTo>
                    <a:pt x="162" y="38"/>
                  </a:lnTo>
                  <a:lnTo>
                    <a:pt x="162" y="38"/>
                  </a:lnTo>
                  <a:lnTo>
                    <a:pt x="158" y="38"/>
                  </a:lnTo>
                  <a:lnTo>
                    <a:pt x="158" y="38"/>
                  </a:lnTo>
                  <a:lnTo>
                    <a:pt x="156" y="40"/>
                  </a:lnTo>
                  <a:lnTo>
                    <a:pt x="156" y="40"/>
                  </a:lnTo>
                  <a:lnTo>
                    <a:pt x="160" y="42"/>
                  </a:lnTo>
                  <a:lnTo>
                    <a:pt x="162" y="42"/>
                  </a:lnTo>
                  <a:lnTo>
                    <a:pt x="162" y="44"/>
                  </a:lnTo>
                  <a:lnTo>
                    <a:pt x="162" y="44"/>
                  </a:lnTo>
                  <a:lnTo>
                    <a:pt x="160" y="48"/>
                  </a:lnTo>
                  <a:lnTo>
                    <a:pt x="158" y="48"/>
                  </a:lnTo>
                  <a:lnTo>
                    <a:pt x="154" y="52"/>
                  </a:lnTo>
                  <a:lnTo>
                    <a:pt x="154" y="52"/>
                  </a:lnTo>
                  <a:lnTo>
                    <a:pt x="148" y="52"/>
                  </a:lnTo>
                  <a:lnTo>
                    <a:pt x="148" y="52"/>
                  </a:lnTo>
                  <a:lnTo>
                    <a:pt x="148" y="56"/>
                  </a:lnTo>
                  <a:lnTo>
                    <a:pt x="150" y="60"/>
                  </a:lnTo>
                  <a:lnTo>
                    <a:pt x="150" y="60"/>
                  </a:lnTo>
                  <a:lnTo>
                    <a:pt x="148" y="64"/>
                  </a:lnTo>
                  <a:lnTo>
                    <a:pt x="148" y="66"/>
                  </a:lnTo>
                  <a:lnTo>
                    <a:pt x="148" y="66"/>
                  </a:lnTo>
                  <a:lnTo>
                    <a:pt x="152" y="68"/>
                  </a:lnTo>
                  <a:lnTo>
                    <a:pt x="152" y="68"/>
                  </a:lnTo>
                  <a:lnTo>
                    <a:pt x="152" y="70"/>
                  </a:lnTo>
                  <a:lnTo>
                    <a:pt x="152" y="70"/>
                  </a:lnTo>
                  <a:lnTo>
                    <a:pt x="150" y="72"/>
                  </a:lnTo>
                  <a:lnTo>
                    <a:pt x="150" y="72"/>
                  </a:lnTo>
                  <a:lnTo>
                    <a:pt x="144" y="70"/>
                  </a:lnTo>
                  <a:lnTo>
                    <a:pt x="144" y="70"/>
                  </a:lnTo>
                  <a:lnTo>
                    <a:pt x="144" y="68"/>
                  </a:lnTo>
                  <a:lnTo>
                    <a:pt x="142" y="64"/>
                  </a:lnTo>
                  <a:lnTo>
                    <a:pt x="142" y="64"/>
                  </a:lnTo>
                  <a:lnTo>
                    <a:pt x="136" y="68"/>
                  </a:lnTo>
                  <a:lnTo>
                    <a:pt x="128" y="72"/>
                  </a:lnTo>
                  <a:lnTo>
                    <a:pt x="128" y="72"/>
                  </a:lnTo>
                  <a:lnTo>
                    <a:pt x="128" y="74"/>
                  </a:lnTo>
                  <a:lnTo>
                    <a:pt x="128" y="74"/>
                  </a:lnTo>
                  <a:lnTo>
                    <a:pt x="126" y="74"/>
                  </a:lnTo>
                  <a:lnTo>
                    <a:pt x="126" y="74"/>
                  </a:lnTo>
                  <a:lnTo>
                    <a:pt x="126" y="76"/>
                  </a:lnTo>
                  <a:lnTo>
                    <a:pt x="124" y="78"/>
                  </a:lnTo>
                  <a:lnTo>
                    <a:pt x="124" y="78"/>
                  </a:lnTo>
                  <a:lnTo>
                    <a:pt x="124" y="80"/>
                  </a:lnTo>
                  <a:lnTo>
                    <a:pt x="124" y="82"/>
                  </a:lnTo>
                  <a:lnTo>
                    <a:pt x="124" y="82"/>
                  </a:lnTo>
                  <a:lnTo>
                    <a:pt x="122" y="82"/>
                  </a:lnTo>
                  <a:lnTo>
                    <a:pt x="122" y="82"/>
                  </a:lnTo>
                  <a:lnTo>
                    <a:pt x="120" y="78"/>
                  </a:lnTo>
                  <a:lnTo>
                    <a:pt x="120" y="78"/>
                  </a:lnTo>
                  <a:lnTo>
                    <a:pt x="116" y="78"/>
                  </a:lnTo>
                  <a:lnTo>
                    <a:pt x="116" y="78"/>
                  </a:lnTo>
                  <a:lnTo>
                    <a:pt x="118" y="76"/>
                  </a:lnTo>
                  <a:lnTo>
                    <a:pt x="118" y="76"/>
                  </a:lnTo>
                  <a:lnTo>
                    <a:pt x="118" y="76"/>
                  </a:lnTo>
                  <a:lnTo>
                    <a:pt x="124" y="74"/>
                  </a:lnTo>
                  <a:lnTo>
                    <a:pt x="126" y="74"/>
                  </a:lnTo>
                  <a:lnTo>
                    <a:pt x="126" y="72"/>
                  </a:lnTo>
                  <a:lnTo>
                    <a:pt x="126" y="72"/>
                  </a:lnTo>
                  <a:lnTo>
                    <a:pt x="120" y="70"/>
                  </a:lnTo>
                  <a:lnTo>
                    <a:pt x="116" y="68"/>
                  </a:lnTo>
                  <a:lnTo>
                    <a:pt x="116" y="68"/>
                  </a:lnTo>
                  <a:lnTo>
                    <a:pt x="118" y="64"/>
                  </a:lnTo>
                  <a:lnTo>
                    <a:pt x="118" y="64"/>
                  </a:lnTo>
                  <a:lnTo>
                    <a:pt x="120" y="62"/>
                  </a:lnTo>
                  <a:lnTo>
                    <a:pt x="120" y="62"/>
                  </a:lnTo>
                  <a:lnTo>
                    <a:pt x="122" y="62"/>
                  </a:lnTo>
                  <a:lnTo>
                    <a:pt x="122" y="62"/>
                  </a:lnTo>
                  <a:lnTo>
                    <a:pt x="122" y="62"/>
                  </a:lnTo>
                  <a:lnTo>
                    <a:pt x="122" y="64"/>
                  </a:lnTo>
                  <a:lnTo>
                    <a:pt x="122" y="64"/>
                  </a:lnTo>
                  <a:lnTo>
                    <a:pt x="126" y="66"/>
                  </a:lnTo>
                  <a:lnTo>
                    <a:pt x="128" y="68"/>
                  </a:lnTo>
                  <a:lnTo>
                    <a:pt x="128" y="68"/>
                  </a:lnTo>
                  <a:lnTo>
                    <a:pt x="130" y="70"/>
                  </a:lnTo>
                  <a:lnTo>
                    <a:pt x="130" y="70"/>
                  </a:lnTo>
                  <a:lnTo>
                    <a:pt x="132" y="68"/>
                  </a:lnTo>
                  <a:lnTo>
                    <a:pt x="134" y="66"/>
                  </a:lnTo>
                  <a:lnTo>
                    <a:pt x="134" y="66"/>
                  </a:lnTo>
                  <a:lnTo>
                    <a:pt x="128" y="64"/>
                  </a:lnTo>
                  <a:lnTo>
                    <a:pt x="126" y="60"/>
                  </a:lnTo>
                  <a:lnTo>
                    <a:pt x="126" y="60"/>
                  </a:lnTo>
                  <a:lnTo>
                    <a:pt x="126" y="60"/>
                  </a:lnTo>
                  <a:lnTo>
                    <a:pt x="128" y="60"/>
                  </a:lnTo>
                  <a:lnTo>
                    <a:pt x="128" y="60"/>
                  </a:lnTo>
                  <a:lnTo>
                    <a:pt x="130" y="58"/>
                  </a:lnTo>
                  <a:lnTo>
                    <a:pt x="130" y="58"/>
                  </a:lnTo>
                  <a:lnTo>
                    <a:pt x="128" y="56"/>
                  </a:lnTo>
                  <a:lnTo>
                    <a:pt x="126" y="54"/>
                  </a:lnTo>
                  <a:lnTo>
                    <a:pt x="126" y="56"/>
                  </a:lnTo>
                  <a:lnTo>
                    <a:pt x="126" y="56"/>
                  </a:lnTo>
                  <a:lnTo>
                    <a:pt x="126" y="58"/>
                  </a:lnTo>
                  <a:lnTo>
                    <a:pt x="126" y="60"/>
                  </a:lnTo>
                  <a:lnTo>
                    <a:pt x="126" y="60"/>
                  </a:lnTo>
                  <a:lnTo>
                    <a:pt x="124" y="58"/>
                  </a:lnTo>
                  <a:lnTo>
                    <a:pt x="122" y="58"/>
                  </a:lnTo>
                  <a:lnTo>
                    <a:pt x="122" y="54"/>
                  </a:lnTo>
                  <a:lnTo>
                    <a:pt x="122" y="54"/>
                  </a:lnTo>
                  <a:lnTo>
                    <a:pt x="118" y="58"/>
                  </a:lnTo>
                  <a:lnTo>
                    <a:pt x="112" y="64"/>
                  </a:lnTo>
                  <a:lnTo>
                    <a:pt x="112" y="64"/>
                  </a:lnTo>
                  <a:lnTo>
                    <a:pt x="108" y="60"/>
                  </a:lnTo>
                  <a:lnTo>
                    <a:pt x="106" y="60"/>
                  </a:lnTo>
                  <a:lnTo>
                    <a:pt x="104" y="60"/>
                  </a:lnTo>
                  <a:lnTo>
                    <a:pt x="104" y="60"/>
                  </a:lnTo>
                  <a:lnTo>
                    <a:pt x="104" y="62"/>
                  </a:lnTo>
                  <a:lnTo>
                    <a:pt x="106" y="64"/>
                  </a:lnTo>
                  <a:lnTo>
                    <a:pt x="108" y="68"/>
                  </a:lnTo>
                  <a:lnTo>
                    <a:pt x="108" y="68"/>
                  </a:lnTo>
                  <a:lnTo>
                    <a:pt x="106" y="70"/>
                  </a:lnTo>
                  <a:lnTo>
                    <a:pt x="106" y="70"/>
                  </a:lnTo>
                  <a:lnTo>
                    <a:pt x="102" y="68"/>
                  </a:lnTo>
                  <a:lnTo>
                    <a:pt x="100" y="66"/>
                  </a:lnTo>
                  <a:lnTo>
                    <a:pt x="100" y="64"/>
                  </a:lnTo>
                  <a:lnTo>
                    <a:pt x="100" y="64"/>
                  </a:lnTo>
                  <a:lnTo>
                    <a:pt x="102" y="62"/>
                  </a:lnTo>
                  <a:lnTo>
                    <a:pt x="102" y="58"/>
                  </a:lnTo>
                  <a:lnTo>
                    <a:pt x="102" y="58"/>
                  </a:lnTo>
                  <a:lnTo>
                    <a:pt x="102" y="56"/>
                  </a:lnTo>
                  <a:lnTo>
                    <a:pt x="102" y="54"/>
                  </a:lnTo>
                  <a:lnTo>
                    <a:pt x="102" y="54"/>
                  </a:lnTo>
                  <a:lnTo>
                    <a:pt x="104" y="54"/>
                  </a:lnTo>
                  <a:lnTo>
                    <a:pt x="104" y="56"/>
                  </a:lnTo>
                  <a:lnTo>
                    <a:pt x="106" y="56"/>
                  </a:lnTo>
                  <a:lnTo>
                    <a:pt x="108" y="56"/>
                  </a:lnTo>
                  <a:lnTo>
                    <a:pt x="108" y="56"/>
                  </a:lnTo>
                  <a:lnTo>
                    <a:pt x="112" y="58"/>
                  </a:lnTo>
                  <a:lnTo>
                    <a:pt x="114" y="54"/>
                  </a:lnTo>
                  <a:lnTo>
                    <a:pt x="114" y="54"/>
                  </a:lnTo>
                  <a:lnTo>
                    <a:pt x="112" y="54"/>
                  </a:lnTo>
                  <a:lnTo>
                    <a:pt x="110" y="54"/>
                  </a:lnTo>
                  <a:lnTo>
                    <a:pt x="110" y="54"/>
                  </a:lnTo>
                  <a:lnTo>
                    <a:pt x="108" y="52"/>
                  </a:lnTo>
                  <a:lnTo>
                    <a:pt x="108" y="52"/>
                  </a:lnTo>
                  <a:lnTo>
                    <a:pt x="104" y="54"/>
                  </a:lnTo>
                  <a:lnTo>
                    <a:pt x="104" y="54"/>
                  </a:lnTo>
                  <a:lnTo>
                    <a:pt x="102" y="50"/>
                  </a:lnTo>
                  <a:lnTo>
                    <a:pt x="100" y="48"/>
                  </a:lnTo>
                  <a:lnTo>
                    <a:pt x="98" y="46"/>
                  </a:lnTo>
                  <a:lnTo>
                    <a:pt x="98" y="46"/>
                  </a:lnTo>
                  <a:lnTo>
                    <a:pt x="98" y="48"/>
                  </a:lnTo>
                  <a:lnTo>
                    <a:pt x="96" y="48"/>
                  </a:lnTo>
                  <a:lnTo>
                    <a:pt x="96" y="52"/>
                  </a:lnTo>
                  <a:lnTo>
                    <a:pt x="96" y="52"/>
                  </a:lnTo>
                  <a:lnTo>
                    <a:pt x="94" y="52"/>
                  </a:lnTo>
                  <a:lnTo>
                    <a:pt x="92" y="52"/>
                  </a:lnTo>
                  <a:lnTo>
                    <a:pt x="92" y="52"/>
                  </a:lnTo>
                  <a:lnTo>
                    <a:pt x="88" y="50"/>
                  </a:lnTo>
                  <a:lnTo>
                    <a:pt x="86" y="48"/>
                  </a:lnTo>
                  <a:lnTo>
                    <a:pt x="84" y="48"/>
                  </a:lnTo>
                  <a:lnTo>
                    <a:pt x="84" y="48"/>
                  </a:lnTo>
                  <a:lnTo>
                    <a:pt x="84" y="50"/>
                  </a:lnTo>
                  <a:lnTo>
                    <a:pt x="84" y="54"/>
                  </a:lnTo>
                  <a:lnTo>
                    <a:pt x="84" y="56"/>
                  </a:lnTo>
                  <a:lnTo>
                    <a:pt x="84" y="58"/>
                  </a:lnTo>
                  <a:lnTo>
                    <a:pt x="84" y="58"/>
                  </a:lnTo>
                  <a:lnTo>
                    <a:pt x="92" y="58"/>
                  </a:lnTo>
                  <a:lnTo>
                    <a:pt x="92" y="58"/>
                  </a:lnTo>
                  <a:lnTo>
                    <a:pt x="94" y="56"/>
                  </a:lnTo>
                  <a:lnTo>
                    <a:pt x="96" y="54"/>
                  </a:lnTo>
                  <a:lnTo>
                    <a:pt x="98" y="54"/>
                  </a:lnTo>
                  <a:lnTo>
                    <a:pt x="98" y="54"/>
                  </a:lnTo>
                  <a:lnTo>
                    <a:pt x="98" y="58"/>
                  </a:lnTo>
                  <a:lnTo>
                    <a:pt x="96" y="60"/>
                  </a:lnTo>
                  <a:lnTo>
                    <a:pt x="96" y="60"/>
                  </a:lnTo>
                  <a:lnTo>
                    <a:pt x="92" y="62"/>
                  </a:lnTo>
                  <a:lnTo>
                    <a:pt x="88" y="64"/>
                  </a:lnTo>
                  <a:lnTo>
                    <a:pt x="88" y="64"/>
                  </a:lnTo>
                  <a:lnTo>
                    <a:pt x="84" y="60"/>
                  </a:lnTo>
                  <a:lnTo>
                    <a:pt x="76" y="60"/>
                  </a:lnTo>
                  <a:lnTo>
                    <a:pt x="76" y="60"/>
                  </a:lnTo>
                  <a:lnTo>
                    <a:pt x="80" y="64"/>
                  </a:lnTo>
                  <a:lnTo>
                    <a:pt x="82" y="66"/>
                  </a:lnTo>
                  <a:lnTo>
                    <a:pt x="82" y="66"/>
                  </a:lnTo>
                  <a:lnTo>
                    <a:pt x="74" y="66"/>
                  </a:lnTo>
                  <a:lnTo>
                    <a:pt x="74" y="66"/>
                  </a:lnTo>
                  <a:lnTo>
                    <a:pt x="72" y="64"/>
                  </a:lnTo>
                  <a:lnTo>
                    <a:pt x="72" y="62"/>
                  </a:lnTo>
                  <a:lnTo>
                    <a:pt x="72" y="62"/>
                  </a:lnTo>
                  <a:lnTo>
                    <a:pt x="70" y="62"/>
                  </a:lnTo>
                  <a:lnTo>
                    <a:pt x="66" y="62"/>
                  </a:lnTo>
                  <a:lnTo>
                    <a:pt x="60" y="60"/>
                  </a:lnTo>
                  <a:lnTo>
                    <a:pt x="60" y="60"/>
                  </a:lnTo>
                  <a:lnTo>
                    <a:pt x="56" y="56"/>
                  </a:lnTo>
                  <a:lnTo>
                    <a:pt x="54" y="52"/>
                  </a:lnTo>
                  <a:lnTo>
                    <a:pt x="50" y="52"/>
                  </a:lnTo>
                  <a:lnTo>
                    <a:pt x="50" y="52"/>
                  </a:lnTo>
                  <a:lnTo>
                    <a:pt x="50" y="54"/>
                  </a:lnTo>
                  <a:lnTo>
                    <a:pt x="52" y="56"/>
                  </a:lnTo>
                  <a:lnTo>
                    <a:pt x="52" y="56"/>
                  </a:lnTo>
                  <a:lnTo>
                    <a:pt x="52" y="58"/>
                  </a:lnTo>
                  <a:lnTo>
                    <a:pt x="52" y="58"/>
                  </a:lnTo>
                  <a:lnTo>
                    <a:pt x="54" y="60"/>
                  </a:lnTo>
                  <a:lnTo>
                    <a:pt x="54" y="60"/>
                  </a:lnTo>
                  <a:lnTo>
                    <a:pt x="54" y="60"/>
                  </a:lnTo>
                  <a:lnTo>
                    <a:pt x="50" y="62"/>
                  </a:lnTo>
                  <a:lnTo>
                    <a:pt x="50" y="62"/>
                  </a:lnTo>
                  <a:lnTo>
                    <a:pt x="48" y="60"/>
                  </a:lnTo>
                  <a:lnTo>
                    <a:pt x="46" y="58"/>
                  </a:lnTo>
                  <a:lnTo>
                    <a:pt x="46" y="58"/>
                  </a:lnTo>
                  <a:lnTo>
                    <a:pt x="44" y="60"/>
                  </a:lnTo>
                  <a:lnTo>
                    <a:pt x="44" y="64"/>
                  </a:lnTo>
                  <a:lnTo>
                    <a:pt x="44" y="64"/>
                  </a:lnTo>
                  <a:lnTo>
                    <a:pt x="48" y="64"/>
                  </a:lnTo>
                  <a:lnTo>
                    <a:pt x="50" y="66"/>
                  </a:lnTo>
                  <a:lnTo>
                    <a:pt x="50" y="70"/>
                  </a:lnTo>
                  <a:lnTo>
                    <a:pt x="50" y="70"/>
                  </a:lnTo>
                  <a:lnTo>
                    <a:pt x="56" y="74"/>
                  </a:lnTo>
                  <a:lnTo>
                    <a:pt x="56" y="74"/>
                  </a:lnTo>
                  <a:lnTo>
                    <a:pt x="56" y="76"/>
                  </a:lnTo>
                  <a:lnTo>
                    <a:pt x="56" y="76"/>
                  </a:lnTo>
                  <a:lnTo>
                    <a:pt x="58" y="76"/>
                  </a:lnTo>
                  <a:lnTo>
                    <a:pt x="58" y="78"/>
                  </a:lnTo>
                  <a:lnTo>
                    <a:pt x="58" y="80"/>
                  </a:lnTo>
                  <a:lnTo>
                    <a:pt x="58" y="80"/>
                  </a:lnTo>
                  <a:lnTo>
                    <a:pt x="56" y="80"/>
                  </a:lnTo>
                  <a:lnTo>
                    <a:pt x="56" y="80"/>
                  </a:lnTo>
                  <a:lnTo>
                    <a:pt x="52" y="80"/>
                  </a:lnTo>
                  <a:lnTo>
                    <a:pt x="50" y="78"/>
                  </a:lnTo>
                  <a:lnTo>
                    <a:pt x="50" y="78"/>
                  </a:lnTo>
                  <a:lnTo>
                    <a:pt x="48" y="80"/>
                  </a:lnTo>
                  <a:lnTo>
                    <a:pt x="48" y="80"/>
                  </a:lnTo>
                  <a:lnTo>
                    <a:pt x="48" y="80"/>
                  </a:lnTo>
                  <a:lnTo>
                    <a:pt x="44" y="80"/>
                  </a:lnTo>
                  <a:lnTo>
                    <a:pt x="42" y="80"/>
                  </a:lnTo>
                  <a:lnTo>
                    <a:pt x="42" y="82"/>
                  </a:lnTo>
                  <a:lnTo>
                    <a:pt x="42" y="82"/>
                  </a:lnTo>
                  <a:lnTo>
                    <a:pt x="46" y="84"/>
                  </a:lnTo>
                  <a:lnTo>
                    <a:pt x="46" y="84"/>
                  </a:lnTo>
                  <a:lnTo>
                    <a:pt x="48" y="86"/>
                  </a:lnTo>
                  <a:lnTo>
                    <a:pt x="48" y="86"/>
                  </a:lnTo>
                  <a:lnTo>
                    <a:pt x="46" y="88"/>
                  </a:lnTo>
                  <a:lnTo>
                    <a:pt x="44" y="90"/>
                  </a:lnTo>
                  <a:lnTo>
                    <a:pt x="40" y="94"/>
                  </a:lnTo>
                  <a:lnTo>
                    <a:pt x="40" y="94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34" y="98"/>
                  </a:lnTo>
                  <a:lnTo>
                    <a:pt x="34" y="102"/>
                  </a:lnTo>
                  <a:lnTo>
                    <a:pt x="34" y="102"/>
                  </a:lnTo>
                  <a:lnTo>
                    <a:pt x="34" y="106"/>
                  </a:lnTo>
                  <a:lnTo>
                    <a:pt x="34" y="108"/>
                  </a:lnTo>
                  <a:lnTo>
                    <a:pt x="34" y="108"/>
                  </a:lnTo>
                  <a:lnTo>
                    <a:pt x="36" y="110"/>
                  </a:lnTo>
                  <a:lnTo>
                    <a:pt x="38" y="110"/>
                  </a:lnTo>
                  <a:lnTo>
                    <a:pt x="38" y="112"/>
                  </a:lnTo>
                  <a:lnTo>
                    <a:pt x="38" y="112"/>
                  </a:lnTo>
                  <a:lnTo>
                    <a:pt x="36" y="114"/>
                  </a:lnTo>
                  <a:lnTo>
                    <a:pt x="34" y="112"/>
                  </a:lnTo>
                  <a:lnTo>
                    <a:pt x="30" y="112"/>
                  </a:lnTo>
                  <a:lnTo>
                    <a:pt x="30" y="112"/>
                  </a:lnTo>
                  <a:lnTo>
                    <a:pt x="30" y="108"/>
                  </a:lnTo>
                  <a:lnTo>
                    <a:pt x="28" y="106"/>
                  </a:lnTo>
                  <a:lnTo>
                    <a:pt x="28" y="106"/>
                  </a:lnTo>
                  <a:lnTo>
                    <a:pt x="20" y="110"/>
                  </a:lnTo>
                  <a:lnTo>
                    <a:pt x="12" y="114"/>
                  </a:lnTo>
                  <a:lnTo>
                    <a:pt x="12" y="114"/>
                  </a:lnTo>
                  <a:lnTo>
                    <a:pt x="14" y="116"/>
                  </a:lnTo>
                  <a:lnTo>
                    <a:pt x="14" y="118"/>
                  </a:lnTo>
                  <a:lnTo>
                    <a:pt x="14" y="118"/>
                  </a:lnTo>
                  <a:lnTo>
                    <a:pt x="14" y="122"/>
                  </a:lnTo>
                  <a:lnTo>
                    <a:pt x="14" y="126"/>
                  </a:lnTo>
                  <a:lnTo>
                    <a:pt x="14" y="126"/>
                  </a:lnTo>
                  <a:lnTo>
                    <a:pt x="12" y="128"/>
                  </a:lnTo>
                  <a:lnTo>
                    <a:pt x="12" y="130"/>
                  </a:lnTo>
                  <a:lnTo>
                    <a:pt x="12" y="130"/>
                  </a:lnTo>
                  <a:lnTo>
                    <a:pt x="14" y="130"/>
                  </a:lnTo>
                  <a:lnTo>
                    <a:pt x="18" y="130"/>
                  </a:lnTo>
                  <a:lnTo>
                    <a:pt x="18" y="130"/>
                  </a:lnTo>
                  <a:lnTo>
                    <a:pt x="18" y="128"/>
                  </a:lnTo>
                  <a:lnTo>
                    <a:pt x="18" y="126"/>
                  </a:lnTo>
                  <a:lnTo>
                    <a:pt x="16" y="126"/>
                  </a:lnTo>
                  <a:lnTo>
                    <a:pt x="16" y="124"/>
                  </a:lnTo>
                  <a:lnTo>
                    <a:pt x="22" y="124"/>
                  </a:lnTo>
                  <a:lnTo>
                    <a:pt x="22" y="124"/>
                  </a:lnTo>
                  <a:lnTo>
                    <a:pt x="24" y="132"/>
                  </a:lnTo>
                  <a:lnTo>
                    <a:pt x="24" y="132"/>
                  </a:lnTo>
                  <a:lnTo>
                    <a:pt x="26" y="130"/>
                  </a:lnTo>
                  <a:lnTo>
                    <a:pt x="30" y="130"/>
                  </a:lnTo>
                  <a:lnTo>
                    <a:pt x="30" y="130"/>
                  </a:lnTo>
                  <a:lnTo>
                    <a:pt x="30" y="132"/>
                  </a:lnTo>
                  <a:lnTo>
                    <a:pt x="30" y="136"/>
                  </a:lnTo>
                  <a:lnTo>
                    <a:pt x="370" y="136"/>
                  </a:lnTo>
                  <a:lnTo>
                    <a:pt x="370" y="136"/>
                  </a:lnTo>
                  <a:lnTo>
                    <a:pt x="368" y="132"/>
                  </a:lnTo>
                  <a:lnTo>
                    <a:pt x="368" y="132"/>
                  </a:lnTo>
                  <a:lnTo>
                    <a:pt x="372" y="128"/>
                  </a:lnTo>
                  <a:lnTo>
                    <a:pt x="372" y="128"/>
                  </a:lnTo>
                  <a:lnTo>
                    <a:pt x="370" y="126"/>
                  </a:lnTo>
                  <a:lnTo>
                    <a:pt x="372" y="124"/>
                  </a:lnTo>
                  <a:lnTo>
                    <a:pt x="372" y="122"/>
                  </a:lnTo>
                  <a:lnTo>
                    <a:pt x="374" y="118"/>
                  </a:lnTo>
                  <a:lnTo>
                    <a:pt x="374" y="118"/>
                  </a:lnTo>
                  <a:lnTo>
                    <a:pt x="370" y="118"/>
                  </a:lnTo>
                  <a:lnTo>
                    <a:pt x="368" y="118"/>
                  </a:lnTo>
                  <a:lnTo>
                    <a:pt x="368" y="118"/>
                  </a:lnTo>
                  <a:lnTo>
                    <a:pt x="368" y="116"/>
                  </a:lnTo>
                  <a:lnTo>
                    <a:pt x="368" y="114"/>
                  </a:lnTo>
                  <a:lnTo>
                    <a:pt x="368" y="114"/>
                  </a:lnTo>
                  <a:lnTo>
                    <a:pt x="370" y="110"/>
                  </a:lnTo>
                  <a:lnTo>
                    <a:pt x="372" y="108"/>
                  </a:lnTo>
                  <a:lnTo>
                    <a:pt x="372" y="106"/>
                  </a:lnTo>
                  <a:lnTo>
                    <a:pt x="372" y="106"/>
                  </a:lnTo>
                  <a:lnTo>
                    <a:pt x="374" y="106"/>
                  </a:lnTo>
                  <a:lnTo>
                    <a:pt x="376" y="104"/>
                  </a:lnTo>
                  <a:lnTo>
                    <a:pt x="378" y="102"/>
                  </a:lnTo>
                  <a:lnTo>
                    <a:pt x="376" y="100"/>
                  </a:lnTo>
                  <a:lnTo>
                    <a:pt x="376" y="100"/>
                  </a:lnTo>
                  <a:lnTo>
                    <a:pt x="374" y="100"/>
                  </a:lnTo>
                  <a:lnTo>
                    <a:pt x="372" y="100"/>
                  </a:lnTo>
                  <a:lnTo>
                    <a:pt x="370" y="104"/>
                  </a:lnTo>
                  <a:lnTo>
                    <a:pt x="370" y="104"/>
                  </a:lnTo>
                  <a:close/>
                  <a:moveTo>
                    <a:pt x="110" y="84"/>
                  </a:moveTo>
                  <a:lnTo>
                    <a:pt x="110" y="84"/>
                  </a:lnTo>
                  <a:lnTo>
                    <a:pt x="110" y="86"/>
                  </a:lnTo>
                  <a:lnTo>
                    <a:pt x="108" y="88"/>
                  </a:lnTo>
                  <a:lnTo>
                    <a:pt x="108" y="88"/>
                  </a:lnTo>
                  <a:lnTo>
                    <a:pt x="106" y="86"/>
                  </a:lnTo>
                  <a:lnTo>
                    <a:pt x="104" y="84"/>
                  </a:lnTo>
                  <a:lnTo>
                    <a:pt x="104" y="84"/>
                  </a:lnTo>
                  <a:lnTo>
                    <a:pt x="102" y="84"/>
                  </a:lnTo>
                  <a:lnTo>
                    <a:pt x="100" y="82"/>
                  </a:lnTo>
                  <a:lnTo>
                    <a:pt x="100" y="82"/>
                  </a:lnTo>
                  <a:lnTo>
                    <a:pt x="100" y="80"/>
                  </a:lnTo>
                  <a:lnTo>
                    <a:pt x="100" y="80"/>
                  </a:lnTo>
                  <a:lnTo>
                    <a:pt x="108" y="82"/>
                  </a:lnTo>
                  <a:lnTo>
                    <a:pt x="116" y="80"/>
                  </a:lnTo>
                  <a:lnTo>
                    <a:pt x="116" y="80"/>
                  </a:lnTo>
                  <a:lnTo>
                    <a:pt x="116" y="78"/>
                  </a:lnTo>
                  <a:lnTo>
                    <a:pt x="116" y="78"/>
                  </a:lnTo>
                  <a:lnTo>
                    <a:pt x="118" y="80"/>
                  </a:lnTo>
                  <a:lnTo>
                    <a:pt x="120" y="84"/>
                  </a:lnTo>
                  <a:lnTo>
                    <a:pt x="120" y="84"/>
                  </a:lnTo>
                  <a:lnTo>
                    <a:pt x="116" y="84"/>
                  </a:lnTo>
                  <a:lnTo>
                    <a:pt x="110" y="84"/>
                  </a:lnTo>
                  <a:lnTo>
                    <a:pt x="110" y="84"/>
                  </a:lnTo>
                  <a:close/>
                  <a:moveTo>
                    <a:pt x="142" y="96"/>
                  </a:moveTo>
                  <a:lnTo>
                    <a:pt x="142" y="96"/>
                  </a:lnTo>
                  <a:lnTo>
                    <a:pt x="134" y="98"/>
                  </a:lnTo>
                  <a:lnTo>
                    <a:pt x="134" y="98"/>
                  </a:lnTo>
                  <a:lnTo>
                    <a:pt x="132" y="96"/>
                  </a:lnTo>
                  <a:lnTo>
                    <a:pt x="130" y="94"/>
                  </a:lnTo>
                  <a:lnTo>
                    <a:pt x="130" y="94"/>
                  </a:lnTo>
                  <a:lnTo>
                    <a:pt x="134" y="92"/>
                  </a:lnTo>
                  <a:lnTo>
                    <a:pt x="134" y="92"/>
                  </a:lnTo>
                  <a:lnTo>
                    <a:pt x="134" y="88"/>
                  </a:lnTo>
                  <a:lnTo>
                    <a:pt x="134" y="86"/>
                  </a:lnTo>
                  <a:lnTo>
                    <a:pt x="134" y="84"/>
                  </a:lnTo>
                  <a:lnTo>
                    <a:pt x="134" y="84"/>
                  </a:lnTo>
                  <a:lnTo>
                    <a:pt x="136" y="86"/>
                  </a:lnTo>
                  <a:lnTo>
                    <a:pt x="138" y="86"/>
                  </a:lnTo>
                  <a:lnTo>
                    <a:pt x="138" y="86"/>
                  </a:lnTo>
                  <a:lnTo>
                    <a:pt x="138" y="90"/>
                  </a:lnTo>
                  <a:lnTo>
                    <a:pt x="138" y="90"/>
                  </a:lnTo>
                  <a:lnTo>
                    <a:pt x="140" y="90"/>
                  </a:lnTo>
                  <a:lnTo>
                    <a:pt x="142" y="88"/>
                  </a:lnTo>
                  <a:lnTo>
                    <a:pt x="142" y="88"/>
                  </a:lnTo>
                  <a:lnTo>
                    <a:pt x="140" y="90"/>
                  </a:lnTo>
                  <a:lnTo>
                    <a:pt x="138" y="94"/>
                  </a:lnTo>
                  <a:lnTo>
                    <a:pt x="138" y="94"/>
                  </a:lnTo>
                  <a:lnTo>
                    <a:pt x="142" y="96"/>
                  </a:lnTo>
                  <a:lnTo>
                    <a:pt x="142" y="96"/>
                  </a:lnTo>
                  <a:close/>
                  <a:moveTo>
                    <a:pt x="282" y="70"/>
                  </a:moveTo>
                  <a:lnTo>
                    <a:pt x="282" y="70"/>
                  </a:lnTo>
                  <a:lnTo>
                    <a:pt x="280" y="68"/>
                  </a:lnTo>
                  <a:lnTo>
                    <a:pt x="280" y="68"/>
                  </a:lnTo>
                  <a:lnTo>
                    <a:pt x="280" y="68"/>
                  </a:lnTo>
                  <a:lnTo>
                    <a:pt x="280" y="68"/>
                  </a:lnTo>
                  <a:lnTo>
                    <a:pt x="284" y="70"/>
                  </a:lnTo>
                  <a:lnTo>
                    <a:pt x="284" y="70"/>
                  </a:lnTo>
                  <a:lnTo>
                    <a:pt x="282" y="70"/>
                  </a:lnTo>
                  <a:lnTo>
                    <a:pt x="282" y="70"/>
                  </a:lnTo>
                  <a:close/>
                  <a:moveTo>
                    <a:pt x="298" y="64"/>
                  </a:moveTo>
                  <a:lnTo>
                    <a:pt x="298" y="64"/>
                  </a:lnTo>
                  <a:lnTo>
                    <a:pt x="294" y="66"/>
                  </a:lnTo>
                  <a:lnTo>
                    <a:pt x="290" y="66"/>
                  </a:lnTo>
                  <a:lnTo>
                    <a:pt x="290" y="66"/>
                  </a:lnTo>
                  <a:lnTo>
                    <a:pt x="284" y="64"/>
                  </a:lnTo>
                  <a:lnTo>
                    <a:pt x="284" y="64"/>
                  </a:lnTo>
                  <a:lnTo>
                    <a:pt x="284" y="60"/>
                  </a:lnTo>
                  <a:lnTo>
                    <a:pt x="284" y="60"/>
                  </a:lnTo>
                  <a:lnTo>
                    <a:pt x="284" y="60"/>
                  </a:lnTo>
                  <a:lnTo>
                    <a:pt x="284" y="60"/>
                  </a:lnTo>
                  <a:lnTo>
                    <a:pt x="286" y="62"/>
                  </a:lnTo>
                  <a:lnTo>
                    <a:pt x="286" y="62"/>
                  </a:lnTo>
                  <a:lnTo>
                    <a:pt x="294" y="62"/>
                  </a:lnTo>
                  <a:lnTo>
                    <a:pt x="294" y="62"/>
                  </a:lnTo>
                  <a:lnTo>
                    <a:pt x="296" y="60"/>
                  </a:lnTo>
                  <a:lnTo>
                    <a:pt x="298" y="58"/>
                  </a:lnTo>
                  <a:lnTo>
                    <a:pt x="300" y="58"/>
                  </a:lnTo>
                  <a:lnTo>
                    <a:pt x="300" y="58"/>
                  </a:lnTo>
                  <a:lnTo>
                    <a:pt x="300" y="62"/>
                  </a:lnTo>
                  <a:lnTo>
                    <a:pt x="298" y="64"/>
                  </a:lnTo>
                  <a:lnTo>
                    <a:pt x="298" y="64"/>
                  </a:lnTo>
                  <a:close/>
                  <a:moveTo>
                    <a:pt x="62" y="48"/>
                  </a:moveTo>
                  <a:lnTo>
                    <a:pt x="62" y="48"/>
                  </a:lnTo>
                  <a:lnTo>
                    <a:pt x="58" y="48"/>
                  </a:lnTo>
                  <a:lnTo>
                    <a:pt x="56" y="48"/>
                  </a:lnTo>
                  <a:lnTo>
                    <a:pt x="56" y="50"/>
                  </a:lnTo>
                  <a:lnTo>
                    <a:pt x="56" y="50"/>
                  </a:lnTo>
                  <a:lnTo>
                    <a:pt x="58" y="50"/>
                  </a:lnTo>
                  <a:lnTo>
                    <a:pt x="60" y="50"/>
                  </a:lnTo>
                  <a:lnTo>
                    <a:pt x="62" y="48"/>
                  </a:lnTo>
                  <a:lnTo>
                    <a:pt x="62" y="48"/>
                  </a:lnTo>
                  <a:close/>
                  <a:moveTo>
                    <a:pt x="4" y="104"/>
                  </a:moveTo>
                  <a:lnTo>
                    <a:pt x="4" y="104"/>
                  </a:lnTo>
                  <a:lnTo>
                    <a:pt x="2" y="104"/>
                  </a:lnTo>
                  <a:lnTo>
                    <a:pt x="0" y="104"/>
                  </a:lnTo>
                  <a:lnTo>
                    <a:pt x="0" y="104"/>
                  </a:lnTo>
                  <a:lnTo>
                    <a:pt x="0" y="106"/>
                  </a:lnTo>
                  <a:lnTo>
                    <a:pt x="2" y="106"/>
                  </a:lnTo>
                  <a:lnTo>
                    <a:pt x="4" y="104"/>
                  </a:lnTo>
                  <a:lnTo>
                    <a:pt x="4" y="104"/>
                  </a:lnTo>
                  <a:lnTo>
                    <a:pt x="4" y="104"/>
                  </a:lnTo>
                  <a:close/>
                  <a:moveTo>
                    <a:pt x="138" y="56"/>
                  </a:moveTo>
                  <a:lnTo>
                    <a:pt x="138" y="58"/>
                  </a:lnTo>
                  <a:lnTo>
                    <a:pt x="142" y="58"/>
                  </a:lnTo>
                  <a:lnTo>
                    <a:pt x="142" y="58"/>
                  </a:lnTo>
                  <a:lnTo>
                    <a:pt x="142" y="56"/>
                  </a:lnTo>
                  <a:lnTo>
                    <a:pt x="138" y="56"/>
                  </a:lnTo>
                  <a:lnTo>
                    <a:pt x="138" y="56"/>
                  </a:lnTo>
                  <a:close/>
                  <a:moveTo>
                    <a:pt x="124" y="48"/>
                  </a:moveTo>
                  <a:lnTo>
                    <a:pt x="124" y="48"/>
                  </a:lnTo>
                  <a:lnTo>
                    <a:pt x="122" y="52"/>
                  </a:lnTo>
                  <a:lnTo>
                    <a:pt x="122" y="52"/>
                  </a:lnTo>
                  <a:lnTo>
                    <a:pt x="126" y="52"/>
                  </a:lnTo>
                  <a:lnTo>
                    <a:pt x="126" y="52"/>
                  </a:lnTo>
                  <a:lnTo>
                    <a:pt x="126" y="50"/>
                  </a:lnTo>
                  <a:lnTo>
                    <a:pt x="124" y="48"/>
                  </a:lnTo>
                  <a:lnTo>
                    <a:pt x="124" y="48"/>
                  </a:lnTo>
                  <a:close/>
                  <a:moveTo>
                    <a:pt x="148" y="40"/>
                  </a:moveTo>
                  <a:lnTo>
                    <a:pt x="148" y="40"/>
                  </a:lnTo>
                  <a:lnTo>
                    <a:pt x="144" y="40"/>
                  </a:lnTo>
                  <a:lnTo>
                    <a:pt x="144" y="42"/>
                  </a:lnTo>
                  <a:lnTo>
                    <a:pt x="144" y="44"/>
                  </a:lnTo>
                  <a:lnTo>
                    <a:pt x="144" y="44"/>
                  </a:lnTo>
                  <a:lnTo>
                    <a:pt x="148" y="42"/>
                  </a:lnTo>
                  <a:lnTo>
                    <a:pt x="148" y="40"/>
                  </a:lnTo>
                  <a:lnTo>
                    <a:pt x="148" y="40"/>
                  </a:lnTo>
                  <a:close/>
                  <a:moveTo>
                    <a:pt x="76" y="56"/>
                  </a:moveTo>
                  <a:lnTo>
                    <a:pt x="76" y="56"/>
                  </a:lnTo>
                  <a:lnTo>
                    <a:pt x="74" y="52"/>
                  </a:lnTo>
                  <a:lnTo>
                    <a:pt x="74" y="50"/>
                  </a:lnTo>
                  <a:lnTo>
                    <a:pt x="76" y="48"/>
                  </a:lnTo>
                  <a:lnTo>
                    <a:pt x="76" y="48"/>
                  </a:lnTo>
                  <a:lnTo>
                    <a:pt x="72" y="46"/>
                  </a:lnTo>
                  <a:lnTo>
                    <a:pt x="68" y="48"/>
                  </a:lnTo>
                  <a:lnTo>
                    <a:pt x="68" y="50"/>
                  </a:lnTo>
                  <a:lnTo>
                    <a:pt x="68" y="50"/>
                  </a:lnTo>
                  <a:lnTo>
                    <a:pt x="70" y="52"/>
                  </a:lnTo>
                  <a:lnTo>
                    <a:pt x="72" y="54"/>
                  </a:lnTo>
                  <a:lnTo>
                    <a:pt x="74" y="56"/>
                  </a:lnTo>
                  <a:lnTo>
                    <a:pt x="76" y="56"/>
                  </a:lnTo>
                  <a:lnTo>
                    <a:pt x="76" y="56"/>
                  </a:lnTo>
                  <a:close/>
                  <a:moveTo>
                    <a:pt x="78" y="52"/>
                  </a:moveTo>
                  <a:lnTo>
                    <a:pt x="78" y="52"/>
                  </a:lnTo>
                  <a:lnTo>
                    <a:pt x="80" y="52"/>
                  </a:lnTo>
                  <a:lnTo>
                    <a:pt x="82" y="54"/>
                  </a:lnTo>
                  <a:lnTo>
                    <a:pt x="82" y="54"/>
                  </a:lnTo>
                  <a:lnTo>
                    <a:pt x="82" y="52"/>
                  </a:lnTo>
                  <a:lnTo>
                    <a:pt x="82" y="50"/>
                  </a:lnTo>
                  <a:lnTo>
                    <a:pt x="80" y="50"/>
                  </a:lnTo>
                  <a:lnTo>
                    <a:pt x="78" y="52"/>
                  </a:lnTo>
                  <a:lnTo>
                    <a:pt x="78" y="52"/>
                  </a:lnTo>
                  <a:close/>
                  <a:moveTo>
                    <a:pt x="84" y="46"/>
                  </a:moveTo>
                  <a:lnTo>
                    <a:pt x="84" y="46"/>
                  </a:lnTo>
                  <a:lnTo>
                    <a:pt x="84" y="44"/>
                  </a:lnTo>
                  <a:lnTo>
                    <a:pt x="84" y="42"/>
                  </a:lnTo>
                  <a:lnTo>
                    <a:pt x="82" y="42"/>
                  </a:lnTo>
                  <a:lnTo>
                    <a:pt x="82" y="42"/>
                  </a:lnTo>
                  <a:lnTo>
                    <a:pt x="82" y="46"/>
                  </a:lnTo>
                  <a:lnTo>
                    <a:pt x="82" y="46"/>
                  </a:lnTo>
                  <a:lnTo>
                    <a:pt x="84" y="46"/>
                  </a:lnTo>
                  <a:lnTo>
                    <a:pt x="84" y="46"/>
                  </a:lnTo>
                  <a:close/>
                </a:path>
              </a:pathLst>
            </a:custGeom>
            <a:solidFill>
              <a:srgbClr val="C0BAA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3" name="Freeform 783"/>
            <p:cNvSpPr>
              <a:spLocks noEditPoints="1"/>
            </p:cNvSpPr>
            <p:nvPr/>
          </p:nvSpPr>
          <p:spPr bwMode="auto">
            <a:xfrm>
              <a:off x="3557643" y="3003750"/>
              <a:ext cx="2030685" cy="2216986"/>
            </a:xfrm>
            <a:custGeom>
              <a:avLst/>
              <a:gdLst>
                <a:gd name="T0" fmla="*/ 144 w 218"/>
                <a:gd name="T1" fmla="*/ 22 h 238"/>
                <a:gd name="T2" fmla="*/ 124 w 218"/>
                <a:gd name="T3" fmla="*/ 40 h 238"/>
                <a:gd name="T4" fmla="*/ 146 w 218"/>
                <a:gd name="T5" fmla="*/ 36 h 238"/>
                <a:gd name="T6" fmla="*/ 164 w 218"/>
                <a:gd name="T7" fmla="*/ 36 h 238"/>
                <a:gd name="T8" fmla="*/ 152 w 218"/>
                <a:gd name="T9" fmla="*/ 54 h 238"/>
                <a:gd name="T10" fmla="*/ 186 w 218"/>
                <a:gd name="T11" fmla="*/ 42 h 238"/>
                <a:gd name="T12" fmla="*/ 186 w 218"/>
                <a:gd name="T13" fmla="*/ 66 h 238"/>
                <a:gd name="T14" fmla="*/ 194 w 218"/>
                <a:gd name="T15" fmla="*/ 76 h 238"/>
                <a:gd name="T16" fmla="*/ 204 w 218"/>
                <a:gd name="T17" fmla="*/ 108 h 238"/>
                <a:gd name="T18" fmla="*/ 218 w 218"/>
                <a:gd name="T19" fmla="*/ 126 h 238"/>
                <a:gd name="T20" fmla="*/ 204 w 218"/>
                <a:gd name="T21" fmla="*/ 146 h 238"/>
                <a:gd name="T22" fmla="*/ 196 w 218"/>
                <a:gd name="T23" fmla="*/ 154 h 238"/>
                <a:gd name="T24" fmla="*/ 160 w 218"/>
                <a:gd name="T25" fmla="*/ 174 h 238"/>
                <a:gd name="T26" fmla="*/ 154 w 218"/>
                <a:gd name="T27" fmla="*/ 180 h 238"/>
                <a:gd name="T28" fmla="*/ 130 w 218"/>
                <a:gd name="T29" fmla="*/ 176 h 238"/>
                <a:gd name="T30" fmla="*/ 112 w 218"/>
                <a:gd name="T31" fmla="*/ 204 h 238"/>
                <a:gd name="T32" fmla="*/ 48 w 218"/>
                <a:gd name="T33" fmla="*/ 238 h 238"/>
                <a:gd name="T34" fmla="*/ 100 w 218"/>
                <a:gd name="T35" fmla="*/ 184 h 238"/>
                <a:gd name="T36" fmla="*/ 60 w 218"/>
                <a:gd name="T37" fmla="*/ 182 h 238"/>
                <a:gd name="T38" fmla="*/ 56 w 218"/>
                <a:gd name="T39" fmla="*/ 156 h 238"/>
                <a:gd name="T40" fmla="*/ 48 w 218"/>
                <a:gd name="T41" fmla="*/ 160 h 238"/>
                <a:gd name="T42" fmla="*/ 4 w 218"/>
                <a:gd name="T43" fmla="*/ 154 h 238"/>
                <a:gd name="T44" fmla="*/ 16 w 218"/>
                <a:gd name="T45" fmla="*/ 134 h 238"/>
                <a:gd name="T46" fmla="*/ 20 w 218"/>
                <a:gd name="T47" fmla="*/ 124 h 238"/>
                <a:gd name="T48" fmla="*/ 50 w 218"/>
                <a:gd name="T49" fmla="*/ 122 h 238"/>
                <a:gd name="T50" fmla="*/ 18 w 218"/>
                <a:gd name="T51" fmla="*/ 114 h 238"/>
                <a:gd name="T52" fmla="*/ 40 w 218"/>
                <a:gd name="T53" fmla="*/ 102 h 238"/>
                <a:gd name="T54" fmla="*/ 20 w 218"/>
                <a:gd name="T55" fmla="*/ 94 h 238"/>
                <a:gd name="T56" fmla="*/ 48 w 218"/>
                <a:gd name="T57" fmla="*/ 74 h 238"/>
                <a:gd name="T58" fmla="*/ 54 w 218"/>
                <a:gd name="T59" fmla="*/ 40 h 238"/>
                <a:gd name="T60" fmla="*/ 68 w 218"/>
                <a:gd name="T61" fmla="*/ 30 h 238"/>
                <a:gd name="T62" fmla="*/ 66 w 218"/>
                <a:gd name="T63" fmla="*/ 14 h 238"/>
                <a:gd name="T64" fmla="*/ 100 w 218"/>
                <a:gd name="T65" fmla="*/ 24 h 238"/>
                <a:gd name="T66" fmla="*/ 100 w 218"/>
                <a:gd name="T67" fmla="*/ 10 h 238"/>
                <a:gd name="T68" fmla="*/ 124 w 218"/>
                <a:gd name="T69" fmla="*/ 8 h 238"/>
                <a:gd name="T70" fmla="*/ 120 w 218"/>
                <a:gd name="T71" fmla="*/ 10 h 238"/>
                <a:gd name="T72" fmla="*/ 132 w 218"/>
                <a:gd name="T73" fmla="*/ 20 h 238"/>
                <a:gd name="T74" fmla="*/ 152 w 218"/>
                <a:gd name="T75" fmla="*/ 14 h 238"/>
                <a:gd name="T76" fmla="*/ 80 w 218"/>
                <a:gd name="T77" fmla="*/ 28 h 238"/>
                <a:gd name="T78" fmla="*/ 96 w 218"/>
                <a:gd name="T79" fmla="*/ 28 h 238"/>
                <a:gd name="T80" fmla="*/ 136 w 218"/>
                <a:gd name="T81" fmla="*/ 28 h 238"/>
                <a:gd name="T82" fmla="*/ 98 w 218"/>
                <a:gd name="T83" fmla="*/ 38 h 238"/>
                <a:gd name="T84" fmla="*/ 76 w 218"/>
                <a:gd name="T85" fmla="*/ 60 h 238"/>
                <a:gd name="T86" fmla="*/ 172 w 218"/>
                <a:gd name="T87" fmla="*/ 62 h 238"/>
                <a:gd name="T88" fmla="*/ 150 w 218"/>
                <a:gd name="T89" fmla="*/ 64 h 238"/>
                <a:gd name="T90" fmla="*/ 172 w 218"/>
                <a:gd name="T91" fmla="*/ 72 h 238"/>
                <a:gd name="T92" fmla="*/ 34 w 218"/>
                <a:gd name="T93" fmla="*/ 88 h 238"/>
                <a:gd name="T94" fmla="*/ 120 w 218"/>
                <a:gd name="T95" fmla="*/ 96 h 238"/>
                <a:gd name="T96" fmla="*/ 166 w 218"/>
                <a:gd name="T97" fmla="*/ 94 h 238"/>
                <a:gd name="T98" fmla="*/ 84 w 218"/>
                <a:gd name="T99" fmla="*/ 112 h 238"/>
                <a:gd name="T100" fmla="*/ 108 w 218"/>
                <a:gd name="T101" fmla="*/ 118 h 238"/>
                <a:gd name="T102" fmla="*/ 60 w 218"/>
                <a:gd name="T103" fmla="*/ 114 h 238"/>
                <a:gd name="T104" fmla="*/ 150 w 218"/>
                <a:gd name="T105" fmla="*/ 122 h 238"/>
                <a:gd name="T106" fmla="*/ 162 w 218"/>
                <a:gd name="T107" fmla="*/ 118 h 238"/>
                <a:gd name="T108" fmla="*/ 72 w 218"/>
                <a:gd name="T109" fmla="*/ 132 h 238"/>
                <a:gd name="T110" fmla="*/ 162 w 218"/>
                <a:gd name="T111" fmla="*/ 142 h 238"/>
                <a:gd name="T112" fmla="*/ 126 w 218"/>
                <a:gd name="T113" fmla="*/ 146 h 238"/>
                <a:gd name="T114" fmla="*/ 132 w 218"/>
                <a:gd name="T115" fmla="*/ 146 h 238"/>
                <a:gd name="T116" fmla="*/ 148 w 218"/>
                <a:gd name="T117" fmla="*/ 160 h 238"/>
                <a:gd name="T118" fmla="*/ 162 w 218"/>
                <a:gd name="T119" fmla="*/ 158 h 238"/>
                <a:gd name="T120" fmla="*/ 78 w 218"/>
                <a:gd name="T121" fmla="*/ 166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18" h="238">
                  <a:moveTo>
                    <a:pt x="152" y="14"/>
                  </a:moveTo>
                  <a:lnTo>
                    <a:pt x="152" y="14"/>
                  </a:lnTo>
                  <a:lnTo>
                    <a:pt x="152" y="16"/>
                  </a:lnTo>
                  <a:lnTo>
                    <a:pt x="150" y="16"/>
                  </a:lnTo>
                  <a:lnTo>
                    <a:pt x="148" y="16"/>
                  </a:lnTo>
                  <a:lnTo>
                    <a:pt x="148" y="16"/>
                  </a:lnTo>
                  <a:lnTo>
                    <a:pt x="148" y="16"/>
                  </a:lnTo>
                  <a:lnTo>
                    <a:pt x="148" y="18"/>
                  </a:lnTo>
                  <a:lnTo>
                    <a:pt x="150" y="20"/>
                  </a:lnTo>
                  <a:lnTo>
                    <a:pt x="156" y="24"/>
                  </a:lnTo>
                  <a:lnTo>
                    <a:pt x="156" y="24"/>
                  </a:lnTo>
                  <a:lnTo>
                    <a:pt x="156" y="26"/>
                  </a:lnTo>
                  <a:lnTo>
                    <a:pt x="154" y="28"/>
                  </a:lnTo>
                  <a:lnTo>
                    <a:pt x="154" y="28"/>
                  </a:lnTo>
                  <a:lnTo>
                    <a:pt x="150" y="26"/>
                  </a:lnTo>
                  <a:lnTo>
                    <a:pt x="150" y="24"/>
                  </a:lnTo>
                  <a:lnTo>
                    <a:pt x="148" y="22"/>
                  </a:lnTo>
                  <a:lnTo>
                    <a:pt x="144" y="22"/>
                  </a:lnTo>
                  <a:lnTo>
                    <a:pt x="144" y="22"/>
                  </a:lnTo>
                  <a:lnTo>
                    <a:pt x="144" y="20"/>
                  </a:lnTo>
                  <a:lnTo>
                    <a:pt x="142" y="18"/>
                  </a:lnTo>
                  <a:lnTo>
                    <a:pt x="142" y="18"/>
                  </a:lnTo>
                  <a:lnTo>
                    <a:pt x="140" y="18"/>
                  </a:lnTo>
                  <a:lnTo>
                    <a:pt x="138" y="20"/>
                  </a:lnTo>
                  <a:lnTo>
                    <a:pt x="138" y="24"/>
                  </a:lnTo>
                  <a:lnTo>
                    <a:pt x="138" y="24"/>
                  </a:lnTo>
                  <a:lnTo>
                    <a:pt x="142" y="28"/>
                  </a:lnTo>
                  <a:lnTo>
                    <a:pt x="148" y="30"/>
                  </a:lnTo>
                  <a:lnTo>
                    <a:pt x="148" y="30"/>
                  </a:lnTo>
                  <a:lnTo>
                    <a:pt x="146" y="32"/>
                  </a:lnTo>
                  <a:lnTo>
                    <a:pt x="146" y="32"/>
                  </a:lnTo>
                  <a:lnTo>
                    <a:pt x="140" y="32"/>
                  </a:lnTo>
                  <a:lnTo>
                    <a:pt x="140" y="32"/>
                  </a:lnTo>
                  <a:lnTo>
                    <a:pt x="138" y="36"/>
                  </a:lnTo>
                  <a:lnTo>
                    <a:pt x="136" y="38"/>
                  </a:lnTo>
                  <a:lnTo>
                    <a:pt x="136" y="38"/>
                  </a:lnTo>
                  <a:lnTo>
                    <a:pt x="128" y="40"/>
                  </a:lnTo>
                  <a:lnTo>
                    <a:pt x="124" y="40"/>
                  </a:lnTo>
                  <a:lnTo>
                    <a:pt x="120" y="38"/>
                  </a:lnTo>
                  <a:lnTo>
                    <a:pt x="120" y="38"/>
                  </a:lnTo>
                  <a:lnTo>
                    <a:pt x="118" y="40"/>
                  </a:lnTo>
                  <a:lnTo>
                    <a:pt x="118" y="42"/>
                  </a:lnTo>
                  <a:lnTo>
                    <a:pt x="120" y="42"/>
                  </a:lnTo>
                  <a:lnTo>
                    <a:pt x="124" y="42"/>
                  </a:lnTo>
                  <a:lnTo>
                    <a:pt x="124" y="42"/>
                  </a:lnTo>
                  <a:lnTo>
                    <a:pt x="124" y="46"/>
                  </a:lnTo>
                  <a:lnTo>
                    <a:pt x="126" y="48"/>
                  </a:lnTo>
                  <a:lnTo>
                    <a:pt x="126" y="48"/>
                  </a:lnTo>
                  <a:lnTo>
                    <a:pt x="130" y="46"/>
                  </a:lnTo>
                  <a:lnTo>
                    <a:pt x="130" y="42"/>
                  </a:lnTo>
                  <a:lnTo>
                    <a:pt x="130" y="42"/>
                  </a:lnTo>
                  <a:lnTo>
                    <a:pt x="134" y="44"/>
                  </a:lnTo>
                  <a:lnTo>
                    <a:pt x="138" y="42"/>
                  </a:lnTo>
                  <a:lnTo>
                    <a:pt x="146" y="40"/>
                  </a:lnTo>
                  <a:lnTo>
                    <a:pt x="146" y="40"/>
                  </a:lnTo>
                  <a:lnTo>
                    <a:pt x="146" y="38"/>
                  </a:lnTo>
                  <a:lnTo>
                    <a:pt x="146" y="36"/>
                  </a:lnTo>
                  <a:lnTo>
                    <a:pt x="146" y="36"/>
                  </a:lnTo>
                  <a:lnTo>
                    <a:pt x="148" y="34"/>
                  </a:lnTo>
                  <a:lnTo>
                    <a:pt x="148" y="32"/>
                  </a:lnTo>
                  <a:lnTo>
                    <a:pt x="148" y="32"/>
                  </a:lnTo>
                  <a:lnTo>
                    <a:pt x="152" y="32"/>
                  </a:lnTo>
                  <a:lnTo>
                    <a:pt x="154" y="30"/>
                  </a:lnTo>
                  <a:lnTo>
                    <a:pt x="156" y="30"/>
                  </a:lnTo>
                  <a:lnTo>
                    <a:pt x="158" y="30"/>
                  </a:lnTo>
                  <a:lnTo>
                    <a:pt x="158" y="30"/>
                  </a:lnTo>
                  <a:lnTo>
                    <a:pt x="160" y="28"/>
                  </a:lnTo>
                  <a:lnTo>
                    <a:pt x="162" y="26"/>
                  </a:lnTo>
                  <a:lnTo>
                    <a:pt x="162" y="26"/>
                  </a:lnTo>
                  <a:lnTo>
                    <a:pt x="166" y="28"/>
                  </a:lnTo>
                  <a:lnTo>
                    <a:pt x="168" y="30"/>
                  </a:lnTo>
                  <a:lnTo>
                    <a:pt x="168" y="30"/>
                  </a:lnTo>
                  <a:lnTo>
                    <a:pt x="168" y="32"/>
                  </a:lnTo>
                  <a:lnTo>
                    <a:pt x="166" y="34"/>
                  </a:lnTo>
                  <a:lnTo>
                    <a:pt x="164" y="36"/>
                  </a:lnTo>
                  <a:lnTo>
                    <a:pt x="164" y="36"/>
                  </a:lnTo>
                  <a:lnTo>
                    <a:pt x="164" y="38"/>
                  </a:lnTo>
                  <a:lnTo>
                    <a:pt x="164" y="38"/>
                  </a:lnTo>
                  <a:lnTo>
                    <a:pt x="166" y="40"/>
                  </a:lnTo>
                  <a:lnTo>
                    <a:pt x="166" y="42"/>
                  </a:lnTo>
                  <a:lnTo>
                    <a:pt x="166" y="42"/>
                  </a:lnTo>
                  <a:lnTo>
                    <a:pt x="164" y="44"/>
                  </a:lnTo>
                  <a:lnTo>
                    <a:pt x="162" y="46"/>
                  </a:lnTo>
                  <a:lnTo>
                    <a:pt x="162" y="46"/>
                  </a:lnTo>
                  <a:lnTo>
                    <a:pt x="160" y="46"/>
                  </a:lnTo>
                  <a:lnTo>
                    <a:pt x="160" y="44"/>
                  </a:lnTo>
                  <a:lnTo>
                    <a:pt x="158" y="44"/>
                  </a:lnTo>
                  <a:lnTo>
                    <a:pt x="158" y="44"/>
                  </a:lnTo>
                  <a:lnTo>
                    <a:pt x="158" y="44"/>
                  </a:lnTo>
                  <a:lnTo>
                    <a:pt x="156" y="46"/>
                  </a:lnTo>
                  <a:lnTo>
                    <a:pt x="156" y="48"/>
                  </a:lnTo>
                  <a:lnTo>
                    <a:pt x="158" y="50"/>
                  </a:lnTo>
                  <a:lnTo>
                    <a:pt x="158" y="52"/>
                  </a:lnTo>
                  <a:lnTo>
                    <a:pt x="158" y="52"/>
                  </a:lnTo>
                  <a:lnTo>
                    <a:pt x="152" y="54"/>
                  </a:lnTo>
                  <a:lnTo>
                    <a:pt x="152" y="54"/>
                  </a:lnTo>
                  <a:lnTo>
                    <a:pt x="154" y="58"/>
                  </a:lnTo>
                  <a:lnTo>
                    <a:pt x="158" y="60"/>
                  </a:lnTo>
                  <a:lnTo>
                    <a:pt x="162" y="60"/>
                  </a:lnTo>
                  <a:lnTo>
                    <a:pt x="166" y="58"/>
                  </a:lnTo>
                  <a:lnTo>
                    <a:pt x="166" y="58"/>
                  </a:lnTo>
                  <a:lnTo>
                    <a:pt x="164" y="56"/>
                  </a:lnTo>
                  <a:lnTo>
                    <a:pt x="162" y="54"/>
                  </a:lnTo>
                  <a:lnTo>
                    <a:pt x="162" y="54"/>
                  </a:lnTo>
                  <a:lnTo>
                    <a:pt x="164" y="50"/>
                  </a:lnTo>
                  <a:lnTo>
                    <a:pt x="166" y="48"/>
                  </a:lnTo>
                  <a:lnTo>
                    <a:pt x="174" y="44"/>
                  </a:lnTo>
                  <a:lnTo>
                    <a:pt x="174" y="44"/>
                  </a:lnTo>
                  <a:lnTo>
                    <a:pt x="174" y="44"/>
                  </a:lnTo>
                  <a:lnTo>
                    <a:pt x="174" y="40"/>
                  </a:lnTo>
                  <a:lnTo>
                    <a:pt x="174" y="40"/>
                  </a:lnTo>
                  <a:lnTo>
                    <a:pt x="180" y="42"/>
                  </a:lnTo>
                  <a:lnTo>
                    <a:pt x="184" y="42"/>
                  </a:lnTo>
                  <a:lnTo>
                    <a:pt x="186" y="42"/>
                  </a:lnTo>
                  <a:lnTo>
                    <a:pt x="186" y="42"/>
                  </a:lnTo>
                  <a:lnTo>
                    <a:pt x="186" y="44"/>
                  </a:lnTo>
                  <a:lnTo>
                    <a:pt x="182" y="46"/>
                  </a:lnTo>
                  <a:lnTo>
                    <a:pt x="180" y="46"/>
                  </a:lnTo>
                  <a:lnTo>
                    <a:pt x="176" y="46"/>
                  </a:lnTo>
                  <a:lnTo>
                    <a:pt x="176" y="46"/>
                  </a:lnTo>
                  <a:lnTo>
                    <a:pt x="174" y="48"/>
                  </a:lnTo>
                  <a:lnTo>
                    <a:pt x="176" y="50"/>
                  </a:lnTo>
                  <a:lnTo>
                    <a:pt x="178" y="54"/>
                  </a:lnTo>
                  <a:lnTo>
                    <a:pt x="178" y="54"/>
                  </a:lnTo>
                  <a:lnTo>
                    <a:pt x="180" y="54"/>
                  </a:lnTo>
                  <a:lnTo>
                    <a:pt x="182" y="52"/>
                  </a:lnTo>
                  <a:lnTo>
                    <a:pt x="184" y="50"/>
                  </a:lnTo>
                  <a:lnTo>
                    <a:pt x="186" y="50"/>
                  </a:lnTo>
                  <a:lnTo>
                    <a:pt x="186" y="50"/>
                  </a:lnTo>
                  <a:lnTo>
                    <a:pt x="186" y="58"/>
                  </a:lnTo>
                  <a:lnTo>
                    <a:pt x="186" y="62"/>
                  </a:lnTo>
                  <a:lnTo>
                    <a:pt x="186" y="66"/>
                  </a:lnTo>
                  <a:lnTo>
                    <a:pt x="186" y="66"/>
                  </a:lnTo>
                  <a:lnTo>
                    <a:pt x="192" y="64"/>
                  </a:lnTo>
                  <a:lnTo>
                    <a:pt x="196" y="62"/>
                  </a:lnTo>
                  <a:lnTo>
                    <a:pt x="196" y="62"/>
                  </a:lnTo>
                  <a:lnTo>
                    <a:pt x="198" y="58"/>
                  </a:lnTo>
                  <a:lnTo>
                    <a:pt x="200" y="56"/>
                  </a:lnTo>
                  <a:lnTo>
                    <a:pt x="202" y="56"/>
                  </a:lnTo>
                  <a:lnTo>
                    <a:pt x="202" y="56"/>
                  </a:lnTo>
                  <a:lnTo>
                    <a:pt x="204" y="58"/>
                  </a:lnTo>
                  <a:lnTo>
                    <a:pt x="202" y="60"/>
                  </a:lnTo>
                  <a:lnTo>
                    <a:pt x="200" y="62"/>
                  </a:lnTo>
                  <a:lnTo>
                    <a:pt x="198" y="62"/>
                  </a:lnTo>
                  <a:lnTo>
                    <a:pt x="198" y="62"/>
                  </a:lnTo>
                  <a:lnTo>
                    <a:pt x="198" y="66"/>
                  </a:lnTo>
                  <a:lnTo>
                    <a:pt x="196" y="68"/>
                  </a:lnTo>
                  <a:lnTo>
                    <a:pt x="192" y="72"/>
                  </a:lnTo>
                  <a:lnTo>
                    <a:pt x="192" y="72"/>
                  </a:lnTo>
                  <a:lnTo>
                    <a:pt x="194" y="74"/>
                  </a:lnTo>
                  <a:lnTo>
                    <a:pt x="194" y="76"/>
                  </a:lnTo>
                  <a:lnTo>
                    <a:pt x="194" y="76"/>
                  </a:lnTo>
                  <a:lnTo>
                    <a:pt x="196" y="76"/>
                  </a:lnTo>
                  <a:lnTo>
                    <a:pt x="200" y="76"/>
                  </a:lnTo>
                  <a:lnTo>
                    <a:pt x="200" y="76"/>
                  </a:lnTo>
                  <a:lnTo>
                    <a:pt x="198" y="80"/>
                  </a:lnTo>
                  <a:lnTo>
                    <a:pt x="196" y="82"/>
                  </a:lnTo>
                  <a:lnTo>
                    <a:pt x="196" y="84"/>
                  </a:lnTo>
                  <a:lnTo>
                    <a:pt x="198" y="88"/>
                  </a:lnTo>
                  <a:lnTo>
                    <a:pt x="198" y="88"/>
                  </a:lnTo>
                  <a:lnTo>
                    <a:pt x="194" y="92"/>
                  </a:lnTo>
                  <a:lnTo>
                    <a:pt x="194" y="92"/>
                  </a:lnTo>
                  <a:lnTo>
                    <a:pt x="196" y="96"/>
                  </a:lnTo>
                  <a:lnTo>
                    <a:pt x="200" y="98"/>
                  </a:lnTo>
                  <a:lnTo>
                    <a:pt x="200" y="98"/>
                  </a:lnTo>
                  <a:lnTo>
                    <a:pt x="202" y="98"/>
                  </a:lnTo>
                  <a:lnTo>
                    <a:pt x="206" y="96"/>
                  </a:lnTo>
                  <a:lnTo>
                    <a:pt x="206" y="96"/>
                  </a:lnTo>
                  <a:lnTo>
                    <a:pt x="200" y="104"/>
                  </a:lnTo>
                  <a:lnTo>
                    <a:pt x="200" y="104"/>
                  </a:lnTo>
                  <a:lnTo>
                    <a:pt x="204" y="108"/>
                  </a:lnTo>
                  <a:lnTo>
                    <a:pt x="206" y="112"/>
                  </a:lnTo>
                  <a:lnTo>
                    <a:pt x="206" y="112"/>
                  </a:lnTo>
                  <a:lnTo>
                    <a:pt x="210" y="110"/>
                  </a:lnTo>
                  <a:lnTo>
                    <a:pt x="212" y="108"/>
                  </a:lnTo>
                  <a:lnTo>
                    <a:pt x="214" y="110"/>
                  </a:lnTo>
                  <a:lnTo>
                    <a:pt x="214" y="110"/>
                  </a:lnTo>
                  <a:lnTo>
                    <a:pt x="214" y="114"/>
                  </a:lnTo>
                  <a:lnTo>
                    <a:pt x="212" y="114"/>
                  </a:lnTo>
                  <a:lnTo>
                    <a:pt x="210" y="116"/>
                  </a:lnTo>
                  <a:lnTo>
                    <a:pt x="210" y="116"/>
                  </a:lnTo>
                  <a:lnTo>
                    <a:pt x="210" y="116"/>
                  </a:lnTo>
                  <a:lnTo>
                    <a:pt x="210" y="118"/>
                  </a:lnTo>
                  <a:lnTo>
                    <a:pt x="212" y="120"/>
                  </a:lnTo>
                  <a:lnTo>
                    <a:pt x="214" y="122"/>
                  </a:lnTo>
                  <a:lnTo>
                    <a:pt x="214" y="124"/>
                  </a:lnTo>
                  <a:lnTo>
                    <a:pt x="214" y="124"/>
                  </a:lnTo>
                  <a:lnTo>
                    <a:pt x="218" y="124"/>
                  </a:lnTo>
                  <a:lnTo>
                    <a:pt x="218" y="126"/>
                  </a:lnTo>
                  <a:lnTo>
                    <a:pt x="218" y="126"/>
                  </a:lnTo>
                  <a:lnTo>
                    <a:pt x="218" y="128"/>
                  </a:lnTo>
                  <a:lnTo>
                    <a:pt x="216" y="128"/>
                  </a:lnTo>
                  <a:lnTo>
                    <a:pt x="214" y="128"/>
                  </a:lnTo>
                  <a:lnTo>
                    <a:pt x="214" y="128"/>
                  </a:lnTo>
                  <a:lnTo>
                    <a:pt x="214" y="128"/>
                  </a:lnTo>
                  <a:lnTo>
                    <a:pt x="212" y="134"/>
                  </a:lnTo>
                  <a:lnTo>
                    <a:pt x="212" y="138"/>
                  </a:lnTo>
                  <a:lnTo>
                    <a:pt x="212" y="138"/>
                  </a:lnTo>
                  <a:lnTo>
                    <a:pt x="214" y="140"/>
                  </a:lnTo>
                  <a:lnTo>
                    <a:pt x="214" y="140"/>
                  </a:lnTo>
                  <a:lnTo>
                    <a:pt x="212" y="142"/>
                  </a:lnTo>
                  <a:lnTo>
                    <a:pt x="212" y="148"/>
                  </a:lnTo>
                  <a:lnTo>
                    <a:pt x="212" y="148"/>
                  </a:lnTo>
                  <a:lnTo>
                    <a:pt x="208" y="148"/>
                  </a:lnTo>
                  <a:lnTo>
                    <a:pt x="208" y="146"/>
                  </a:lnTo>
                  <a:lnTo>
                    <a:pt x="206" y="146"/>
                  </a:lnTo>
                  <a:lnTo>
                    <a:pt x="204" y="146"/>
                  </a:lnTo>
                  <a:lnTo>
                    <a:pt x="204" y="146"/>
                  </a:lnTo>
                  <a:lnTo>
                    <a:pt x="204" y="146"/>
                  </a:lnTo>
                  <a:lnTo>
                    <a:pt x="204" y="148"/>
                  </a:lnTo>
                  <a:lnTo>
                    <a:pt x="206" y="150"/>
                  </a:lnTo>
                  <a:lnTo>
                    <a:pt x="204" y="152"/>
                  </a:lnTo>
                  <a:lnTo>
                    <a:pt x="204" y="152"/>
                  </a:lnTo>
                  <a:lnTo>
                    <a:pt x="202" y="150"/>
                  </a:lnTo>
                  <a:lnTo>
                    <a:pt x="202" y="150"/>
                  </a:lnTo>
                  <a:lnTo>
                    <a:pt x="200" y="148"/>
                  </a:lnTo>
                  <a:lnTo>
                    <a:pt x="200" y="148"/>
                  </a:lnTo>
                  <a:lnTo>
                    <a:pt x="194" y="148"/>
                  </a:lnTo>
                  <a:lnTo>
                    <a:pt x="190" y="146"/>
                  </a:lnTo>
                  <a:lnTo>
                    <a:pt x="186" y="146"/>
                  </a:lnTo>
                  <a:lnTo>
                    <a:pt x="184" y="150"/>
                  </a:lnTo>
                  <a:lnTo>
                    <a:pt x="184" y="150"/>
                  </a:lnTo>
                  <a:lnTo>
                    <a:pt x="184" y="150"/>
                  </a:lnTo>
                  <a:lnTo>
                    <a:pt x="184" y="152"/>
                  </a:lnTo>
                  <a:lnTo>
                    <a:pt x="186" y="154"/>
                  </a:lnTo>
                  <a:lnTo>
                    <a:pt x="186" y="154"/>
                  </a:lnTo>
                  <a:lnTo>
                    <a:pt x="196" y="154"/>
                  </a:lnTo>
                  <a:lnTo>
                    <a:pt x="196" y="154"/>
                  </a:lnTo>
                  <a:lnTo>
                    <a:pt x="200" y="158"/>
                  </a:lnTo>
                  <a:lnTo>
                    <a:pt x="206" y="160"/>
                  </a:lnTo>
                  <a:lnTo>
                    <a:pt x="206" y="160"/>
                  </a:lnTo>
                  <a:lnTo>
                    <a:pt x="204" y="160"/>
                  </a:lnTo>
                  <a:lnTo>
                    <a:pt x="202" y="160"/>
                  </a:lnTo>
                  <a:lnTo>
                    <a:pt x="202" y="160"/>
                  </a:lnTo>
                  <a:lnTo>
                    <a:pt x="194" y="168"/>
                  </a:lnTo>
                  <a:lnTo>
                    <a:pt x="190" y="170"/>
                  </a:lnTo>
                  <a:lnTo>
                    <a:pt x="182" y="170"/>
                  </a:lnTo>
                  <a:lnTo>
                    <a:pt x="182" y="170"/>
                  </a:lnTo>
                  <a:lnTo>
                    <a:pt x="180" y="172"/>
                  </a:lnTo>
                  <a:lnTo>
                    <a:pt x="180" y="172"/>
                  </a:lnTo>
                  <a:lnTo>
                    <a:pt x="178" y="174"/>
                  </a:lnTo>
                  <a:lnTo>
                    <a:pt x="176" y="174"/>
                  </a:lnTo>
                  <a:lnTo>
                    <a:pt x="176" y="174"/>
                  </a:lnTo>
                  <a:lnTo>
                    <a:pt x="168" y="172"/>
                  </a:lnTo>
                  <a:lnTo>
                    <a:pt x="164" y="172"/>
                  </a:lnTo>
                  <a:lnTo>
                    <a:pt x="160" y="174"/>
                  </a:lnTo>
                  <a:lnTo>
                    <a:pt x="160" y="174"/>
                  </a:lnTo>
                  <a:lnTo>
                    <a:pt x="174" y="180"/>
                  </a:lnTo>
                  <a:lnTo>
                    <a:pt x="174" y="180"/>
                  </a:lnTo>
                  <a:lnTo>
                    <a:pt x="178" y="178"/>
                  </a:lnTo>
                  <a:lnTo>
                    <a:pt x="180" y="178"/>
                  </a:lnTo>
                  <a:lnTo>
                    <a:pt x="180" y="178"/>
                  </a:lnTo>
                  <a:lnTo>
                    <a:pt x="182" y="180"/>
                  </a:lnTo>
                  <a:lnTo>
                    <a:pt x="182" y="184"/>
                  </a:lnTo>
                  <a:lnTo>
                    <a:pt x="182" y="184"/>
                  </a:lnTo>
                  <a:lnTo>
                    <a:pt x="184" y="186"/>
                  </a:lnTo>
                  <a:lnTo>
                    <a:pt x="186" y="188"/>
                  </a:lnTo>
                  <a:lnTo>
                    <a:pt x="186" y="190"/>
                  </a:lnTo>
                  <a:lnTo>
                    <a:pt x="186" y="190"/>
                  </a:lnTo>
                  <a:lnTo>
                    <a:pt x="180" y="190"/>
                  </a:lnTo>
                  <a:lnTo>
                    <a:pt x="176" y="188"/>
                  </a:lnTo>
                  <a:lnTo>
                    <a:pt x="172" y="186"/>
                  </a:lnTo>
                  <a:lnTo>
                    <a:pt x="168" y="188"/>
                  </a:lnTo>
                  <a:lnTo>
                    <a:pt x="168" y="188"/>
                  </a:lnTo>
                  <a:lnTo>
                    <a:pt x="160" y="184"/>
                  </a:lnTo>
                  <a:lnTo>
                    <a:pt x="154" y="180"/>
                  </a:lnTo>
                  <a:lnTo>
                    <a:pt x="154" y="180"/>
                  </a:lnTo>
                  <a:lnTo>
                    <a:pt x="148" y="182"/>
                  </a:lnTo>
                  <a:lnTo>
                    <a:pt x="144" y="184"/>
                  </a:lnTo>
                  <a:lnTo>
                    <a:pt x="144" y="184"/>
                  </a:lnTo>
                  <a:lnTo>
                    <a:pt x="142" y="182"/>
                  </a:lnTo>
                  <a:lnTo>
                    <a:pt x="142" y="180"/>
                  </a:lnTo>
                  <a:lnTo>
                    <a:pt x="144" y="174"/>
                  </a:lnTo>
                  <a:lnTo>
                    <a:pt x="144" y="174"/>
                  </a:lnTo>
                  <a:lnTo>
                    <a:pt x="142" y="174"/>
                  </a:lnTo>
                  <a:lnTo>
                    <a:pt x="140" y="172"/>
                  </a:lnTo>
                  <a:lnTo>
                    <a:pt x="140" y="172"/>
                  </a:lnTo>
                  <a:lnTo>
                    <a:pt x="138" y="172"/>
                  </a:lnTo>
                  <a:lnTo>
                    <a:pt x="138" y="174"/>
                  </a:lnTo>
                  <a:lnTo>
                    <a:pt x="138" y="176"/>
                  </a:lnTo>
                  <a:lnTo>
                    <a:pt x="138" y="178"/>
                  </a:lnTo>
                  <a:lnTo>
                    <a:pt x="138" y="178"/>
                  </a:lnTo>
                  <a:lnTo>
                    <a:pt x="134" y="176"/>
                  </a:lnTo>
                  <a:lnTo>
                    <a:pt x="130" y="176"/>
                  </a:lnTo>
                  <a:lnTo>
                    <a:pt x="130" y="176"/>
                  </a:lnTo>
                  <a:lnTo>
                    <a:pt x="128" y="176"/>
                  </a:lnTo>
                  <a:lnTo>
                    <a:pt x="128" y="178"/>
                  </a:lnTo>
                  <a:lnTo>
                    <a:pt x="126" y="180"/>
                  </a:lnTo>
                  <a:lnTo>
                    <a:pt x="124" y="180"/>
                  </a:lnTo>
                  <a:lnTo>
                    <a:pt x="124" y="180"/>
                  </a:lnTo>
                  <a:lnTo>
                    <a:pt x="122" y="176"/>
                  </a:lnTo>
                  <a:lnTo>
                    <a:pt x="122" y="174"/>
                  </a:lnTo>
                  <a:lnTo>
                    <a:pt x="118" y="172"/>
                  </a:lnTo>
                  <a:lnTo>
                    <a:pt x="118" y="172"/>
                  </a:lnTo>
                  <a:lnTo>
                    <a:pt x="116" y="174"/>
                  </a:lnTo>
                  <a:lnTo>
                    <a:pt x="116" y="174"/>
                  </a:lnTo>
                  <a:lnTo>
                    <a:pt x="118" y="178"/>
                  </a:lnTo>
                  <a:lnTo>
                    <a:pt x="118" y="180"/>
                  </a:lnTo>
                  <a:lnTo>
                    <a:pt x="118" y="182"/>
                  </a:lnTo>
                  <a:lnTo>
                    <a:pt x="118" y="182"/>
                  </a:lnTo>
                  <a:lnTo>
                    <a:pt x="114" y="184"/>
                  </a:lnTo>
                  <a:lnTo>
                    <a:pt x="110" y="184"/>
                  </a:lnTo>
                  <a:lnTo>
                    <a:pt x="110" y="184"/>
                  </a:lnTo>
                  <a:lnTo>
                    <a:pt x="112" y="204"/>
                  </a:lnTo>
                  <a:lnTo>
                    <a:pt x="114" y="226"/>
                  </a:lnTo>
                  <a:lnTo>
                    <a:pt x="114" y="226"/>
                  </a:lnTo>
                  <a:lnTo>
                    <a:pt x="118" y="228"/>
                  </a:lnTo>
                  <a:lnTo>
                    <a:pt x="122" y="230"/>
                  </a:lnTo>
                  <a:lnTo>
                    <a:pt x="122" y="230"/>
                  </a:lnTo>
                  <a:lnTo>
                    <a:pt x="128" y="232"/>
                  </a:lnTo>
                  <a:lnTo>
                    <a:pt x="128" y="232"/>
                  </a:lnTo>
                  <a:lnTo>
                    <a:pt x="140" y="232"/>
                  </a:lnTo>
                  <a:lnTo>
                    <a:pt x="154" y="232"/>
                  </a:lnTo>
                  <a:lnTo>
                    <a:pt x="154" y="232"/>
                  </a:lnTo>
                  <a:lnTo>
                    <a:pt x="164" y="234"/>
                  </a:lnTo>
                  <a:lnTo>
                    <a:pt x="172" y="236"/>
                  </a:lnTo>
                  <a:lnTo>
                    <a:pt x="172" y="236"/>
                  </a:lnTo>
                  <a:lnTo>
                    <a:pt x="170" y="238"/>
                  </a:lnTo>
                  <a:lnTo>
                    <a:pt x="170" y="238"/>
                  </a:lnTo>
                  <a:lnTo>
                    <a:pt x="166" y="238"/>
                  </a:lnTo>
                  <a:lnTo>
                    <a:pt x="166" y="238"/>
                  </a:lnTo>
                  <a:lnTo>
                    <a:pt x="108" y="238"/>
                  </a:lnTo>
                  <a:lnTo>
                    <a:pt x="48" y="238"/>
                  </a:lnTo>
                  <a:lnTo>
                    <a:pt x="48" y="238"/>
                  </a:lnTo>
                  <a:lnTo>
                    <a:pt x="50" y="236"/>
                  </a:lnTo>
                  <a:lnTo>
                    <a:pt x="54" y="234"/>
                  </a:lnTo>
                  <a:lnTo>
                    <a:pt x="62" y="232"/>
                  </a:lnTo>
                  <a:lnTo>
                    <a:pt x="62" y="232"/>
                  </a:lnTo>
                  <a:lnTo>
                    <a:pt x="76" y="232"/>
                  </a:lnTo>
                  <a:lnTo>
                    <a:pt x="76" y="232"/>
                  </a:lnTo>
                  <a:lnTo>
                    <a:pt x="80" y="230"/>
                  </a:lnTo>
                  <a:lnTo>
                    <a:pt x="80" y="230"/>
                  </a:lnTo>
                  <a:lnTo>
                    <a:pt x="94" y="232"/>
                  </a:lnTo>
                  <a:lnTo>
                    <a:pt x="100" y="232"/>
                  </a:lnTo>
                  <a:lnTo>
                    <a:pt x="104" y="228"/>
                  </a:lnTo>
                  <a:lnTo>
                    <a:pt x="104" y="228"/>
                  </a:lnTo>
                  <a:lnTo>
                    <a:pt x="104" y="212"/>
                  </a:lnTo>
                  <a:lnTo>
                    <a:pt x="104" y="212"/>
                  </a:lnTo>
                  <a:lnTo>
                    <a:pt x="104" y="198"/>
                  </a:lnTo>
                  <a:lnTo>
                    <a:pt x="104" y="188"/>
                  </a:lnTo>
                  <a:lnTo>
                    <a:pt x="104" y="188"/>
                  </a:lnTo>
                  <a:lnTo>
                    <a:pt x="100" y="184"/>
                  </a:lnTo>
                  <a:lnTo>
                    <a:pt x="96" y="180"/>
                  </a:lnTo>
                  <a:lnTo>
                    <a:pt x="96" y="180"/>
                  </a:lnTo>
                  <a:lnTo>
                    <a:pt x="92" y="182"/>
                  </a:lnTo>
                  <a:lnTo>
                    <a:pt x="88" y="180"/>
                  </a:lnTo>
                  <a:lnTo>
                    <a:pt x="78" y="180"/>
                  </a:lnTo>
                  <a:lnTo>
                    <a:pt x="78" y="180"/>
                  </a:lnTo>
                  <a:lnTo>
                    <a:pt x="76" y="180"/>
                  </a:lnTo>
                  <a:lnTo>
                    <a:pt x="74" y="178"/>
                  </a:lnTo>
                  <a:lnTo>
                    <a:pt x="72" y="176"/>
                  </a:lnTo>
                  <a:lnTo>
                    <a:pt x="72" y="176"/>
                  </a:lnTo>
                  <a:lnTo>
                    <a:pt x="70" y="178"/>
                  </a:lnTo>
                  <a:lnTo>
                    <a:pt x="70" y="182"/>
                  </a:lnTo>
                  <a:lnTo>
                    <a:pt x="70" y="182"/>
                  </a:lnTo>
                  <a:lnTo>
                    <a:pt x="66" y="182"/>
                  </a:lnTo>
                  <a:lnTo>
                    <a:pt x="64" y="182"/>
                  </a:lnTo>
                  <a:lnTo>
                    <a:pt x="62" y="184"/>
                  </a:lnTo>
                  <a:lnTo>
                    <a:pt x="60" y="186"/>
                  </a:lnTo>
                  <a:lnTo>
                    <a:pt x="60" y="186"/>
                  </a:lnTo>
                  <a:lnTo>
                    <a:pt x="60" y="182"/>
                  </a:lnTo>
                  <a:lnTo>
                    <a:pt x="62" y="178"/>
                  </a:lnTo>
                  <a:lnTo>
                    <a:pt x="66" y="176"/>
                  </a:lnTo>
                  <a:lnTo>
                    <a:pt x="68" y="172"/>
                  </a:lnTo>
                  <a:lnTo>
                    <a:pt x="68" y="172"/>
                  </a:lnTo>
                  <a:lnTo>
                    <a:pt x="68" y="172"/>
                  </a:lnTo>
                  <a:lnTo>
                    <a:pt x="66" y="170"/>
                  </a:lnTo>
                  <a:lnTo>
                    <a:pt x="64" y="170"/>
                  </a:lnTo>
                  <a:lnTo>
                    <a:pt x="64" y="170"/>
                  </a:lnTo>
                  <a:lnTo>
                    <a:pt x="66" y="164"/>
                  </a:lnTo>
                  <a:lnTo>
                    <a:pt x="70" y="160"/>
                  </a:lnTo>
                  <a:lnTo>
                    <a:pt x="70" y="160"/>
                  </a:lnTo>
                  <a:lnTo>
                    <a:pt x="68" y="156"/>
                  </a:lnTo>
                  <a:lnTo>
                    <a:pt x="68" y="156"/>
                  </a:lnTo>
                  <a:lnTo>
                    <a:pt x="64" y="156"/>
                  </a:lnTo>
                  <a:lnTo>
                    <a:pt x="60" y="154"/>
                  </a:lnTo>
                  <a:lnTo>
                    <a:pt x="58" y="152"/>
                  </a:lnTo>
                  <a:lnTo>
                    <a:pt x="54" y="154"/>
                  </a:lnTo>
                  <a:lnTo>
                    <a:pt x="54" y="154"/>
                  </a:lnTo>
                  <a:lnTo>
                    <a:pt x="56" y="156"/>
                  </a:lnTo>
                  <a:lnTo>
                    <a:pt x="58" y="158"/>
                  </a:lnTo>
                  <a:lnTo>
                    <a:pt x="62" y="158"/>
                  </a:lnTo>
                  <a:lnTo>
                    <a:pt x="66" y="158"/>
                  </a:lnTo>
                  <a:lnTo>
                    <a:pt x="66" y="158"/>
                  </a:lnTo>
                  <a:lnTo>
                    <a:pt x="64" y="162"/>
                  </a:lnTo>
                  <a:lnTo>
                    <a:pt x="62" y="164"/>
                  </a:lnTo>
                  <a:lnTo>
                    <a:pt x="60" y="166"/>
                  </a:lnTo>
                  <a:lnTo>
                    <a:pt x="58" y="168"/>
                  </a:lnTo>
                  <a:lnTo>
                    <a:pt x="58" y="168"/>
                  </a:lnTo>
                  <a:lnTo>
                    <a:pt x="56" y="168"/>
                  </a:lnTo>
                  <a:lnTo>
                    <a:pt x="54" y="168"/>
                  </a:lnTo>
                  <a:lnTo>
                    <a:pt x="50" y="168"/>
                  </a:lnTo>
                  <a:lnTo>
                    <a:pt x="48" y="166"/>
                  </a:lnTo>
                  <a:lnTo>
                    <a:pt x="48" y="166"/>
                  </a:lnTo>
                  <a:lnTo>
                    <a:pt x="50" y="166"/>
                  </a:lnTo>
                  <a:lnTo>
                    <a:pt x="52" y="162"/>
                  </a:lnTo>
                  <a:lnTo>
                    <a:pt x="52" y="162"/>
                  </a:lnTo>
                  <a:lnTo>
                    <a:pt x="50" y="160"/>
                  </a:lnTo>
                  <a:lnTo>
                    <a:pt x="48" y="160"/>
                  </a:lnTo>
                  <a:lnTo>
                    <a:pt x="48" y="160"/>
                  </a:lnTo>
                  <a:lnTo>
                    <a:pt x="38" y="162"/>
                  </a:lnTo>
                  <a:lnTo>
                    <a:pt x="38" y="162"/>
                  </a:lnTo>
                  <a:lnTo>
                    <a:pt x="34" y="162"/>
                  </a:lnTo>
                  <a:lnTo>
                    <a:pt x="30" y="162"/>
                  </a:lnTo>
                  <a:lnTo>
                    <a:pt x="22" y="164"/>
                  </a:lnTo>
                  <a:lnTo>
                    <a:pt x="22" y="164"/>
                  </a:lnTo>
                  <a:lnTo>
                    <a:pt x="14" y="164"/>
                  </a:lnTo>
                  <a:lnTo>
                    <a:pt x="4" y="162"/>
                  </a:lnTo>
                  <a:lnTo>
                    <a:pt x="4" y="162"/>
                  </a:lnTo>
                  <a:lnTo>
                    <a:pt x="4" y="158"/>
                  </a:lnTo>
                  <a:lnTo>
                    <a:pt x="4" y="158"/>
                  </a:lnTo>
                  <a:lnTo>
                    <a:pt x="4" y="156"/>
                  </a:lnTo>
                  <a:lnTo>
                    <a:pt x="2" y="154"/>
                  </a:lnTo>
                  <a:lnTo>
                    <a:pt x="0" y="154"/>
                  </a:lnTo>
                  <a:lnTo>
                    <a:pt x="0" y="152"/>
                  </a:lnTo>
                  <a:lnTo>
                    <a:pt x="0" y="152"/>
                  </a:lnTo>
                  <a:lnTo>
                    <a:pt x="2" y="152"/>
                  </a:lnTo>
                  <a:lnTo>
                    <a:pt x="4" y="154"/>
                  </a:lnTo>
                  <a:lnTo>
                    <a:pt x="6" y="156"/>
                  </a:lnTo>
                  <a:lnTo>
                    <a:pt x="6" y="156"/>
                  </a:lnTo>
                  <a:lnTo>
                    <a:pt x="16" y="156"/>
                  </a:lnTo>
                  <a:lnTo>
                    <a:pt x="20" y="156"/>
                  </a:lnTo>
                  <a:lnTo>
                    <a:pt x="22" y="154"/>
                  </a:lnTo>
                  <a:lnTo>
                    <a:pt x="22" y="154"/>
                  </a:lnTo>
                  <a:lnTo>
                    <a:pt x="22" y="150"/>
                  </a:lnTo>
                  <a:lnTo>
                    <a:pt x="20" y="148"/>
                  </a:lnTo>
                  <a:lnTo>
                    <a:pt x="16" y="146"/>
                  </a:lnTo>
                  <a:lnTo>
                    <a:pt x="16" y="146"/>
                  </a:lnTo>
                  <a:lnTo>
                    <a:pt x="18" y="144"/>
                  </a:lnTo>
                  <a:lnTo>
                    <a:pt x="20" y="140"/>
                  </a:lnTo>
                  <a:lnTo>
                    <a:pt x="20" y="140"/>
                  </a:lnTo>
                  <a:lnTo>
                    <a:pt x="18" y="138"/>
                  </a:lnTo>
                  <a:lnTo>
                    <a:pt x="18" y="138"/>
                  </a:lnTo>
                  <a:lnTo>
                    <a:pt x="14" y="138"/>
                  </a:lnTo>
                  <a:lnTo>
                    <a:pt x="14" y="138"/>
                  </a:lnTo>
                  <a:lnTo>
                    <a:pt x="14" y="136"/>
                  </a:lnTo>
                  <a:lnTo>
                    <a:pt x="16" y="134"/>
                  </a:lnTo>
                  <a:lnTo>
                    <a:pt x="18" y="134"/>
                  </a:lnTo>
                  <a:lnTo>
                    <a:pt x="18" y="132"/>
                  </a:lnTo>
                  <a:lnTo>
                    <a:pt x="18" y="132"/>
                  </a:lnTo>
                  <a:lnTo>
                    <a:pt x="22" y="132"/>
                  </a:lnTo>
                  <a:lnTo>
                    <a:pt x="26" y="132"/>
                  </a:lnTo>
                  <a:lnTo>
                    <a:pt x="26" y="132"/>
                  </a:lnTo>
                  <a:lnTo>
                    <a:pt x="26" y="130"/>
                  </a:lnTo>
                  <a:lnTo>
                    <a:pt x="24" y="130"/>
                  </a:lnTo>
                  <a:lnTo>
                    <a:pt x="20" y="128"/>
                  </a:lnTo>
                  <a:lnTo>
                    <a:pt x="20" y="128"/>
                  </a:lnTo>
                  <a:lnTo>
                    <a:pt x="18" y="130"/>
                  </a:lnTo>
                  <a:lnTo>
                    <a:pt x="18" y="132"/>
                  </a:lnTo>
                  <a:lnTo>
                    <a:pt x="18" y="132"/>
                  </a:lnTo>
                  <a:lnTo>
                    <a:pt x="16" y="130"/>
                  </a:lnTo>
                  <a:lnTo>
                    <a:pt x="14" y="128"/>
                  </a:lnTo>
                  <a:lnTo>
                    <a:pt x="12" y="126"/>
                  </a:lnTo>
                  <a:lnTo>
                    <a:pt x="14" y="122"/>
                  </a:lnTo>
                  <a:lnTo>
                    <a:pt x="14" y="122"/>
                  </a:lnTo>
                  <a:lnTo>
                    <a:pt x="20" y="124"/>
                  </a:lnTo>
                  <a:lnTo>
                    <a:pt x="22" y="124"/>
                  </a:lnTo>
                  <a:lnTo>
                    <a:pt x="26" y="122"/>
                  </a:lnTo>
                  <a:lnTo>
                    <a:pt x="26" y="122"/>
                  </a:lnTo>
                  <a:lnTo>
                    <a:pt x="28" y="126"/>
                  </a:lnTo>
                  <a:lnTo>
                    <a:pt x="30" y="128"/>
                  </a:lnTo>
                  <a:lnTo>
                    <a:pt x="30" y="128"/>
                  </a:lnTo>
                  <a:lnTo>
                    <a:pt x="34" y="128"/>
                  </a:lnTo>
                  <a:lnTo>
                    <a:pt x="36" y="126"/>
                  </a:lnTo>
                  <a:lnTo>
                    <a:pt x="36" y="126"/>
                  </a:lnTo>
                  <a:lnTo>
                    <a:pt x="38" y="128"/>
                  </a:lnTo>
                  <a:lnTo>
                    <a:pt x="38" y="128"/>
                  </a:lnTo>
                  <a:lnTo>
                    <a:pt x="38" y="130"/>
                  </a:lnTo>
                  <a:lnTo>
                    <a:pt x="40" y="130"/>
                  </a:lnTo>
                  <a:lnTo>
                    <a:pt x="40" y="130"/>
                  </a:lnTo>
                  <a:lnTo>
                    <a:pt x="48" y="128"/>
                  </a:lnTo>
                  <a:lnTo>
                    <a:pt x="52" y="122"/>
                  </a:lnTo>
                  <a:lnTo>
                    <a:pt x="52" y="122"/>
                  </a:lnTo>
                  <a:lnTo>
                    <a:pt x="50" y="122"/>
                  </a:lnTo>
                  <a:lnTo>
                    <a:pt x="50" y="122"/>
                  </a:lnTo>
                  <a:lnTo>
                    <a:pt x="48" y="124"/>
                  </a:lnTo>
                  <a:lnTo>
                    <a:pt x="44" y="124"/>
                  </a:lnTo>
                  <a:lnTo>
                    <a:pt x="44" y="124"/>
                  </a:lnTo>
                  <a:lnTo>
                    <a:pt x="44" y="122"/>
                  </a:lnTo>
                  <a:lnTo>
                    <a:pt x="46" y="120"/>
                  </a:lnTo>
                  <a:lnTo>
                    <a:pt x="48" y="120"/>
                  </a:lnTo>
                  <a:lnTo>
                    <a:pt x="48" y="120"/>
                  </a:lnTo>
                  <a:lnTo>
                    <a:pt x="48" y="118"/>
                  </a:lnTo>
                  <a:lnTo>
                    <a:pt x="46" y="116"/>
                  </a:lnTo>
                  <a:lnTo>
                    <a:pt x="46" y="116"/>
                  </a:lnTo>
                  <a:lnTo>
                    <a:pt x="42" y="116"/>
                  </a:lnTo>
                  <a:lnTo>
                    <a:pt x="38" y="120"/>
                  </a:lnTo>
                  <a:lnTo>
                    <a:pt x="38" y="120"/>
                  </a:lnTo>
                  <a:lnTo>
                    <a:pt x="34" y="118"/>
                  </a:lnTo>
                  <a:lnTo>
                    <a:pt x="32" y="114"/>
                  </a:lnTo>
                  <a:lnTo>
                    <a:pt x="32" y="114"/>
                  </a:lnTo>
                  <a:lnTo>
                    <a:pt x="24" y="114"/>
                  </a:lnTo>
                  <a:lnTo>
                    <a:pt x="18" y="114"/>
                  </a:lnTo>
                  <a:lnTo>
                    <a:pt x="18" y="114"/>
                  </a:lnTo>
                  <a:lnTo>
                    <a:pt x="16" y="112"/>
                  </a:lnTo>
                  <a:lnTo>
                    <a:pt x="14" y="110"/>
                  </a:lnTo>
                  <a:lnTo>
                    <a:pt x="12" y="108"/>
                  </a:lnTo>
                  <a:lnTo>
                    <a:pt x="10" y="106"/>
                  </a:lnTo>
                  <a:lnTo>
                    <a:pt x="10" y="106"/>
                  </a:lnTo>
                  <a:lnTo>
                    <a:pt x="10" y="104"/>
                  </a:lnTo>
                  <a:lnTo>
                    <a:pt x="12" y="104"/>
                  </a:lnTo>
                  <a:lnTo>
                    <a:pt x="14" y="104"/>
                  </a:lnTo>
                  <a:lnTo>
                    <a:pt x="16" y="104"/>
                  </a:lnTo>
                  <a:lnTo>
                    <a:pt x="16" y="104"/>
                  </a:lnTo>
                  <a:lnTo>
                    <a:pt x="20" y="100"/>
                  </a:lnTo>
                  <a:lnTo>
                    <a:pt x="20" y="100"/>
                  </a:lnTo>
                  <a:lnTo>
                    <a:pt x="24" y="100"/>
                  </a:lnTo>
                  <a:lnTo>
                    <a:pt x="24" y="102"/>
                  </a:lnTo>
                  <a:lnTo>
                    <a:pt x="28" y="104"/>
                  </a:lnTo>
                  <a:lnTo>
                    <a:pt x="28" y="104"/>
                  </a:lnTo>
                  <a:lnTo>
                    <a:pt x="36" y="104"/>
                  </a:lnTo>
                  <a:lnTo>
                    <a:pt x="40" y="102"/>
                  </a:lnTo>
                  <a:lnTo>
                    <a:pt x="40" y="102"/>
                  </a:lnTo>
                  <a:lnTo>
                    <a:pt x="42" y="98"/>
                  </a:lnTo>
                  <a:lnTo>
                    <a:pt x="40" y="94"/>
                  </a:lnTo>
                  <a:lnTo>
                    <a:pt x="40" y="94"/>
                  </a:lnTo>
                  <a:lnTo>
                    <a:pt x="38" y="94"/>
                  </a:lnTo>
                  <a:lnTo>
                    <a:pt x="36" y="96"/>
                  </a:lnTo>
                  <a:lnTo>
                    <a:pt x="34" y="96"/>
                  </a:lnTo>
                  <a:lnTo>
                    <a:pt x="34" y="96"/>
                  </a:lnTo>
                  <a:lnTo>
                    <a:pt x="30" y="88"/>
                  </a:lnTo>
                  <a:lnTo>
                    <a:pt x="30" y="88"/>
                  </a:lnTo>
                  <a:lnTo>
                    <a:pt x="26" y="88"/>
                  </a:lnTo>
                  <a:lnTo>
                    <a:pt x="26" y="88"/>
                  </a:lnTo>
                  <a:lnTo>
                    <a:pt x="24" y="90"/>
                  </a:lnTo>
                  <a:lnTo>
                    <a:pt x="26" y="90"/>
                  </a:lnTo>
                  <a:lnTo>
                    <a:pt x="28" y="92"/>
                  </a:lnTo>
                  <a:lnTo>
                    <a:pt x="26" y="94"/>
                  </a:lnTo>
                  <a:lnTo>
                    <a:pt x="26" y="94"/>
                  </a:lnTo>
                  <a:lnTo>
                    <a:pt x="24" y="94"/>
                  </a:lnTo>
                  <a:lnTo>
                    <a:pt x="20" y="94"/>
                  </a:lnTo>
                  <a:lnTo>
                    <a:pt x="20" y="94"/>
                  </a:lnTo>
                  <a:lnTo>
                    <a:pt x="20" y="92"/>
                  </a:lnTo>
                  <a:lnTo>
                    <a:pt x="24" y="90"/>
                  </a:lnTo>
                  <a:lnTo>
                    <a:pt x="24" y="90"/>
                  </a:lnTo>
                  <a:lnTo>
                    <a:pt x="22" y="86"/>
                  </a:lnTo>
                  <a:lnTo>
                    <a:pt x="24" y="82"/>
                  </a:lnTo>
                  <a:lnTo>
                    <a:pt x="24" y="82"/>
                  </a:lnTo>
                  <a:lnTo>
                    <a:pt x="22" y="80"/>
                  </a:lnTo>
                  <a:lnTo>
                    <a:pt x="20" y="76"/>
                  </a:lnTo>
                  <a:lnTo>
                    <a:pt x="20" y="76"/>
                  </a:lnTo>
                  <a:lnTo>
                    <a:pt x="30" y="72"/>
                  </a:lnTo>
                  <a:lnTo>
                    <a:pt x="38" y="68"/>
                  </a:lnTo>
                  <a:lnTo>
                    <a:pt x="38" y="68"/>
                  </a:lnTo>
                  <a:lnTo>
                    <a:pt x="40" y="70"/>
                  </a:lnTo>
                  <a:lnTo>
                    <a:pt x="40" y="74"/>
                  </a:lnTo>
                  <a:lnTo>
                    <a:pt x="40" y="74"/>
                  </a:lnTo>
                  <a:lnTo>
                    <a:pt x="46" y="76"/>
                  </a:lnTo>
                  <a:lnTo>
                    <a:pt x="48" y="76"/>
                  </a:lnTo>
                  <a:lnTo>
                    <a:pt x="48" y="74"/>
                  </a:lnTo>
                  <a:lnTo>
                    <a:pt x="48" y="74"/>
                  </a:lnTo>
                  <a:lnTo>
                    <a:pt x="48" y="72"/>
                  </a:lnTo>
                  <a:lnTo>
                    <a:pt x="46" y="72"/>
                  </a:lnTo>
                  <a:lnTo>
                    <a:pt x="44" y="70"/>
                  </a:lnTo>
                  <a:lnTo>
                    <a:pt x="44" y="70"/>
                  </a:lnTo>
                  <a:lnTo>
                    <a:pt x="44" y="66"/>
                  </a:lnTo>
                  <a:lnTo>
                    <a:pt x="46" y="64"/>
                  </a:lnTo>
                  <a:lnTo>
                    <a:pt x="46" y="64"/>
                  </a:lnTo>
                  <a:lnTo>
                    <a:pt x="44" y="60"/>
                  </a:lnTo>
                  <a:lnTo>
                    <a:pt x="44" y="54"/>
                  </a:lnTo>
                  <a:lnTo>
                    <a:pt x="44" y="54"/>
                  </a:lnTo>
                  <a:lnTo>
                    <a:pt x="50" y="54"/>
                  </a:lnTo>
                  <a:lnTo>
                    <a:pt x="50" y="54"/>
                  </a:lnTo>
                  <a:lnTo>
                    <a:pt x="56" y="50"/>
                  </a:lnTo>
                  <a:lnTo>
                    <a:pt x="58" y="48"/>
                  </a:lnTo>
                  <a:lnTo>
                    <a:pt x="60" y="46"/>
                  </a:lnTo>
                  <a:lnTo>
                    <a:pt x="60" y="46"/>
                  </a:lnTo>
                  <a:lnTo>
                    <a:pt x="60" y="44"/>
                  </a:lnTo>
                  <a:lnTo>
                    <a:pt x="58" y="42"/>
                  </a:lnTo>
                  <a:lnTo>
                    <a:pt x="54" y="40"/>
                  </a:lnTo>
                  <a:lnTo>
                    <a:pt x="54" y="40"/>
                  </a:lnTo>
                  <a:lnTo>
                    <a:pt x="54" y="38"/>
                  </a:lnTo>
                  <a:lnTo>
                    <a:pt x="56" y="38"/>
                  </a:lnTo>
                  <a:lnTo>
                    <a:pt x="60" y="38"/>
                  </a:lnTo>
                  <a:lnTo>
                    <a:pt x="60" y="38"/>
                  </a:lnTo>
                  <a:lnTo>
                    <a:pt x="60" y="38"/>
                  </a:lnTo>
                  <a:lnTo>
                    <a:pt x="62" y="36"/>
                  </a:lnTo>
                  <a:lnTo>
                    <a:pt x="62" y="36"/>
                  </a:lnTo>
                  <a:lnTo>
                    <a:pt x="62" y="36"/>
                  </a:lnTo>
                  <a:lnTo>
                    <a:pt x="66" y="38"/>
                  </a:lnTo>
                  <a:lnTo>
                    <a:pt x="70" y="38"/>
                  </a:lnTo>
                  <a:lnTo>
                    <a:pt x="70" y="38"/>
                  </a:lnTo>
                  <a:lnTo>
                    <a:pt x="72" y="38"/>
                  </a:lnTo>
                  <a:lnTo>
                    <a:pt x="72" y="38"/>
                  </a:lnTo>
                  <a:lnTo>
                    <a:pt x="72" y="36"/>
                  </a:lnTo>
                  <a:lnTo>
                    <a:pt x="70" y="34"/>
                  </a:lnTo>
                  <a:lnTo>
                    <a:pt x="68" y="32"/>
                  </a:lnTo>
                  <a:lnTo>
                    <a:pt x="68" y="32"/>
                  </a:lnTo>
                  <a:lnTo>
                    <a:pt x="68" y="30"/>
                  </a:lnTo>
                  <a:lnTo>
                    <a:pt x="68" y="30"/>
                  </a:lnTo>
                  <a:lnTo>
                    <a:pt x="64" y="28"/>
                  </a:lnTo>
                  <a:lnTo>
                    <a:pt x="64" y="28"/>
                  </a:lnTo>
                  <a:lnTo>
                    <a:pt x="64" y="24"/>
                  </a:lnTo>
                  <a:lnTo>
                    <a:pt x="62" y="22"/>
                  </a:lnTo>
                  <a:lnTo>
                    <a:pt x="56" y="20"/>
                  </a:lnTo>
                  <a:lnTo>
                    <a:pt x="56" y="20"/>
                  </a:lnTo>
                  <a:lnTo>
                    <a:pt x="56" y="16"/>
                  </a:lnTo>
                  <a:lnTo>
                    <a:pt x="58" y="14"/>
                  </a:lnTo>
                  <a:lnTo>
                    <a:pt x="58" y="14"/>
                  </a:lnTo>
                  <a:lnTo>
                    <a:pt x="62" y="16"/>
                  </a:lnTo>
                  <a:lnTo>
                    <a:pt x="64" y="18"/>
                  </a:lnTo>
                  <a:lnTo>
                    <a:pt x="64" y="18"/>
                  </a:lnTo>
                  <a:lnTo>
                    <a:pt x="68" y="16"/>
                  </a:lnTo>
                  <a:lnTo>
                    <a:pt x="68" y="16"/>
                  </a:lnTo>
                  <a:lnTo>
                    <a:pt x="68" y="16"/>
                  </a:lnTo>
                  <a:lnTo>
                    <a:pt x="66" y="14"/>
                  </a:lnTo>
                  <a:lnTo>
                    <a:pt x="66" y="14"/>
                  </a:lnTo>
                  <a:lnTo>
                    <a:pt x="66" y="14"/>
                  </a:lnTo>
                  <a:lnTo>
                    <a:pt x="66" y="10"/>
                  </a:lnTo>
                  <a:lnTo>
                    <a:pt x="66" y="10"/>
                  </a:lnTo>
                  <a:lnTo>
                    <a:pt x="64" y="8"/>
                  </a:lnTo>
                  <a:lnTo>
                    <a:pt x="62" y="8"/>
                  </a:lnTo>
                  <a:lnTo>
                    <a:pt x="62" y="6"/>
                  </a:lnTo>
                  <a:lnTo>
                    <a:pt x="62" y="6"/>
                  </a:lnTo>
                  <a:lnTo>
                    <a:pt x="66" y="8"/>
                  </a:lnTo>
                  <a:lnTo>
                    <a:pt x="70" y="10"/>
                  </a:lnTo>
                  <a:lnTo>
                    <a:pt x="74" y="16"/>
                  </a:lnTo>
                  <a:lnTo>
                    <a:pt x="74" y="16"/>
                  </a:lnTo>
                  <a:lnTo>
                    <a:pt x="82" y="18"/>
                  </a:lnTo>
                  <a:lnTo>
                    <a:pt x="84" y="18"/>
                  </a:lnTo>
                  <a:lnTo>
                    <a:pt x="88" y="18"/>
                  </a:lnTo>
                  <a:lnTo>
                    <a:pt x="88" y="18"/>
                  </a:lnTo>
                  <a:lnTo>
                    <a:pt x="88" y="20"/>
                  </a:lnTo>
                  <a:lnTo>
                    <a:pt x="88" y="22"/>
                  </a:lnTo>
                  <a:lnTo>
                    <a:pt x="88" y="22"/>
                  </a:lnTo>
                  <a:lnTo>
                    <a:pt x="100" y="24"/>
                  </a:lnTo>
                  <a:lnTo>
                    <a:pt x="100" y="24"/>
                  </a:lnTo>
                  <a:lnTo>
                    <a:pt x="96" y="20"/>
                  </a:lnTo>
                  <a:lnTo>
                    <a:pt x="92" y="16"/>
                  </a:lnTo>
                  <a:lnTo>
                    <a:pt x="92" y="16"/>
                  </a:lnTo>
                  <a:lnTo>
                    <a:pt x="100" y="16"/>
                  </a:lnTo>
                  <a:lnTo>
                    <a:pt x="106" y="20"/>
                  </a:lnTo>
                  <a:lnTo>
                    <a:pt x="106" y="20"/>
                  </a:lnTo>
                  <a:lnTo>
                    <a:pt x="110" y="18"/>
                  </a:lnTo>
                  <a:lnTo>
                    <a:pt x="116" y="16"/>
                  </a:lnTo>
                  <a:lnTo>
                    <a:pt x="116" y="16"/>
                  </a:lnTo>
                  <a:lnTo>
                    <a:pt x="118" y="12"/>
                  </a:lnTo>
                  <a:lnTo>
                    <a:pt x="118" y="10"/>
                  </a:lnTo>
                  <a:lnTo>
                    <a:pt x="118" y="10"/>
                  </a:lnTo>
                  <a:lnTo>
                    <a:pt x="114" y="10"/>
                  </a:lnTo>
                  <a:lnTo>
                    <a:pt x="112" y="10"/>
                  </a:lnTo>
                  <a:lnTo>
                    <a:pt x="110" y="14"/>
                  </a:lnTo>
                  <a:lnTo>
                    <a:pt x="110" y="14"/>
                  </a:lnTo>
                  <a:lnTo>
                    <a:pt x="100" y="14"/>
                  </a:lnTo>
                  <a:lnTo>
                    <a:pt x="100" y="14"/>
                  </a:lnTo>
                  <a:lnTo>
                    <a:pt x="100" y="10"/>
                  </a:lnTo>
                  <a:lnTo>
                    <a:pt x="100" y="8"/>
                  </a:lnTo>
                  <a:lnTo>
                    <a:pt x="102" y="6"/>
                  </a:lnTo>
                  <a:lnTo>
                    <a:pt x="102" y="2"/>
                  </a:lnTo>
                  <a:lnTo>
                    <a:pt x="102" y="2"/>
                  </a:lnTo>
                  <a:lnTo>
                    <a:pt x="104" y="2"/>
                  </a:lnTo>
                  <a:lnTo>
                    <a:pt x="106" y="4"/>
                  </a:lnTo>
                  <a:lnTo>
                    <a:pt x="110" y="8"/>
                  </a:lnTo>
                  <a:lnTo>
                    <a:pt x="110" y="8"/>
                  </a:lnTo>
                  <a:lnTo>
                    <a:pt x="112" y="6"/>
                  </a:lnTo>
                  <a:lnTo>
                    <a:pt x="114" y="6"/>
                  </a:lnTo>
                  <a:lnTo>
                    <a:pt x="114" y="6"/>
                  </a:lnTo>
                  <a:lnTo>
                    <a:pt x="114" y="4"/>
                  </a:lnTo>
                  <a:lnTo>
                    <a:pt x="116" y="2"/>
                  </a:lnTo>
                  <a:lnTo>
                    <a:pt x="118" y="0"/>
                  </a:lnTo>
                  <a:lnTo>
                    <a:pt x="118" y="0"/>
                  </a:lnTo>
                  <a:lnTo>
                    <a:pt x="120" y="2"/>
                  </a:lnTo>
                  <a:lnTo>
                    <a:pt x="120" y="4"/>
                  </a:lnTo>
                  <a:lnTo>
                    <a:pt x="122" y="6"/>
                  </a:lnTo>
                  <a:lnTo>
                    <a:pt x="124" y="8"/>
                  </a:lnTo>
                  <a:lnTo>
                    <a:pt x="124" y="8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8" y="8"/>
                  </a:lnTo>
                  <a:lnTo>
                    <a:pt x="128" y="8"/>
                  </a:lnTo>
                  <a:lnTo>
                    <a:pt x="132" y="8"/>
                  </a:lnTo>
                  <a:lnTo>
                    <a:pt x="134" y="8"/>
                  </a:lnTo>
                  <a:lnTo>
                    <a:pt x="134" y="10"/>
                  </a:lnTo>
                  <a:lnTo>
                    <a:pt x="134" y="10"/>
                  </a:lnTo>
                  <a:lnTo>
                    <a:pt x="132" y="12"/>
                  </a:lnTo>
                  <a:lnTo>
                    <a:pt x="130" y="14"/>
                  </a:lnTo>
                  <a:lnTo>
                    <a:pt x="126" y="12"/>
                  </a:lnTo>
                  <a:lnTo>
                    <a:pt x="126" y="12"/>
                  </a:lnTo>
                  <a:lnTo>
                    <a:pt x="126" y="12"/>
                  </a:lnTo>
                  <a:lnTo>
                    <a:pt x="124" y="10"/>
                  </a:lnTo>
                  <a:lnTo>
                    <a:pt x="122" y="10"/>
                  </a:lnTo>
                  <a:lnTo>
                    <a:pt x="120" y="10"/>
                  </a:lnTo>
                  <a:lnTo>
                    <a:pt x="120" y="10"/>
                  </a:lnTo>
                  <a:lnTo>
                    <a:pt x="120" y="10"/>
                  </a:lnTo>
                  <a:lnTo>
                    <a:pt x="120" y="12"/>
                  </a:lnTo>
                  <a:lnTo>
                    <a:pt x="122" y="14"/>
                  </a:lnTo>
                  <a:lnTo>
                    <a:pt x="122" y="14"/>
                  </a:lnTo>
                  <a:lnTo>
                    <a:pt x="120" y="18"/>
                  </a:lnTo>
                  <a:lnTo>
                    <a:pt x="120" y="20"/>
                  </a:lnTo>
                  <a:lnTo>
                    <a:pt x="120" y="20"/>
                  </a:lnTo>
                  <a:lnTo>
                    <a:pt x="120" y="22"/>
                  </a:lnTo>
                  <a:lnTo>
                    <a:pt x="122" y="24"/>
                  </a:lnTo>
                  <a:lnTo>
                    <a:pt x="126" y="26"/>
                  </a:lnTo>
                  <a:lnTo>
                    <a:pt x="126" y="26"/>
                  </a:lnTo>
                  <a:lnTo>
                    <a:pt x="128" y="24"/>
                  </a:lnTo>
                  <a:lnTo>
                    <a:pt x="128" y="24"/>
                  </a:lnTo>
                  <a:lnTo>
                    <a:pt x="126" y="20"/>
                  </a:lnTo>
                  <a:lnTo>
                    <a:pt x="124" y="18"/>
                  </a:lnTo>
                  <a:lnTo>
                    <a:pt x="124" y="16"/>
                  </a:lnTo>
                  <a:lnTo>
                    <a:pt x="124" y="16"/>
                  </a:lnTo>
                  <a:lnTo>
                    <a:pt x="126" y="16"/>
                  </a:lnTo>
                  <a:lnTo>
                    <a:pt x="128" y="16"/>
                  </a:lnTo>
                  <a:lnTo>
                    <a:pt x="132" y="20"/>
                  </a:lnTo>
                  <a:lnTo>
                    <a:pt x="132" y="20"/>
                  </a:lnTo>
                  <a:lnTo>
                    <a:pt x="136" y="18"/>
                  </a:lnTo>
                  <a:lnTo>
                    <a:pt x="138" y="14"/>
                  </a:lnTo>
                  <a:lnTo>
                    <a:pt x="142" y="12"/>
                  </a:lnTo>
                  <a:lnTo>
                    <a:pt x="144" y="10"/>
                  </a:lnTo>
                  <a:lnTo>
                    <a:pt x="144" y="10"/>
                  </a:lnTo>
                  <a:lnTo>
                    <a:pt x="144" y="12"/>
                  </a:lnTo>
                  <a:lnTo>
                    <a:pt x="144" y="14"/>
                  </a:lnTo>
                  <a:lnTo>
                    <a:pt x="148" y="16"/>
                  </a:lnTo>
                  <a:lnTo>
                    <a:pt x="148" y="16"/>
                  </a:lnTo>
                  <a:lnTo>
                    <a:pt x="148" y="14"/>
                  </a:lnTo>
                  <a:lnTo>
                    <a:pt x="148" y="12"/>
                  </a:lnTo>
                  <a:lnTo>
                    <a:pt x="148" y="12"/>
                  </a:lnTo>
                  <a:lnTo>
                    <a:pt x="148" y="10"/>
                  </a:lnTo>
                  <a:lnTo>
                    <a:pt x="148" y="10"/>
                  </a:lnTo>
                  <a:lnTo>
                    <a:pt x="148" y="10"/>
                  </a:lnTo>
                  <a:lnTo>
                    <a:pt x="150" y="10"/>
                  </a:lnTo>
                  <a:lnTo>
                    <a:pt x="152" y="14"/>
                  </a:lnTo>
                  <a:lnTo>
                    <a:pt x="152" y="14"/>
                  </a:lnTo>
                  <a:close/>
                  <a:moveTo>
                    <a:pt x="106" y="22"/>
                  </a:moveTo>
                  <a:lnTo>
                    <a:pt x="106" y="22"/>
                  </a:lnTo>
                  <a:lnTo>
                    <a:pt x="108" y="26"/>
                  </a:lnTo>
                  <a:lnTo>
                    <a:pt x="112" y="28"/>
                  </a:lnTo>
                  <a:lnTo>
                    <a:pt x="112" y="28"/>
                  </a:lnTo>
                  <a:lnTo>
                    <a:pt x="114" y="28"/>
                  </a:lnTo>
                  <a:lnTo>
                    <a:pt x="114" y="28"/>
                  </a:lnTo>
                  <a:lnTo>
                    <a:pt x="114" y="24"/>
                  </a:lnTo>
                  <a:lnTo>
                    <a:pt x="112" y="22"/>
                  </a:lnTo>
                  <a:lnTo>
                    <a:pt x="110" y="20"/>
                  </a:lnTo>
                  <a:lnTo>
                    <a:pt x="106" y="22"/>
                  </a:lnTo>
                  <a:lnTo>
                    <a:pt x="106" y="22"/>
                  </a:lnTo>
                  <a:close/>
                  <a:moveTo>
                    <a:pt x="74" y="28"/>
                  </a:moveTo>
                  <a:lnTo>
                    <a:pt x="74" y="28"/>
                  </a:lnTo>
                  <a:lnTo>
                    <a:pt x="76" y="30"/>
                  </a:lnTo>
                  <a:lnTo>
                    <a:pt x="76" y="30"/>
                  </a:lnTo>
                  <a:lnTo>
                    <a:pt x="80" y="30"/>
                  </a:lnTo>
                  <a:lnTo>
                    <a:pt x="80" y="30"/>
                  </a:lnTo>
                  <a:lnTo>
                    <a:pt x="80" y="28"/>
                  </a:lnTo>
                  <a:lnTo>
                    <a:pt x="80" y="28"/>
                  </a:lnTo>
                  <a:lnTo>
                    <a:pt x="82" y="28"/>
                  </a:lnTo>
                  <a:lnTo>
                    <a:pt x="82" y="28"/>
                  </a:lnTo>
                  <a:lnTo>
                    <a:pt x="78" y="26"/>
                  </a:lnTo>
                  <a:lnTo>
                    <a:pt x="74" y="24"/>
                  </a:lnTo>
                  <a:lnTo>
                    <a:pt x="72" y="22"/>
                  </a:lnTo>
                  <a:lnTo>
                    <a:pt x="68" y="22"/>
                  </a:lnTo>
                  <a:lnTo>
                    <a:pt x="68" y="22"/>
                  </a:lnTo>
                  <a:lnTo>
                    <a:pt x="68" y="24"/>
                  </a:lnTo>
                  <a:lnTo>
                    <a:pt x="70" y="26"/>
                  </a:lnTo>
                  <a:lnTo>
                    <a:pt x="74" y="28"/>
                  </a:lnTo>
                  <a:lnTo>
                    <a:pt x="74" y="28"/>
                  </a:lnTo>
                  <a:close/>
                  <a:moveTo>
                    <a:pt x="104" y="30"/>
                  </a:moveTo>
                  <a:lnTo>
                    <a:pt x="104" y="30"/>
                  </a:lnTo>
                  <a:lnTo>
                    <a:pt x="100" y="26"/>
                  </a:lnTo>
                  <a:lnTo>
                    <a:pt x="98" y="24"/>
                  </a:lnTo>
                  <a:lnTo>
                    <a:pt x="96" y="26"/>
                  </a:lnTo>
                  <a:lnTo>
                    <a:pt x="96" y="26"/>
                  </a:lnTo>
                  <a:lnTo>
                    <a:pt x="96" y="28"/>
                  </a:lnTo>
                  <a:lnTo>
                    <a:pt x="98" y="28"/>
                  </a:lnTo>
                  <a:lnTo>
                    <a:pt x="102" y="32"/>
                  </a:lnTo>
                  <a:lnTo>
                    <a:pt x="102" y="32"/>
                  </a:lnTo>
                  <a:lnTo>
                    <a:pt x="104" y="36"/>
                  </a:lnTo>
                  <a:lnTo>
                    <a:pt x="106" y="36"/>
                  </a:lnTo>
                  <a:lnTo>
                    <a:pt x="108" y="36"/>
                  </a:lnTo>
                  <a:lnTo>
                    <a:pt x="108" y="36"/>
                  </a:lnTo>
                  <a:lnTo>
                    <a:pt x="108" y="34"/>
                  </a:lnTo>
                  <a:lnTo>
                    <a:pt x="106" y="32"/>
                  </a:lnTo>
                  <a:lnTo>
                    <a:pt x="104" y="30"/>
                  </a:lnTo>
                  <a:lnTo>
                    <a:pt x="104" y="30"/>
                  </a:lnTo>
                  <a:close/>
                  <a:moveTo>
                    <a:pt x="128" y="28"/>
                  </a:moveTo>
                  <a:lnTo>
                    <a:pt x="128" y="28"/>
                  </a:lnTo>
                  <a:lnTo>
                    <a:pt x="130" y="30"/>
                  </a:lnTo>
                  <a:lnTo>
                    <a:pt x="134" y="32"/>
                  </a:lnTo>
                  <a:lnTo>
                    <a:pt x="134" y="32"/>
                  </a:lnTo>
                  <a:lnTo>
                    <a:pt x="136" y="30"/>
                  </a:lnTo>
                  <a:lnTo>
                    <a:pt x="136" y="28"/>
                  </a:lnTo>
                  <a:lnTo>
                    <a:pt x="136" y="28"/>
                  </a:lnTo>
                  <a:lnTo>
                    <a:pt x="132" y="26"/>
                  </a:lnTo>
                  <a:lnTo>
                    <a:pt x="128" y="28"/>
                  </a:lnTo>
                  <a:lnTo>
                    <a:pt x="128" y="28"/>
                  </a:lnTo>
                  <a:close/>
                  <a:moveTo>
                    <a:pt x="126" y="34"/>
                  </a:moveTo>
                  <a:lnTo>
                    <a:pt x="126" y="34"/>
                  </a:lnTo>
                  <a:lnTo>
                    <a:pt x="126" y="32"/>
                  </a:lnTo>
                  <a:lnTo>
                    <a:pt x="124" y="30"/>
                  </a:lnTo>
                  <a:lnTo>
                    <a:pt x="124" y="30"/>
                  </a:lnTo>
                  <a:lnTo>
                    <a:pt x="124" y="34"/>
                  </a:lnTo>
                  <a:lnTo>
                    <a:pt x="126" y="34"/>
                  </a:lnTo>
                  <a:lnTo>
                    <a:pt x="126" y="34"/>
                  </a:lnTo>
                  <a:close/>
                  <a:moveTo>
                    <a:pt x="90" y="40"/>
                  </a:moveTo>
                  <a:lnTo>
                    <a:pt x="90" y="40"/>
                  </a:lnTo>
                  <a:lnTo>
                    <a:pt x="92" y="42"/>
                  </a:lnTo>
                  <a:lnTo>
                    <a:pt x="96" y="42"/>
                  </a:lnTo>
                  <a:lnTo>
                    <a:pt x="98" y="42"/>
                  </a:lnTo>
                  <a:lnTo>
                    <a:pt x="100" y="40"/>
                  </a:lnTo>
                  <a:lnTo>
                    <a:pt x="100" y="40"/>
                  </a:lnTo>
                  <a:lnTo>
                    <a:pt x="98" y="38"/>
                  </a:lnTo>
                  <a:lnTo>
                    <a:pt x="96" y="38"/>
                  </a:lnTo>
                  <a:lnTo>
                    <a:pt x="90" y="40"/>
                  </a:lnTo>
                  <a:lnTo>
                    <a:pt x="90" y="40"/>
                  </a:lnTo>
                  <a:close/>
                  <a:moveTo>
                    <a:pt x="112" y="42"/>
                  </a:moveTo>
                  <a:lnTo>
                    <a:pt x="112" y="42"/>
                  </a:lnTo>
                  <a:lnTo>
                    <a:pt x="112" y="38"/>
                  </a:lnTo>
                  <a:lnTo>
                    <a:pt x="110" y="38"/>
                  </a:lnTo>
                  <a:lnTo>
                    <a:pt x="108" y="36"/>
                  </a:lnTo>
                  <a:lnTo>
                    <a:pt x="108" y="36"/>
                  </a:lnTo>
                  <a:lnTo>
                    <a:pt x="108" y="40"/>
                  </a:lnTo>
                  <a:lnTo>
                    <a:pt x="112" y="42"/>
                  </a:lnTo>
                  <a:lnTo>
                    <a:pt x="112" y="42"/>
                  </a:lnTo>
                  <a:close/>
                  <a:moveTo>
                    <a:pt x="84" y="62"/>
                  </a:moveTo>
                  <a:lnTo>
                    <a:pt x="84" y="62"/>
                  </a:lnTo>
                  <a:lnTo>
                    <a:pt x="84" y="58"/>
                  </a:lnTo>
                  <a:lnTo>
                    <a:pt x="82" y="58"/>
                  </a:lnTo>
                  <a:lnTo>
                    <a:pt x="76" y="56"/>
                  </a:lnTo>
                  <a:lnTo>
                    <a:pt x="76" y="56"/>
                  </a:lnTo>
                  <a:lnTo>
                    <a:pt x="76" y="60"/>
                  </a:lnTo>
                  <a:lnTo>
                    <a:pt x="78" y="62"/>
                  </a:lnTo>
                  <a:lnTo>
                    <a:pt x="84" y="62"/>
                  </a:lnTo>
                  <a:lnTo>
                    <a:pt x="84" y="62"/>
                  </a:lnTo>
                  <a:close/>
                  <a:moveTo>
                    <a:pt x="64" y="64"/>
                  </a:moveTo>
                  <a:lnTo>
                    <a:pt x="64" y="64"/>
                  </a:lnTo>
                  <a:lnTo>
                    <a:pt x="66" y="62"/>
                  </a:lnTo>
                  <a:lnTo>
                    <a:pt x="68" y="60"/>
                  </a:lnTo>
                  <a:lnTo>
                    <a:pt x="68" y="60"/>
                  </a:lnTo>
                  <a:lnTo>
                    <a:pt x="64" y="58"/>
                  </a:lnTo>
                  <a:lnTo>
                    <a:pt x="62" y="58"/>
                  </a:lnTo>
                  <a:lnTo>
                    <a:pt x="62" y="60"/>
                  </a:lnTo>
                  <a:lnTo>
                    <a:pt x="64" y="64"/>
                  </a:lnTo>
                  <a:lnTo>
                    <a:pt x="64" y="64"/>
                  </a:lnTo>
                  <a:close/>
                  <a:moveTo>
                    <a:pt x="168" y="64"/>
                  </a:moveTo>
                  <a:lnTo>
                    <a:pt x="168" y="64"/>
                  </a:lnTo>
                  <a:lnTo>
                    <a:pt x="170" y="66"/>
                  </a:lnTo>
                  <a:lnTo>
                    <a:pt x="172" y="64"/>
                  </a:lnTo>
                  <a:lnTo>
                    <a:pt x="172" y="64"/>
                  </a:lnTo>
                  <a:lnTo>
                    <a:pt x="172" y="62"/>
                  </a:lnTo>
                  <a:lnTo>
                    <a:pt x="172" y="60"/>
                  </a:lnTo>
                  <a:lnTo>
                    <a:pt x="172" y="60"/>
                  </a:lnTo>
                  <a:lnTo>
                    <a:pt x="168" y="60"/>
                  </a:lnTo>
                  <a:lnTo>
                    <a:pt x="168" y="64"/>
                  </a:lnTo>
                  <a:lnTo>
                    <a:pt x="168" y="64"/>
                  </a:lnTo>
                  <a:close/>
                  <a:moveTo>
                    <a:pt x="150" y="64"/>
                  </a:moveTo>
                  <a:lnTo>
                    <a:pt x="150" y="64"/>
                  </a:lnTo>
                  <a:lnTo>
                    <a:pt x="152" y="66"/>
                  </a:lnTo>
                  <a:lnTo>
                    <a:pt x="154" y="68"/>
                  </a:lnTo>
                  <a:lnTo>
                    <a:pt x="156" y="72"/>
                  </a:lnTo>
                  <a:lnTo>
                    <a:pt x="156" y="72"/>
                  </a:lnTo>
                  <a:lnTo>
                    <a:pt x="158" y="72"/>
                  </a:lnTo>
                  <a:lnTo>
                    <a:pt x="160" y="68"/>
                  </a:lnTo>
                  <a:lnTo>
                    <a:pt x="156" y="62"/>
                  </a:lnTo>
                  <a:lnTo>
                    <a:pt x="156" y="62"/>
                  </a:lnTo>
                  <a:lnTo>
                    <a:pt x="152" y="62"/>
                  </a:lnTo>
                  <a:lnTo>
                    <a:pt x="152" y="62"/>
                  </a:lnTo>
                  <a:lnTo>
                    <a:pt x="150" y="64"/>
                  </a:lnTo>
                  <a:lnTo>
                    <a:pt x="150" y="64"/>
                  </a:lnTo>
                  <a:close/>
                  <a:moveTo>
                    <a:pt x="104" y="72"/>
                  </a:moveTo>
                  <a:lnTo>
                    <a:pt x="104" y="72"/>
                  </a:lnTo>
                  <a:lnTo>
                    <a:pt x="106" y="72"/>
                  </a:lnTo>
                  <a:lnTo>
                    <a:pt x="108" y="70"/>
                  </a:lnTo>
                  <a:lnTo>
                    <a:pt x="108" y="66"/>
                  </a:lnTo>
                  <a:lnTo>
                    <a:pt x="108" y="66"/>
                  </a:lnTo>
                  <a:lnTo>
                    <a:pt x="104" y="66"/>
                  </a:lnTo>
                  <a:lnTo>
                    <a:pt x="104" y="68"/>
                  </a:lnTo>
                  <a:lnTo>
                    <a:pt x="102" y="70"/>
                  </a:lnTo>
                  <a:lnTo>
                    <a:pt x="104" y="72"/>
                  </a:lnTo>
                  <a:lnTo>
                    <a:pt x="104" y="72"/>
                  </a:lnTo>
                  <a:close/>
                  <a:moveTo>
                    <a:pt x="174" y="76"/>
                  </a:moveTo>
                  <a:lnTo>
                    <a:pt x="174" y="76"/>
                  </a:lnTo>
                  <a:lnTo>
                    <a:pt x="178" y="74"/>
                  </a:lnTo>
                  <a:lnTo>
                    <a:pt x="178" y="72"/>
                  </a:lnTo>
                  <a:lnTo>
                    <a:pt x="178" y="70"/>
                  </a:lnTo>
                  <a:lnTo>
                    <a:pt x="178" y="70"/>
                  </a:lnTo>
                  <a:lnTo>
                    <a:pt x="174" y="70"/>
                  </a:lnTo>
                  <a:lnTo>
                    <a:pt x="172" y="72"/>
                  </a:lnTo>
                  <a:lnTo>
                    <a:pt x="172" y="74"/>
                  </a:lnTo>
                  <a:lnTo>
                    <a:pt x="174" y="76"/>
                  </a:lnTo>
                  <a:lnTo>
                    <a:pt x="174" y="76"/>
                  </a:lnTo>
                  <a:close/>
                  <a:moveTo>
                    <a:pt x="90" y="82"/>
                  </a:moveTo>
                  <a:lnTo>
                    <a:pt x="90" y="82"/>
                  </a:lnTo>
                  <a:lnTo>
                    <a:pt x="94" y="82"/>
                  </a:lnTo>
                  <a:lnTo>
                    <a:pt x="94" y="82"/>
                  </a:lnTo>
                  <a:lnTo>
                    <a:pt x="94" y="78"/>
                  </a:lnTo>
                  <a:lnTo>
                    <a:pt x="94" y="76"/>
                  </a:lnTo>
                  <a:lnTo>
                    <a:pt x="92" y="76"/>
                  </a:lnTo>
                  <a:lnTo>
                    <a:pt x="92" y="76"/>
                  </a:lnTo>
                  <a:lnTo>
                    <a:pt x="90" y="78"/>
                  </a:lnTo>
                  <a:lnTo>
                    <a:pt x="90" y="80"/>
                  </a:lnTo>
                  <a:lnTo>
                    <a:pt x="90" y="82"/>
                  </a:lnTo>
                  <a:lnTo>
                    <a:pt x="90" y="82"/>
                  </a:lnTo>
                  <a:close/>
                  <a:moveTo>
                    <a:pt x="34" y="84"/>
                  </a:moveTo>
                  <a:lnTo>
                    <a:pt x="34" y="84"/>
                  </a:lnTo>
                  <a:lnTo>
                    <a:pt x="34" y="88"/>
                  </a:lnTo>
                  <a:lnTo>
                    <a:pt x="34" y="88"/>
                  </a:lnTo>
                  <a:lnTo>
                    <a:pt x="36" y="90"/>
                  </a:lnTo>
                  <a:lnTo>
                    <a:pt x="40" y="90"/>
                  </a:lnTo>
                  <a:lnTo>
                    <a:pt x="40" y="90"/>
                  </a:lnTo>
                  <a:lnTo>
                    <a:pt x="40" y="86"/>
                  </a:lnTo>
                  <a:lnTo>
                    <a:pt x="40" y="82"/>
                  </a:lnTo>
                  <a:lnTo>
                    <a:pt x="40" y="82"/>
                  </a:lnTo>
                  <a:lnTo>
                    <a:pt x="36" y="82"/>
                  </a:lnTo>
                  <a:lnTo>
                    <a:pt x="34" y="84"/>
                  </a:lnTo>
                  <a:lnTo>
                    <a:pt x="34" y="84"/>
                  </a:lnTo>
                  <a:close/>
                  <a:moveTo>
                    <a:pt x="120" y="96"/>
                  </a:moveTo>
                  <a:lnTo>
                    <a:pt x="120" y="96"/>
                  </a:lnTo>
                  <a:lnTo>
                    <a:pt x="118" y="92"/>
                  </a:lnTo>
                  <a:lnTo>
                    <a:pt x="118" y="90"/>
                  </a:lnTo>
                  <a:lnTo>
                    <a:pt x="114" y="86"/>
                  </a:lnTo>
                  <a:lnTo>
                    <a:pt x="114" y="86"/>
                  </a:lnTo>
                  <a:lnTo>
                    <a:pt x="112" y="88"/>
                  </a:lnTo>
                  <a:lnTo>
                    <a:pt x="112" y="92"/>
                  </a:lnTo>
                  <a:lnTo>
                    <a:pt x="114" y="96"/>
                  </a:lnTo>
                  <a:lnTo>
                    <a:pt x="120" y="96"/>
                  </a:lnTo>
                  <a:lnTo>
                    <a:pt x="120" y="96"/>
                  </a:lnTo>
                  <a:close/>
                  <a:moveTo>
                    <a:pt x="150" y="94"/>
                  </a:moveTo>
                  <a:lnTo>
                    <a:pt x="150" y="94"/>
                  </a:lnTo>
                  <a:lnTo>
                    <a:pt x="154" y="94"/>
                  </a:lnTo>
                  <a:lnTo>
                    <a:pt x="154" y="92"/>
                  </a:lnTo>
                  <a:lnTo>
                    <a:pt x="154" y="92"/>
                  </a:lnTo>
                  <a:lnTo>
                    <a:pt x="152" y="90"/>
                  </a:lnTo>
                  <a:lnTo>
                    <a:pt x="150" y="90"/>
                  </a:lnTo>
                  <a:lnTo>
                    <a:pt x="150" y="90"/>
                  </a:lnTo>
                  <a:lnTo>
                    <a:pt x="150" y="94"/>
                  </a:lnTo>
                  <a:lnTo>
                    <a:pt x="150" y="94"/>
                  </a:lnTo>
                  <a:close/>
                  <a:moveTo>
                    <a:pt x="156" y="104"/>
                  </a:moveTo>
                  <a:lnTo>
                    <a:pt x="156" y="104"/>
                  </a:lnTo>
                  <a:lnTo>
                    <a:pt x="162" y="104"/>
                  </a:lnTo>
                  <a:lnTo>
                    <a:pt x="162" y="104"/>
                  </a:lnTo>
                  <a:lnTo>
                    <a:pt x="160" y="100"/>
                  </a:lnTo>
                  <a:lnTo>
                    <a:pt x="162" y="98"/>
                  </a:lnTo>
                  <a:lnTo>
                    <a:pt x="164" y="96"/>
                  </a:lnTo>
                  <a:lnTo>
                    <a:pt x="166" y="94"/>
                  </a:lnTo>
                  <a:lnTo>
                    <a:pt x="166" y="94"/>
                  </a:lnTo>
                  <a:lnTo>
                    <a:pt x="162" y="94"/>
                  </a:lnTo>
                  <a:lnTo>
                    <a:pt x="158" y="94"/>
                  </a:lnTo>
                  <a:lnTo>
                    <a:pt x="158" y="94"/>
                  </a:lnTo>
                  <a:lnTo>
                    <a:pt x="158" y="98"/>
                  </a:lnTo>
                  <a:lnTo>
                    <a:pt x="156" y="100"/>
                  </a:lnTo>
                  <a:lnTo>
                    <a:pt x="156" y="100"/>
                  </a:lnTo>
                  <a:lnTo>
                    <a:pt x="152" y="98"/>
                  </a:lnTo>
                  <a:lnTo>
                    <a:pt x="150" y="98"/>
                  </a:lnTo>
                  <a:lnTo>
                    <a:pt x="150" y="100"/>
                  </a:lnTo>
                  <a:lnTo>
                    <a:pt x="150" y="100"/>
                  </a:lnTo>
                  <a:lnTo>
                    <a:pt x="156" y="100"/>
                  </a:lnTo>
                  <a:lnTo>
                    <a:pt x="156" y="102"/>
                  </a:lnTo>
                  <a:lnTo>
                    <a:pt x="156" y="104"/>
                  </a:lnTo>
                  <a:lnTo>
                    <a:pt x="156" y="104"/>
                  </a:lnTo>
                  <a:close/>
                  <a:moveTo>
                    <a:pt x="78" y="114"/>
                  </a:moveTo>
                  <a:lnTo>
                    <a:pt x="78" y="114"/>
                  </a:lnTo>
                  <a:lnTo>
                    <a:pt x="82" y="114"/>
                  </a:lnTo>
                  <a:lnTo>
                    <a:pt x="84" y="112"/>
                  </a:lnTo>
                  <a:lnTo>
                    <a:pt x="84" y="112"/>
                  </a:lnTo>
                  <a:lnTo>
                    <a:pt x="82" y="108"/>
                  </a:lnTo>
                  <a:lnTo>
                    <a:pt x="78" y="108"/>
                  </a:lnTo>
                  <a:lnTo>
                    <a:pt x="78" y="108"/>
                  </a:lnTo>
                  <a:lnTo>
                    <a:pt x="76" y="110"/>
                  </a:lnTo>
                  <a:lnTo>
                    <a:pt x="78" y="114"/>
                  </a:lnTo>
                  <a:lnTo>
                    <a:pt x="78" y="114"/>
                  </a:lnTo>
                  <a:close/>
                  <a:moveTo>
                    <a:pt x="48" y="112"/>
                  </a:moveTo>
                  <a:lnTo>
                    <a:pt x="48" y="112"/>
                  </a:lnTo>
                  <a:lnTo>
                    <a:pt x="46" y="110"/>
                  </a:lnTo>
                  <a:lnTo>
                    <a:pt x="44" y="110"/>
                  </a:lnTo>
                  <a:lnTo>
                    <a:pt x="38" y="110"/>
                  </a:lnTo>
                  <a:lnTo>
                    <a:pt x="38" y="110"/>
                  </a:lnTo>
                  <a:lnTo>
                    <a:pt x="38" y="112"/>
                  </a:lnTo>
                  <a:lnTo>
                    <a:pt x="42" y="114"/>
                  </a:lnTo>
                  <a:lnTo>
                    <a:pt x="46" y="114"/>
                  </a:lnTo>
                  <a:lnTo>
                    <a:pt x="48" y="112"/>
                  </a:lnTo>
                  <a:lnTo>
                    <a:pt x="48" y="112"/>
                  </a:lnTo>
                  <a:close/>
                  <a:moveTo>
                    <a:pt x="108" y="118"/>
                  </a:moveTo>
                  <a:lnTo>
                    <a:pt x="108" y="118"/>
                  </a:lnTo>
                  <a:lnTo>
                    <a:pt x="110" y="120"/>
                  </a:lnTo>
                  <a:lnTo>
                    <a:pt x="110" y="122"/>
                  </a:lnTo>
                  <a:lnTo>
                    <a:pt x="112" y="124"/>
                  </a:lnTo>
                  <a:lnTo>
                    <a:pt x="114" y="124"/>
                  </a:lnTo>
                  <a:lnTo>
                    <a:pt x="114" y="124"/>
                  </a:lnTo>
                  <a:lnTo>
                    <a:pt x="112" y="118"/>
                  </a:lnTo>
                  <a:lnTo>
                    <a:pt x="114" y="112"/>
                  </a:lnTo>
                  <a:lnTo>
                    <a:pt x="114" y="112"/>
                  </a:lnTo>
                  <a:lnTo>
                    <a:pt x="110" y="112"/>
                  </a:lnTo>
                  <a:lnTo>
                    <a:pt x="108" y="112"/>
                  </a:lnTo>
                  <a:lnTo>
                    <a:pt x="108" y="116"/>
                  </a:lnTo>
                  <a:lnTo>
                    <a:pt x="108" y="118"/>
                  </a:lnTo>
                  <a:lnTo>
                    <a:pt x="108" y="118"/>
                  </a:lnTo>
                  <a:close/>
                  <a:moveTo>
                    <a:pt x="56" y="120"/>
                  </a:moveTo>
                  <a:lnTo>
                    <a:pt x="56" y="120"/>
                  </a:lnTo>
                  <a:lnTo>
                    <a:pt x="60" y="120"/>
                  </a:lnTo>
                  <a:lnTo>
                    <a:pt x="60" y="116"/>
                  </a:lnTo>
                  <a:lnTo>
                    <a:pt x="60" y="114"/>
                  </a:lnTo>
                  <a:lnTo>
                    <a:pt x="58" y="112"/>
                  </a:lnTo>
                  <a:lnTo>
                    <a:pt x="58" y="112"/>
                  </a:lnTo>
                  <a:lnTo>
                    <a:pt x="58" y="116"/>
                  </a:lnTo>
                  <a:lnTo>
                    <a:pt x="56" y="120"/>
                  </a:lnTo>
                  <a:lnTo>
                    <a:pt x="56" y="120"/>
                  </a:lnTo>
                  <a:close/>
                  <a:moveTo>
                    <a:pt x="66" y="118"/>
                  </a:moveTo>
                  <a:lnTo>
                    <a:pt x="66" y="118"/>
                  </a:lnTo>
                  <a:lnTo>
                    <a:pt x="70" y="118"/>
                  </a:lnTo>
                  <a:lnTo>
                    <a:pt x="74" y="116"/>
                  </a:lnTo>
                  <a:lnTo>
                    <a:pt x="74" y="116"/>
                  </a:lnTo>
                  <a:lnTo>
                    <a:pt x="70" y="114"/>
                  </a:lnTo>
                  <a:lnTo>
                    <a:pt x="66" y="114"/>
                  </a:lnTo>
                  <a:lnTo>
                    <a:pt x="66" y="114"/>
                  </a:lnTo>
                  <a:lnTo>
                    <a:pt x="66" y="118"/>
                  </a:lnTo>
                  <a:lnTo>
                    <a:pt x="66" y="118"/>
                  </a:lnTo>
                  <a:close/>
                  <a:moveTo>
                    <a:pt x="154" y="122"/>
                  </a:moveTo>
                  <a:lnTo>
                    <a:pt x="154" y="122"/>
                  </a:lnTo>
                  <a:lnTo>
                    <a:pt x="152" y="122"/>
                  </a:lnTo>
                  <a:lnTo>
                    <a:pt x="150" y="122"/>
                  </a:lnTo>
                  <a:lnTo>
                    <a:pt x="150" y="122"/>
                  </a:lnTo>
                  <a:lnTo>
                    <a:pt x="150" y="126"/>
                  </a:lnTo>
                  <a:lnTo>
                    <a:pt x="150" y="126"/>
                  </a:lnTo>
                  <a:lnTo>
                    <a:pt x="152" y="128"/>
                  </a:lnTo>
                  <a:lnTo>
                    <a:pt x="152" y="126"/>
                  </a:lnTo>
                  <a:lnTo>
                    <a:pt x="154" y="126"/>
                  </a:lnTo>
                  <a:lnTo>
                    <a:pt x="156" y="126"/>
                  </a:lnTo>
                  <a:lnTo>
                    <a:pt x="156" y="126"/>
                  </a:lnTo>
                  <a:lnTo>
                    <a:pt x="152" y="128"/>
                  </a:lnTo>
                  <a:lnTo>
                    <a:pt x="152" y="132"/>
                  </a:lnTo>
                  <a:lnTo>
                    <a:pt x="152" y="132"/>
                  </a:lnTo>
                  <a:lnTo>
                    <a:pt x="156" y="132"/>
                  </a:lnTo>
                  <a:lnTo>
                    <a:pt x="156" y="132"/>
                  </a:lnTo>
                  <a:lnTo>
                    <a:pt x="158" y="128"/>
                  </a:lnTo>
                  <a:lnTo>
                    <a:pt x="158" y="128"/>
                  </a:lnTo>
                  <a:lnTo>
                    <a:pt x="160" y="126"/>
                  </a:lnTo>
                  <a:lnTo>
                    <a:pt x="162" y="124"/>
                  </a:lnTo>
                  <a:lnTo>
                    <a:pt x="162" y="118"/>
                  </a:lnTo>
                  <a:lnTo>
                    <a:pt x="162" y="118"/>
                  </a:lnTo>
                  <a:lnTo>
                    <a:pt x="156" y="120"/>
                  </a:lnTo>
                  <a:lnTo>
                    <a:pt x="154" y="122"/>
                  </a:lnTo>
                  <a:lnTo>
                    <a:pt x="154" y="122"/>
                  </a:lnTo>
                  <a:close/>
                  <a:moveTo>
                    <a:pt x="132" y="122"/>
                  </a:moveTo>
                  <a:lnTo>
                    <a:pt x="132" y="122"/>
                  </a:lnTo>
                  <a:lnTo>
                    <a:pt x="134" y="124"/>
                  </a:lnTo>
                  <a:lnTo>
                    <a:pt x="134" y="126"/>
                  </a:lnTo>
                  <a:lnTo>
                    <a:pt x="134" y="126"/>
                  </a:lnTo>
                  <a:lnTo>
                    <a:pt x="142" y="128"/>
                  </a:lnTo>
                  <a:lnTo>
                    <a:pt x="144" y="126"/>
                  </a:lnTo>
                  <a:lnTo>
                    <a:pt x="144" y="122"/>
                  </a:lnTo>
                  <a:lnTo>
                    <a:pt x="144" y="122"/>
                  </a:lnTo>
                  <a:lnTo>
                    <a:pt x="138" y="122"/>
                  </a:lnTo>
                  <a:lnTo>
                    <a:pt x="132" y="122"/>
                  </a:lnTo>
                  <a:lnTo>
                    <a:pt x="132" y="122"/>
                  </a:lnTo>
                  <a:close/>
                  <a:moveTo>
                    <a:pt x="72" y="130"/>
                  </a:moveTo>
                  <a:lnTo>
                    <a:pt x="72" y="130"/>
                  </a:lnTo>
                  <a:lnTo>
                    <a:pt x="72" y="132"/>
                  </a:lnTo>
                  <a:lnTo>
                    <a:pt x="72" y="132"/>
                  </a:lnTo>
                  <a:lnTo>
                    <a:pt x="76" y="132"/>
                  </a:lnTo>
                  <a:lnTo>
                    <a:pt x="76" y="132"/>
                  </a:lnTo>
                  <a:lnTo>
                    <a:pt x="76" y="130"/>
                  </a:lnTo>
                  <a:lnTo>
                    <a:pt x="74" y="128"/>
                  </a:lnTo>
                  <a:lnTo>
                    <a:pt x="72" y="130"/>
                  </a:lnTo>
                  <a:lnTo>
                    <a:pt x="72" y="130"/>
                  </a:lnTo>
                  <a:close/>
                  <a:moveTo>
                    <a:pt x="52" y="134"/>
                  </a:moveTo>
                  <a:lnTo>
                    <a:pt x="52" y="134"/>
                  </a:lnTo>
                  <a:lnTo>
                    <a:pt x="52" y="136"/>
                  </a:lnTo>
                  <a:lnTo>
                    <a:pt x="56" y="136"/>
                  </a:lnTo>
                  <a:lnTo>
                    <a:pt x="58" y="134"/>
                  </a:lnTo>
                  <a:lnTo>
                    <a:pt x="58" y="132"/>
                  </a:lnTo>
                  <a:lnTo>
                    <a:pt x="58" y="132"/>
                  </a:lnTo>
                  <a:lnTo>
                    <a:pt x="54" y="132"/>
                  </a:lnTo>
                  <a:lnTo>
                    <a:pt x="52" y="134"/>
                  </a:lnTo>
                  <a:lnTo>
                    <a:pt x="52" y="134"/>
                  </a:lnTo>
                  <a:close/>
                  <a:moveTo>
                    <a:pt x="160" y="138"/>
                  </a:moveTo>
                  <a:lnTo>
                    <a:pt x="160" y="138"/>
                  </a:lnTo>
                  <a:lnTo>
                    <a:pt x="162" y="142"/>
                  </a:lnTo>
                  <a:lnTo>
                    <a:pt x="162" y="142"/>
                  </a:lnTo>
                  <a:lnTo>
                    <a:pt x="164" y="142"/>
                  </a:lnTo>
                  <a:lnTo>
                    <a:pt x="166" y="138"/>
                  </a:lnTo>
                  <a:lnTo>
                    <a:pt x="166" y="138"/>
                  </a:lnTo>
                  <a:lnTo>
                    <a:pt x="160" y="138"/>
                  </a:lnTo>
                  <a:lnTo>
                    <a:pt x="160" y="138"/>
                  </a:lnTo>
                  <a:close/>
                  <a:moveTo>
                    <a:pt x="28" y="142"/>
                  </a:moveTo>
                  <a:lnTo>
                    <a:pt x="28" y="142"/>
                  </a:lnTo>
                  <a:lnTo>
                    <a:pt x="30" y="144"/>
                  </a:lnTo>
                  <a:lnTo>
                    <a:pt x="32" y="142"/>
                  </a:lnTo>
                  <a:lnTo>
                    <a:pt x="36" y="142"/>
                  </a:lnTo>
                  <a:lnTo>
                    <a:pt x="36" y="142"/>
                  </a:lnTo>
                  <a:lnTo>
                    <a:pt x="34" y="138"/>
                  </a:lnTo>
                  <a:lnTo>
                    <a:pt x="32" y="138"/>
                  </a:lnTo>
                  <a:lnTo>
                    <a:pt x="28" y="140"/>
                  </a:lnTo>
                  <a:lnTo>
                    <a:pt x="28" y="142"/>
                  </a:lnTo>
                  <a:lnTo>
                    <a:pt x="28" y="142"/>
                  </a:lnTo>
                  <a:close/>
                  <a:moveTo>
                    <a:pt x="126" y="146"/>
                  </a:moveTo>
                  <a:lnTo>
                    <a:pt x="126" y="146"/>
                  </a:lnTo>
                  <a:lnTo>
                    <a:pt x="124" y="144"/>
                  </a:lnTo>
                  <a:lnTo>
                    <a:pt x="124" y="144"/>
                  </a:lnTo>
                  <a:lnTo>
                    <a:pt x="120" y="144"/>
                  </a:lnTo>
                  <a:lnTo>
                    <a:pt x="120" y="144"/>
                  </a:lnTo>
                  <a:lnTo>
                    <a:pt x="120" y="148"/>
                  </a:lnTo>
                  <a:lnTo>
                    <a:pt x="122" y="150"/>
                  </a:lnTo>
                  <a:lnTo>
                    <a:pt x="124" y="148"/>
                  </a:lnTo>
                  <a:lnTo>
                    <a:pt x="126" y="146"/>
                  </a:lnTo>
                  <a:lnTo>
                    <a:pt x="126" y="146"/>
                  </a:lnTo>
                  <a:close/>
                  <a:moveTo>
                    <a:pt x="130" y="152"/>
                  </a:moveTo>
                  <a:lnTo>
                    <a:pt x="130" y="152"/>
                  </a:lnTo>
                  <a:lnTo>
                    <a:pt x="132" y="152"/>
                  </a:lnTo>
                  <a:lnTo>
                    <a:pt x="132" y="152"/>
                  </a:lnTo>
                  <a:lnTo>
                    <a:pt x="132" y="152"/>
                  </a:lnTo>
                  <a:lnTo>
                    <a:pt x="134" y="150"/>
                  </a:lnTo>
                  <a:lnTo>
                    <a:pt x="136" y="148"/>
                  </a:lnTo>
                  <a:lnTo>
                    <a:pt x="136" y="148"/>
                  </a:lnTo>
                  <a:lnTo>
                    <a:pt x="134" y="146"/>
                  </a:lnTo>
                  <a:lnTo>
                    <a:pt x="132" y="146"/>
                  </a:lnTo>
                  <a:lnTo>
                    <a:pt x="130" y="148"/>
                  </a:lnTo>
                  <a:lnTo>
                    <a:pt x="130" y="152"/>
                  </a:lnTo>
                  <a:lnTo>
                    <a:pt x="130" y="152"/>
                  </a:lnTo>
                  <a:close/>
                  <a:moveTo>
                    <a:pt x="72" y="152"/>
                  </a:moveTo>
                  <a:lnTo>
                    <a:pt x="72" y="152"/>
                  </a:lnTo>
                  <a:lnTo>
                    <a:pt x="74" y="154"/>
                  </a:lnTo>
                  <a:lnTo>
                    <a:pt x="78" y="152"/>
                  </a:lnTo>
                  <a:lnTo>
                    <a:pt x="84" y="150"/>
                  </a:lnTo>
                  <a:lnTo>
                    <a:pt x="84" y="150"/>
                  </a:lnTo>
                  <a:lnTo>
                    <a:pt x="84" y="148"/>
                  </a:lnTo>
                  <a:lnTo>
                    <a:pt x="82" y="148"/>
                  </a:lnTo>
                  <a:lnTo>
                    <a:pt x="78" y="148"/>
                  </a:lnTo>
                  <a:lnTo>
                    <a:pt x="74" y="148"/>
                  </a:lnTo>
                  <a:lnTo>
                    <a:pt x="72" y="152"/>
                  </a:lnTo>
                  <a:lnTo>
                    <a:pt x="72" y="152"/>
                  </a:lnTo>
                  <a:close/>
                  <a:moveTo>
                    <a:pt x="142" y="160"/>
                  </a:moveTo>
                  <a:lnTo>
                    <a:pt x="142" y="160"/>
                  </a:lnTo>
                  <a:lnTo>
                    <a:pt x="146" y="160"/>
                  </a:lnTo>
                  <a:lnTo>
                    <a:pt x="148" y="160"/>
                  </a:lnTo>
                  <a:lnTo>
                    <a:pt x="150" y="160"/>
                  </a:lnTo>
                  <a:lnTo>
                    <a:pt x="150" y="160"/>
                  </a:lnTo>
                  <a:lnTo>
                    <a:pt x="150" y="156"/>
                  </a:lnTo>
                  <a:lnTo>
                    <a:pt x="146" y="154"/>
                  </a:lnTo>
                  <a:lnTo>
                    <a:pt x="142" y="156"/>
                  </a:lnTo>
                  <a:lnTo>
                    <a:pt x="142" y="160"/>
                  </a:lnTo>
                  <a:lnTo>
                    <a:pt x="142" y="160"/>
                  </a:lnTo>
                  <a:close/>
                  <a:moveTo>
                    <a:pt x="190" y="156"/>
                  </a:moveTo>
                  <a:lnTo>
                    <a:pt x="190" y="156"/>
                  </a:lnTo>
                  <a:lnTo>
                    <a:pt x="184" y="156"/>
                  </a:lnTo>
                  <a:lnTo>
                    <a:pt x="184" y="156"/>
                  </a:lnTo>
                  <a:lnTo>
                    <a:pt x="184" y="158"/>
                  </a:lnTo>
                  <a:lnTo>
                    <a:pt x="186" y="158"/>
                  </a:lnTo>
                  <a:lnTo>
                    <a:pt x="188" y="158"/>
                  </a:lnTo>
                  <a:lnTo>
                    <a:pt x="190" y="156"/>
                  </a:lnTo>
                  <a:lnTo>
                    <a:pt x="190" y="156"/>
                  </a:lnTo>
                  <a:close/>
                  <a:moveTo>
                    <a:pt x="166" y="166"/>
                  </a:moveTo>
                  <a:lnTo>
                    <a:pt x="166" y="166"/>
                  </a:lnTo>
                  <a:lnTo>
                    <a:pt x="162" y="158"/>
                  </a:lnTo>
                  <a:lnTo>
                    <a:pt x="162" y="158"/>
                  </a:lnTo>
                  <a:lnTo>
                    <a:pt x="158" y="158"/>
                  </a:lnTo>
                  <a:lnTo>
                    <a:pt x="158" y="158"/>
                  </a:lnTo>
                  <a:lnTo>
                    <a:pt x="160" y="164"/>
                  </a:lnTo>
                  <a:lnTo>
                    <a:pt x="162" y="168"/>
                  </a:lnTo>
                  <a:lnTo>
                    <a:pt x="166" y="166"/>
                  </a:lnTo>
                  <a:lnTo>
                    <a:pt x="166" y="166"/>
                  </a:lnTo>
                  <a:close/>
                  <a:moveTo>
                    <a:pt x="178" y="162"/>
                  </a:moveTo>
                  <a:lnTo>
                    <a:pt x="178" y="162"/>
                  </a:lnTo>
                  <a:lnTo>
                    <a:pt x="178" y="162"/>
                  </a:lnTo>
                  <a:lnTo>
                    <a:pt x="176" y="162"/>
                  </a:lnTo>
                  <a:lnTo>
                    <a:pt x="172" y="160"/>
                  </a:lnTo>
                  <a:lnTo>
                    <a:pt x="172" y="160"/>
                  </a:lnTo>
                  <a:lnTo>
                    <a:pt x="172" y="164"/>
                  </a:lnTo>
                  <a:lnTo>
                    <a:pt x="174" y="166"/>
                  </a:lnTo>
                  <a:lnTo>
                    <a:pt x="178" y="166"/>
                  </a:lnTo>
                  <a:lnTo>
                    <a:pt x="178" y="162"/>
                  </a:lnTo>
                  <a:lnTo>
                    <a:pt x="178" y="162"/>
                  </a:lnTo>
                  <a:close/>
                  <a:moveTo>
                    <a:pt x="78" y="166"/>
                  </a:moveTo>
                  <a:lnTo>
                    <a:pt x="78" y="166"/>
                  </a:lnTo>
                  <a:lnTo>
                    <a:pt x="76" y="164"/>
                  </a:lnTo>
                  <a:lnTo>
                    <a:pt x="74" y="162"/>
                  </a:lnTo>
                  <a:lnTo>
                    <a:pt x="74" y="162"/>
                  </a:lnTo>
                  <a:lnTo>
                    <a:pt x="74" y="166"/>
                  </a:lnTo>
                  <a:lnTo>
                    <a:pt x="74" y="166"/>
                  </a:lnTo>
                  <a:lnTo>
                    <a:pt x="78" y="166"/>
                  </a:lnTo>
                  <a:lnTo>
                    <a:pt x="78" y="166"/>
                  </a:lnTo>
                  <a:close/>
                </a:path>
              </a:pathLst>
            </a:custGeom>
            <a:solidFill>
              <a:srgbClr val="968C6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grpSp>
          <p:nvGrpSpPr>
            <p:cNvPr id="94" name="Group 93"/>
            <p:cNvGrpSpPr/>
            <p:nvPr/>
          </p:nvGrpSpPr>
          <p:grpSpPr>
            <a:xfrm>
              <a:off x="2955475" y="4411075"/>
              <a:ext cx="347946" cy="764845"/>
              <a:chOff x="4300538" y="3905250"/>
              <a:chExt cx="1041400" cy="2289175"/>
            </a:xfrm>
          </p:grpSpPr>
          <p:sp>
            <p:nvSpPr>
              <p:cNvPr id="95" name="Freeform 150"/>
              <p:cNvSpPr>
                <a:spLocks noEditPoints="1"/>
              </p:cNvSpPr>
              <p:nvPr/>
            </p:nvSpPr>
            <p:spPr bwMode="auto">
              <a:xfrm>
                <a:off x="4300538" y="3905250"/>
                <a:ext cx="1041400" cy="2289175"/>
              </a:xfrm>
              <a:custGeom>
                <a:avLst/>
                <a:gdLst>
                  <a:gd name="T0" fmla="*/ 626 w 656"/>
                  <a:gd name="T1" fmla="*/ 1372 h 1442"/>
                  <a:gd name="T2" fmla="*/ 510 w 656"/>
                  <a:gd name="T3" fmla="*/ 1188 h 1442"/>
                  <a:gd name="T4" fmla="*/ 468 w 656"/>
                  <a:gd name="T5" fmla="*/ 1004 h 1442"/>
                  <a:gd name="T6" fmla="*/ 444 w 656"/>
                  <a:gd name="T7" fmla="*/ 882 h 1442"/>
                  <a:gd name="T8" fmla="*/ 444 w 656"/>
                  <a:gd name="T9" fmla="*/ 768 h 1442"/>
                  <a:gd name="T10" fmla="*/ 414 w 656"/>
                  <a:gd name="T11" fmla="*/ 686 h 1442"/>
                  <a:gd name="T12" fmla="*/ 418 w 656"/>
                  <a:gd name="T13" fmla="*/ 522 h 1442"/>
                  <a:gd name="T14" fmla="*/ 434 w 656"/>
                  <a:gd name="T15" fmla="*/ 462 h 1442"/>
                  <a:gd name="T16" fmla="*/ 396 w 656"/>
                  <a:gd name="T17" fmla="*/ 320 h 1442"/>
                  <a:gd name="T18" fmla="*/ 378 w 656"/>
                  <a:gd name="T19" fmla="*/ 280 h 1442"/>
                  <a:gd name="T20" fmla="*/ 362 w 656"/>
                  <a:gd name="T21" fmla="*/ 226 h 1442"/>
                  <a:gd name="T22" fmla="*/ 398 w 656"/>
                  <a:gd name="T23" fmla="*/ 182 h 1442"/>
                  <a:gd name="T24" fmla="*/ 412 w 656"/>
                  <a:gd name="T25" fmla="*/ 118 h 1442"/>
                  <a:gd name="T26" fmla="*/ 402 w 656"/>
                  <a:gd name="T27" fmla="*/ 72 h 1442"/>
                  <a:gd name="T28" fmla="*/ 390 w 656"/>
                  <a:gd name="T29" fmla="*/ 46 h 1442"/>
                  <a:gd name="T30" fmla="*/ 390 w 656"/>
                  <a:gd name="T31" fmla="*/ 22 h 1442"/>
                  <a:gd name="T32" fmla="*/ 344 w 656"/>
                  <a:gd name="T33" fmla="*/ 0 h 1442"/>
                  <a:gd name="T34" fmla="*/ 316 w 656"/>
                  <a:gd name="T35" fmla="*/ 6 h 1442"/>
                  <a:gd name="T36" fmla="*/ 252 w 656"/>
                  <a:gd name="T37" fmla="*/ 22 h 1442"/>
                  <a:gd name="T38" fmla="*/ 206 w 656"/>
                  <a:gd name="T39" fmla="*/ 96 h 1442"/>
                  <a:gd name="T40" fmla="*/ 168 w 656"/>
                  <a:gd name="T41" fmla="*/ 130 h 1442"/>
                  <a:gd name="T42" fmla="*/ 170 w 656"/>
                  <a:gd name="T43" fmla="*/ 144 h 1442"/>
                  <a:gd name="T44" fmla="*/ 168 w 656"/>
                  <a:gd name="T45" fmla="*/ 184 h 1442"/>
                  <a:gd name="T46" fmla="*/ 162 w 656"/>
                  <a:gd name="T47" fmla="*/ 200 h 1442"/>
                  <a:gd name="T48" fmla="*/ 174 w 656"/>
                  <a:gd name="T49" fmla="*/ 218 h 1442"/>
                  <a:gd name="T50" fmla="*/ 210 w 656"/>
                  <a:gd name="T51" fmla="*/ 222 h 1442"/>
                  <a:gd name="T52" fmla="*/ 252 w 656"/>
                  <a:gd name="T53" fmla="*/ 234 h 1442"/>
                  <a:gd name="T54" fmla="*/ 242 w 656"/>
                  <a:gd name="T55" fmla="*/ 266 h 1442"/>
                  <a:gd name="T56" fmla="*/ 206 w 656"/>
                  <a:gd name="T57" fmla="*/ 334 h 1442"/>
                  <a:gd name="T58" fmla="*/ 204 w 656"/>
                  <a:gd name="T59" fmla="*/ 464 h 1442"/>
                  <a:gd name="T60" fmla="*/ 202 w 656"/>
                  <a:gd name="T61" fmla="*/ 508 h 1442"/>
                  <a:gd name="T62" fmla="*/ 182 w 656"/>
                  <a:gd name="T63" fmla="*/ 612 h 1442"/>
                  <a:gd name="T64" fmla="*/ 164 w 656"/>
                  <a:gd name="T65" fmla="*/ 760 h 1442"/>
                  <a:gd name="T66" fmla="*/ 166 w 656"/>
                  <a:gd name="T67" fmla="*/ 812 h 1442"/>
                  <a:gd name="T68" fmla="*/ 72 w 656"/>
                  <a:gd name="T69" fmla="*/ 832 h 1442"/>
                  <a:gd name="T70" fmla="*/ 30 w 656"/>
                  <a:gd name="T71" fmla="*/ 936 h 1442"/>
                  <a:gd name="T72" fmla="*/ 4 w 656"/>
                  <a:gd name="T73" fmla="*/ 1096 h 1442"/>
                  <a:gd name="T74" fmla="*/ 96 w 656"/>
                  <a:gd name="T75" fmla="*/ 1232 h 1442"/>
                  <a:gd name="T76" fmla="*/ 74 w 656"/>
                  <a:gd name="T77" fmla="*/ 1296 h 1442"/>
                  <a:gd name="T78" fmla="*/ 54 w 656"/>
                  <a:gd name="T79" fmla="*/ 1348 h 1442"/>
                  <a:gd name="T80" fmla="*/ 74 w 656"/>
                  <a:gd name="T81" fmla="*/ 1424 h 1442"/>
                  <a:gd name="T82" fmla="*/ 84 w 656"/>
                  <a:gd name="T83" fmla="*/ 1400 h 1442"/>
                  <a:gd name="T84" fmla="*/ 106 w 656"/>
                  <a:gd name="T85" fmla="*/ 1382 h 1442"/>
                  <a:gd name="T86" fmla="*/ 142 w 656"/>
                  <a:gd name="T87" fmla="*/ 1440 h 1442"/>
                  <a:gd name="T88" fmla="*/ 224 w 656"/>
                  <a:gd name="T89" fmla="*/ 1418 h 1442"/>
                  <a:gd name="T90" fmla="*/ 162 w 656"/>
                  <a:gd name="T91" fmla="*/ 1384 h 1442"/>
                  <a:gd name="T92" fmla="*/ 152 w 656"/>
                  <a:gd name="T93" fmla="*/ 1268 h 1442"/>
                  <a:gd name="T94" fmla="*/ 262 w 656"/>
                  <a:gd name="T95" fmla="*/ 1164 h 1442"/>
                  <a:gd name="T96" fmla="*/ 366 w 656"/>
                  <a:gd name="T97" fmla="*/ 1100 h 1442"/>
                  <a:gd name="T98" fmla="*/ 416 w 656"/>
                  <a:gd name="T99" fmla="*/ 1162 h 1442"/>
                  <a:gd name="T100" fmla="*/ 484 w 656"/>
                  <a:gd name="T101" fmla="*/ 1302 h 1442"/>
                  <a:gd name="T102" fmla="*/ 484 w 656"/>
                  <a:gd name="T103" fmla="*/ 1370 h 1442"/>
                  <a:gd name="T104" fmla="*/ 522 w 656"/>
                  <a:gd name="T105" fmla="*/ 1440 h 1442"/>
                  <a:gd name="T106" fmla="*/ 514 w 656"/>
                  <a:gd name="T107" fmla="*/ 1378 h 1442"/>
                  <a:gd name="T108" fmla="*/ 558 w 656"/>
                  <a:gd name="T109" fmla="*/ 1406 h 1442"/>
                  <a:gd name="T110" fmla="*/ 622 w 656"/>
                  <a:gd name="T111" fmla="*/ 1416 h 1442"/>
                  <a:gd name="T112" fmla="*/ 650 w 656"/>
                  <a:gd name="T113" fmla="*/ 1368 h 1442"/>
                  <a:gd name="T114" fmla="*/ 410 w 656"/>
                  <a:gd name="T115" fmla="*/ 814 h 14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656" h="1442">
                    <a:moveTo>
                      <a:pt x="404" y="28"/>
                    </a:moveTo>
                    <a:lnTo>
                      <a:pt x="404" y="28"/>
                    </a:lnTo>
                    <a:lnTo>
                      <a:pt x="404" y="28"/>
                    </a:lnTo>
                    <a:close/>
                    <a:moveTo>
                      <a:pt x="650" y="1368"/>
                    </a:moveTo>
                    <a:lnTo>
                      <a:pt x="650" y="1368"/>
                    </a:lnTo>
                    <a:lnTo>
                      <a:pt x="638" y="1370"/>
                    </a:lnTo>
                    <a:lnTo>
                      <a:pt x="626" y="1372"/>
                    </a:lnTo>
                    <a:lnTo>
                      <a:pt x="604" y="1378"/>
                    </a:lnTo>
                    <a:lnTo>
                      <a:pt x="604" y="1378"/>
                    </a:lnTo>
                    <a:lnTo>
                      <a:pt x="568" y="1320"/>
                    </a:lnTo>
                    <a:lnTo>
                      <a:pt x="550" y="1284"/>
                    </a:lnTo>
                    <a:lnTo>
                      <a:pt x="534" y="1252"/>
                    </a:lnTo>
                    <a:lnTo>
                      <a:pt x="534" y="1252"/>
                    </a:lnTo>
                    <a:lnTo>
                      <a:pt x="510" y="1188"/>
                    </a:lnTo>
                    <a:lnTo>
                      <a:pt x="490" y="1124"/>
                    </a:lnTo>
                    <a:lnTo>
                      <a:pt x="476" y="1072"/>
                    </a:lnTo>
                    <a:lnTo>
                      <a:pt x="470" y="1050"/>
                    </a:lnTo>
                    <a:lnTo>
                      <a:pt x="470" y="1050"/>
                    </a:lnTo>
                    <a:lnTo>
                      <a:pt x="472" y="1042"/>
                    </a:lnTo>
                    <a:lnTo>
                      <a:pt x="472" y="1030"/>
                    </a:lnTo>
                    <a:lnTo>
                      <a:pt x="468" y="1004"/>
                    </a:lnTo>
                    <a:lnTo>
                      <a:pt x="466" y="982"/>
                    </a:lnTo>
                    <a:lnTo>
                      <a:pt x="466" y="974"/>
                    </a:lnTo>
                    <a:lnTo>
                      <a:pt x="466" y="970"/>
                    </a:lnTo>
                    <a:lnTo>
                      <a:pt x="466" y="970"/>
                    </a:lnTo>
                    <a:lnTo>
                      <a:pt x="460" y="940"/>
                    </a:lnTo>
                    <a:lnTo>
                      <a:pt x="452" y="912"/>
                    </a:lnTo>
                    <a:lnTo>
                      <a:pt x="444" y="882"/>
                    </a:lnTo>
                    <a:lnTo>
                      <a:pt x="436" y="852"/>
                    </a:lnTo>
                    <a:lnTo>
                      <a:pt x="460" y="836"/>
                    </a:lnTo>
                    <a:lnTo>
                      <a:pt x="462" y="802"/>
                    </a:lnTo>
                    <a:lnTo>
                      <a:pt x="452" y="786"/>
                    </a:lnTo>
                    <a:lnTo>
                      <a:pt x="452" y="786"/>
                    </a:lnTo>
                    <a:lnTo>
                      <a:pt x="448" y="778"/>
                    </a:lnTo>
                    <a:lnTo>
                      <a:pt x="444" y="768"/>
                    </a:lnTo>
                    <a:lnTo>
                      <a:pt x="430" y="730"/>
                    </a:lnTo>
                    <a:lnTo>
                      <a:pt x="430" y="730"/>
                    </a:lnTo>
                    <a:lnTo>
                      <a:pt x="426" y="718"/>
                    </a:lnTo>
                    <a:lnTo>
                      <a:pt x="424" y="708"/>
                    </a:lnTo>
                    <a:lnTo>
                      <a:pt x="420" y="698"/>
                    </a:lnTo>
                    <a:lnTo>
                      <a:pt x="414" y="686"/>
                    </a:lnTo>
                    <a:lnTo>
                      <a:pt x="414" y="686"/>
                    </a:lnTo>
                    <a:lnTo>
                      <a:pt x="418" y="676"/>
                    </a:lnTo>
                    <a:lnTo>
                      <a:pt x="422" y="662"/>
                    </a:lnTo>
                    <a:lnTo>
                      <a:pt x="424" y="636"/>
                    </a:lnTo>
                    <a:lnTo>
                      <a:pt x="424" y="608"/>
                    </a:lnTo>
                    <a:lnTo>
                      <a:pt x="422" y="578"/>
                    </a:lnTo>
                    <a:lnTo>
                      <a:pt x="418" y="550"/>
                    </a:lnTo>
                    <a:lnTo>
                      <a:pt x="418" y="522"/>
                    </a:lnTo>
                    <a:lnTo>
                      <a:pt x="418" y="494"/>
                    </a:lnTo>
                    <a:lnTo>
                      <a:pt x="420" y="482"/>
                    </a:lnTo>
                    <a:lnTo>
                      <a:pt x="424" y="472"/>
                    </a:lnTo>
                    <a:lnTo>
                      <a:pt x="424" y="472"/>
                    </a:lnTo>
                    <a:lnTo>
                      <a:pt x="428" y="470"/>
                    </a:lnTo>
                    <a:lnTo>
                      <a:pt x="432" y="468"/>
                    </a:lnTo>
                    <a:lnTo>
                      <a:pt x="434" y="462"/>
                    </a:lnTo>
                    <a:lnTo>
                      <a:pt x="436" y="452"/>
                    </a:lnTo>
                    <a:lnTo>
                      <a:pt x="434" y="440"/>
                    </a:lnTo>
                    <a:lnTo>
                      <a:pt x="426" y="416"/>
                    </a:lnTo>
                    <a:lnTo>
                      <a:pt x="418" y="394"/>
                    </a:lnTo>
                    <a:lnTo>
                      <a:pt x="418" y="394"/>
                    </a:lnTo>
                    <a:lnTo>
                      <a:pt x="402" y="340"/>
                    </a:lnTo>
                    <a:lnTo>
                      <a:pt x="396" y="320"/>
                    </a:lnTo>
                    <a:lnTo>
                      <a:pt x="396" y="312"/>
                    </a:lnTo>
                    <a:lnTo>
                      <a:pt x="396" y="308"/>
                    </a:lnTo>
                    <a:lnTo>
                      <a:pt x="396" y="308"/>
                    </a:lnTo>
                    <a:lnTo>
                      <a:pt x="396" y="300"/>
                    </a:lnTo>
                    <a:lnTo>
                      <a:pt x="392" y="294"/>
                    </a:lnTo>
                    <a:lnTo>
                      <a:pt x="386" y="286"/>
                    </a:lnTo>
                    <a:lnTo>
                      <a:pt x="378" y="280"/>
                    </a:lnTo>
                    <a:lnTo>
                      <a:pt x="364" y="268"/>
                    </a:lnTo>
                    <a:lnTo>
                      <a:pt x="360" y="260"/>
                    </a:lnTo>
                    <a:lnTo>
                      <a:pt x="358" y="254"/>
                    </a:lnTo>
                    <a:lnTo>
                      <a:pt x="358" y="254"/>
                    </a:lnTo>
                    <a:lnTo>
                      <a:pt x="362" y="238"/>
                    </a:lnTo>
                    <a:lnTo>
                      <a:pt x="362" y="232"/>
                    </a:lnTo>
                    <a:lnTo>
                      <a:pt x="362" y="226"/>
                    </a:lnTo>
                    <a:lnTo>
                      <a:pt x="362" y="226"/>
                    </a:lnTo>
                    <a:lnTo>
                      <a:pt x="364" y="212"/>
                    </a:lnTo>
                    <a:lnTo>
                      <a:pt x="366" y="204"/>
                    </a:lnTo>
                    <a:lnTo>
                      <a:pt x="382" y="196"/>
                    </a:lnTo>
                    <a:lnTo>
                      <a:pt x="382" y="196"/>
                    </a:lnTo>
                    <a:lnTo>
                      <a:pt x="392" y="188"/>
                    </a:lnTo>
                    <a:lnTo>
                      <a:pt x="398" y="182"/>
                    </a:lnTo>
                    <a:lnTo>
                      <a:pt x="400" y="178"/>
                    </a:lnTo>
                    <a:lnTo>
                      <a:pt x="400" y="176"/>
                    </a:lnTo>
                    <a:lnTo>
                      <a:pt x="400" y="176"/>
                    </a:lnTo>
                    <a:lnTo>
                      <a:pt x="402" y="170"/>
                    </a:lnTo>
                    <a:lnTo>
                      <a:pt x="406" y="154"/>
                    </a:lnTo>
                    <a:lnTo>
                      <a:pt x="412" y="118"/>
                    </a:lnTo>
                    <a:lnTo>
                      <a:pt x="412" y="118"/>
                    </a:lnTo>
                    <a:lnTo>
                      <a:pt x="412" y="112"/>
                    </a:lnTo>
                    <a:lnTo>
                      <a:pt x="408" y="104"/>
                    </a:lnTo>
                    <a:lnTo>
                      <a:pt x="406" y="100"/>
                    </a:lnTo>
                    <a:lnTo>
                      <a:pt x="406" y="100"/>
                    </a:lnTo>
                    <a:lnTo>
                      <a:pt x="404" y="84"/>
                    </a:lnTo>
                    <a:lnTo>
                      <a:pt x="404" y="84"/>
                    </a:lnTo>
                    <a:lnTo>
                      <a:pt x="402" y="72"/>
                    </a:lnTo>
                    <a:lnTo>
                      <a:pt x="400" y="60"/>
                    </a:lnTo>
                    <a:lnTo>
                      <a:pt x="394" y="50"/>
                    </a:lnTo>
                    <a:lnTo>
                      <a:pt x="394" y="50"/>
                    </a:lnTo>
                    <a:lnTo>
                      <a:pt x="394" y="50"/>
                    </a:lnTo>
                    <a:lnTo>
                      <a:pt x="392" y="46"/>
                    </a:lnTo>
                    <a:lnTo>
                      <a:pt x="392" y="46"/>
                    </a:lnTo>
                    <a:lnTo>
                      <a:pt x="390" y="46"/>
                    </a:lnTo>
                    <a:lnTo>
                      <a:pt x="390" y="46"/>
                    </a:lnTo>
                    <a:lnTo>
                      <a:pt x="398" y="40"/>
                    </a:lnTo>
                    <a:lnTo>
                      <a:pt x="404" y="36"/>
                    </a:lnTo>
                    <a:lnTo>
                      <a:pt x="404" y="32"/>
                    </a:lnTo>
                    <a:lnTo>
                      <a:pt x="404" y="28"/>
                    </a:lnTo>
                    <a:lnTo>
                      <a:pt x="404" y="28"/>
                    </a:lnTo>
                    <a:lnTo>
                      <a:pt x="390" y="22"/>
                    </a:lnTo>
                    <a:lnTo>
                      <a:pt x="390" y="22"/>
                    </a:lnTo>
                    <a:lnTo>
                      <a:pt x="390" y="22"/>
                    </a:lnTo>
                    <a:lnTo>
                      <a:pt x="384" y="18"/>
                    </a:lnTo>
                    <a:lnTo>
                      <a:pt x="370" y="8"/>
                    </a:lnTo>
                    <a:lnTo>
                      <a:pt x="360" y="4"/>
                    </a:lnTo>
                    <a:lnTo>
                      <a:pt x="352" y="2"/>
                    </a:lnTo>
                    <a:lnTo>
                      <a:pt x="344" y="0"/>
                    </a:lnTo>
                    <a:lnTo>
                      <a:pt x="338" y="2"/>
                    </a:lnTo>
                    <a:lnTo>
                      <a:pt x="338" y="2"/>
                    </a:lnTo>
                    <a:lnTo>
                      <a:pt x="330" y="2"/>
                    </a:lnTo>
                    <a:lnTo>
                      <a:pt x="324" y="4"/>
                    </a:lnTo>
                    <a:lnTo>
                      <a:pt x="318" y="6"/>
                    </a:lnTo>
                    <a:lnTo>
                      <a:pt x="318" y="6"/>
                    </a:lnTo>
                    <a:lnTo>
                      <a:pt x="316" y="6"/>
                    </a:lnTo>
                    <a:lnTo>
                      <a:pt x="316" y="6"/>
                    </a:lnTo>
                    <a:lnTo>
                      <a:pt x="304" y="6"/>
                    </a:lnTo>
                    <a:lnTo>
                      <a:pt x="292" y="6"/>
                    </a:lnTo>
                    <a:lnTo>
                      <a:pt x="282" y="8"/>
                    </a:lnTo>
                    <a:lnTo>
                      <a:pt x="270" y="10"/>
                    </a:lnTo>
                    <a:lnTo>
                      <a:pt x="260" y="16"/>
                    </a:lnTo>
                    <a:lnTo>
                      <a:pt x="252" y="22"/>
                    </a:lnTo>
                    <a:lnTo>
                      <a:pt x="244" y="30"/>
                    </a:lnTo>
                    <a:lnTo>
                      <a:pt x="238" y="38"/>
                    </a:lnTo>
                    <a:lnTo>
                      <a:pt x="238" y="38"/>
                    </a:lnTo>
                    <a:lnTo>
                      <a:pt x="224" y="58"/>
                    </a:lnTo>
                    <a:lnTo>
                      <a:pt x="214" y="76"/>
                    </a:lnTo>
                    <a:lnTo>
                      <a:pt x="206" y="96"/>
                    </a:lnTo>
                    <a:lnTo>
                      <a:pt x="206" y="96"/>
                    </a:lnTo>
                    <a:lnTo>
                      <a:pt x="192" y="120"/>
                    </a:lnTo>
                    <a:lnTo>
                      <a:pt x="182" y="140"/>
                    </a:lnTo>
                    <a:lnTo>
                      <a:pt x="182" y="140"/>
                    </a:lnTo>
                    <a:lnTo>
                      <a:pt x="174" y="138"/>
                    </a:lnTo>
                    <a:lnTo>
                      <a:pt x="170" y="136"/>
                    </a:lnTo>
                    <a:lnTo>
                      <a:pt x="168" y="132"/>
                    </a:lnTo>
                    <a:lnTo>
                      <a:pt x="168" y="130"/>
                    </a:lnTo>
                    <a:lnTo>
                      <a:pt x="170" y="122"/>
                    </a:lnTo>
                    <a:lnTo>
                      <a:pt x="172" y="120"/>
                    </a:lnTo>
                    <a:lnTo>
                      <a:pt x="172" y="120"/>
                    </a:lnTo>
                    <a:lnTo>
                      <a:pt x="166" y="128"/>
                    </a:lnTo>
                    <a:lnTo>
                      <a:pt x="164" y="134"/>
                    </a:lnTo>
                    <a:lnTo>
                      <a:pt x="166" y="138"/>
                    </a:lnTo>
                    <a:lnTo>
                      <a:pt x="170" y="144"/>
                    </a:lnTo>
                    <a:lnTo>
                      <a:pt x="178" y="150"/>
                    </a:lnTo>
                    <a:lnTo>
                      <a:pt x="182" y="150"/>
                    </a:lnTo>
                    <a:lnTo>
                      <a:pt x="182" y="150"/>
                    </a:lnTo>
                    <a:lnTo>
                      <a:pt x="172" y="160"/>
                    </a:lnTo>
                    <a:lnTo>
                      <a:pt x="168" y="168"/>
                    </a:lnTo>
                    <a:lnTo>
                      <a:pt x="166" y="176"/>
                    </a:lnTo>
                    <a:lnTo>
                      <a:pt x="168" y="184"/>
                    </a:lnTo>
                    <a:lnTo>
                      <a:pt x="170" y="190"/>
                    </a:lnTo>
                    <a:lnTo>
                      <a:pt x="174" y="196"/>
                    </a:lnTo>
                    <a:lnTo>
                      <a:pt x="178" y="200"/>
                    </a:lnTo>
                    <a:lnTo>
                      <a:pt x="178" y="200"/>
                    </a:lnTo>
                    <a:lnTo>
                      <a:pt x="168" y="202"/>
                    </a:lnTo>
                    <a:lnTo>
                      <a:pt x="162" y="200"/>
                    </a:lnTo>
                    <a:lnTo>
                      <a:pt x="162" y="200"/>
                    </a:lnTo>
                    <a:lnTo>
                      <a:pt x="172" y="204"/>
                    </a:lnTo>
                    <a:lnTo>
                      <a:pt x="182" y="206"/>
                    </a:lnTo>
                    <a:lnTo>
                      <a:pt x="190" y="204"/>
                    </a:lnTo>
                    <a:lnTo>
                      <a:pt x="182" y="218"/>
                    </a:lnTo>
                    <a:lnTo>
                      <a:pt x="182" y="218"/>
                    </a:lnTo>
                    <a:lnTo>
                      <a:pt x="176" y="220"/>
                    </a:lnTo>
                    <a:lnTo>
                      <a:pt x="174" y="218"/>
                    </a:lnTo>
                    <a:lnTo>
                      <a:pt x="174" y="218"/>
                    </a:lnTo>
                    <a:lnTo>
                      <a:pt x="182" y="222"/>
                    </a:lnTo>
                    <a:lnTo>
                      <a:pt x="190" y="224"/>
                    </a:lnTo>
                    <a:lnTo>
                      <a:pt x="190" y="224"/>
                    </a:lnTo>
                    <a:lnTo>
                      <a:pt x="204" y="224"/>
                    </a:lnTo>
                    <a:lnTo>
                      <a:pt x="204" y="224"/>
                    </a:lnTo>
                    <a:lnTo>
                      <a:pt x="210" y="222"/>
                    </a:lnTo>
                    <a:lnTo>
                      <a:pt x="214" y="220"/>
                    </a:lnTo>
                    <a:lnTo>
                      <a:pt x="218" y="226"/>
                    </a:lnTo>
                    <a:lnTo>
                      <a:pt x="218" y="226"/>
                    </a:lnTo>
                    <a:lnTo>
                      <a:pt x="244" y="228"/>
                    </a:lnTo>
                    <a:lnTo>
                      <a:pt x="244" y="228"/>
                    </a:lnTo>
                    <a:lnTo>
                      <a:pt x="250" y="230"/>
                    </a:lnTo>
                    <a:lnTo>
                      <a:pt x="252" y="234"/>
                    </a:lnTo>
                    <a:lnTo>
                      <a:pt x="252" y="240"/>
                    </a:lnTo>
                    <a:lnTo>
                      <a:pt x="254" y="248"/>
                    </a:lnTo>
                    <a:lnTo>
                      <a:pt x="256" y="248"/>
                    </a:lnTo>
                    <a:lnTo>
                      <a:pt x="256" y="248"/>
                    </a:lnTo>
                    <a:lnTo>
                      <a:pt x="254" y="252"/>
                    </a:lnTo>
                    <a:lnTo>
                      <a:pt x="254" y="252"/>
                    </a:lnTo>
                    <a:lnTo>
                      <a:pt x="242" y="266"/>
                    </a:lnTo>
                    <a:lnTo>
                      <a:pt x="230" y="282"/>
                    </a:lnTo>
                    <a:lnTo>
                      <a:pt x="230" y="282"/>
                    </a:lnTo>
                    <a:lnTo>
                      <a:pt x="222" y="292"/>
                    </a:lnTo>
                    <a:lnTo>
                      <a:pt x="216" y="304"/>
                    </a:lnTo>
                    <a:lnTo>
                      <a:pt x="210" y="318"/>
                    </a:lnTo>
                    <a:lnTo>
                      <a:pt x="206" y="334"/>
                    </a:lnTo>
                    <a:lnTo>
                      <a:pt x="206" y="334"/>
                    </a:lnTo>
                    <a:lnTo>
                      <a:pt x="200" y="384"/>
                    </a:lnTo>
                    <a:lnTo>
                      <a:pt x="198" y="406"/>
                    </a:lnTo>
                    <a:lnTo>
                      <a:pt x="200" y="418"/>
                    </a:lnTo>
                    <a:lnTo>
                      <a:pt x="200" y="418"/>
                    </a:lnTo>
                    <a:lnTo>
                      <a:pt x="200" y="442"/>
                    </a:lnTo>
                    <a:lnTo>
                      <a:pt x="204" y="464"/>
                    </a:lnTo>
                    <a:lnTo>
                      <a:pt x="204" y="464"/>
                    </a:lnTo>
                    <a:lnTo>
                      <a:pt x="204" y="488"/>
                    </a:lnTo>
                    <a:lnTo>
                      <a:pt x="202" y="508"/>
                    </a:lnTo>
                    <a:lnTo>
                      <a:pt x="202" y="508"/>
                    </a:lnTo>
                    <a:lnTo>
                      <a:pt x="202" y="510"/>
                    </a:lnTo>
                    <a:lnTo>
                      <a:pt x="202" y="510"/>
                    </a:lnTo>
                    <a:lnTo>
                      <a:pt x="202" y="508"/>
                    </a:lnTo>
                    <a:lnTo>
                      <a:pt x="202" y="508"/>
                    </a:lnTo>
                    <a:lnTo>
                      <a:pt x="198" y="514"/>
                    </a:lnTo>
                    <a:lnTo>
                      <a:pt x="194" y="522"/>
                    </a:lnTo>
                    <a:lnTo>
                      <a:pt x="194" y="522"/>
                    </a:lnTo>
                    <a:lnTo>
                      <a:pt x="188" y="552"/>
                    </a:lnTo>
                    <a:lnTo>
                      <a:pt x="184" y="580"/>
                    </a:lnTo>
                    <a:lnTo>
                      <a:pt x="184" y="580"/>
                    </a:lnTo>
                    <a:lnTo>
                      <a:pt x="182" y="612"/>
                    </a:lnTo>
                    <a:lnTo>
                      <a:pt x="176" y="646"/>
                    </a:lnTo>
                    <a:lnTo>
                      <a:pt x="164" y="710"/>
                    </a:lnTo>
                    <a:lnTo>
                      <a:pt x="164" y="710"/>
                    </a:lnTo>
                    <a:lnTo>
                      <a:pt x="162" y="718"/>
                    </a:lnTo>
                    <a:lnTo>
                      <a:pt x="162" y="724"/>
                    </a:lnTo>
                    <a:lnTo>
                      <a:pt x="166" y="728"/>
                    </a:lnTo>
                    <a:lnTo>
                      <a:pt x="164" y="760"/>
                    </a:lnTo>
                    <a:lnTo>
                      <a:pt x="164" y="760"/>
                    </a:lnTo>
                    <a:lnTo>
                      <a:pt x="168" y="776"/>
                    </a:lnTo>
                    <a:lnTo>
                      <a:pt x="172" y="790"/>
                    </a:lnTo>
                    <a:lnTo>
                      <a:pt x="174" y="790"/>
                    </a:lnTo>
                    <a:lnTo>
                      <a:pt x="174" y="790"/>
                    </a:lnTo>
                    <a:lnTo>
                      <a:pt x="170" y="802"/>
                    </a:lnTo>
                    <a:lnTo>
                      <a:pt x="166" y="812"/>
                    </a:lnTo>
                    <a:lnTo>
                      <a:pt x="166" y="812"/>
                    </a:lnTo>
                    <a:lnTo>
                      <a:pt x="132" y="812"/>
                    </a:lnTo>
                    <a:lnTo>
                      <a:pt x="116" y="814"/>
                    </a:lnTo>
                    <a:lnTo>
                      <a:pt x="102" y="818"/>
                    </a:lnTo>
                    <a:lnTo>
                      <a:pt x="92" y="822"/>
                    </a:lnTo>
                    <a:lnTo>
                      <a:pt x="80" y="826"/>
                    </a:lnTo>
                    <a:lnTo>
                      <a:pt x="72" y="832"/>
                    </a:lnTo>
                    <a:lnTo>
                      <a:pt x="64" y="840"/>
                    </a:lnTo>
                    <a:lnTo>
                      <a:pt x="56" y="848"/>
                    </a:lnTo>
                    <a:lnTo>
                      <a:pt x="50" y="858"/>
                    </a:lnTo>
                    <a:lnTo>
                      <a:pt x="42" y="880"/>
                    </a:lnTo>
                    <a:lnTo>
                      <a:pt x="34" y="906"/>
                    </a:lnTo>
                    <a:lnTo>
                      <a:pt x="30" y="936"/>
                    </a:lnTo>
                    <a:lnTo>
                      <a:pt x="30" y="936"/>
                    </a:lnTo>
                    <a:lnTo>
                      <a:pt x="26" y="960"/>
                    </a:lnTo>
                    <a:lnTo>
                      <a:pt x="20" y="980"/>
                    </a:lnTo>
                    <a:lnTo>
                      <a:pt x="6" y="1020"/>
                    </a:lnTo>
                    <a:lnTo>
                      <a:pt x="2" y="1040"/>
                    </a:lnTo>
                    <a:lnTo>
                      <a:pt x="0" y="1058"/>
                    </a:lnTo>
                    <a:lnTo>
                      <a:pt x="0" y="1078"/>
                    </a:lnTo>
                    <a:lnTo>
                      <a:pt x="4" y="1096"/>
                    </a:lnTo>
                    <a:lnTo>
                      <a:pt x="4" y="1096"/>
                    </a:lnTo>
                    <a:lnTo>
                      <a:pt x="50" y="1116"/>
                    </a:lnTo>
                    <a:lnTo>
                      <a:pt x="98" y="1132"/>
                    </a:lnTo>
                    <a:lnTo>
                      <a:pt x="98" y="1132"/>
                    </a:lnTo>
                    <a:lnTo>
                      <a:pt x="98" y="1164"/>
                    </a:lnTo>
                    <a:lnTo>
                      <a:pt x="96" y="1208"/>
                    </a:lnTo>
                    <a:lnTo>
                      <a:pt x="96" y="1232"/>
                    </a:lnTo>
                    <a:lnTo>
                      <a:pt x="92" y="1256"/>
                    </a:lnTo>
                    <a:lnTo>
                      <a:pt x="88" y="1280"/>
                    </a:lnTo>
                    <a:lnTo>
                      <a:pt x="82" y="1300"/>
                    </a:lnTo>
                    <a:lnTo>
                      <a:pt x="82" y="1300"/>
                    </a:lnTo>
                    <a:lnTo>
                      <a:pt x="78" y="1296"/>
                    </a:lnTo>
                    <a:lnTo>
                      <a:pt x="74" y="1296"/>
                    </a:lnTo>
                    <a:lnTo>
                      <a:pt x="74" y="1296"/>
                    </a:lnTo>
                    <a:lnTo>
                      <a:pt x="70" y="1296"/>
                    </a:lnTo>
                    <a:lnTo>
                      <a:pt x="66" y="1300"/>
                    </a:lnTo>
                    <a:lnTo>
                      <a:pt x="58" y="1312"/>
                    </a:lnTo>
                    <a:lnTo>
                      <a:pt x="54" y="1326"/>
                    </a:lnTo>
                    <a:lnTo>
                      <a:pt x="52" y="1338"/>
                    </a:lnTo>
                    <a:lnTo>
                      <a:pt x="52" y="1338"/>
                    </a:lnTo>
                    <a:lnTo>
                      <a:pt x="54" y="1348"/>
                    </a:lnTo>
                    <a:lnTo>
                      <a:pt x="60" y="1358"/>
                    </a:lnTo>
                    <a:lnTo>
                      <a:pt x="64" y="1370"/>
                    </a:lnTo>
                    <a:lnTo>
                      <a:pt x="68" y="1384"/>
                    </a:lnTo>
                    <a:lnTo>
                      <a:pt x="68" y="1384"/>
                    </a:lnTo>
                    <a:lnTo>
                      <a:pt x="74" y="1410"/>
                    </a:lnTo>
                    <a:lnTo>
                      <a:pt x="74" y="1410"/>
                    </a:lnTo>
                    <a:lnTo>
                      <a:pt x="74" y="1424"/>
                    </a:lnTo>
                    <a:lnTo>
                      <a:pt x="76" y="1430"/>
                    </a:lnTo>
                    <a:lnTo>
                      <a:pt x="78" y="1432"/>
                    </a:lnTo>
                    <a:lnTo>
                      <a:pt x="82" y="1434"/>
                    </a:lnTo>
                    <a:lnTo>
                      <a:pt x="82" y="1434"/>
                    </a:lnTo>
                    <a:lnTo>
                      <a:pt x="84" y="1426"/>
                    </a:lnTo>
                    <a:lnTo>
                      <a:pt x="84" y="1418"/>
                    </a:lnTo>
                    <a:lnTo>
                      <a:pt x="84" y="1400"/>
                    </a:lnTo>
                    <a:lnTo>
                      <a:pt x="84" y="1384"/>
                    </a:lnTo>
                    <a:lnTo>
                      <a:pt x="86" y="1376"/>
                    </a:lnTo>
                    <a:lnTo>
                      <a:pt x="90" y="1372"/>
                    </a:lnTo>
                    <a:lnTo>
                      <a:pt x="90" y="1372"/>
                    </a:lnTo>
                    <a:lnTo>
                      <a:pt x="94" y="1372"/>
                    </a:lnTo>
                    <a:lnTo>
                      <a:pt x="98" y="1374"/>
                    </a:lnTo>
                    <a:lnTo>
                      <a:pt x="106" y="1382"/>
                    </a:lnTo>
                    <a:lnTo>
                      <a:pt x="110" y="1390"/>
                    </a:lnTo>
                    <a:lnTo>
                      <a:pt x="114" y="1402"/>
                    </a:lnTo>
                    <a:lnTo>
                      <a:pt x="122" y="1422"/>
                    </a:lnTo>
                    <a:lnTo>
                      <a:pt x="126" y="1432"/>
                    </a:lnTo>
                    <a:lnTo>
                      <a:pt x="132" y="1438"/>
                    </a:lnTo>
                    <a:lnTo>
                      <a:pt x="132" y="1438"/>
                    </a:lnTo>
                    <a:lnTo>
                      <a:pt x="142" y="1440"/>
                    </a:lnTo>
                    <a:lnTo>
                      <a:pt x="156" y="1442"/>
                    </a:lnTo>
                    <a:lnTo>
                      <a:pt x="174" y="1442"/>
                    </a:lnTo>
                    <a:lnTo>
                      <a:pt x="190" y="1438"/>
                    </a:lnTo>
                    <a:lnTo>
                      <a:pt x="204" y="1434"/>
                    </a:lnTo>
                    <a:lnTo>
                      <a:pt x="216" y="1428"/>
                    </a:lnTo>
                    <a:lnTo>
                      <a:pt x="220" y="1422"/>
                    </a:lnTo>
                    <a:lnTo>
                      <a:pt x="224" y="1418"/>
                    </a:lnTo>
                    <a:lnTo>
                      <a:pt x="224" y="1414"/>
                    </a:lnTo>
                    <a:lnTo>
                      <a:pt x="224" y="1408"/>
                    </a:lnTo>
                    <a:lnTo>
                      <a:pt x="224" y="1408"/>
                    </a:lnTo>
                    <a:lnTo>
                      <a:pt x="176" y="1402"/>
                    </a:lnTo>
                    <a:lnTo>
                      <a:pt x="176" y="1402"/>
                    </a:lnTo>
                    <a:lnTo>
                      <a:pt x="168" y="1394"/>
                    </a:lnTo>
                    <a:lnTo>
                      <a:pt x="162" y="1384"/>
                    </a:lnTo>
                    <a:lnTo>
                      <a:pt x="158" y="1374"/>
                    </a:lnTo>
                    <a:lnTo>
                      <a:pt x="154" y="1364"/>
                    </a:lnTo>
                    <a:lnTo>
                      <a:pt x="148" y="1342"/>
                    </a:lnTo>
                    <a:lnTo>
                      <a:pt x="148" y="1320"/>
                    </a:lnTo>
                    <a:lnTo>
                      <a:pt x="148" y="1300"/>
                    </a:lnTo>
                    <a:lnTo>
                      <a:pt x="150" y="1284"/>
                    </a:lnTo>
                    <a:lnTo>
                      <a:pt x="152" y="1268"/>
                    </a:lnTo>
                    <a:lnTo>
                      <a:pt x="152" y="1268"/>
                    </a:lnTo>
                    <a:lnTo>
                      <a:pt x="160" y="1248"/>
                    </a:lnTo>
                    <a:lnTo>
                      <a:pt x="168" y="1220"/>
                    </a:lnTo>
                    <a:lnTo>
                      <a:pt x="186" y="1156"/>
                    </a:lnTo>
                    <a:lnTo>
                      <a:pt x="186" y="1156"/>
                    </a:lnTo>
                    <a:lnTo>
                      <a:pt x="224" y="1160"/>
                    </a:lnTo>
                    <a:lnTo>
                      <a:pt x="262" y="1164"/>
                    </a:lnTo>
                    <a:lnTo>
                      <a:pt x="300" y="1168"/>
                    </a:lnTo>
                    <a:lnTo>
                      <a:pt x="338" y="1168"/>
                    </a:lnTo>
                    <a:lnTo>
                      <a:pt x="338" y="1168"/>
                    </a:lnTo>
                    <a:lnTo>
                      <a:pt x="350" y="1154"/>
                    </a:lnTo>
                    <a:lnTo>
                      <a:pt x="358" y="1136"/>
                    </a:lnTo>
                    <a:lnTo>
                      <a:pt x="362" y="1118"/>
                    </a:lnTo>
                    <a:lnTo>
                      <a:pt x="366" y="1100"/>
                    </a:lnTo>
                    <a:lnTo>
                      <a:pt x="370" y="1058"/>
                    </a:lnTo>
                    <a:lnTo>
                      <a:pt x="374" y="1038"/>
                    </a:lnTo>
                    <a:lnTo>
                      <a:pt x="380" y="1016"/>
                    </a:lnTo>
                    <a:lnTo>
                      <a:pt x="380" y="1016"/>
                    </a:lnTo>
                    <a:lnTo>
                      <a:pt x="400" y="1104"/>
                    </a:lnTo>
                    <a:lnTo>
                      <a:pt x="410" y="1146"/>
                    </a:lnTo>
                    <a:lnTo>
                      <a:pt x="416" y="1162"/>
                    </a:lnTo>
                    <a:lnTo>
                      <a:pt x="422" y="1172"/>
                    </a:lnTo>
                    <a:lnTo>
                      <a:pt x="422" y="1172"/>
                    </a:lnTo>
                    <a:lnTo>
                      <a:pt x="444" y="1210"/>
                    </a:lnTo>
                    <a:lnTo>
                      <a:pt x="460" y="1246"/>
                    </a:lnTo>
                    <a:lnTo>
                      <a:pt x="474" y="1276"/>
                    </a:lnTo>
                    <a:lnTo>
                      <a:pt x="484" y="1302"/>
                    </a:lnTo>
                    <a:lnTo>
                      <a:pt x="484" y="1302"/>
                    </a:lnTo>
                    <a:lnTo>
                      <a:pt x="484" y="1302"/>
                    </a:lnTo>
                    <a:lnTo>
                      <a:pt x="472" y="1316"/>
                    </a:lnTo>
                    <a:lnTo>
                      <a:pt x="468" y="1328"/>
                    </a:lnTo>
                    <a:lnTo>
                      <a:pt x="468" y="1338"/>
                    </a:lnTo>
                    <a:lnTo>
                      <a:pt x="470" y="1350"/>
                    </a:lnTo>
                    <a:lnTo>
                      <a:pt x="476" y="1360"/>
                    </a:lnTo>
                    <a:lnTo>
                      <a:pt x="484" y="1370"/>
                    </a:lnTo>
                    <a:lnTo>
                      <a:pt x="498" y="1392"/>
                    </a:lnTo>
                    <a:lnTo>
                      <a:pt x="498" y="1392"/>
                    </a:lnTo>
                    <a:lnTo>
                      <a:pt x="504" y="1406"/>
                    </a:lnTo>
                    <a:lnTo>
                      <a:pt x="510" y="1420"/>
                    </a:lnTo>
                    <a:lnTo>
                      <a:pt x="514" y="1430"/>
                    </a:lnTo>
                    <a:lnTo>
                      <a:pt x="518" y="1436"/>
                    </a:lnTo>
                    <a:lnTo>
                      <a:pt x="522" y="1440"/>
                    </a:lnTo>
                    <a:lnTo>
                      <a:pt x="522" y="1440"/>
                    </a:lnTo>
                    <a:lnTo>
                      <a:pt x="524" y="1432"/>
                    </a:lnTo>
                    <a:lnTo>
                      <a:pt x="522" y="1422"/>
                    </a:lnTo>
                    <a:lnTo>
                      <a:pt x="516" y="1404"/>
                    </a:lnTo>
                    <a:lnTo>
                      <a:pt x="514" y="1394"/>
                    </a:lnTo>
                    <a:lnTo>
                      <a:pt x="512" y="1386"/>
                    </a:lnTo>
                    <a:lnTo>
                      <a:pt x="514" y="1378"/>
                    </a:lnTo>
                    <a:lnTo>
                      <a:pt x="520" y="1372"/>
                    </a:lnTo>
                    <a:lnTo>
                      <a:pt x="520" y="1372"/>
                    </a:lnTo>
                    <a:lnTo>
                      <a:pt x="528" y="1374"/>
                    </a:lnTo>
                    <a:lnTo>
                      <a:pt x="538" y="1380"/>
                    </a:lnTo>
                    <a:lnTo>
                      <a:pt x="544" y="1388"/>
                    </a:lnTo>
                    <a:lnTo>
                      <a:pt x="552" y="1398"/>
                    </a:lnTo>
                    <a:lnTo>
                      <a:pt x="558" y="1406"/>
                    </a:lnTo>
                    <a:lnTo>
                      <a:pt x="564" y="1416"/>
                    </a:lnTo>
                    <a:lnTo>
                      <a:pt x="574" y="1422"/>
                    </a:lnTo>
                    <a:lnTo>
                      <a:pt x="582" y="1426"/>
                    </a:lnTo>
                    <a:lnTo>
                      <a:pt x="582" y="1426"/>
                    </a:lnTo>
                    <a:lnTo>
                      <a:pt x="594" y="1426"/>
                    </a:lnTo>
                    <a:lnTo>
                      <a:pt x="608" y="1422"/>
                    </a:lnTo>
                    <a:lnTo>
                      <a:pt x="622" y="1416"/>
                    </a:lnTo>
                    <a:lnTo>
                      <a:pt x="636" y="1408"/>
                    </a:lnTo>
                    <a:lnTo>
                      <a:pt x="648" y="1398"/>
                    </a:lnTo>
                    <a:lnTo>
                      <a:pt x="654" y="1388"/>
                    </a:lnTo>
                    <a:lnTo>
                      <a:pt x="656" y="1384"/>
                    </a:lnTo>
                    <a:lnTo>
                      <a:pt x="656" y="1378"/>
                    </a:lnTo>
                    <a:lnTo>
                      <a:pt x="654" y="1374"/>
                    </a:lnTo>
                    <a:lnTo>
                      <a:pt x="650" y="1368"/>
                    </a:lnTo>
                    <a:lnTo>
                      <a:pt x="650" y="1368"/>
                    </a:lnTo>
                    <a:close/>
                    <a:moveTo>
                      <a:pt x="406" y="824"/>
                    </a:moveTo>
                    <a:lnTo>
                      <a:pt x="406" y="824"/>
                    </a:lnTo>
                    <a:lnTo>
                      <a:pt x="406" y="824"/>
                    </a:lnTo>
                    <a:lnTo>
                      <a:pt x="410" y="814"/>
                    </a:lnTo>
                    <a:lnTo>
                      <a:pt x="410" y="814"/>
                    </a:lnTo>
                    <a:lnTo>
                      <a:pt x="410" y="814"/>
                    </a:lnTo>
                    <a:lnTo>
                      <a:pt x="412" y="826"/>
                    </a:lnTo>
                    <a:lnTo>
                      <a:pt x="412" y="826"/>
                    </a:lnTo>
                    <a:lnTo>
                      <a:pt x="406" y="824"/>
                    </a:lnTo>
                    <a:lnTo>
                      <a:pt x="406" y="824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6" name="Freeform 151"/>
              <p:cNvSpPr>
                <a:spLocks/>
              </p:cNvSpPr>
              <p:nvPr/>
            </p:nvSpPr>
            <p:spPr bwMode="auto">
              <a:xfrm>
                <a:off x="4700588" y="4273550"/>
                <a:ext cx="304800" cy="317500"/>
              </a:xfrm>
              <a:custGeom>
                <a:avLst/>
                <a:gdLst>
                  <a:gd name="T0" fmla="*/ 102 w 192"/>
                  <a:gd name="T1" fmla="*/ 58 h 200"/>
                  <a:gd name="T2" fmla="*/ 78 w 192"/>
                  <a:gd name="T3" fmla="*/ 34 h 200"/>
                  <a:gd name="T4" fmla="*/ 74 w 192"/>
                  <a:gd name="T5" fmla="*/ 32 h 200"/>
                  <a:gd name="T6" fmla="*/ 58 w 192"/>
                  <a:gd name="T7" fmla="*/ 28 h 200"/>
                  <a:gd name="T8" fmla="*/ 22 w 192"/>
                  <a:gd name="T9" fmla="*/ 2 h 200"/>
                  <a:gd name="T10" fmla="*/ 12 w 192"/>
                  <a:gd name="T11" fmla="*/ 0 h 200"/>
                  <a:gd name="T12" fmla="*/ 8 w 192"/>
                  <a:gd name="T13" fmla="*/ 0 h 200"/>
                  <a:gd name="T14" fmla="*/ 0 w 192"/>
                  <a:gd name="T15" fmla="*/ 16 h 200"/>
                  <a:gd name="T16" fmla="*/ 6 w 192"/>
                  <a:gd name="T17" fmla="*/ 28 h 200"/>
                  <a:gd name="T18" fmla="*/ 40 w 192"/>
                  <a:gd name="T19" fmla="*/ 56 h 200"/>
                  <a:gd name="T20" fmla="*/ 44 w 192"/>
                  <a:gd name="T21" fmla="*/ 64 h 200"/>
                  <a:gd name="T22" fmla="*/ 52 w 192"/>
                  <a:gd name="T23" fmla="*/ 76 h 200"/>
                  <a:gd name="T24" fmla="*/ 56 w 192"/>
                  <a:gd name="T25" fmla="*/ 76 h 200"/>
                  <a:gd name="T26" fmla="*/ 74 w 192"/>
                  <a:gd name="T27" fmla="*/ 68 h 200"/>
                  <a:gd name="T28" fmla="*/ 86 w 192"/>
                  <a:gd name="T29" fmla="*/ 64 h 200"/>
                  <a:gd name="T30" fmla="*/ 94 w 192"/>
                  <a:gd name="T31" fmla="*/ 68 h 200"/>
                  <a:gd name="T32" fmla="*/ 102 w 192"/>
                  <a:gd name="T33" fmla="*/ 76 h 200"/>
                  <a:gd name="T34" fmla="*/ 132 w 192"/>
                  <a:gd name="T35" fmla="*/ 108 h 200"/>
                  <a:gd name="T36" fmla="*/ 158 w 192"/>
                  <a:gd name="T37" fmla="*/ 138 h 200"/>
                  <a:gd name="T38" fmla="*/ 164 w 192"/>
                  <a:gd name="T39" fmla="*/ 152 h 200"/>
                  <a:gd name="T40" fmla="*/ 174 w 192"/>
                  <a:gd name="T41" fmla="*/ 186 h 200"/>
                  <a:gd name="T42" fmla="*/ 178 w 192"/>
                  <a:gd name="T43" fmla="*/ 198 h 200"/>
                  <a:gd name="T44" fmla="*/ 180 w 192"/>
                  <a:gd name="T45" fmla="*/ 198 h 200"/>
                  <a:gd name="T46" fmla="*/ 168 w 192"/>
                  <a:gd name="T47" fmla="*/ 160 h 200"/>
                  <a:gd name="T48" fmla="*/ 150 w 192"/>
                  <a:gd name="T49" fmla="*/ 106 h 200"/>
                  <a:gd name="T50" fmla="*/ 150 w 192"/>
                  <a:gd name="T51" fmla="*/ 98 h 200"/>
                  <a:gd name="T52" fmla="*/ 156 w 192"/>
                  <a:gd name="T53" fmla="*/ 84 h 200"/>
                  <a:gd name="T54" fmla="*/ 166 w 192"/>
                  <a:gd name="T55" fmla="*/ 76 h 200"/>
                  <a:gd name="T56" fmla="*/ 190 w 192"/>
                  <a:gd name="T57" fmla="*/ 70 h 200"/>
                  <a:gd name="T58" fmla="*/ 192 w 192"/>
                  <a:gd name="T59" fmla="*/ 70 h 200"/>
                  <a:gd name="T60" fmla="*/ 182 w 192"/>
                  <a:gd name="T61" fmla="*/ 64 h 200"/>
                  <a:gd name="T62" fmla="*/ 156 w 192"/>
                  <a:gd name="T63" fmla="*/ 52 h 200"/>
                  <a:gd name="T64" fmla="*/ 120 w 192"/>
                  <a:gd name="T65" fmla="*/ 36 h 200"/>
                  <a:gd name="T66" fmla="*/ 112 w 192"/>
                  <a:gd name="T67" fmla="*/ 32 h 200"/>
                  <a:gd name="T68" fmla="*/ 112 w 192"/>
                  <a:gd name="T69" fmla="*/ 36 h 200"/>
                  <a:gd name="T70" fmla="*/ 118 w 192"/>
                  <a:gd name="T71" fmla="*/ 56 h 200"/>
                  <a:gd name="T72" fmla="*/ 130 w 192"/>
                  <a:gd name="T73" fmla="*/ 76 h 200"/>
                  <a:gd name="T74" fmla="*/ 136 w 192"/>
                  <a:gd name="T75" fmla="*/ 90 h 200"/>
                  <a:gd name="T76" fmla="*/ 132 w 192"/>
                  <a:gd name="T77" fmla="*/ 98 h 200"/>
                  <a:gd name="T78" fmla="*/ 128 w 192"/>
                  <a:gd name="T79" fmla="*/ 94 h 200"/>
                  <a:gd name="T80" fmla="*/ 102 w 192"/>
                  <a:gd name="T81" fmla="*/ 58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92" h="200">
                    <a:moveTo>
                      <a:pt x="102" y="58"/>
                    </a:moveTo>
                    <a:lnTo>
                      <a:pt x="102" y="58"/>
                    </a:lnTo>
                    <a:lnTo>
                      <a:pt x="84" y="38"/>
                    </a:lnTo>
                    <a:lnTo>
                      <a:pt x="78" y="34"/>
                    </a:lnTo>
                    <a:lnTo>
                      <a:pt x="74" y="32"/>
                    </a:lnTo>
                    <a:lnTo>
                      <a:pt x="74" y="32"/>
                    </a:lnTo>
                    <a:lnTo>
                      <a:pt x="66" y="32"/>
                    </a:lnTo>
                    <a:lnTo>
                      <a:pt x="58" y="28"/>
                    </a:lnTo>
                    <a:lnTo>
                      <a:pt x="40" y="14"/>
                    </a:lnTo>
                    <a:lnTo>
                      <a:pt x="22" y="2"/>
                    </a:lnTo>
                    <a:lnTo>
                      <a:pt x="14" y="0"/>
                    </a:lnTo>
                    <a:lnTo>
                      <a:pt x="12" y="0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2" y="8"/>
                    </a:lnTo>
                    <a:lnTo>
                      <a:pt x="0" y="16"/>
                    </a:lnTo>
                    <a:lnTo>
                      <a:pt x="0" y="22"/>
                    </a:lnTo>
                    <a:lnTo>
                      <a:pt x="6" y="28"/>
                    </a:lnTo>
                    <a:lnTo>
                      <a:pt x="20" y="40"/>
                    </a:lnTo>
                    <a:lnTo>
                      <a:pt x="40" y="56"/>
                    </a:lnTo>
                    <a:lnTo>
                      <a:pt x="40" y="56"/>
                    </a:lnTo>
                    <a:lnTo>
                      <a:pt x="44" y="64"/>
                    </a:lnTo>
                    <a:lnTo>
                      <a:pt x="48" y="70"/>
                    </a:lnTo>
                    <a:lnTo>
                      <a:pt x="52" y="76"/>
                    </a:lnTo>
                    <a:lnTo>
                      <a:pt x="54" y="78"/>
                    </a:lnTo>
                    <a:lnTo>
                      <a:pt x="56" y="76"/>
                    </a:lnTo>
                    <a:lnTo>
                      <a:pt x="56" y="76"/>
                    </a:lnTo>
                    <a:lnTo>
                      <a:pt x="74" y="68"/>
                    </a:lnTo>
                    <a:lnTo>
                      <a:pt x="80" y="66"/>
                    </a:lnTo>
                    <a:lnTo>
                      <a:pt x="86" y="64"/>
                    </a:lnTo>
                    <a:lnTo>
                      <a:pt x="90" y="66"/>
                    </a:lnTo>
                    <a:lnTo>
                      <a:pt x="94" y="68"/>
                    </a:lnTo>
                    <a:lnTo>
                      <a:pt x="102" y="76"/>
                    </a:lnTo>
                    <a:lnTo>
                      <a:pt x="102" y="76"/>
                    </a:lnTo>
                    <a:lnTo>
                      <a:pt x="116" y="92"/>
                    </a:lnTo>
                    <a:lnTo>
                      <a:pt x="132" y="108"/>
                    </a:lnTo>
                    <a:lnTo>
                      <a:pt x="146" y="122"/>
                    </a:lnTo>
                    <a:lnTo>
                      <a:pt x="158" y="138"/>
                    </a:lnTo>
                    <a:lnTo>
                      <a:pt x="158" y="138"/>
                    </a:lnTo>
                    <a:lnTo>
                      <a:pt x="164" y="152"/>
                    </a:lnTo>
                    <a:lnTo>
                      <a:pt x="170" y="170"/>
                    </a:lnTo>
                    <a:lnTo>
                      <a:pt x="174" y="186"/>
                    </a:lnTo>
                    <a:lnTo>
                      <a:pt x="178" y="198"/>
                    </a:lnTo>
                    <a:lnTo>
                      <a:pt x="178" y="198"/>
                    </a:lnTo>
                    <a:lnTo>
                      <a:pt x="180" y="200"/>
                    </a:lnTo>
                    <a:lnTo>
                      <a:pt x="180" y="198"/>
                    </a:lnTo>
                    <a:lnTo>
                      <a:pt x="178" y="192"/>
                    </a:lnTo>
                    <a:lnTo>
                      <a:pt x="168" y="160"/>
                    </a:lnTo>
                    <a:lnTo>
                      <a:pt x="154" y="122"/>
                    </a:lnTo>
                    <a:lnTo>
                      <a:pt x="150" y="106"/>
                    </a:lnTo>
                    <a:lnTo>
                      <a:pt x="150" y="98"/>
                    </a:lnTo>
                    <a:lnTo>
                      <a:pt x="150" y="98"/>
                    </a:lnTo>
                    <a:lnTo>
                      <a:pt x="152" y="90"/>
                    </a:lnTo>
                    <a:lnTo>
                      <a:pt x="156" y="84"/>
                    </a:lnTo>
                    <a:lnTo>
                      <a:pt x="160" y="80"/>
                    </a:lnTo>
                    <a:lnTo>
                      <a:pt x="166" y="76"/>
                    </a:lnTo>
                    <a:lnTo>
                      <a:pt x="180" y="72"/>
                    </a:lnTo>
                    <a:lnTo>
                      <a:pt x="190" y="70"/>
                    </a:lnTo>
                    <a:lnTo>
                      <a:pt x="190" y="70"/>
                    </a:lnTo>
                    <a:lnTo>
                      <a:pt x="192" y="70"/>
                    </a:lnTo>
                    <a:lnTo>
                      <a:pt x="192" y="68"/>
                    </a:lnTo>
                    <a:lnTo>
                      <a:pt x="182" y="64"/>
                    </a:lnTo>
                    <a:lnTo>
                      <a:pt x="156" y="52"/>
                    </a:lnTo>
                    <a:lnTo>
                      <a:pt x="156" y="52"/>
                    </a:lnTo>
                    <a:lnTo>
                      <a:pt x="134" y="44"/>
                    </a:lnTo>
                    <a:lnTo>
                      <a:pt x="120" y="36"/>
                    </a:lnTo>
                    <a:lnTo>
                      <a:pt x="114" y="32"/>
                    </a:lnTo>
                    <a:lnTo>
                      <a:pt x="112" y="32"/>
                    </a:lnTo>
                    <a:lnTo>
                      <a:pt x="112" y="36"/>
                    </a:lnTo>
                    <a:lnTo>
                      <a:pt x="112" y="36"/>
                    </a:lnTo>
                    <a:lnTo>
                      <a:pt x="114" y="46"/>
                    </a:lnTo>
                    <a:lnTo>
                      <a:pt x="118" y="56"/>
                    </a:lnTo>
                    <a:lnTo>
                      <a:pt x="130" y="76"/>
                    </a:lnTo>
                    <a:lnTo>
                      <a:pt x="130" y="76"/>
                    </a:lnTo>
                    <a:lnTo>
                      <a:pt x="134" y="84"/>
                    </a:lnTo>
                    <a:lnTo>
                      <a:pt x="136" y="90"/>
                    </a:lnTo>
                    <a:lnTo>
                      <a:pt x="136" y="96"/>
                    </a:lnTo>
                    <a:lnTo>
                      <a:pt x="132" y="98"/>
                    </a:lnTo>
                    <a:lnTo>
                      <a:pt x="132" y="98"/>
                    </a:lnTo>
                    <a:lnTo>
                      <a:pt x="128" y="94"/>
                    </a:lnTo>
                    <a:lnTo>
                      <a:pt x="122" y="84"/>
                    </a:lnTo>
                    <a:lnTo>
                      <a:pt x="102" y="58"/>
                    </a:lnTo>
                    <a:lnTo>
                      <a:pt x="102" y="58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grpSp>
          <p:nvGrpSpPr>
            <p:cNvPr id="97" name="Group 96"/>
            <p:cNvGrpSpPr/>
            <p:nvPr/>
          </p:nvGrpSpPr>
          <p:grpSpPr>
            <a:xfrm>
              <a:off x="10869106" y="4724520"/>
              <a:ext cx="560976" cy="597650"/>
              <a:chOff x="6389688" y="4340225"/>
              <a:chExt cx="1311275" cy="1397000"/>
            </a:xfrm>
          </p:grpSpPr>
          <p:sp>
            <p:nvSpPr>
              <p:cNvPr id="98" name="Freeform 85"/>
              <p:cNvSpPr>
                <a:spLocks/>
              </p:cNvSpPr>
              <p:nvPr/>
            </p:nvSpPr>
            <p:spPr bwMode="auto">
              <a:xfrm>
                <a:off x="7153276" y="4440238"/>
                <a:ext cx="41275" cy="22225"/>
              </a:xfrm>
              <a:custGeom>
                <a:avLst/>
                <a:gdLst>
                  <a:gd name="T0" fmla="*/ 26 w 26"/>
                  <a:gd name="T1" fmla="*/ 9 h 14"/>
                  <a:gd name="T2" fmla="*/ 20 w 26"/>
                  <a:gd name="T3" fmla="*/ 0 h 14"/>
                  <a:gd name="T4" fmla="*/ 0 w 26"/>
                  <a:gd name="T5" fmla="*/ 14 h 14"/>
                  <a:gd name="T6" fmla="*/ 0 w 26"/>
                  <a:gd name="T7" fmla="*/ 14 h 14"/>
                  <a:gd name="T8" fmla="*/ 10 w 26"/>
                  <a:gd name="T9" fmla="*/ 14 h 14"/>
                  <a:gd name="T10" fmla="*/ 18 w 26"/>
                  <a:gd name="T11" fmla="*/ 11 h 14"/>
                  <a:gd name="T12" fmla="*/ 26 w 26"/>
                  <a:gd name="T13" fmla="*/ 9 h 14"/>
                  <a:gd name="T14" fmla="*/ 26 w 26"/>
                  <a:gd name="T15" fmla="*/ 9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6" h="14">
                    <a:moveTo>
                      <a:pt x="26" y="9"/>
                    </a:moveTo>
                    <a:lnTo>
                      <a:pt x="20" y="0"/>
                    </a:lnTo>
                    <a:lnTo>
                      <a:pt x="0" y="14"/>
                    </a:lnTo>
                    <a:lnTo>
                      <a:pt x="0" y="14"/>
                    </a:lnTo>
                    <a:lnTo>
                      <a:pt x="10" y="14"/>
                    </a:lnTo>
                    <a:lnTo>
                      <a:pt x="18" y="11"/>
                    </a:lnTo>
                    <a:lnTo>
                      <a:pt x="26" y="9"/>
                    </a:lnTo>
                    <a:lnTo>
                      <a:pt x="26" y="9"/>
                    </a:lnTo>
                    <a:close/>
                  </a:path>
                </a:pathLst>
              </a:custGeom>
              <a:solidFill>
                <a:srgbClr val="8F8F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9" name="Freeform 86"/>
              <p:cNvSpPr>
                <a:spLocks noEditPoints="1"/>
              </p:cNvSpPr>
              <p:nvPr/>
            </p:nvSpPr>
            <p:spPr bwMode="auto">
              <a:xfrm>
                <a:off x="6973888" y="4351338"/>
                <a:ext cx="195263" cy="120650"/>
              </a:xfrm>
              <a:custGeom>
                <a:avLst/>
                <a:gdLst>
                  <a:gd name="T0" fmla="*/ 123 w 123"/>
                  <a:gd name="T1" fmla="*/ 34 h 76"/>
                  <a:gd name="T2" fmla="*/ 123 w 123"/>
                  <a:gd name="T3" fmla="*/ 34 h 76"/>
                  <a:gd name="T4" fmla="*/ 119 w 123"/>
                  <a:gd name="T5" fmla="*/ 27 h 76"/>
                  <a:gd name="T6" fmla="*/ 113 w 123"/>
                  <a:gd name="T7" fmla="*/ 19 h 76"/>
                  <a:gd name="T8" fmla="*/ 106 w 123"/>
                  <a:gd name="T9" fmla="*/ 11 h 76"/>
                  <a:gd name="T10" fmla="*/ 106 w 123"/>
                  <a:gd name="T11" fmla="*/ 19 h 76"/>
                  <a:gd name="T12" fmla="*/ 106 w 123"/>
                  <a:gd name="T13" fmla="*/ 19 h 76"/>
                  <a:gd name="T14" fmla="*/ 100 w 123"/>
                  <a:gd name="T15" fmla="*/ 11 h 76"/>
                  <a:gd name="T16" fmla="*/ 94 w 123"/>
                  <a:gd name="T17" fmla="*/ 5 h 76"/>
                  <a:gd name="T18" fmla="*/ 88 w 123"/>
                  <a:gd name="T19" fmla="*/ 2 h 76"/>
                  <a:gd name="T20" fmla="*/ 80 w 123"/>
                  <a:gd name="T21" fmla="*/ 0 h 76"/>
                  <a:gd name="T22" fmla="*/ 73 w 123"/>
                  <a:gd name="T23" fmla="*/ 0 h 76"/>
                  <a:gd name="T24" fmla="*/ 66 w 123"/>
                  <a:gd name="T25" fmla="*/ 0 h 76"/>
                  <a:gd name="T26" fmla="*/ 51 w 123"/>
                  <a:gd name="T27" fmla="*/ 2 h 76"/>
                  <a:gd name="T28" fmla="*/ 51 w 123"/>
                  <a:gd name="T29" fmla="*/ 2 h 76"/>
                  <a:gd name="T30" fmla="*/ 45 w 123"/>
                  <a:gd name="T31" fmla="*/ 5 h 76"/>
                  <a:gd name="T32" fmla="*/ 39 w 123"/>
                  <a:gd name="T33" fmla="*/ 10 h 76"/>
                  <a:gd name="T34" fmla="*/ 34 w 123"/>
                  <a:gd name="T35" fmla="*/ 16 h 76"/>
                  <a:gd name="T36" fmla="*/ 29 w 123"/>
                  <a:gd name="T37" fmla="*/ 24 h 76"/>
                  <a:gd name="T38" fmla="*/ 25 w 123"/>
                  <a:gd name="T39" fmla="*/ 34 h 76"/>
                  <a:gd name="T40" fmla="*/ 22 w 123"/>
                  <a:gd name="T41" fmla="*/ 40 h 76"/>
                  <a:gd name="T42" fmla="*/ 22 w 123"/>
                  <a:gd name="T43" fmla="*/ 40 h 76"/>
                  <a:gd name="T44" fmla="*/ 23 w 123"/>
                  <a:gd name="T45" fmla="*/ 30 h 76"/>
                  <a:gd name="T46" fmla="*/ 26 w 123"/>
                  <a:gd name="T47" fmla="*/ 20 h 76"/>
                  <a:gd name="T48" fmla="*/ 29 w 123"/>
                  <a:gd name="T49" fmla="*/ 11 h 76"/>
                  <a:gd name="T50" fmla="*/ 29 w 123"/>
                  <a:gd name="T51" fmla="*/ 11 h 76"/>
                  <a:gd name="T52" fmla="*/ 25 w 123"/>
                  <a:gd name="T53" fmla="*/ 14 h 76"/>
                  <a:gd name="T54" fmla="*/ 20 w 123"/>
                  <a:gd name="T55" fmla="*/ 19 h 76"/>
                  <a:gd name="T56" fmla="*/ 17 w 123"/>
                  <a:gd name="T57" fmla="*/ 25 h 76"/>
                  <a:gd name="T58" fmla="*/ 16 w 123"/>
                  <a:gd name="T59" fmla="*/ 30 h 76"/>
                  <a:gd name="T60" fmla="*/ 11 w 123"/>
                  <a:gd name="T61" fmla="*/ 42 h 76"/>
                  <a:gd name="T62" fmla="*/ 9 w 123"/>
                  <a:gd name="T63" fmla="*/ 53 h 76"/>
                  <a:gd name="T64" fmla="*/ 9 w 123"/>
                  <a:gd name="T65" fmla="*/ 53 h 76"/>
                  <a:gd name="T66" fmla="*/ 6 w 123"/>
                  <a:gd name="T67" fmla="*/ 62 h 76"/>
                  <a:gd name="T68" fmla="*/ 3 w 123"/>
                  <a:gd name="T69" fmla="*/ 67 h 76"/>
                  <a:gd name="T70" fmla="*/ 0 w 123"/>
                  <a:gd name="T71" fmla="*/ 71 h 76"/>
                  <a:gd name="T72" fmla="*/ 16 w 123"/>
                  <a:gd name="T73" fmla="*/ 71 h 76"/>
                  <a:gd name="T74" fmla="*/ 16 w 123"/>
                  <a:gd name="T75" fmla="*/ 74 h 76"/>
                  <a:gd name="T76" fmla="*/ 69 w 123"/>
                  <a:gd name="T77" fmla="*/ 76 h 76"/>
                  <a:gd name="T78" fmla="*/ 123 w 123"/>
                  <a:gd name="T79" fmla="*/ 34 h 76"/>
                  <a:gd name="T80" fmla="*/ 25 w 123"/>
                  <a:gd name="T81" fmla="*/ 67 h 76"/>
                  <a:gd name="T82" fmla="*/ 25 w 123"/>
                  <a:gd name="T83" fmla="*/ 67 h 76"/>
                  <a:gd name="T84" fmla="*/ 25 w 123"/>
                  <a:gd name="T85" fmla="*/ 53 h 76"/>
                  <a:gd name="T86" fmla="*/ 45 w 123"/>
                  <a:gd name="T87" fmla="*/ 53 h 76"/>
                  <a:gd name="T88" fmla="*/ 45 w 123"/>
                  <a:gd name="T89" fmla="*/ 53 h 76"/>
                  <a:gd name="T90" fmla="*/ 36 w 123"/>
                  <a:gd name="T91" fmla="*/ 54 h 76"/>
                  <a:gd name="T92" fmla="*/ 29 w 123"/>
                  <a:gd name="T93" fmla="*/ 57 h 76"/>
                  <a:gd name="T94" fmla="*/ 26 w 123"/>
                  <a:gd name="T95" fmla="*/ 62 h 76"/>
                  <a:gd name="T96" fmla="*/ 25 w 123"/>
                  <a:gd name="T97" fmla="*/ 67 h 76"/>
                  <a:gd name="T98" fmla="*/ 25 w 123"/>
                  <a:gd name="T99" fmla="*/ 67 h 76"/>
                  <a:gd name="T100" fmla="*/ 68 w 123"/>
                  <a:gd name="T101" fmla="*/ 67 h 76"/>
                  <a:gd name="T102" fmla="*/ 68 w 123"/>
                  <a:gd name="T103" fmla="*/ 53 h 76"/>
                  <a:gd name="T104" fmla="*/ 88 w 123"/>
                  <a:gd name="T105" fmla="*/ 53 h 76"/>
                  <a:gd name="T106" fmla="*/ 88 w 123"/>
                  <a:gd name="T107" fmla="*/ 53 h 76"/>
                  <a:gd name="T108" fmla="*/ 79 w 123"/>
                  <a:gd name="T109" fmla="*/ 54 h 76"/>
                  <a:gd name="T110" fmla="*/ 74 w 123"/>
                  <a:gd name="T111" fmla="*/ 57 h 76"/>
                  <a:gd name="T112" fmla="*/ 71 w 123"/>
                  <a:gd name="T113" fmla="*/ 62 h 76"/>
                  <a:gd name="T114" fmla="*/ 69 w 123"/>
                  <a:gd name="T115" fmla="*/ 67 h 76"/>
                  <a:gd name="T116" fmla="*/ 68 w 123"/>
                  <a:gd name="T117" fmla="*/ 67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23" h="76">
                    <a:moveTo>
                      <a:pt x="123" y="34"/>
                    </a:moveTo>
                    <a:lnTo>
                      <a:pt x="123" y="34"/>
                    </a:lnTo>
                    <a:lnTo>
                      <a:pt x="119" y="27"/>
                    </a:lnTo>
                    <a:lnTo>
                      <a:pt x="113" y="19"/>
                    </a:lnTo>
                    <a:lnTo>
                      <a:pt x="106" y="11"/>
                    </a:lnTo>
                    <a:lnTo>
                      <a:pt x="106" y="19"/>
                    </a:lnTo>
                    <a:lnTo>
                      <a:pt x="106" y="19"/>
                    </a:lnTo>
                    <a:lnTo>
                      <a:pt x="100" y="11"/>
                    </a:lnTo>
                    <a:lnTo>
                      <a:pt x="94" y="5"/>
                    </a:lnTo>
                    <a:lnTo>
                      <a:pt x="88" y="2"/>
                    </a:lnTo>
                    <a:lnTo>
                      <a:pt x="80" y="0"/>
                    </a:lnTo>
                    <a:lnTo>
                      <a:pt x="73" y="0"/>
                    </a:lnTo>
                    <a:lnTo>
                      <a:pt x="66" y="0"/>
                    </a:lnTo>
                    <a:lnTo>
                      <a:pt x="51" y="2"/>
                    </a:lnTo>
                    <a:lnTo>
                      <a:pt x="51" y="2"/>
                    </a:lnTo>
                    <a:lnTo>
                      <a:pt x="45" y="5"/>
                    </a:lnTo>
                    <a:lnTo>
                      <a:pt x="39" y="10"/>
                    </a:lnTo>
                    <a:lnTo>
                      <a:pt x="34" y="16"/>
                    </a:lnTo>
                    <a:lnTo>
                      <a:pt x="29" y="24"/>
                    </a:lnTo>
                    <a:lnTo>
                      <a:pt x="25" y="34"/>
                    </a:lnTo>
                    <a:lnTo>
                      <a:pt x="22" y="40"/>
                    </a:lnTo>
                    <a:lnTo>
                      <a:pt x="22" y="40"/>
                    </a:lnTo>
                    <a:lnTo>
                      <a:pt x="23" y="30"/>
                    </a:lnTo>
                    <a:lnTo>
                      <a:pt x="26" y="20"/>
                    </a:lnTo>
                    <a:lnTo>
                      <a:pt x="29" y="11"/>
                    </a:lnTo>
                    <a:lnTo>
                      <a:pt x="29" y="11"/>
                    </a:lnTo>
                    <a:lnTo>
                      <a:pt x="25" y="14"/>
                    </a:lnTo>
                    <a:lnTo>
                      <a:pt x="20" y="19"/>
                    </a:lnTo>
                    <a:lnTo>
                      <a:pt x="17" y="25"/>
                    </a:lnTo>
                    <a:lnTo>
                      <a:pt x="16" y="30"/>
                    </a:lnTo>
                    <a:lnTo>
                      <a:pt x="11" y="42"/>
                    </a:lnTo>
                    <a:lnTo>
                      <a:pt x="9" y="53"/>
                    </a:lnTo>
                    <a:lnTo>
                      <a:pt x="9" y="53"/>
                    </a:lnTo>
                    <a:lnTo>
                      <a:pt x="6" y="62"/>
                    </a:lnTo>
                    <a:lnTo>
                      <a:pt x="3" y="67"/>
                    </a:lnTo>
                    <a:lnTo>
                      <a:pt x="0" y="71"/>
                    </a:lnTo>
                    <a:lnTo>
                      <a:pt x="16" y="71"/>
                    </a:lnTo>
                    <a:lnTo>
                      <a:pt x="16" y="74"/>
                    </a:lnTo>
                    <a:lnTo>
                      <a:pt x="69" y="76"/>
                    </a:lnTo>
                    <a:lnTo>
                      <a:pt x="123" y="34"/>
                    </a:lnTo>
                    <a:close/>
                    <a:moveTo>
                      <a:pt x="25" y="67"/>
                    </a:moveTo>
                    <a:lnTo>
                      <a:pt x="25" y="67"/>
                    </a:lnTo>
                    <a:lnTo>
                      <a:pt x="25" y="53"/>
                    </a:lnTo>
                    <a:lnTo>
                      <a:pt x="45" y="53"/>
                    </a:lnTo>
                    <a:lnTo>
                      <a:pt x="45" y="53"/>
                    </a:lnTo>
                    <a:lnTo>
                      <a:pt x="36" y="54"/>
                    </a:lnTo>
                    <a:lnTo>
                      <a:pt x="29" y="57"/>
                    </a:lnTo>
                    <a:lnTo>
                      <a:pt x="26" y="62"/>
                    </a:lnTo>
                    <a:lnTo>
                      <a:pt x="25" y="67"/>
                    </a:lnTo>
                    <a:lnTo>
                      <a:pt x="25" y="67"/>
                    </a:lnTo>
                    <a:close/>
                    <a:moveTo>
                      <a:pt x="68" y="67"/>
                    </a:moveTo>
                    <a:lnTo>
                      <a:pt x="68" y="53"/>
                    </a:lnTo>
                    <a:lnTo>
                      <a:pt x="88" y="53"/>
                    </a:lnTo>
                    <a:lnTo>
                      <a:pt x="88" y="53"/>
                    </a:lnTo>
                    <a:lnTo>
                      <a:pt x="79" y="54"/>
                    </a:lnTo>
                    <a:lnTo>
                      <a:pt x="74" y="57"/>
                    </a:lnTo>
                    <a:lnTo>
                      <a:pt x="71" y="62"/>
                    </a:lnTo>
                    <a:lnTo>
                      <a:pt x="69" y="67"/>
                    </a:lnTo>
                    <a:lnTo>
                      <a:pt x="68" y="67"/>
                    </a:lnTo>
                    <a:close/>
                  </a:path>
                </a:pathLst>
              </a:custGeom>
              <a:solidFill>
                <a:srgbClr val="8F8F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0" name="Freeform 87"/>
              <p:cNvSpPr>
                <a:spLocks/>
              </p:cNvSpPr>
              <p:nvPr/>
            </p:nvSpPr>
            <p:spPr bwMode="auto">
              <a:xfrm>
                <a:off x="7081838" y="4435475"/>
                <a:ext cx="31750" cy="22225"/>
              </a:xfrm>
              <a:custGeom>
                <a:avLst/>
                <a:gdLst>
                  <a:gd name="T0" fmla="*/ 20 w 20"/>
                  <a:gd name="T1" fmla="*/ 0 h 14"/>
                  <a:gd name="T2" fmla="*/ 0 w 20"/>
                  <a:gd name="T3" fmla="*/ 0 h 14"/>
                  <a:gd name="T4" fmla="*/ 0 w 20"/>
                  <a:gd name="T5" fmla="*/ 14 h 14"/>
                  <a:gd name="T6" fmla="*/ 1 w 20"/>
                  <a:gd name="T7" fmla="*/ 14 h 14"/>
                  <a:gd name="T8" fmla="*/ 1 w 20"/>
                  <a:gd name="T9" fmla="*/ 14 h 14"/>
                  <a:gd name="T10" fmla="*/ 3 w 20"/>
                  <a:gd name="T11" fmla="*/ 9 h 14"/>
                  <a:gd name="T12" fmla="*/ 6 w 20"/>
                  <a:gd name="T13" fmla="*/ 4 h 14"/>
                  <a:gd name="T14" fmla="*/ 11 w 20"/>
                  <a:gd name="T15" fmla="*/ 1 h 14"/>
                  <a:gd name="T16" fmla="*/ 20 w 20"/>
                  <a:gd name="T17" fmla="*/ 0 h 14"/>
                  <a:gd name="T18" fmla="*/ 20 w 20"/>
                  <a:gd name="T19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" h="14">
                    <a:moveTo>
                      <a:pt x="20" y="0"/>
                    </a:moveTo>
                    <a:lnTo>
                      <a:pt x="0" y="0"/>
                    </a:lnTo>
                    <a:lnTo>
                      <a:pt x="0" y="14"/>
                    </a:lnTo>
                    <a:lnTo>
                      <a:pt x="1" y="14"/>
                    </a:lnTo>
                    <a:lnTo>
                      <a:pt x="1" y="14"/>
                    </a:lnTo>
                    <a:lnTo>
                      <a:pt x="3" y="9"/>
                    </a:lnTo>
                    <a:lnTo>
                      <a:pt x="6" y="4"/>
                    </a:lnTo>
                    <a:lnTo>
                      <a:pt x="11" y="1"/>
                    </a:lnTo>
                    <a:lnTo>
                      <a:pt x="20" y="0"/>
                    </a:lnTo>
                    <a:lnTo>
                      <a:pt x="2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1" name="Freeform 88"/>
              <p:cNvSpPr>
                <a:spLocks/>
              </p:cNvSpPr>
              <p:nvPr/>
            </p:nvSpPr>
            <p:spPr bwMode="auto">
              <a:xfrm>
                <a:off x="7013576" y="4435475"/>
                <a:ext cx="31750" cy="22225"/>
              </a:xfrm>
              <a:custGeom>
                <a:avLst/>
                <a:gdLst>
                  <a:gd name="T0" fmla="*/ 0 w 20"/>
                  <a:gd name="T1" fmla="*/ 14 h 14"/>
                  <a:gd name="T2" fmla="*/ 0 w 20"/>
                  <a:gd name="T3" fmla="*/ 14 h 14"/>
                  <a:gd name="T4" fmla="*/ 0 w 20"/>
                  <a:gd name="T5" fmla="*/ 14 h 14"/>
                  <a:gd name="T6" fmla="*/ 1 w 20"/>
                  <a:gd name="T7" fmla="*/ 9 h 14"/>
                  <a:gd name="T8" fmla="*/ 4 w 20"/>
                  <a:gd name="T9" fmla="*/ 4 h 14"/>
                  <a:gd name="T10" fmla="*/ 11 w 20"/>
                  <a:gd name="T11" fmla="*/ 1 h 14"/>
                  <a:gd name="T12" fmla="*/ 20 w 20"/>
                  <a:gd name="T13" fmla="*/ 0 h 14"/>
                  <a:gd name="T14" fmla="*/ 0 w 20"/>
                  <a:gd name="T15" fmla="*/ 0 h 14"/>
                  <a:gd name="T16" fmla="*/ 0 w 20"/>
                  <a:gd name="T17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0" h="14">
                    <a:moveTo>
                      <a:pt x="0" y="14"/>
                    </a:moveTo>
                    <a:lnTo>
                      <a:pt x="0" y="14"/>
                    </a:lnTo>
                    <a:lnTo>
                      <a:pt x="0" y="14"/>
                    </a:lnTo>
                    <a:lnTo>
                      <a:pt x="1" y="9"/>
                    </a:lnTo>
                    <a:lnTo>
                      <a:pt x="4" y="4"/>
                    </a:lnTo>
                    <a:lnTo>
                      <a:pt x="11" y="1"/>
                    </a:lnTo>
                    <a:lnTo>
                      <a:pt x="20" y="0"/>
                    </a:lnTo>
                    <a:lnTo>
                      <a:pt x="0" y="0"/>
                    </a:lnTo>
                    <a:lnTo>
                      <a:pt x="0" y="14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2" name="Freeform 89"/>
              <p:cNvSpPr>
                <a:spLocks noEditPoints="1"/>
              </p:cNvSpPr>
              <p:nvPr/>
            </p:nvSpPr>
            <p:spPr bwMode="auto">
              <a:xfrm>
                <a:off x="6389688" y="4340225"/>
                <a:ext cx="1311275" cy="1397000"/>
              </a:xfrm>
              <a:custGeom>
                <a:avLst/>
                <a:gdLst>
                  <a:gd name="T0" fmla="*/ 743 w 826"/>
                  <a:gd name="T1" fmla="*/ 236 h 880"/>
                  <a:gd name="T2" fmla="*/ 561 w 826"/>
                  <a:gd name="T3" fmla="*/ 88 h 880"/>
                  <a:gd name="T4" fmla="*/ 508 w 826"/>
                  <a:gd name="T5" fmla="*/ 78 h 880"/>
                  <a:gd name="T6" fmla="*/ 507 w 826"/>
                  <a:gd name="T7" fmla="*/ 66 h 880"/>
                  <a:gd name="T8" fmla="*/ 498 w 826"/>
                  <a:gd name="T9" fmla="*/ 35 h 880"/>
                  <a:gd name="T10" fmla="*/ 428 w 826"/>
                  <a:gd name="T11" fmla="*/ 0 h 880"/>
                  <a:gd name="T12" fmla="*/ 370 w 826"/>
                  <a:gd name="T13" fmla="*/ 61 h 880"/>
                  <a:gd name="T14" fmla="*/ 347 w 826"/>
                  <a:gd name="T15" fmla="*/ 92 h 880"/>
                  <a:gd name="T16" fmla="*/ 382 w 826"/>
                  <a:gd name="T17" fmla="*/ 97 h 880"/>
                  <a:gd name="T18" fmla="*/ 388 w 826"/>
                  <a:gd name="T19" fmla="*/ 114 h 880"/>
                  <a:gd name="T20" fmla="*/ 388 w 826"/>
                  <a:gd name="T21" fmla="*/ 140 h 880"/>
                  <a:gd name="T22" fmla="*/ 396 w 826"/>
                  <a:gd name="T23" fmla="*/ 154 h 880"/>
                  <a:gd name="T24" fmla="*/ 416 w 826"/>
                  <a:gd name="T25" fmla="*/ 174 h 880"/>
                  <a:gd name="T26" fmla="*/ 413 w 826"/>
                  <a:gd name="T27" fmla="*/ 185 h 880"/>
                  <a:gd name="T28" fmla="*/ 317 w 826"/>
                  <a:gd name="T29" fmla="*/ 157 h 880"/>
                  <a:gd name="T30" fmla="*/ 305 w 826"/>
                  <a:gd name="T31" fmla="*/ 152 h 880"/>
                  <a:gd name="T32" fmla="*/ 283 w 826"/>
                  <a:gd name="T33" fmla="*/ 131 h 880"/>
                  <a:gd name="T34" fmla="*/ 199 w 826"/>
                  <a:gd name="T35" fmla="*/ 97 h 880"/>
                  <a:gd name="T36" fmla="*/ 228 w 826"/>
                  <a:gd name="T37" fmla="*/ 169 h 880"/>
                  <a:gd name="T38" fmla="*/ 225 w 826"/>
                  <a:gd name="T39" fmla="*/ 180 h 880"/>
                  <a:gd name="T40" fmla="*/ 206 w 826"/>
                  <a:gd name="T41" fmla="*/ 209 h 880"/>
                  <a:gd name="T42" fmla="*/ 78 w 826"/>
                  <a:gd name="T43" fmla="*/ 542 h 880"/>
                  <a:gd name="T44" fmla="*/ 64 w 826"/>
                  <a:gd name="T45" fmla="*/ 544 h 880"/>
                  <a:gd name="T46" fmla="*/ 57 w 826"/>
                  <a:gd name="T47" fmla="*/ 604 h 880"/>
                  <a:gd name="T48" fmla="*/ 29 w 826"/>
                  <a:gd name="T49" fmla="*/ 741 h 880"/>
                  <a:gd name="T50" fmla="*/ 115 w 826"/>
                  <a:gd name="T51" fmla="*/ 558 h 880"/>
                  <a:gd name="T52" fmla="*/ 206 w 826"/>
                  <a:gd name="T53" fmla="*/ 568 h 880"/>
                  <a:gd name="T54" fmla="*/ 217 w 826"/>
                  <a:gd name="T55" fmla="*/ 578 h 880"/>
                  <a:gd name="T56" fmla="*/ 222 w 826"/>
                  <a:gd name="T57" fmla="*/ 880 h 880"/>
                  <a:gd name="T58" fmla="*/ 257 w 826"/>
                  <a:gd name="T59" fmla="*/ 576 h 880"/>
                  <a:gd name="T60" fmla="*/ 276 w 826"/>
                  <a:gd name="T61" fmla="*/ 296 h 880"/>
                  <a:gd name="T62" fmla="*/ 380 w 826"/>
                  <a:gd name="T63" fmla="*/ 516 h 880"/>
                  <a:gd name="T64" fmla="*/ 447 w 826"/>
                  <a:gd name="T65" fmla="*/ 607 h 880"/>
                  <a:gd name="T66" fmla="*/ 411 w 826"/>
                  <a:gd name="T67" fmla="*/ 518 h 880"/>
                  <a:gd name="T68" fmla="*/ 421 w 826"/>
                  <a:gd name="T69" fmla="*/ 502 h 880"/>
                  <a:gd name="T70" fmla="*/ 407 w 826"/>
                  <a:gd name="T71" fmla="*/ 501 h 880"/>
                  <a:gd name="T72" fmla="*/ 283 w 826"/>
                  <a:gd name="T73" fmla="*/ 195 h 880"/>
                  <a:gd name="T74" fmla="*/ 293 w 826"/>
                  <a:gd name="T75" fmla="*/ 217 h 880"/>
                  <a:gd name="T76" fmla="*/ 417 w 826"/>
                  <a:gd name="T77" fmla="*/ 252 h 880"/>
                  <a:gd name="T78" fmla="*/ 471 w 826"/>
                  <a:gd name="T79" fmla="*/ 248 h 880"/>
                  <a:gd name="T80" fmla="*/ 482 w 826"/>
                  <a:gd name="T81" fmla="*/ 289 h 880"/>
                  <a:gd name="T82" fmla="*/ 496 w 826"/>
                  <a:gd name="T83" fmla="*/ 431 h 880"/>
                  <a:gd name="T84" fmla="*/ 612 w 826"/>
                  <a:gd name="T85" fmla="*/ 411 h 880"/>
                  <a:gd name="T86" fmla="*/ 618 w 826"/>
                  <a:gd name="T87" fmla="*/ 456 h 880"/>
                  <a:gd name="T88" fmla="*/ 604 w 826"/>
                  <a:gd name="T89" fmla="*/ 499 h 880"/>
                  <a:gd name="T90" fmla="*/ 595 w 826"/>
                  <a:gd name="T91" fmla="*/ 616 h 880"/>
                  <a:gd name="T92" fmla="*/ 581 w 826"/>
                  <a:gd name="T93" fmla="*/ 698 h 880"/>
                  <a:gd name="T94" fmla="*/ 513 w 826"/>
                  <a:gd name="T95" fmla="*/ 732 h 880"/>
                  <a:gd name="T96" fmla="*/ 516 w 826"/>
                  <a:gd name="T97" fmla="*/ 763 h 880"/>
                  <a:gd name="T98" fmla="*/ 596 w 826"/>
                  <a:gd name="T99" fmla="*/ 764 h 880"/>
                  <a:gd name="T100" fmla="*/ 629 w 826"/>
                  <a:gd name="T101" fmla="*/ 780 h 880"/>
                  <a:gd name="T102" fmla="*/ 602 w 826"/>
                  <a:gd name="T103" fmla="*/ 827 h 880"/>
                  <a:gd name="T104" fmla="*/ 686 w 826"/>
                  <a:gd name="T105" fmla="*/ 807 h 880"/>
                  <a:gd name="T106" fmla="*/ 704 w 826"/>
                  <a:gd name="T107" fmla="*/ 783 h 880"/>
                  <a:gd name="T108" fmla="*/ 700 w 826"/>
                  <a:gd name="T109" fmla="*/ 619 h 880"/>
                  <a:gd name="T110" fmla="*/ 746 w 826"/>
                  <a:gd name="T111" fmla="*/ 447 h 880"/>
                  <a:gd name="T112" fmla="*/ 784 w 826"/>
                  <a:gd name="T113" fmla="*/ 391 h 880"/>
                  <a:gd name="T114" fmla="*/ 820 w 826"/>
                  <a:gd name="T115" fmla="*/ 347 h 880"/>
                  <a:gd name="T116" fmla="*/ 481 w 826"/>
                  <a:gd name="T117" fmla="*/ 77 h 880"/>
                  <a:gd name="T118" fmla="*/ 377 w 826"/>
                  <a:gd name="T119" fmla="*/ 60 h 880"/>
                  <a:gd name="T120" fmla="*/ 390 w 826"/>
                  <a:gd name="T121" fmla="*/ 47 h 880"/>
                  <a:gd name="T122" fmla="*/ 441 w 826"/>
                  <a:gd name="T123" fmla="*/ 7 h 880"/>
                  <a:gd name="T124" fmla="*/ 491 w 826"/>
                  <a:gd name="T125" fmla="*/ 41 h 8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826" h="880">
                    <a:moveTo>
                      <a:pt x="824" y="330"/>
                    </a:moveTo>
                    <a:lnTo>
                      <a:pt x="824" y="330"/>
                    </a:lnTo>
                    <a:lnTo>
                      <a:pt x="821" y="322"/>
                    </a:lnTo>
                    <a:lnTo>
                      <a:pt x="815" y="311"/>
                    </a:lnTo>
                    <a:lnTo>
                      <a:pt x="806" y="299"/>
                    </a:lnTo>
                    <a:lnTo>
                      <a:pt x="797" y="286"/>
                    </a:lnTo>
                    <a:lnTo>
                      <a:pt x="774" y="263"/>
                    </a:lnTo>
                    <a:lnTo>
                      <a:pt x="754" y="245"/>
                    </a:lnTo>
                    <a:lnTo>
                      <a:pt x="754" y="245"/>
                    </a:lnTo>
                    <a:lnTo>
                      <a:pt x="743" y="236"/>
                    </a:lnTo>
                    <a:lnTo>
                      <a:pt x="730" y="223"/>
                    </a:lnTo>
                    <a:lnTo>
                      <a:pt x="700" y="189"/>
                    </a:lnTo>
                    <a:lnTo>
                      <a:pt x="669" y="152"/>
                    </a:lnTo>
                    <a:lnTo>
                      <a:pt x="639" y="123"/>
                    </a:lnTo>
                    <a:lnTo>
                      <a:pt x="639" y="123"/>
                    </a:lnTo>
                    <a:lnTo>
                      <a:pt x="627" y="112"/>
                    </a:lnTo>
                    <a:lnTo>
                      <a:pt x="613" y="104"/>
                    </a:lnTo>
                    <a:lnTo>
                      <a:pt x="599" y="97"/>
                    </a:lnTo>
                    <a:lnTo>
                      <a:pt x="585" y="92"/>
                    </a:lnTo>
                    <a:lnTo>
                      <a:pt x="561" y="88"/>
                    </a:lnTo>
                    <a:lnTo>
                      <a:pt x="547" y="84"/>
                    </a:lnTo>
                    <a:lnTo>
                      <a:pt x="547" y="84"/>
                    </a:lnTo>
                    <a:lnTo>
                      <a:pt x="522" y="83"/>
                    </a:lnTo>
                    <a:lnTo>
                      <a:pt x="522" y="83"/>
                    </a:lnTo>
                    <a:lnTo>
                      <a:pt x="519" y="80"/>
                    </a:lnTo>
                    <a:lnTo>
                      <a:pt x="516" y="78"/>
                    </a:lnTo>
                    <a:lnTo>
                      <a:pt x="510" y="78"/>
                    </a:lnTo>
                    <a:lnTo>
                      <a:pt x="510" y="78"/>
                    </a:lnTo>
                    <a:lnTo>
                      <a:pt x="508" y="78"/>
                    </a:lnTo>
                    <a:lnTo>
                      <a:pt x="508" y="78"/>
                    </a:lnTo>
                    <a:lnTo>
                      <a:pt x="508" y="77"/>
                    </a:lnTo>
                    <a:lnTo>
                      <a:pt x="508" y="77"/>
                    </a:lnTo>
                    <a:lnTo>
                      <a:pt x="518" y="74"/>
                    </a:lnTo>
                    <a:lnTo>
                      <a:pt x="518" y="74"/>
                    </a:lnTo>
                    <a:lnTo>
                      <a:pt x="519" y="72"/>
                    </a:lnTo>
                    <a:lnTo>
                      <a:pt x="518" y="72"/>
                    </a:lnTo>
                    <a:lnTo>
                      <a:pt x="516" y="71"/>
                    </a:lnTo>
                    <a:lnTo>
                      <a:pt x="516" y="71"/>
                    </a:lnTo>
                    <a:lnTo>
                      <a:pt x="507" y="66"/>
                    </a:lnTo>
                    <a:lnTo>
                      <a:pt x="507" y="66"/>
                    </a:lnTo>
                    <a:lnTo>
                      <a:pt x="505" y="61"/>
                    </a:lnTo>
                    <a:lnTo>
                      <a:pt x="505" y="60"/>
                    </a:lnTo>
                    <a:lnTo>
                      <a:pt x="505" y="60"/>
                    </a:lnTo>
                    <a:lnTo>
                      <a:pt x="507" y="58"/>
                    </a:lnTo>
                    <a:lnTo>
                      <a:pt x="507" y="55"/>
                    </a:lnTo>
                    <a:lnTo>
                      <a:pt x="507" y="55"/>
                    </a:lnTo>
                    <a:lnTo>
                      <a:pt x="501" y="38"/>
                    </a:lnTo>
                    <a:lnTo>
                      <a:pt x="501" y="38"/>
                    </a:lnTo>
                    <a:lnTo>
                      <a:pt x="499" y="37"/>
                    </a:lnTo>
                    <a:lnTo>
                      <a:pt x="498" y="35"/>
                    </a:lnTo>
                    <a:lnTo>
                      <a:pt x="496" y="37"/>
                    </a:lnTo>
                    <a:lnTo>
                      <a:pt x="496" y="37"/>
                    </a:lnTo>
                    <a:lnTo>
                      <a:pt x="491" y="27"/>
                    </a:lnTo>
                    <a:lnTo>
                      <a:pt x="487" y="20"/>
                    </a:lnTo>
                    <a:lnTo>
                      <a:pt x="481" y="14"/>
                    </a:lnTo>
                    <a:lnTo>
                      <a:pt x="474" y="9"/>
                    </a:lnTo>
                    <a:lnTo>
                      <a:pt x="467" y="4"/>
                    </a:lnTo>
                    <a:lnTo>
                      <a:pt x="456" y="3"/>
                    </a:lnTo>
                    <a:lnTo>
                      <a:pt x="444" y="0"/>
                    </a:lnTo>
                    <a:lnTo>
                      <a:pt x="428" y="0"/>
                    </a:lnTo>
                    <a:lnTo>
                      <a:pt x="428" y="0"/>
                    </a:lnTo>
                    <a:lnTo>
                      <a:pt x="421" y="0"/>
                    </a:lnTo>
                    <a:lnTo>
                      <a:pt x="413" y="1"/>
                    </a:lnTo>
                    <a:lnTo>
                      <a:pt x="407" y="4"/>
                    </a:lnTo>
                    <a:lnTo>
                      <a:pt x="402" y="6"/>
                    </a:lnTo>
                    <a:lnTo>
                      <a:pt x="391" y="14"/>
                    </a:lnTo>
                    <a:lnTo>
                      <a:pt x="385" y="23"/>
                    </a:lnTo>
                    <a:lnTo>
                      <a:pt x="379" y="34"/>
                    </a:lnTo>
                    <a:lnTo>
                      <a:pt x="376" y="43"/>
                    </a:lnTo>
                    <a:lnTo>
                      <a:pt x="370" y="61"/>
                    </a:lnTo>
                    <a:lnTo>
                      <a:pt x="370" y="61"/>
                    </a:lnTo>
                    <a:lnTo>
                      <a:pt x="365" y="72"/>
                    </a:lnTo>
                    <a:lnTo>
                      <a:pt x="360" y="78"/>
                    </a:lnTo>
                    <a:lnTo>
                      <a:pt x="354" y="81"/>
                    </a:lnTo>
                    <a:lnTo>
                      <a:pt x="350" y="83"/>
                    </a:lnTo>
                    <a:lnTo>
                      <a:pt x="350" y="83"/>
                    </a:lnTo>
                    <a:lnTo>
                      <a:pt x="347" y="84"/>
                    </a:lnTo>
                    <a:lnTo>
                      <a:pt x="347" y="88"/>
                    </a:lnTo>
                    <a:lnTo>
                      <a:pt x="347" y="92"/>
                    </a:lnTo>
                    <a:lnTo>
                      <a:pt x="347" y="92"/>
                    </a:lnTo>
                    <a:lnTo>
                      <a:pt x="350" y="94"/>
                    </a:lnTo>
                    <a:lnTo>
                      <a:pt x="360" y="92"/>
                    </a:lnTo>
                    <a:lnTo>
                      <a:pt x="360" y="92"/>
                    </a:lnTo>
                    <a:lnTo>
                      <a:pt x="373" y="89"/>
                    </a:lnTo>
                    <a:lnTo>
                      <a:pt x="377" y="88"/>
                    </a:lnTo>
                    <a:lnTo>
                      <a:pt x="377" y="88"/>
                    </a:lnTo>
                    <a:lnTo>
                      <a:pt x="377" y="91"/>
                    </a:lnTo>
                    <a:lnTo>
                      <a:pt x="377" y="91"/>
                    </a:lnTo>
                    <a:lnTo>
                      <a:pt x="379" y="94"/>
                    </a:lnTo>
                    <a:lnTo>
                      <a:pt x="382" y="97"/>
                    </a:lnTo>
                    <a:lnTo>
                      <a:pt x="382" y="97"/>
                    </a:lnTo>
                    <a:lnTo>
                      <a:pt x="384" y="100"/>
                    </a:lnTo>
                    <a:lnTo>
                      <a:pt x="384" y="103"/>
                    </a:lnTo>
                    <a:lnTo>
                      <a:pt x="384" y="108"/>
                    </a:lnTo>
                    <a:lnTo>
                      <a:pt x="384" y="108"/>
                    </a:lnTo>
                    <a:lnTo>
                      <a:pt x="384" y="109"/>
                    </a:lnTo>
                    <a:lnTo>
                      <a:pt x="385" y="111"/>
                    </a:lnTo>
                    <a:lnTo>
                      <a:pt x="388" y="112"/>
                    </a:lnTo>
                    <a:lnTo>
                      <a:pt x="388" y="112"/>
                    </a:lnTo>
                    <a:lnTo>
                      <a:pt x="388" y="114"/>
                    </a:lnTo>
                    <a:lnTo>
                      <a:pt x="387" y="117"/>
                    </a:lnTo>
                    <a:lnTo>
                      <a:pt x="382" y="125"/>
                    </a:lnTo>
                    <a:lnTo>
                      <a:pt x="382" y="125"/>
                    </a:lnTo>
                    <a:lnTo>
                      <a:pt x="379" y="131"/>
                    </a:lnTo>
                    <a:lnTo>
                      <a:pt x="377" y="134"/>
                    </a:lnTo>
                    <a:lnTo>
                      <a:pt x="379" y="135"/>
                    </a:lnTo>
                    <a:lnTo>
                      <a:pt x="379" y="135"/>
                    </a:lnTo>
                    <a:lnTo>
                      <a:pt x="380" y="137"/>
                    </a:lnTo>
                    <a:lnTo>
                      <a:pt x="384" y="138"/>
                    </a:lnTo>
                    <a:lnTo>
                      <a:pt x="388" y="140"/>
                    </a:lnTo>
                    <a:lnTo>
                      <a:pt x="388" y="140"/>
                    </a:lnTo>
                    <a:lnTo>
                      <a:pt x="391" y="140"/>
                    </a:lnTo>
                    <a:lnTo>
                      <a:pt x="391" y="145"/>
                    </a:lnTo>
                    <a:lnTo>
                      <a:pt x="391" y="145"/>
                    </a:lnTo>
                    <a:lnTo>
                      <a:pt x="393" y="148"/>
                    </a:lnTo>
                    <a:lnTo>
                      <a:pt x="396" y="149"/>
                    </a:lnTo>
                    <a:lnTo>
                      <a:pt x="396" y="149"/>
                    </a:lnTo>
                    <a:lnTo>
                      <a:pt x="397" y="151"/>
                    </a:lnTo>
                    <a:lnTo>
                      <a:pt x="396" y="154"/>
                    </a:lnTo>
                    <a:lnTo>
                      <a:pt x="396" y="154"/>
                    </a:lnTo>
                    <a:lnTo>
                      <a:pt x="396" y="155"/>
                    </a:lnTo>
                    <a:lnTo>
                      <a:pt x="397" y="158"/>
                    </a:lnTo>
                    <a:lnTo>
                      <a:pt x="404" y="162"/>
                    </a:lnTo>
                    <a:lnTo>
                      <a:pt x="404" y="162"/>
                    </a:lnTo>
                    <a:lnTo>
                      <a:pt x="405" y="163"/>
                    </a:lnTo>
                    <a:lnTo>
                      <a:pt x="407" y="166"/>
                    </a:lnTo>
                    <a:lnTo>
                      <a:pt x="410" y="172"/>
                    </a:lnTo>
                    <a:lnTo>
                      <a:pt x="410" y="172"/>
                    </a:lnTo>
                    <a:lnTo>
                      <a:pt x="413" y="174"/>
                    </a:lnTo>
                    <a:lnTo>
                      <a:pt x="416" y="174"/>
                    </a:lnTo>
                    <a:lnTo>
                      <a:pt x="425" y="171"/>
                    </a:lnTo>
                    <a:lnTo>
                      <a:pt x="425" y="171"/>
                    </a:lnTo>
                    <a:lnTo>
                      <a:pt x="431" y="169"/>
                    </a:lnTo>
                    <a:lnTo>
                      <a:pt x="437" y="169"/>
                    </a:lnTo>
                    <a:lnTo>
                      <a:pt x="437" y="169"/>
                    </a:lnTo>
                    <a:lnTo>
                      <a:pt x="436" y="171"/>
                    </a:lnTo>
                    <a:lnTo>
                      <a:pt x="431" y="175"/>
                    </a:lnTo>
                    <a:lnTo>
                      <a:pt x="424" y="178"/>
                    </a:lnTo>
                    <a:lnTo>
                      <a:pt x="413" y="185"/>
                    </a:lnTo>
                    <a:lnTo>
                      <a:pt x="413" y="185"/>
                    </a:lnTo>
                    <a:lnTo>
                      <a:pt x="405" y="186"/>
                    </a:lnTo>
                    <a:lnTo>
                      <a:pt x="399" y="186"/>
                    </a:lnTo>
                    <a:lnTo>
                      <a:pt x="387" y="185"/>
                    </a:lnTo>
                    <a:lnTo>
                      <a:pt x="377" y="182"/>
                    </a:lnTo>
                    <a:lnTo>
                      <a:pt x="374" y="182"/>
                    </a:lnTo>
                    <a:lnTo>
                      <a:pt x="339" y="168"/>
                    </a:lnTo>
                    <a:lnTo>
                      <a:pt x="339" y="168"/>
                    </a:lnTo>
                    <a:lnTo>
                      <a:pt x="320" y="158"/>
                    </a:lnTo>
                    <a:lnTo>
                      <a:pt x="320" y="158"/>
                    </a:lnTo>
                    <a:lnTo>
                      <a:pt x="317" y="157"/>
                    </a:lnTo>
                    <a:lnTo>
                      <a:pt x="316" y="157"/>
                    </a:lnTo>
                    <a:lnTo>
                      <a:pt x="316" y="157"/>
                    </a:lnTo>
                    <a:lnTo>
                      <a:pt x="316" y="157"/>
                    </a:lnTo>
                    <a:lnTo>
                      <a:pt x="316" y="157"/>
                    </a:lnTo>
                    <a:lnTo>
                      <a:pt x="314" y="158"/>
                    </a:lnTo>
                    <a:lnTo>
                      <a:pt x="311" y="162"/>
                    </a:lnTo>
                    <a:lnTo>
                      <a:pt x="311" y="162"/>
                    </a:lnTo>
                    <a:lnTo>
                      <a:pt x="302" y="152"/>
                    </a:lnTo>
                    <a:lnTo>
                      <a:pt x="302" y="152"/>
                    </a:lnTo>
                    <a:lnTo>
                      <a:pt x="305" y="152"/>
                    </a:lnTo>
                    <a:lnTo>
                      <a:pt x="306" y="149"/>
                    </a:lnTo>
                    <a:lnTo>
                      <a:pt x="306" y="120"/>
                    </a:lnTo>
                    <a:lnTo>
                      <a:pt x="306" y="120"/>
                    </a:lnTo>
                    <a:lnTo>
                      <a:pt x="305" y="120"/>
                    </a:lnTo>
                    <a:lnTo>
                      <a:pt x="303" y="118"/>
                    </a:lnTo>
                    <a:lnTo>
                      <a:pt x="300" y="118"/>
                    </a:lnTo>
                    <a:lnTo>
                      <a:pt x="293" y="128"/>
                    </a:lnTo>
                    <a:lnTo>
                      <a:pt x="288" y="128"/>
                    </a:lnTo>
                    <a:lnTo>
                      <a:pt x="288" y="131"/>
                    </a:lnTo>
                    <a:lnTo>
                      <a:pt x="283" y="131"/>
                    </a:lnTo>
                    <a:lnTo>
                      <a:pt x="273" y="81"/>
                    </a:lnTo>
                    <a:lnTo>
                      <a:pt x="273" y="81"/>
                    </a:lnTo>
                    <a:lnTo>
                      <a:pt x="273" y="80"/>
                    </a:lnTo>
                    <a:lnTo>
                      <a:pt x="269" y="78"/>
                    </a:lnTo>
                    <a:lnTo>
                      <a:pt x="215" y="81"/>
                    </a:lnTo>
                    <a:lnTo>
                      <a:pt x="215" y="81"/>
                    </a:lnTo>
                    <a:lnTo>
                      <a:pt x="212" y="81"/>
                    </a:lnTo>
                    <a:lnTo>
                      <a:pt x="212" y="84"/>
                    </a:lnTo>
                    <a:lnTo>
                      <a:pt x="212" y="97"/>
                    </a:lnTo>
                    <a:lnTo>
                      <a:pt x="199" y="97"/>
                    </a:lnTo>
                    <a:lnTo>
                      <a:pt x="212" y="138"/>
                    </a:lnTo>
                    <a:lnTo>
                      <a:pt x="212" y="162"/>
                    </a:lnTo>
                    <a:lnTo>
                      <a:pt x="212" y="162"/>
                    </a:lnTo>
                    <a:lnTo>
                      <a:pt x="214" y="165"/>
                    </a:lnTo>
                    <a:lnTo>
                      <a:pt x="214" y="165"/>
                    </a:lnTo>
                    <a:lnTo>
                      <a:pt x="215" y="165"/>
                    </a:lnTo>
                    <a:lnTo>
                      <a:pt x="239" y="165"/>
                    </a:lnTo>
                    <a:lnTo>
                      <a:pt x="239" y="169"/>
                    </a:lnTo>
                    <a:lnTo>
                      <a:pt x="228" y="169"/>
                    </a:lnTo>
                    <a:lnTo>
                      <a:pt x="228" y="169"/>
                    </a:lnTo>
                    <a:lnTo>
                      <a:pt x="225" y="171"/>
                    </a:lnTo>
                    <a:lnTo>
                      <a:pt x="223" y="174"/>
                    </a:lnTo>
                    <a:lnTo>
                      <a:pt x="223" y="174"/>
                    </a:lnTo>
                    <a:lnTo>
                      <a:pt x="225" y="177"/>
                    </a:lnTo>
                    <a:lnTo>
                      <a:pt x="228" y="178"/>
                    </a:lnTo>
                    <a:lnTo>
                      <a:pt x="262" y="178"/>
                    </a:lnTo>
                    <a:lnTo>
                      <a:pt x="262" y="178"/>
                    </a:lnTo>
                    <a:lnTo>
                      <a:pt x="263" y="180"/>
                    </a:lnTo>
                    <a:lnTo>
                      <a:pt x="225" y="180"/>
                    </a:lnTo>
                    <a:lnTo>
                      <a:pt x="225" y="180"/>
                    </a:lnTo>
                    <a:lnTo>
                      <a:pt x="222" y="182"/>
                    </a:lnTo>
                    <a:lnTo>
                      <a:pt x="220" y="185"/>
                    </a:lnTo>
                    <a:lnTo>
                      <a:pt x="220" y="185"/>
                    </a:lnTo>
                    <a:lnTo>
                      <a:pt x="219" y="192"/>
                    </a:lnTo>
                    <a:lnTo>
                      <a:pt x="217" y="191"/>
                    </a:lnTo>
                    <a:lnTo>
                      <a:pt x="217" y="191"/>
                    </a:lnTo>
                    <a:lnTo>
                      <a:pt x="215" y="191"/>
                    </a:lnTo>
                    <a:lnTo>
                      <a:pt x="214" y="192"/>
                    </a:lnTo>
                    <a:lnTo>
                      <a:pt x="206" y="209"/>
                    </a:lnTo>
                    <a:lnTo>
                      <a:pt x="206" y="209"/>
                    </a:lnTo>
                    <a:lnTo>
                      <a:pt x="206" y="211"/>
                    </a:lnTo>
                    <a:lnTo>
                      <a:pt x="206" y="211"/>
                    </a:lnTo>
                    <a:lnTo>
                      <a:pt x="208" y="211"/>
                    </a:lnTo>
                    <a:lnTo>
                      <a:pt x="211" y="212"/>
                    </a:lnTo>
                    <a:lnTo>
                      <a:pt x="78" y="542"/>
                    </a:lnTo>
                    <a:lnTo>
                      <a:pt x="78" y="542"/>
                    </a:lnTo>
                    <a:lnTo>
                      <a:pt x="78" y="542"/>
                    </a:lnTo>
                    <a:lnTo>
                      <a:pt x="78" y="542"/>
                    </a:lnTo>
                    <a:lnTo>
                      <a:pt x="78" y="542"/>
                    </a:lnTo>
                    <a:lnTo>
                      <a:pt x="78" y="542"/>
                    </a:lnTo>
                    <a:lnTo>
                      <a:pt x="77" y="541"/>
                    </a:lnTo>
                    <a:lnTo>
                      <a:pt x="77" y="541"/>
                    </a:lnTo>
                    <a:lnTo>
                      <a:pt x="75" y="541"/>
                    </a:lnTo>
                    <a:lnTo>
                      <a:pt x="74" y="542"/>
                    </a:lnTo>
                    <a:lnTo>
                      <a:pt x="72" y="545"/>
                    </a:lnTo>
                    <a:lnTo>
                      <a:pt x="67" y="544"/>
                    </a:lnTo>
                    <a:lnTo>
                      <a:pt x="67" y="544"/>
                    </a:lnTo>
                    <a:lnTo>
                      <a:pt x="66" y="544"/>
                    </a:lnTo>
                    <a:lnTo>
                      <a:pt x="64" y="544"/>
                    </a:lnTo>
                    <a:lnTo>
                      <a:pt x="64" y="544"/>
                    </a:lnTo>
                    <a:lnTo>
                      <a:pt x="64" y="545"/>
                    </a:lnTo>
                    <a:lnTo>
                      <a:pt x="66" y="547"/>
                    </a:lnTo>
                    <a:lnTo>
                      <a:pt x="72" y="550"/>
                    </a:lnTo>
                    <a:lnTo>
                      <a:pt x="69" y="556"/>
                    </a:lnTo>
                    <a:lnTo>
                      <a:pt x="69" y="558"/>
                    </a:lnTo>
                    <a:lnTo>
                      <a:pt x="69" y="558"/>
                    </a:lnTo>
                    <a:lnTo>
                      <a:pt x="71" y="561"/>
                    </a:lnTo>
                    <a:lnTo>
                      <a:pt x="74" y="562"/>
                    </a:lnTo>
                    <a:lnTo>
                      <a:pt x="74" y="562"/>
                    </a:lnTo>
                    <a:lnTo>
                      <a:pt x="57" y="604"/>
                    </a:lnTo>
                    <a:lnTo>
                      <a:pt x="57" y="604"/>
                    </a:lnTo>
                    <a:lnTo>
                      <a:pt x="38" y="653"/>
                    </a:lnTo>
                    <a:lnTo>
                      <a:pt x="38" y="653"/>
                    </a:lnTo>
                    <a:lnTo>
                      <a:pt x="37" y="659"/>
                    </a:lnTo>
                    <a:lnTo>
                      <a:pt x="37" y="659"/>
                    </a:lnTo>
                    <a:lnTo>
                      <a:pt x="37" y="661"/>
                    </a:lnTo>
                    <a:lnTo>
                      <a:pt x="38" y="664"/>
                    </a:lnTo>
                    <a:lnTo>
                      <a:pt x="9" y="733"/>
                    </a:lnTo>
                    <a:lnTo>
                      <a:pt x="0" y="781"/>
                    </a:lnTo>
                    <a:lnTo>
                      <a:pt x="29" y="741"/>
                    </a:lnTo>
                    <a:lnTo>
                      <a:pt x="57" y="670"/>
                    </a:lnTo>
                    <a:lnTo>
                      <a:pt x="57" y="670"/>
                    </a:lnTo>
                    <a:lnTo>
                      <a:pt x="63" y="667"/>
                    </a:lnTo>
                    <a:lnTo>
                      <a:pt x="66" y="664"/>
                    </a:lnTo>
                    <a:lnTo>
                      <a:pt x="66" y="664"/>
                    </a:lnTo>
                    <a:lnTo>
                      <a:pt x="106" y="559"/>
                    </a:lnTo>
                    <a:lnTo>
                      <a:pt x="106" y="559"/>
                    </a:lnTo>
                    <a:lnTo>
                      <a:pt x="106" y="559"/>
                    </a:lnTo>
                    <a:lnTo>
                      <a:pt x="115" y="558"/>
                    </a:lnTo>
                    <a:lnTo>
                      <a:pt x="115" y="558"/>
                    </a:lnTo>
                    <a:lnTo>
                      <a:pt x="117" y="556"/>
                    </a:lnTo>
                    <a:lnTo>
                      <a:pt x="123" y="541"/>
                    </a:lnTo>
                    <a:lnTo>
                      <a:pt x="123" y="541"/>
                    </a:lnTo>
                    <a:lnTo>
                      <a:pt x="123" y="539"/>
                    </a:lnTo>
                    <a:lnTo>
                      <a:pt x="123" y="539"/>
                    </a:lnTo>
                    <a:lnTo>
                      <a:pt x="121" y="538"/>
                    </a:lnTo>
                    <a:lnTo>
                      <a:pt x="215" y="302"/>
                    </a:lnTo>
                    <a:lnTo>
                      <a:pt x="215" y="302"/>
                    </a:lnTo>
                    <a:lnTo>
                      <a:pt x="206" y="565"/>
                    </a:lnTo>
                    <a:lnTo>
                      <a:pt x="206" y="568"/>
                    </a:lnTo>
                    <a:lnTo>
                      <a:pt x="217" y="568"/>
                    </a:lnTo>
                    <a:lnTo>
                      <a:pt x="217" y="573"/>
                    </a:lnTo>
                    <a:lnTo>
                      <a:pt x="212" y="573"/>
                    </a:lnTo>
                    <a:lnTo>
                      <a:pt x="212" y="573"/>
                    </a:lnTo>
                    <a:lnTo>
                      <a:pt x="211" y="575"/>
                    </a:lnTo>
                    <a:lnTo>
                      <a:pt x="209" y="575"/>
                    </a:lnTo>
                    <a:lnTo>
                      <a:pt x="209" y="575"/>
                    </a:lnTo>
                    <a:lnTo>
                      <a:pt x="211" y="576"/>
                    </a:lnTo>
                    <a:lnTo>
                      <a:pt x="212" y="578"/>
                    </a:lnTo>
                    <a:lnTo>
                      <a:pt x="217" y="578"/>
                    </a:lnTo>
                    <a:lnTo>
                      <a:pt x="212" y="686"/>
                    </a:lnTo>
                    <a:lnTo>
                      <a:pt x="212" y="686"/>
                    </a:lnTo>
                    <a:lnTo>
                      <a:pt x="212" y="686"/>
                    </a:lnTo>
                    <a:lnTo>
                      <a:pt x="212" y="686"/>
                    </a:lnTo>
                    <a:lnTo>
                      <a:pt x="212" y="689"/>
                    </a:lnTo>
                    <a:lnTo>
                      <a:pt x="214" y="692"/>
                    </a:lnTo>
                    <a:lnTo>
                      <a:pt x="214" y="692"/>
                    </a:lnTo>
                    <a:lnTo>
                      <a:pt x="217" y="693"/>
                    </a:lnTo>
                    <a:lnTo>
                      <a:pt x="214" y="815"/>
                    </a:lnTo>
                    <a:lnTo>
                      <a:pt x="222" y="880"/>
                    </a:lnTo>
                    <a:lnTo>
                      <a:pt x="237" y="814"/>
                    </a:lnTo>
                    <a:lnTo>
                      <a:pt x="240" y="693"/>
                    </a:lnTo>
                    <a:lnTo>
                      <a:pt x="240" y="693"/>
                    </a:lnTo>
                    <a:lnTo>
                      <a:pt x="245" y="690"/>
                    </a:lnTo>
                    <a:lnTo>
                      <a:pt x="246" y="687"/>
                    </a:lnTo>
                    <a:lnTo>
                      <a:pt x="246" y="687"/>
                    </a:lnTo>
                    <a:lnTo>
                      <a:pt x="251" y="578"/>
                    </a:lnTo>
                    <a:lnTo>
                      <a:pt x="257" y="578"/>
                    </a:lnTo>
                    <a:lnTo>
                      <a:pt x="257" y="578"/>
                    </a:lnTo>
                    <a:lnTo>
                      <a:pt x="257" y="576"/>
                    </a:lnTo>
                    <a:lnTo>
                      <a:pt x="259" y="575"/>
                    </a:lnTo>
                    <a:lnTo>
                      <a:pt x="259" y="575"/>
                    </a:lnTo>
                    <a:lnTo>
                      <a:pt x="257" y="573"/>
                    </a:lnTo>
                    <a:lnTo>
                      <a:pt x="257" y="573"/>
                    </a:lnTo>
                    <a:lnTo>
                      <a:pt x="251" y="573"/>
                    </a:lnTo>
                    <a:lnTo>
                      <a:pt x="251" y="568"/>
                    </a:lnTo>
                    <a:lnTo>
                      <a:pt x="260" y="568"/>
                    </a:lnTo>
                    <a:lnTo>
                      <a:pt x="260" y="565"/>
                    </a:lnTo>
                    <a:lnTo>
                      <a:pt x="260" y="565"/>
                    </a:lnTo>
                    <a:lnTo>
                      <a:pt x="276" y="296"/>
                    </a:lnTo>
                    <a:lnTo>
                      <a:pt x="365" y="498"/>
                    </a:lnTo>
                    <a:lnTo>
                      <a:pt x="365" y="498"/>
                    </a:lnTo>
                    <a:lnTo>
                      <a:pt x="363" y="498"/>
                    </a:lnTo>
                    <a:lnTo>
                      <a:pt x="363" y="498"/>
                    </a:lnTo>
                    <a:lnTo>
                      <a:pt x="362" y="499"/>
                    </a:lnTo>
                    <a:lnTo>
                      <a:pt x="370" y="513"/>
                    </a:lnTo>
                    <a:lnTo>
                      <a:pt x="370" y="513"/>
                    </a:lnTo>
                    <a:lnTo>
                      <a:pt x="371" y="515"/>
                    </a:lnTo>
                    <a:lnTo>
                      <a:pt x="371" y="515"/>
                    </a:lnTo>
                    <a:lnTo>
                      <a:pt x="380" y="516"/>
                    </a:lnTo>
                    <a:lnTo>
                      <a:pt x="380" y="516"/>
                    </a:lnTo>
                    <a:lnTo>
                      <a:pt x="380" y="516"/>
                    </a:lnTo>
                    <a:lnTo>
                      <a:pt x="419" y="607"/>
                    </a:lnTo>
                    <a:lnTo>
                      <a:pt x="419" y="607"/>
                    </a:lnTo>
                    <a:lnTo>
                      <a:pt x="424" y="610"/>
                    </a:lnTo>
                    <a:lnTo>
                      <a:pt x="428" y="613"/>
                    </a:lnTo>
                    <a:lnTo>
                      <a:pt x="456" y="675"/>
                    </a:lnTo>
                    <a:lnTo>
                      <a:pt x="484" y="709"/>
                    </a:lnTo>
                    <a:lnTo>
                      <a:pt x="474" y="667"/>
                    </a:lnTo>
                    <a:lnTo>
                      <a:pt x="447" y="607"/>
                    </a:lnTo>
                    <a:lnTo>
                      <a:pt x="447" y="607"/>
                    </a:lnTo>
                    <a:lnTo>
                      <a:pt x="448" y="605"/>
                    </a:lnTo>
                    <a:lnTo>
                      <a:pt x="448" y="602"/>
                    </a:lnTo>
                    <a:lnTo>
                      <a:pt x="448" y="602"/>
                    </a:lnTo>
                    <a:lnTo>
                      <a:pt x="447" y="598"/>
                    </a:lnTo>
                    <a:lnTo>
                      <a:pt x="447" y="598"/>
                    </a:lnTo>
                    <a:lnTo>
                      <a:pt x="428" y="555"/>
                    </a:lnTo>
                    <a:lnTo>
                      <a:pt x="428" y="555"/>
                    </a:lnTo>
                    <a:lnTo>
                      <a:pt x="411" y="518"/>
                    </a:lnTo>
                    <a:lnTo>
                      <a:pt x="411" y="518"/>
                    </a:lnTo>
                    <a:lnTo>
                      <a:pt x="414" y="516"/>
                    </a:lnTo>
                    <a:lnTo>
                      <a:pt x="416" y="515"/>
                    </a:lnTo>
                    <a:lnTo>
                      <a:pt x="416" y="513"/>
                    </a:lnTo>
                    <a:lnTo>
                      <a:pt x="413" y="507"/>
                    </a:lnTo>
                    <a:lnTo>
                      <a:pt x="419" y="505"/>
                    </a:lnTo>
                    <a:lnTo>
                      <a:pt x="419" y="505"/>
                    </a:lnTo>
                    <a:lnTo>
                      <a:pt x="421" y="504"/>
                    </a:lnTo>
                    <a:lnTo>
                      <a:pt x="421" y="502"/>
                    </a:lnTo>
                    <a:lnTo>
                      <a:pt x="421" y="502"/>
                    </a:lnTo>
                    <a:lnTo>
                      <a:pt x="421" y="502"/>
                    </a:lnTo>
                    <a:lnTo>
                      <a:pt x="419" y="502"/>
                    </a:lnTo>
                    <a:lnTo>
                      <a:pt x="413" y="504"/>
                    </a:lnTo>
                    <a:lnTo>
                      <a:pt x="411" y="501"/>
                    </a:lnTo>
                    <a:lnTo>
                      <a:pt x="411" y="501"/>
                    </a:lnTo>
                    <a:lnTo>
                      <a:pt x="410" y="499"/>
                    </a:lnTo>
                    <a:lnTo>
                      <a:pt x="410" y="499"/>
                    </a:lnTo>
                    <a:lnTo>
                      <a:pt x="408" y="501"/>
                    </a:lnTo>
                    <a:lnTo>
                      <a:pt x="408" y="501"/>
                    </a:lnTo>
                    <a:lnTo>
                      <a:pt x="407" y="501"/>
                    </a:lnTo>
                    <a:lnTo>
                      <a:pt x="407" y="501"/>
                    </a:lnTo>
                    <a:lnTo>
                      <a:pt x="407" y="501"/>
                    </a:lnTo>
                    <a:lnTo>
                      <a:pt x="279" y="217"/>
                    </a:lnTo>
                    <a:lnTo>
                      <a:pt x="279" y="217"/>
                    </a:lnTo>
                    <a:lnTo>
                      <a:pt x="279" y="212"/>
                    </a:lnTo>
                    <a:lnTo>
                      <a:pt x="279" y="212"/>
                    </a:lnTo>
                    <a:lnTo>
                      <a:pt x="277" y="195"/>
                    </a:lnTo>
                    <a:lnTo>
                      <a:pt x="277" y="195"/>
                    </a:lnTo>
                    <a:lnTo>
                      <a:pt x="280" y="195"/>
                    </a:lnTo>
                    <a:lnTo>
                      <a:pt x="283" y="195"/>
                    </a:lnTo>
                    <a:lnTo>
                      <a:pt x="283" y="195"/>
                    </a:lnTo>
                    <a:lnTo>
                      <a:pt x="286" y="195"/>
                    </a:lnTo>
                    <a:lnTo>
                      <a:pt x="291" y="197"/>
                    </a:lnTo>
                    <a:lnTo>
                      <a:pt x="291" y="197"/>
                    </a:lnTo>
                    <a:lnTo>
                      <a:pt x="291" y="197"/>
                    </a:lnTo>
                    <a:lnTo>
                      <a:pt x="291" y="197"/>
                    </a:lnTo>
                    <a:lnTo>
                      <a:pt x="291" y="206"/>
                    </a:lnTo>
                    <a:lnTo>
                      <a:pt x="291" y="212"/>
                    </a:lnTo>
                    <a:lnTo>
                      <a:pt x="293" y="215"/>
                    </a:lnTo>
                    <a:lnTo>
                      <a:pt x="293" y="217"/>
                    </a:lnTo>
                    <a:lnTo>
                      <a:pt x="293" y="217"/>
                    </a:lnTo>
                    <a:lnTo>
                      <a:pt x="328" y="229"/>
                    </a:lnTo>
                    <a:lnTo>
                      <a:pt x="356" y="237"/>
                    </a:lnTo>
                    <a:lnTo>
                      <a:pt x="376" y="243"/>
                    </a:lnTo>
                    <a:lnTo>
                      <a:pt x="376" y="243"/>
                    </a:lnTo>
                    <a:lnTo>
                      <a:pt x="387" y="246"/>
                    </a:lnTo>
                    <a:lnTo>
                      <a:pt x="394" y="251"/>
                    </a:lnTo>
                    <a:lnTo>
                      <a:pt x="402" y="254"/>
                    </a:lnTo>
                    <a:lnTo>
                      <a:pt x="407" y="256"/>
                    </a:lnTo>
                    <a:lnTo>
                      <a:pt x="407" y="256"/>
                    </a:lnTo>
                    <a:lnTo>
                      <a:pt x="417" y="252"/>
                    </a:lnTo>
                    <a:lnTo>
                      <a:pt x="434" y="245"/>
                    </a:lnTo>
                    <a:lnTo>
                      <a:pt x="464" y="232"/>
                    </a:lnTo>
                    <a:lnTo>
                      <a:pt x="464" y="232"/>
                    </a:lnTo>
                    <a:lnTo>
                      <a:pt x="468" y="231"/>
                    </a:lnTo>
                    <a:lnTo>
                      <a:pt x="471" y="231"/>
                    </a:lnTo>
                    <a:lnTo>
                      <a:pt x="471" y="234"/>
                    </a:lnTo>
                    <a:lnTo>
                      <a:pt x="470" y="240"/>
                    </a:lnTo>
                    <a:lnTo>
                      <a:pt x="470" y="240"/>
                    </a:lnTo>
                    <a:lnTo>
                      <a:pt x="470" y="245"/>
                    </a:lnTo>
                    <a:lnTo>
                      <a:pt x="471" y="248"/>
                    </a:lnTo>
                    <a:lnTo>
                      <a:pt x="474" y="248"/>
                    </a:lnTo>
                    <a:lnTo>
                      <a:pt x="478" y="248"/>
                    </a:lnTo>
                    <a:lnTo>
                      <a:pt x="478" y="248"/>
                    </a:lnTo>
                    <a:lnTo>
                      <a:pt x="481" y="249"/>
                    </a:lnTo>
                    <a:lnTo>
                      <a:pt x="481" y="254"/>
                    </a:lnTo>
                    <a:lnTo>
                      <a:pt x="481" y="254"/>
                    </a:lnTo>
                    <a:lnTo>
                      <a:pt x="481" y="254"/>
                    </a:lnTo>
                    <a:lnTo>
                      <a:pt x="481" y="256"/>
                    </a:lnTo>
                    <a:lnTo>
                      <a:pt x="481" y="256"/>
                    </a:lnTo>
                    <a:lnTo>
                      <a:pt x="482" y="289"/>
                    </a:lnTo>
                    <a:lnTo>
                      <a:pt x="485" y="316"/>
                    </a:lnTo>
                    <a:lnTo>
                      <a:pt x="488" y="342"/>
                    </a:lnTo>
                    <a:lnTo>
                      <a:pt x="488" y="342"/>
                    </a:lnTo>
                    <a:lnTo>
                      <a:pt x="491" y="363"/>
                    </a:lnTo>
                    <a:lnTo>
                      <a:pt x="493" y="384"/>
                    </a:lnTo>
                    <a:lnTo>
                      <a:pt x="493" y="417"/>
                    </a:lnTo>
                    <a:lnTo>
                      <a:pt x="493" y="417"/>
                    </a:lnTo>
                    <a:lnTo>
                      <a:pt x="493" y="424"/>
                    </a:lnTo>
                    <a:lnTo>
                      <a:pt x="495" y="428"/>
                    </a:lnTo>
                    <a:lnTo>
                      <a:pt x="496" y="431"/>
                    </a:lnTo>
                    <a:lnTo>
                      <a:pt x="498" y="433"/>
                    </a:lnTo>
                    <a:lnTo>
                      <a:pt x="502" y="433"/>
                    </a:lnTo>
                    <a:lnTo>
                      <a:pt x="508" y="434"/>
                    </a:lnTo>
                    <a:lnTo>
                      <a:pt x="508" y="434"/>
                    </a:lnTo>
                    <a:lnTo>
                      <a:pt x="518" y="434"/>
                    </a:lnTo>
                    <a:lnTo>
                      <a:pt x="530" y="433"/>
                    </a:lnTo>
                    <a:lnTo>
                      <a:pt x="564" y="425"/>
                    </a:lnTo>
                    <a:lnTo>
                      <a:pt x="564" y="425"/>
                    </a:lnTo>
                    <a:lnTo>
                      <a:pt x="606" y="411"/>
                    </a:lnTo>
                    <a:lnTo>
                      <a:pt x="612" y="411"/>
                    </a:lnTo>
                    <a:lnTo>
                      <a:pt x="612" y="411"/>
                    </a:lnTo>
                    <a:lnTo>
                      <a:pt x="618" y="433"/>
                    </a:lnTo>
                    <a:lnTo>
                      <a:pt x="618" y="433"/>
                    </a:lnTo>
                    <a:lnTo>
                      <a:pt x="621" y="442"/>
                    </a:lnTo>
                    <a:lnTo>
                      <a:pt x="624" y="448"/>
                    </a:lnTo>
                    <a:lnTo>
                      <a:pt x="624" y="448"/>
                    </a:lnTo>
                    <a:lnTo>
                      <a:pt x="622" y="448"/>
                    </a:lnTo>
                    <a:lnTo>
                      <a:pt x="622" y="448"/>
                    </a:lnTo>
                    <a:lnTo>
                      <a:pt x="618" y="453"/>
                    </a:lnTo>
                    <a:lnTo>
                      <a:pt x="618" y="456"/>
                    </a:lnTo>
                    <a:lnTo>
                      <a:pt x="616" y="457"/>
                    </a:lnTo>
                    <a:lnTo>
                      <a:pt x="616" y="457"/>
                    </a:lnTo>
                    <a:lnTo>
                      <a:pt x="616" y="467"/>
                    </a:lnTo>
                    <a:lnTo>
                      <a:pt x="615" y="474"/>
                    </a:lnTo>
                    <a:lnTo>
                      <a:pt x="615" y="474"/>
                    </a:lnTo>
                    <a:lnTo>
                      <a:pt x="613" y="479"/>
                    </a:lnTo>
                    <a:lnTo>
                      <a:pt x="613" y="479"/>
                    </a:lnTo>
                    <a:lnTo>
                      <a:pt x="613" y="481"/>
                    </a:lnTo>
                    <a:lnTo>
                      <a:pt x="613" y="481"/>
                    </a:lnTo>
                    <a:lnTo>
                      <a:pt x="604" y="499"/>
                    </a:lnTo>
                    <a:lnTo>
                      <a:pt x="604" y="499"/>
                    </a:lnTo>
                    <a:lnTo>
                      <a:pt x="601" y="505"/>
                    </a:lnTo>
                    <a:lnTo>
                      <a:pt x="601" y="511"/>
                    </a:lnTo>
                    <a:lnTo>
                      <a:pt x="604" y="525"/>
                    </a:lnTo>
                    <a:lnTo>
                      <a:pt x="604" y="525"/>
                    </a:lnTo>
                    <a:lnTo>
                      <a:pt x="604" y="538"/>
                    </a:lnTo>
                    <a:lnTo>
                      <a:pt x="604" y="553"/>
                    </a:lnTo>
                    <a:lnTo>
                      <a:pt x="599" y="595"/>
                    </a:lnTo>
                    <a:lnTo>
                      <a:pt x="599" y="595"/>
                    </a:lnTo>
                    <a:lnTo>
                      <a:pt x="595" y="616"/>
                    </a:lnTo>
                    <a:lnTo>
                      <a:pt x="590" y="638"/>
                    </a:lnTo>
                    <a:lnTo>
                      <a:pt x="582" y="667"/>
                    </a:lnTo>
                    <a:lnTo>
                      <a:pt x="582" y="667"/>
                    </a:lnTo>
                    <a:lnTo>
                      <a:pt x="581" y="675"/>
                    </a:lnTo>
                    <a:lnTo>
                      <a:pt x="581" y="679"/>
                    </a:lnTo>
                    <a:lnTo>
                      <a:pt x="582" y="683"/>
                    </a:lnTo>
                    <a:lnTo>
                      <a:pt x="584" y="683"/>
                    </a:lnTo>
                    <a:lnTo>
                      <a:pt x="584" y="683"/>
                    </a:lnTo>
                    <a:lnTo>
                      <a:pt x="581" y="698"/>
                    </a:lnTo>
                    <a:lnTo>
                      <a:pt x="581" y="698"/>
                    </a:lnTo>
                    <a:lnTo>
                      <a:pt x="579" y="701"/>
                    </a:lnTo>
                    <a:lnTo>
                      <a:pt x="576" y="704"/>
                    </a:lnTo>
                    <a:lnTo>
                      <a:pt x="567" y="709"/>
                    </a:lnTo>
                    <a:lnTo>
                      <a:pt x="567" y="709"/>
                    </a:lnTo>
                    <a:lnTo>
                      <a:pt x="564" y="712"/>
                    </a:lnTo>
                    <a:lnTo>
                      <a:pt x="564" y="715"/>
                    </a:lnTo>
                    <a:lnTo>
                      <a:pt x="565" y="716"/>
                    </a:lnTo>
                    <a:lnTo>
                      <a:pt x="565" y="716"/>
                    </a:lnTo>
                    <a:lnTo>
                      <a:pt x="542" y="724"/>
                    </a:lnTo>
                    <a:lnTo>
                      <a:pt x="513" y="732"/>
                    </a:lnTo>
                    <a:lnTo>
                      <a:pt x="513" y="732"/>
                    </a:lnTo>
                    <a:lnTo>
                      <a:pt x="504" y="733"/>
                    </a:lnTo>
                    <a:lnTo>
                      <a:pt x="499" y="738"/>
                    </a:lnTo>
                    <a:lnTo>
                      <a:pt x="498" y="743"/>
                    </a:lnTo>
                    <a:lnTo>
                      <a:pt x="498" y="749"/>
                    </a:lnTo>
                    <a:lnTo>
                      <a:pt x="498" y="749"/>
                    </a:lnTo>
                    <a:lnTo>
                      <a:pt x="498" y="753"/>
                    </a:lnTo>
                    <a:lnTo>
                      <a:pt x="499" y="758"/>
                    </a:lnTo>
                    <a:lnTo>
                      <a:pt x="505" y="760"/>
                    </a:lnTo>
                    <a:lnTo>
                      <a:pt x="516" y="763"/>
                    </a:lnTo>
                    <a:lnTo>
                      <a:pt x="516" y="763"/>
                    </a:lnTo>
                    <a:lnTo>
                      <a:pt x="530" y="764"/>
                    </a:lnTo>
                    <a:lnTo>
                      <a:pt x="541" y="764"/>
                    </a:lnTo>
                    <a:lnTo>
                      <a:pt x="552" y="763"/>
                    </a:lnTo>
                    <a:lnTo>
                      <a:pt x="564" y="761"/>
                    </a:lnTo>
                    <a:lnTo>
                      <a:pt x="564" y="761"/>
                    </a:lnTo>
                    <a:lnTo>
                      <a:pt x="576" y="760"/>
                    </a:lnTo>
                    <a:lnTo>
                      <a:pt x="587" y="760"/>
                    </a:lnTo>
                    <a:lnTo>
                      <a:pt x="596" y="760"/>
                    </a:lnTo>
                    <a:lnTo>
                      <a:pt x="596" y="764"/>
                    </a:lnTo>
                    <a:lnTo>
                      <a:pt x="609" y="767"/>
                    </a:lnTo>
                    <a:lnTo>
                      <a:pt x="609" y="767"/>
                    </a:lnTo>
                    <a:lnTo>
                      <a:pt x="609" y="772"/>
                    </a:lnTo>
                    <a:lnTo>
                      <a:pt x="610" y="774"/>
                    </a:lnTo>
                    <a:lnTo>
                      <a:pt x="613" y="777"/>
                    </a:lnTo>
                    <a:lnTo>
                      <a:pt x="618" y="777"/>
                    </a:lnTo>
                    <a:lnTo>
                      <a:pt x="627" y="777"/>
                    </a:lnTo>
                    <a:lnTo>
                      <a:pt x="630" y="777"/>
                    </a:lnTo>
                    <a:lnTo>
                      <a:pt x="630" y="777"/>
                    </a:lnTo>
                    <a:lnTo>
                      <a:pt x="629" y="780"/>
                    </a:lnTo>
                    <a:lnTo>
                      <a:pt x="627" y="783"/>
                    </a:lnTo>
                    <a:lnTo>
                      <a:pt x="619" y="789"/>
                    </a:lnTo>
                    <a:lnTo>
                      <a:pt x="602" y="800"/>
                    </a:lnTo>
                    <a:lnTo>
                      <a:pt x="602" y="800"/>
                    </a:lnTo>
                    <a:lnTo>
                      <a:pt x="599" y="804"/>
                    </a:lnTo>
                    <a:lnTo>
                      <a:pt x="598" y="811"/>
                    </a:lnTo>
                    <a:lnTo>
                      <a:pt x="598" y="821"/>
                    </a:lnTo>
                    <a:lnTo>
                      <a:pt x="598" y="821"/>
                    </a:lnTo>
                    <a:lnTo>
                      <a:pt x="599" y="824"/>
                    </a:lnTo>
                    <a:lnTo>
                      <a:pt x="602" y="827"/>
                    </a:lnTo>
                    <a:lnTo>
                      <a:pt x="609" y="827"/>
                    </a:lnTo>
                    <a:lnTo>
                      <a:pt x="619" y="827"/>
                    </a:lnTo>
                    <a:lnTo>
                      <a:pt x="619" y="827"/>
                    </a:lnTo>
                    <a:lnTo>
                      <a:pt x="646" y="827"/>
                    </a:lnTo>
                    <a:lnTo>
                      <a:pt x="656" y="826"/>
                    </a:lnTo>
                    <a:lnTo>
                      <a:pt x="667" y="823"/>
                    </a:lnTo>
                    <a:lnTo>
                      <a:pt x="667" y="823"/>
                    </a:lnTo>
                    <a:lnTo>
                      <a:pt x="676" y="818"/>
                    </a:lnTo>
                    <a:lnTo>
                      <a:pt x="681" y="812"/>
                    </a:lnTo>
                    <a:lnTo>
                      <a:pt x="686" y="807"/>
                    </a:lnTo>
                    <a:lnTo>
                      <a:pt x="687" y="804"/>
                    </a:lnTo>
                    <a:lnTo>
                      <a:pt x="687" y="804"/>
                    </a:lnTo>
                    <a:lnTo>
                      <a:pt x="689" y="801"/>
                    </a:lnTo>
                    <a:lnTo>
                      <a:pt x="692" y="800"/>
                    </a:lnTo>
                    <a:lnTo>
                      <a:pt x="698" y="798"/>
                    </a:lnTo>
                    <a:lnTo>
                      <a:pt x="698" y="798"/>
                    </a:lnTo>
                    <a:lnTo>
                      <a:pt x="701" y="795"/>
                    </a:lnTo>
                    <a:lnTo>
                      <a:pt x="703" y="792"/>
                    </a:lnTo>
                    <a:lnTo>
                      <a:pt x="704" y="783"/>
                    </a:lnTo>
                    <a:lnTo>
                      <a:pt x="704" y="783"/>
                    </a:lnTo>
                    <a:lnTo>
                      <a:pt x="701" y="770"/>
                    </a:lnTo>
                    <a:lnTo>
                      <a:pt x="700" y="761"/>
                    </a:lnTo>
                    <a:lnTo>
                      <a:pt x="700" y="761"/>
                    </a:lnTo>
                    <a:lnTo>
                      <a:pt x="704" y="761"/>
                    </a:lnTo>
                    <a:lnTo>
                      <a:pt x="707" y="758"/>
                    </a:lnTo>
                    <a:lnTo>
                      <a:pt x="707" y="752"/>
                    </a:lnTo>
                    <a:lnTo>
                      <a:pt x="707" y="740"/>
                    </a:lnTo>
                    <a:lnTo>
                      <a:pt x="707" y="740"/>
                    </a:lnTo>
                    <a:lnTo>
                      <a:pt x="700" y="619"/>
                    </a:lnTo>
                    <a:lnTo>
                      <a:pt x="700" y="619"/>
                    </a:lnTo>
                    <a:lnTo>
                      <a:pt x="700" y="604"/>
                    </a:lnTo>
                    <a:lnTo>
                      <a:pt x="700" y="590"/>
                    </a:lnTo>
                    <a:lnTo>
                      <a:pt x="703" y="567"/>
                    </a:lnTo>
                    <a:lnTo>
                      <a:pt x="707" y="544"/>
                    </a:lnTo>
                    <a:lnTo>
                      <a:pt x="713" y="519"/>
                    </a:lnTo>
                    <a:lnTo>
                      <a:pt x="713" y="519"/>
                    </a:lnTo>
                    <a:lnTo>
                      <a:pt x="721" y="496"/>
                    </a:lnTo>
                    <a:lnTo>
                      <a:pt x="727" y="478"/>
                    </a:lnTo>
                    <a:lnTo>
                      <a:pt x="735" y="462"/>
                    </a:lnTo>
                    <a:lnTo>
                      <a:pt x="746" y="447"/>
                    </a:lnTo>
                    <a:lnTo>
                      <a:pt x="746" y="447"/>
                    </a:lnTo>
                    <a:lnTo>
                      <a:pt x="750" y="437"/>
                    </a:lnTo>
                    <a:lnTo>
                      <a:pt x="755" y="428"/>
                    </a:lnTo>
                    <a:lnTo>
                      <a:pt x="763" y="410"/>
                    </a:lnTo>
                    <a:lnTo>
                      <a:pt x="769" y="390"/>
                    </a:lnTo>
                    <a:lnTo>
                      <a:pt x="769" y="390"/>
                    </a:lnTo>
                    <a:lnTo>
                      <a:pt x="772" y="393"/>
                    </a:lnTo>
                    <a:lnTo>
                      <a:pt x="775" y="393"/>
                    </a:lnTo>
                    <a:lnTo>
                      <a:pt x="780" y="393"/>
                    </a:lnTo>
                    <a:lnTo>
                      <a:pt x="784" y="391"/>
                    </a:lnTo>
                    <a:lnTo>
                      <a:pt x="792" y="387"/>
                    </a:lnTo>
                    <a:lnTo>
                      <a:pt x="798" y="382"/>
                    </a:lnTo>
                    <a:lnTo>
                      <a:pt x="798" y="382"/>
                    </a:lnTo>
                    <a:lnTo>
                      <a:pt x="801" y="376"/>
                    </a:lnTo>
                    <a:lnTo>
                      <a:pt x="803" y="367"/>
                    </a:lnTo>
                    <a:lnTo>
                      <a:pt x="804" y="357"/>
                    </a:lnTo>
                    <a:lnTo>
                      <a:pt x="804" y="357"/>
                    </a:lnTo>
                    <a:lnTo>
                      <a:pt x="809" y="356"/>
                    </a:lnTo>
                    <a:lnTo>
                      <a:pt x="817" y="350"/>
                    </a:lnTo>
                    <a:lnTo>
                      <a:pt x="820" y="347"/>
                    </a:lnTo>
                    <a:lnTo>
                      <a:pt x="823" y="342"/>
                    </a:lnTo>
                    <a:lnTo>
                      <a:pt x="826" y="336"/>
                    </a:lnTo>
                    <a:lnTo>
                      <a:pt x="824" y="330"/>
                    </a:lnTo>
                    <a:lnTo>
                      <a:pt x="824" y="330"/>
                    </a:lnTo>
                    <a:close/>
                    <a:moveTo>
                      <a:pt x="501" y="63"/>
                    </a:moveTo>
                    <a:lnTo>
                      <a:pt x="507" y="72"/>
                    </a:lnTo>
                    <a:lnTo>
                      <a:pt x="507" y="72"/>
                    </a:lnTo>
                    <a:lnTo>
                      <a:pt x="499" y="74"/>
                    </a:lnTo>
                    <a:lnTo>
                      <a:pt x="491" y="77"/>
                    </a:lnTo>
                    <a:lnTo>
                      <a:pt x="481" y="77"/>
                    </a:lnTo>
                    <a:lnTo>
                      <a:pt x="501" y="63"/>
                    </a:lnTo>
                    <a:close/>
                    <a:moveTo>
                      <a:pt x="437" y="83"/>
                    </a:moveTo>
                    <a:lnTo>
                      <a:pt x="384" y="81"/>
                    </a:lnTo>
                    <a:lnTo>
                      <a:pt x="384" y="78"/>
                    </a:lnTo>
                    <a:lnTo>
                      <a:pt x="368" y="78"/>
                    </a:lnTo>
                    <a:lnTo>
                      <a:pt x="368" y="78"/>
                    </a:lnTo>
                    <a:lnTo>
                      <a:pt x="371" y="74"/>
                    </a:lnTo>
                    <a:lnTo>
                      <a:pt x="374" y="69"/>
                    </a:lnTo>
                    <a:lnTo>
                      <a:pt x="377" y="60"/>
                    </a:lnTo>
                    <a:lnTo>
                      <a:pt x="377" y="60"/>
                    </a:lnTo>
                    <a:lnTo>
                      <a:pt x="379" y="49"/>
                    </a:lnTo>
                    <a:lnTo>
                      <a:pt x="384" y="37"/>
                    </a:lnTo>
                    <a:lnTo>
                      <a:pt x="385" y="32"/>
                    </a:lnTo>
                    <a:lnTo>
                      <a:pt x="388" y="26"/>
                    </a:lnTo>
                    <a:lnTo>
                      <a:pt x="393" y="21"/>
                    </a:lnTo>
                    <a:lnTo>
                      <a:pt x="397" y="18"/>
                    </a:lnTo>
                    <a:lnTo>
                      <a:pt x="397" y="18"/>
                    </a:lnTo>
                    <a:lnTo>
                      <a:pt x="394" y="27"/>
                    </a:lnTo>
                    <a:lnTo>
                      <a:pt x="391" y="37"/>
                    </a:lnTo>
                    <a:lnTo>
                      <a:pt x="390" y="47"/>
                    </a:lnTo>
                    <a:lnTo>
                      <a:pt x="390" y="47"/>
                    </a:lnTo>
                    <a:lnTo>
                      <a:pt x="393" y="41"/>
                    </a:lnTo>
                    <a:lnTo>
                      <a:pt x="397" y="31"/>
                    </a:lnTo>
                    <a:lnTo>
                      <a:pt x="402" y="23"/>
                    </a:lnTo>
                    <a:lnTo>
                      <a:pt x="407" y="17"/>
                    </a:lnTo>
                    <a:lnTo>
                      <a:pt x="413" y="12"/>
                    </a:lnTo>
                    <a:lnTo>
                      <a:pt x="419" y="9"/>
                    </a:lnTo>
                    <a:lnTo>
                      <a:pt x="419" y="9"/>
                    </a:lnTo>
                    <a:lnTo>
                      <a:pt x="434" y="7"/>
                    </a:lnTo>
                    <a:lnTo>
                      <a:pt x="441" y="7"/>
                    </a:lnTo>
                    <a:lnTo>
                      <a:pt x="448" y="7"/>
                    </a:lnTo>
                    <a:lnTo>
                      <a:pt x="456" y="9"/>
                    </a:lnTo>
                    <a:lnTo>
                      <a:pt x="462" y="12"/>
                    </a:lnTo>
                    <a:lnTo>
                      <a:pt x="468" y="18"/>
                    </a:lnTo>
                    <a:lnTo>
                      <a:pt x="474" y="26"/>
                    </a:lnTo>
                    <a:lnTo>
                      <a:pt x="474" y="18"/>
                    </a:lnTo>
                    <a:lnTo>
                      <a:pt x="474" y="18"/>
                    </a:lnTo>
                    <a:lnTo>
                      <a:pt x="481" y="26"/>
                    </a:lnTo>
                    <a:lnTo>
                      <a:pt x="487" y="34"/>
                    </a:lnTo>
                    <a:lnTo>
                      <a:pt x="491" y="41"/>
                    </a:lnTo>
                    <a:lnTo>
                      <a:pt x="437" y="8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sp>
          <p:nvSpPr>
            <p:cNvPr id="103" name="Freeform 682"/>
            <p:cNvSpPr>
              <a:spLocks noEditPoints="1"/>
            </p:cNvSpPr>
            <p:nvPr/>
          </p:nvSpPr>
          <p:spPr bwMode="auto">
            <a:xfrm>
              <a:off x="9188728" y="3798796"/>
              <a:ext cx="1512168" cy="1367693"/>
            </a:xfrm>
            <a:custGeom>
              <a:avLst/>
              <a:gdLst>
                <a:gd name="T0" fmla="*/ 292 w 314"/>
                <a:gd name="T1" fmla="*/ 134 h 284"/>
                <a:gd name="T2" fmla="*/ 270 w 314"/>
                <a:gd name="T3" fmla="*/ 116 h 284"/>
                <a:gd name="T4" fmla="*/ 282 w 314"/>
                <a:gd name="T5" fmla="*/ 94 h 284"/>
                <a:gd name="T6" fmla="*/ 274 w 314"/>
                <a:gd name="T7" fmla="*/ 52 h 284"/>
                <a:gd name="T8" fmla="*/ 238 w 314"/>
                <a:gd name="T9" fmla="*/ 70 h 284"/>
                <a:gd name="T10" fmla="*/ 232 w 314"/>
                <a:gd name="T11" fmla="*/ 52 h 284"/>
                <a:gd name="T12" fmla="*/ 224 w 314"/>
                <a:gd name="T13" fmla="*/ 30 h 284"/>
                <a:gd name="T14" fmla="*/ 190 w 314"/>
                <a:gd name="T15" fmla="*/ 14 h 284"/>
                <a:gd name="T16" fmla="*/ 176 w 314"/>
                <a:gd name="T17" fmla="*/ 8 h 284"/>
                <a:gd name="T18" fmla="*/ 124 w 314"/>
                <a:gd name="T19" fmla="*/ 2 h 284"/>
                <a:gd name="T20" fmla="*/ 114 w 314"/>
                <a:gd name="T21" fmla="*/ 22 h 284"/>
                <a:gd name="T22" fmla="*/ 108 w 314"/>
                <a:gd name="T23" fmla="*/ 50 h 284"/>
                <a:gd name="T24" fmla="*/ 84 w 314"/>
                <a:gd name="T25" fmla="*/ 34 h 284"/>
                <a:gd name="T26" fmla="*/ 56 w 314"/>
                <a:gd name="T27" fmla="*/ 80 h 284"/>
                <a:gd name="T28" fmla="*/ 30 w 314"/>
                <a:gd name="T29" fmla="*/ 128 h 284"/>
                <a:gd name="T30" fmla="*/ 38 w 314"/>
                <a:gd name="T31" fmla="*/ 164 h 284"/>
                <a:gd name="T32" fmla="*/ 12 w 314"/>
                <a:gd name="T33" fmla="*/ 226 h 284"/>
                <a:gd name="T34" fmla="*/ 26 w 314"/>
                <a:gd name="T35" fmla="*/ 266 h 284"/>
                <a:gd name="T36" fmla="*/ 266 w 314"/>
                <a:gd name="T37" fmla="*/ 276 h 284"/>
                <a:gd name="T38" fmla="*/ 240 w 314"/>
                <a:gd name="T39" fmla="*/ 248 h 284"/>
                <a:gd name="T40" fmla="*/ 276 w 314"/>
                <a:gd name="T41" fmla="*/ 246 h 284"/>
                <a:gd name="T42" fmla="*/ 294 w 314"/>
                <a:gd name="T43" fmla="*/ 206 h 284"/>
                <a:gd name="T44" fmla="*/ 264 w 314"/>
                <a:gd name="T45" fmla="*/ 178 h 284"/>
                <a:gd name="T46" fmla="*/ 274 w 314"/>
                <a:gd name="T47" fmla="*/ 152 h 284"/>
                <a:gd name="T48" fmla="*/ 296 w 314"/>
                <a:gd name="T49" fmla="*/ 154 h 284"/>
                <a:gd name="T50" fmla="*/ 268 w 314"/>
                <a:gd name="T51" fmla="*/ 82 h 284"/>
                <a:gd name="T52" fmla="*/ 204 w 314"/>
                <a:gd name="T53" fmla="*/ 214 h 284"/>
                <a:gd name="T54" fmla="*/ 136 w 314"/>
                <a:gd name="T55" fmla="*/ 88 h 284"/>
                <a:gd name="T56" fmla="*/ 160 w 314"/>
                <a:gd name="T57" fmla="*/ 104 h 284"/>
                <a:gd name="T58" fmla="*/ 200 w 314"/>
                <a:gd name="T59" fmla="*/ 96 h 284"/>
                <a:gd name="T60" fmla="*/ 222 w 314"/>
                <a:gd name="T61" fmla="*/ 110 h 284"/>
                <a:gd name="T62" fmla="*/ 168 w 314"/>
                <a:gd name="T63" fmla="*/ 112 h 284"/>
                <a:gd name="T64" fmla="*/ 184 w 314"/>
                <a:gd name="T65" fmla="*/ 114 h 284"/>
                <a:gd name="T66" fmla="*/ 216 w 314"/>
                <a:gd name="T67" fmla="*/ 102 h 284"/>
                <a:gd name="T68" fmla="*/ 168 w 314"/>
                <a:gd name="T69" fmla="*/ 96 h 284"/>
                <a:gd name="T70" fmla="*/ 94 w 314"/>
                <a:gd name="T71" fmla="*/ 114 h 284"/>
                <a:gd name="T72" fmla="*/ 86 w 314"/>
                <a:gd name="T73" fmla="*/ 96 h 284"/>
                <a:gd name="T74" fmla="*/ 122 w 314"/>
                <a:gd name="T75" fmla="*/ 198 h 284"/>
                <a:gd name="T76" fmla="*/ 236 w 314"/>
                <a:gd name="T77" fmla="*/ 118 h 284"/>
                <a:gd name="T78" fmla="*/ 228 w 314"/>
                <a:gd name="T79" fmla="*/ 64 h 284"/>
                <a:gd name="T80" fmla="*/ 218 w 314"/>
                <a:gd name="T81" fmla="*/ 68 h 284"/>
                <a:gd name="T82" fmla="*/ 200 w 314"/>
                <a:gd name="T83" fmla="*/ 36 h 284"/>
                <a:gd name="T84" fmla="*/ 188 w 314"/>
                <a:gd name="T85" fmla="*/ 64 h 284"/>
                <a:gd name="T86" fmla="*/ 168 w 314"/>
                <a:gd name="T87" fmla="*/ 58 h 284"/>
                <a:gd name="T88" fmla="*/ 150 w 314"/>
                <a:gd name="T89" fmla="*/ 90 h 284"/>
                <a:gd name="T90" fmla="*/ 146 w 314"/>
                <a:gd name="T91" fmla="*/ 36 h 284"/>
                <a:gd name="T92" fmla="*/ 126 w 314"/>
                <a:gd name="T93" fmla="*/ 40 h 284"/>
                <a:gd name="T94" fmla="*/ 74 w 314"/>
                <a:gd name="T95" fmla="*/ 54 h 284"/>
                <a:gd name="T96" fmla="*/ 48 w 314"/>
                <a:gd name="T97" fmla="*/ 84 h 284"/>
                <a:gd name="T98" fmla="*/ 56 w 314"/>
                <a:gd name="T99" fmla="*/ 228 h 284"/>
                <a:gd name="T100" fmla="*/ 80 w 314"/>
                <a:gd name="T101" fmla="*/ 240 h 284"/>
                <a:gd name="T102" fmla="*/ 98 w 314"/>
                <a:gd name="T103" fmla="*/ 278 h 284"/>
                <a:gd name="T104" fmla="*/ 100 w 314"/>
                <a:gd name="T105" fmla="*/ 256 h 284"/>
                <a:gd name="T106" fmla="*/ 166 w 314"/>
                <a:gd name="T107" fmla="*/ 226 h 284"/>
                <a:gd name="T108" fmla="*/ 194 w 314"/>
                <a:gd name="T109" fmla="*/ 202 h 284"/>
                <a:gd name="T110" fmla="*/ 214 w 314"/>
                <a:gd name="T111" fmla="*/ 202 h 284"/>
                <a:gd name="T112" fmla="*/ 220 w 314"/>
                <a:gd name="T113" fmla="*/ 202 h 284"/>
                <a:gd name="T114" fmla="*/ 232 w 314"/>
                <a:gd name="T115" fmla="*/ 238 h 284"/>
                <a:gd name="T116" fmla="*/ 280 w 314"/>
                <a:gd name="T117" fmla="*/ 230 h 284"/>
                <a:gd name="T118" fmla="*/ 254 w 314"/>
                <a:gd name="T119" fmla="*/ 220 h 284"/>
                <a:gd name="T120" fmla="*/ 266 w 314"/>
                <a:gd name="T121" fmla="*/ 202 h 284"/>
                <a:gd name="T122" fmla="*/ 298 w 314"/>
                <a:gd name="T123" fmla="*/ 132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14" h="284">
                  <a:moveTo>
                    <a:pt x="314" y="126"/>
                  </a:moveTo>
                  <a:lnTo>
                    <a:pt x="314" y="126"/>
                  </a:lnTo>
                  <a:lnTo>
                    <a:pt x="312" y="124"/>
                  </a:lnTo>
                  <a:lnTo>
                    <a:pt x="310" y="122"/>
                  </a:lnTo>
                  <a:lnTo>
                    <a:pt x="306" y="120"/>
                  </a:lnTo>
                  <a:lnTo>
                    <a:pt x="306" y="120"/>
                  </a:lnTo>
                  <a:lnTo>
                    <a:pt x="306" y="116"/>
                  </a:lnTo>
                  <a:lnTo>
                    <a:pt x="306" y="114"/>
                  </a:lnTo>
                  <a:lnTo>
                    <a:pt x="306" y="114"/>
                  </a:lnTo>
                  <a:lnTo>
                    <a:pt x="296" y="116"/>
                  </a:lnTo>
                  <a:lnTo>
                    <a:pt x="290" y="120"/>
                  </a:lnTo>
                  <a:lnTo>
                    <a:pt x="290" y="120"/>
                  </a:lnTo>
                  <a:lnTo>
                    <a:pt x="292" y="122"/>
                  </a:lnTo>
                  <a:lnTo>
                    <a:pt x="292" y="124"/>
                  </a:lnTo>
                  <a:lnTo>
                    <a:pt x="292" y="124"/>
                  </a:lnTo>
                  <a:lnTo>
                    <a:pt x="290" y="126"/>
                  </a:lnTo>
                  <a:lnTo>
                    <a:pt x="288" y="128"/>
                  </a:lnTo>
                  <a:lnTo>
                    <a:pt x="288" y="128"/>
                  </a:lnTo>
                  <a:lnTo>
                    <a:pt x="282" y="128"/>
                  </a:lnTo>
                  <a:lnTo>
                    <a:pt x="280" y="130"/>
                  </a:lnTo>
                  <a:lnTo>
                    <a:pt x="280" y="130"/>
                  </a:lnTo>
                  <a:lnTo>
                    <a:pt x="282" y="130"/>
                  </a:lnTo>
                  <a:lnTo>
                    <a:pt x="284" y="132"/>
                  </a:lnTo>
                  <a:lnTo>
                    <a:pt x="284" y="132"/>
                  </a:lnTo>
                  <a:lnTo>
                    <a:pt x="286" y="132"/>
                  </a:lnTo>
                  <a:lnTo>
                    <a:pt x="288" y="130"/>
                  </a:lnTo>
                  <a:lnTo>
                    <a:pt x="288" y="128"/>
                  </a:lnTo>
                  <a:lnTo>
                    <a:pt x="290" y="128"/>
                  </a:lnTo>
                  <a:lnTo>
                    <a:pt x="290" y="128"/>
                  </a:lnTo>
                  <a:lnTo>
                    <a:pt x="292" y="130"/>
                  </a:lnTo>
                  <a:lnTo>
                    <a:pt x="292" y="134"/>
                  </a:lnTo>
                  <a:lnTo>
                    <a:pt x="292" y="134"/>
                  </a:lnTo>
                  <a:lnTo>
                    <a:pt x="288" y="134"/>
                  </a:lnTo>
                  <a:lnTo>
                    <a:pt x="284" y="136"/>
                  </a:lnTo>
                  <a:lnTo>
                    <a:pt x="282" y="138"/>
                  </a:lnTo>
                  <a:lnTo>
                    <a:pt x="282" y="138"/>
                  </a:lnTo>
                  <a:lnTo>
                    <a:pt x="278" y="136"/>
                  </a:lnTo>
                  <a:lnTo>
                    <a:pt x="274" y="136"/>
                  </a:lnTo>
                  <a:lnTo>
                    <a:pt x="270" y="136"/>
                  </a:lnTo>
                  <a:lnTo>
                    <a:pt x="268" y="138"/>
                  </a:lnTo>
                  <a:lnTo>
                    <a:pt x="268" y="138"/>
                  </a:lnTo>
                  <a:lnTo>
                    <a:pt x="266" y="136"/>
                  </a:lnTo>
                  <a:lnTo>
                    <a:pt x="264" y="136"/>
                  </a:lnTo>
                  <a:lnTo>
                    <a:pt x="264" y="134"/>
                  </a:lnTo>
                  <a:lnTo>
                    <a:pt x="264" y="132"/>
                  </a:lnTo>
                  <a:lnTo>
                    <a:pt x="264" y="132"/>
                  </a:lnTo>
                  <a:lnTo>
                    <a:pt x="258" y="130"/>
                  </a:lnTo>
                  <a:lnTo>
                    <a:pt x="256" y="130"/>
                  </a:lnTo>
                  <a:lnTo>
                    <a:pt x="254" y="128"/>
                  </a:lnTo>
                  <a:lnTo>
                    <a:pt x="254" y="128"/>
                  </a:lnTo>
                  <a:lnTo>
                    <a:pt x="256" y="128"/>
                  </a:lnTo>
                  <a:lnTo>
                    <a:pt x="262" y="128"/>
                  </a:lnTo>
                  <a:lnTo>
                    <a:pt x="262" y="128"/>
                  </a:lnTo>
                  <a:lnTo>
                    <a:pt x="262" y="124"/>
                  </a:lnTo>
                  <a:lnTo>
                    <a:pt x="262" y="122"/>
                  </a:lnTo>
                  <a:lnTo>
                    <a:pt x="268" y="122"/>
                  </a:lnTo>
                  <a:lnTo>
                    <a:pt x="268" y="122"/>
                  </a:lnTo>
                  <a:lnTo>
                    <a:pt x="266" y="120"/>
                  </a:lnTo>
                  <a:lnTo>
                    <a:pt x="266" y="118"/>
                  </a:lnTo>
                  <a:lnTo>
                    <a:pt x="266" y="116"/>
                  </a:lnTo>
                  <a:lnTo>
                    <a:pt x="270" y="116"/>
                  </a:lnTo>
                  <a:lnTo>
                    <a:pt x="270" y="116"/>
                  </a:lnTo>
                  <a:lnTo>
                    <a:pt x="270" y="118"/>
                  </a:lnTo>
                  <a:lnTo>
                    <a:pt x="272" y="118"/>
                  </a:lnTo>
                  <a:lnTo>
                    <a:pt x="274" y="116"/>
                  </a:lnTo>
                  <a:lnTo>
                    <a:pt x="274" y="116"/>
                  </a:lnTo>
                  <a:lnTo>
                    <a:pt x="272" y="116"/>
                  </a:lnTo>
                  <a:lnTo>
                    <a:pt x="270" y="116"/>
                  </a:lnTo>
                  <a:lnTo>
                    <a:pt x="272" y="114"/>
                  </a:lnTo>
                  <a:lnTo>
                    <a:pt x="272" y="114"/>
                  </a:lnTo>
                  <a:lnTo>
                    <a:pt x="272" y="114"/>
                  </a:lnTo>
                  <a:lnTo>
                    <a:pt x="276" y="114"/>
                  </a:lnTo>
                  <a:lnTo>
                    <a:pt x="278" y="116"/>
                  </a:lnTo>
                  <a:lnTo>
                    <a:pt x="278" y="118"/>
                  </a:lnTo>
                  <a:lnTo>
                    <a:pt x="282" y="120"/>
                  </a:lnTo>
                  <a:lnTo>
                    <a:pt x="282" y="120"/>
                  </a:lnTo>
                  <a:lnTo>
                    <a:pt x="282" y="118"/>
                  </a:lnTo>
                  <a:lnTo>
                    <a:pt x="282" y="118"/>
                  </a:lnTo>
                  <a:lnTo>
                    <a:pt x="284" y="114"/>
                  </a:lnTo>
                  <a:lnTo>
                    <a:pt x="284" y="114"/>
                  </a:lnTo>
                  <a:lnTo>
                    <a:pt x="278" y="112"/>
                  </a:lnTo>
                  <a:lnTo>
                    <a:pt x="278" y="110"/>
                  </a:lnTo>
                  <a:lnTo>
                    <a:pt x="280" y="108"/>
                  </a:lnTo>
                  <a:lnTo>
                    <a:pt x="280" y="108"/>
                  </a:lnTo>
                  <a:lnTo>
                    <a:pt x="276" y="108"/>
                  </a:lnTo>
                  <a:lnTo>
                    <a:pt x="276" y="104"/>
                  </a:lnTo>
                  <a:lnTo>
                    <a:pt x="276" y="104"/>
                  </a:lnTo>
                  <a:lnTo>
                    <a:pt x="276" y="102"/>
                  </a:lnTo>
                  <a:lnTo>
                    <a:pt x="278" y="96"/>
                  </a:lnTo>
                  <a:lnTo>
                    <a:pt x="278" y="96"/>
                  </a:lnTo>
                  <a:lnTo>
                    <a:pt x="278" y="94"/>
                  </a:lnTo>
                  <a:lnTo>
                    <a:pt x="280" y="94"/>
                  </a:lnTo>
                  <a:lnTo>
                    <a:pt x="282" y="94"/>
                  </a:lnTo>
                  <a:lnTo>
                    <a:pt x="284" y="92"/>
                  </a:lnTo>
                  <a:lnTo>
                    <a:pt x="284" y="92"/>
                  </a:lnTo>
                  <a:lnTo>
                    <a:pt x="280" y="88"/>
                  </a:lnTo>
                  <a:lnTo>
                    <a:pt x="274" y="86"/>
                  </a:lnTo>
                  <a:lnTo>
                    <a:pt x="274" y="86"/>
                  </a:lnTo>
                  <a:lnTo>
                    <a:pt x="274" y="84"/>
                  </a:lnTo>
                  <a:lnTo>
                    <a:pt x="272" y="82"/>
                  </a:lnTo>
                  <a:lnTo>
                    <a:pt x="270" y="82"/>
                  </a:lnTo>
                  <a:lnTo>
                    <a:pt x="268" y="78"/>
                  </a:lnTo>
                  <a:lnTo>
                    <a:pt x="268" y="78"/>
                  </a:lnTo>
                  <a:lnTo>
                    <a:pt x="272" y="78"/>
                  </a:lnTo>
                  <a:lnTo>
                    <a:pt x="274" y="78"/>
                  </a:lnTo>
                  <a:lnTo>
                    <a:pt x="280" y="80"/>
                  </a:lnTo>
                  <a:lnTo>
                    <a:pt x="280" y="80"/>
                  </a:lnTo>
                  <a:lnTo>
                    <a:pt x="280" y="78"/>
                  </a:lnTo>
                  <a:lnTo>
                    <a:pt x="282" y="78"/>
                  </a:lnTo>
                  <a:lnTo>
                    <a:pt x="286" y="76"/>
                  </a:lnTo>
                  <a:lnTo>
                    <a:pt x="286" y="76"/>
                  </a:lnTo>
                  <a:lnTo>
                    <a:pt x="284" y="72"/>
                  </a:lnTo>
                  <a:lnTo>
                    <a:pt x="286" y="70"/>
                  </a:lnTo>
                  <a:lnTo>
                    <a:pt x="286" y="70"/>
                  </a:lnTo>
                  <a:lnTo>
                    <a:pt x="282" y="70"/>
                  </a:lnTo>
                  <a:lnTo>
                    <a:pt x="280" y="66"/>
                  </a:lnTo>
                  <a:lnTo>
                    <a:pt x="280" y="66"/>
                  </a:lnTo>
                  <a:lnTo>
                    <a:pt x="280" y="64"/>
                  </a:lnTo>
                  <a:lnTo>
                    <a:pt x="282" y="64"/>
                  </a:lnTo>
                  <a:lnTo>
                    <a:pt x="282" y="62"/>
                  </a:lnTo>
                  <a:lnTo>
                    <a:pt x="284" y="60"/>
                  </a:lnTo>
                  <a:lnTo>
                    <a:pt x="284" y="60"/>
                  </a:lnTo>
                  <a:lnTo>
                    <a:pt x="278" y="56"/>
                  </a:lnTo>
                  <a:lnTo>
                    <a:pt x="274" y="52"/>
                  </a:lnTo>
                  <a:lnTo>
                    <a:pt x="274" y="52"/>
                  </a:lnTo>
                  <a:lnTo>
                    <a:pt x="270" y="56"/>
                  </a:lnTo>
                  <a:lnTo>
                    <a:pt x="270" y="58"/>
                  </a:lnTo>
                  <a:lnTo>
                    <a:pt x="268" y="58"/>
                  </a:lnTo>
                  <a:lnTo>
                    <a:pt x="268" y="54"/>
                  </a:lnTo>
                  <a:lnTo>
                    <a:pt x="268" y="54"/>
                  </a:lnTo>
                  <a:lnTo>
                    <a:pt x="264" y="54"/>
                  </a:lnTo>
                  <a:lnTo>
                    <a:pt x="264" y="56"/>
                  </a:lnTo>
                  <a:lnTo>
                    <a:pt x="262" y="58"/>
                  </a:lnTo>
                  <a:lnTo>
                    <a:pt x="262" y="58"/>
                  </a:lnTo>
                  <a:lnTo>
                    <a:pt x="258" y="58"/>
                  </a:lnTo>
                  <a:lnTo>
                    <a:pt x="256" y="60"/>
                  </a:lnTo>
                  <a:lnTo>
                    <a:pt x="252" y="64"/>
                  </a:lnTo>
                  <a:lnTo>
                    <a:pt x="252" y="64"/>
                  </a:lnTo>
                  <a:lnTo>
                    <a:pt x="258" y="64"/>
                  </a:lnTo>
                  <a:lnTo>
                    <a:pt x="260" y="66"/>
                  </a:lnTo>
                  <a:lnTo>
                    <a:pt x="260" y="66"/>
                  </a:lnTo>
                  <a:lnTo>
                    <a:pt x="258" y="70"/>
                  </a:lnTo>
                  <a:lnTo>
                    <a:pt x="254" y="74"/>
                  </a:lnTo>
                  <a:lnTo>
                    <a:pt x="254" y="74"/>
                  </a:lnTo>
                  <a:lnTo>
                    <a:pt x="252" y="74"/>
                  </a:lnTo>
                  <a:lnTo>
                    <a:pt x="252" y="72"/>
                  </a:lnTo>
                  <a:lnTo>
                    <a:pt x="252" y="66"/>
                  </a:lnTo>
                  <a:lnTo>
                    <a:pt x="252" y="66"/>
                  </a:lnTo>
                  <a:lnTo>
                    <a:pt x="250" y="68"/>
                  </a:lnTo>
                  <a:lnTo>
                    <a:pt x="248" y="70"/>
                  </a:lnTo>
                  <a:lnTo>
                    <a:pt x="244" y="72"/>
                  </a:lnTo>
                  <a:lnTo>
                    <a:pt x="244" y="72"/>
                  </a:lnTo>
                  <a:lnTo>
                    <a:pt x="242" y="70"/>
                  </a:lnTo>
                  <a:lnTo>
                    <a:pt x="240" y="70"/>
                  </a:lnTo>
                  <a:lnTo>
                    <a:pt x="238" y="70"/>
                  </a:lnTo>
                  <a:lnTo>
                    <a:pt x="238" y="70"/>
                  </a:lnTo>
                  <a:lnTo>
                    <a:pt x="238" y="72"/>
                  </a:lnTo>
                  <a:lnTo>
                    <a:pt x="240" y="74"/>
                  </a:lnTo>
                  <a:lnTo>
                    <a:pt x="242" y="76"/>
                  </a:lnTo>
                  <a:lnTo>
                    <a:pt x="242" y="78"/>
                  </a:lnTo>
                  <a:lnTo>
                    <a:pt x="242" y="78"/>
                  </a:lnTo>
                  <a:lnTo>
                    <a:pt x="238" y="78"/>
                  </a:lnTo>
                  <a:lnTo>
                    <a:pt x="238" y="78"/>
                  </a:lnTo>
                  <a:lnTo>
                    <a:pt x="236" y="74"/>
                  </a:lnTo>
                  <a:lnTo>
                    <a:pt x="232" y="70"/>
                  </a:lnTo>
                  <a:lnTo>
                    <a:pt x="232" y="70"/>
                  </a:lnTo>
                  <a:lnTo>
                    <a:pt x="236" y="64"/>
                  </a:lnTo>
                  <a:lnTo>
                    <a:pt x="238" y="62"/>
                  </a:lnTo>
                  <a:lnTo>
                    <a:pt x="240" y="60"/>
                  </a:lnTo>
                  <a:lnTo>
                    <a:pt x="240" y="60"/>
                  </a:lnTo>
                  <a:lnTo>
                    <a:pt x="242" y="62"/>
                  </a:lnTo>
                  <a:lnTo>
                    <a:pt x="242" y="66"/>
                  </a:lnTo>
                  <a:lnTo>
                    <a:pt x="242" y="66"/>
                  </a:lnTo>
                  <a:lnTo>
                    <a:pt x="246" y="66"/>
                  </a:lnTo>
                  <a:lnTo>
                    <a:pt x="248" y="64"/>
                  </a:lnTo>
                  <a:lnTo>
                    <a:pt x="248" y="64"/>
                  </a:lnTo>
                  <a:lnTo>
                    <a:pt x="244" y="58"/>
                  </a:lnTo>
                  <a:lnTo>
                    <a:pt x="238" y="52"/>
                  </a:lnTo>
                  <a:lnTo>
                    <a:pt x="238" y="52"/>
                  </a:lnTo>
                  <a:lnTo>
                    <a:pt x="236" y="48"/>
                  </a:lnTo>
                  <a:lnTo>
                    <a:pt x="234" y="46"/>
                  </a:lnTo>
                  <a:lnTo>
                    <a:pt x="230" y="46"/>
                  </a:lnTo>
                  <a:lnTo>
                    <a:pt x="230" y="46"/>
                  </a:lnTo>
                  <a:lnTo>
                    <a:pt x="230" y="48"/>
                  </a:lnTo>
                  <a:lnTo>
                    <a:pt x="232" y="50"/>
                  </a:lnTo>
                  <a:lnTo>
                    <a:pt x="232" y="52"/>
                  </a:lnTo>
                  <a:lnTo>
                    <a:pt x="230" y="54"/>
                  </a:lnTo>
                  <a:lnTo>
                    <a:pt x="230" y="54"/>
                  </a:lnTo>
                  <a:lnTo>
                    <a:pt x="228" y="52"/>
                  </a:lnTo>
                  <a:lnTo>
                    <a:pt x="226" y="50"/>
                  </a:lnTo>
                  <a:lnTo>
                    <a:pt x="224" y="44"/>
                  </a:lnTo>
                  <a:lnTo>
                    <a:pt x="224" y="44"/>
                  </a:lnTo>
                  <a:lnTo>
                    <a:pt x="220" y="44"/>
                  </a:lnTo>
                  <a:lnTo>
                    <a:pt x="216" y="46"/>
                  </a:lnTo>
                  <a:lnTo>
                    <a:pt x="212" y="46"/>
                  </a:lnTo>
                  <a:lnTo>
                    <a:pt x="208" y="44"/>
                  </a:lnTo>
                  <a:lnTo>
                    <a:pt x="208" y="44"/>
                  </a:lnTo>
                  <a:lnTo>
                    <a:pt x="212" y="42"/>
                  </a:lnTo>
                  <a:lnTo>
                    <a:pt x="218" y="42"/>
                  </a:lnTo>
                  <a:lnTo>
                    <a:pt x="218" y="42"/>
                  </a:lnTo>
                  <a:lnTo>
                    <a:pt x="220" y="40"/>
                  </a:lnTo>
                  <a:lnTo>
                    <a:pt x="220" y="38"/>
                  </a:lnTo>
                  <a:lnTo>
                    <a:pt x="222" y="38"/>
                  </a:lnTo>
                  <a:lnTo>
                    <a:pt x="222" y="38"/>
                  </a:lnTo>
                  <a:lnTo>
                    <a:pt x="226" y="42"/>
                  </a:lnTo>
                  <a:lnTo>
                    <a:pt x="230" y="44"/>
                  </a:lnTo>
                  <a:lnTo>
                    <a:pt x="230" y="44"/>
                  </a:lnTo>
                  <a:lnTo>
                    <a:pt x="232" y="40"/>
                  </a:lnTo>
                  <a:lnTo>
                    <a:pt x="232" y="40"/>
                  </a:lnTo>
                  <a:lnTo>
                    <a:pt x="228" y="40"/>
                  </a:lnTo>
                  <a:lnTo>
                    <a:pt x="228" y="38"/>
                  </a:lnTo>
                  <a:lnTo>
                    <a:pt x="230" y="34"/>
                  </a:lnTo>
                  <a:lnTo>
                    <a:pt x="230" y="34"/>
                  </a:lnTo>
                  <a:lnTo>
                    <a:pt x="226" y="32"/>
                  </a:lnTo>
                  <a:lnTo>
                    <a:pt x="224" y="30"/>
                  </a:lnTo>
                  <a:lnTo>
                    <a:pt x="224" y="30"/>
                  </a:lnTo>
                  <a:lnTo>
                    <a:pt x="224" y="30"/>
                  </a:lnTo>
                  <a:lnTo>
                    <a:pt x="226" y="28"/>
                  </a:lnTo>
                  <a:lnTo>
                    <a:pt x="228" y="28"/>
                  </a:lnTo>
                  <a:lnTo>
                    <a:pt x="228" y="26"/>
                  </a:lnTo>
                  <a:lnTo>
                    <a:pt x="228" y="26"/>
                  </a:lnTo>
                  <a:lnTo>
                    <a:pt x="226" y="24"/>
                  </a:lnTo>
                  <a:lnTo>
                    <a:pt x="222" y="24"/>
                  </a:lnTo>
                  <a:lnTo>
                    <a:pt x="222" y="24"/>
                  </a:lnTo>
                  <a:lnTo>
                    <a:pt x="222" y="26"/>
                  </a:lnTo>
                  <a:lnTo>
                    <a:pt x="222" y="28"/>
                  </a:lnTo>
                  <a:lnTo>
                    <a:pt x="222" y="30"/>
                  </a:lnTo>
                  <a:lnTo>
                    <a:pt x="220" y="30"/>
                  </a:lnTo>
                  <a:lnTo>
                    <a:pt x="220" y="30"/>
                  </a:lnTo>
                  <a:lnTo>
                    <a:pt x="218" y="30"/>
                  </a:lnTo>
                  <a:lnTo>
                    <a:pt x="214" y="28"/>
                  </a:lnTo>
                  <a:lnTo>
                    <a:pt x="210" y="22"/>
                  </a:lnTo>
                  <a:lnTo>
                    <a:pt x="204" y="22"/>
                  </a:lnTo>
                  <a:lnTo>
                    <a:pt x="204" y="22"/>
                  </a:lnTo>
                  <a:lnTo>
                    <a:pt x="202" y="26"/>
                  </a:lnTo>
                  <a:lnTo>
                    <a:pt x="202" y="26"/>
                  </a:lnTo>
                  <a:lnTo>
                    <a:pt x="200" y="26"/>
                  </a:lnTo>
                  <a:lnTo>
                    <a:pt x="200" y="26"/>
                  </a:lnTo>
                  <a:lnTo>
                    <a:pt x="194" y="24"/>
                  </a:lnTo>
                  <a:lnTo>
                    <a:pt x="192" y="18"/>
                  </a:lnTo>
                  <a:lnTo>
                    <a:pt x="192" y="18"/>
                  </a:lnTo>
                  <a:lnTo>
                    <a:pt x="194" y="16"/>
                  </a:lnTo>
                  <a:lnTo>
                    <a:pt x="194" y="12"/>
                  </a:lnTo>
                  <a:lnTo>
                    <a:pt x="194" y="12"/>
                  </a:lnTo>
                  <a:lnTo>
                    <a:pt x="188" y="10"/>
                  </a:lnTo>
                  <a:lnTo>
                    <a:pt x="188" y="10"/>
                  </a:lnTo>
                  <a:lnTo>
                    <a:pt x="190" y="12"/>
                  </a:lnTo>
                  <a:lnTo>
                    <a:pt x="190" y="14"/>
                  </a:lnTo>
                  <a:lnTo>
                    <a:pt x="190" y="14"/>
                  </a:lnTo>
                  <a:lnTo>
                    <a:pt x="188" y="16"/>
                  </a:lnTo>
                  <a:lnTo>
                    <a:pt x="184" y="18"/>
                  </a:lnTo>
                  <a:lnTo>
                    <a:pt x="184" y="18"/>
                  </a:lnTo>
                  <a:lnTo>
                    <a:pt x="182" y="16"/>
                  </a:lnTo>
                  <a:lnTo>
                    <a:pt x="178" y="14"/>
                  </a:lnTo>
                  <a:lnTo>
                    <a:pt x="178" y="14"/>
                  </a:lnTo>
                  <a:lnTo>
                    <a:pt x="178" y="14"/>
                  </a:lnTo>
                  <a:lnTo>
                    <a:pt x="176" y="14"/>
                  </a:lnTo>
                  <a:lnTo>
                    <a:pt x="174" y="14"/>
                  </a:lnTo>
                  <a:lnTo>
                    <a:pt x="174" y="16"/>
                  </a:lnTo>
                  <a:lnTo>
                    <a:pt x="174" y="16"/>
                  </a:lnTo>
                  <a:lnTo>
                    <a:pt x="178" y="18"/>
                  </a:lnTo>
                  <a:lnTo>
                    <a:pt x="178" y="20"/>
                  </a:lnTo>
                  <a:lnTo>
                    <a:pt x="178" y="22"/>
                  </a:lnTo>
                  <a:lnTo>
                    <a:pt x="178" y="22"/>
                  </a:lnTo>
                  <a:lnTo>
                    <a:pt x="170" y="20"/>
                  </a:lnTo>
                  <a:lnTo>
                    <a:pt x="170" y="20"/>
                  </a:lnTo>
                  <a:lnTo>
                    <a:pt x="170" y="18"/>
                  </a:lnTo>
                  <a:lnTo>
                    <a:pt x="170" y="16"/>
                  </a:lnTo>
                  <a:lnTo>
                    <a:pt x="168" y="14"/>
                  </a:lnTo>
                  <a:lnTo>
                    <a:pt x="168" y="12"/>
                  </a:lnTo>
                  <a:lnTo>
                    <a:pt x="168" y="12"/>
                  </a:lnTo>
                  <a:lnTo>
                    <a:pt x="168" y="10"/>
                  </a:lnTo>
                  <a:lnTo>
                    <a:pt x="170" y="10"/>
                  </a:lnTo>
                  <a:lnTo>
                    <a:pt x="170" y="10"/>
                  </a:lnTo>
                  <a:lnTo>
                    <a:pt x="174" y="12"/>
                  </a:lnTo>
                  <a:lnTo>
                    <a:pt x="174" y="12"/>
                  </a:lnTo>
                  <a:lnTo>
                    <a:pt x="176" y="10"/>
                  </a:lnTo>
                  <a:lnTo>
                    <a:pt x="176" y="10"/>
                  </a:lnTo>
                  <a:lnTo>
                    <a:pt x="176" y="8"/>
                  </a:lnTo>
                  <a:lnTo>
                    <a:pt x="172" y="6"/>
                  </a:lnTo>
                  <a:lnTo>
                    <a:pt x="172" y="6"/>
                  </a:lnTo>
                  <a:lnTo>
                    <a:pt x="170" y="6"/>
                  </a:lnTo>
                  <a:lnTo>
                    <a:pt x="168" y="8"/>
                  </a:lnTo>
                  <a:lnTo>
                    <a:pt x="168" y="8"/>
                  </a:lnTo>
                  <a:lnTo>
                    <a:pt x="166" y="8"/>
                  </a:lnTo>
                  <a:lnTo>
                    <a:pt x="166" y="8"/>
                  </a:lnTo>
                  <a:lnTo>
                    <a:pt x="166" y="4"/>
                  </a:lnTo>
                  <a:lnTo>
                    <a:pt x="166" y="0"/>
                  </a:lnTo>
                  <a:lnTo>
                    <a:pt x="166" y="0"/>
                  </a:lnTo>
                  <a:lnTo>
                    <a:pt x="162" y="2"/>
                  </a:lnTo>
                  <a:lnTo>
                    <a:pt x="158" y="4"/>
                  </a:lnTo>
                  <a:lnTo>
                    <a:pt x="158" y="4"/>
                  </a:lnTo>
                  <a:lnTo>
                    <a:pt x="152" y="4"/>
                  </a:lnTo>
                  <a:lnTo>
                    <a:pt x="152" y="4"/>
                  </a:lnTo>
                  <a:lnTo>
                    <a:pt x="148" y="6"/>
                  </a:lnTo>
                  <a:lnTo>
                    <a:pt x="148" y="6"/>
                  </a:lnTo>
                  <a:lnTo>
                    <a:pt x="146" y="6"/>
                  </a:lnTo>
                  <a:lnTo>
                    <a:pt x="144" y="6"/>
                  </a:lnTo>
                  <a:lnTo>
                    <a:pt x="144" y="6"/>
                  </a:lnTo>
                  <a:lnTo>
                    <a:pt x="144" y="10"/>
                  </a:lnTo>
                  <a:lnTo>
                    <a:pt x="142" y="12"/>
                  </a:lnTo>
                  <a:lnTo>
                    <a:pt x="140" y="14"/>
                  </a:lnTo>
                  <a:lnTo>
                    <a:pt x="140" y="14"/>
                  </a:lnTo>
                  <a:lnTo>
                    <a:pt x="136" y="10"/>
                  </a:lnTo>
                  <a:lnTo>
                    <a:pt x="130" y="8"/>
                  </a:lnTo>
                  <a:lnTo>
                    <a:pt x="130" y="8"/>
                  </a:lnTo>
                  <a:lnTo>
                    <a:pt x="128" y="4"/>
                  </a:lnTo>
                  <a:lnTo>
                    <a:pt x="126" y="4"/>
                  </a:lnTo>
                  <a:lnTo>
                    <a:pt x="124" y="2"/>
                  </a:lnTo>
                  <a:lnTo>
                    <a:pt x="124" y="2"/>
                  </a:lnTo>
                  <a:lnTo>
                    <a:pt x="124" y="8"/>
                  </a:lnTo>
                  <a:lnTo>
                    <a:pt x="128" y="14"/>
                  </a:lnTo>
                  <a:lnTo>
                    <a:pt x="130" y="18"/>
                  </a:lnTo>
                  <a:lnTo>
                    <a:pt x="128" y="22"/>
                  </a:lnTo>
                  <a:lnTo>
                    <a:pt x="126" y="24"/>
                  </a:lnTo>
                  <a:lnTo>
                    <a:pt x="126" y="24"/>
                  </a:lnTo>
                  <a:lnTo>
                    <a:pt x="124" y="22"/>
                  </a:lnTo>
                  <a:lnTo>
                    <a:pt x="122" y="22"/>
                  </a:lnTo>
                  <a:lnTo>
                    <a:pt x="120" y="22"/>
                  </a:lnTo>
                  <a:lnTo>
                    <a:pt x="120" y="22"/>
                  </a:lnTo>
                  <a:lnTo>
                    <a:pt x="120" y="22"/>
                  </a:lnTo>
                  <a:lnTo>
                    <a:pt x="120" y="18"/>
                  </a:lnTo>
                  <a:lnTo>
                    <a:pt x="118" y="14"/>
                  </a:lnTo>
                  <a:lnTo>
                    <a:pt x="118" y="14"/>
                  </a:lnTo>
                  <a:lnTo>
                    <a:pt x="116" y="14"/>
                  </a:lnTo>
                  <a:lnTo>
                    <a:pt x="112" y="14"/>
                  </a:lnTo>
                  <a:lnTo>
                    <a:pt x="110" y="12"/>
                  </a:lnTo>
                  <a:lnTo>
                    <a:pt x="108" y="14"/>
                  </a:lnTo>
                  <a:lnTo>
                    <a:pt x="108" y="14"/>
                  </a:lnTo>
                  <a:lnTo>
                    <a:pt x="106" y="12"/>
                  </a:lnTo>
                  <a:lnTo>
                    <a:pt x="104" y="10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06" y="16"/>
                  </a:lnTo>
                  <a:lnTo>
                    <a:pt x="108" y="22"/>
                  </a:lnTo>
                  <a:lnTo>
                    <a:pt x="108" y="22"/>
                  </a:lnTo>
                  <a:lnTo>
                    <a:pt x="110" y="22"/>
                  </a:lnTo>
                  <a:lnTo>
                    <a:pt x="112" y="22"/>
                  </a:lnTo>
                  <a:lnTo>
                    <a:pt x="114" y="22"/>
                  </a:lnTo>
                  <a:lnTo>
                    <a:pt x="114" y="22"/>
                  </a:lnTo>
                  <a:lnTo>
                    <a:pt x="114" y="22"/>
                  </a:lnTo>
                  <a:lnTo>
                    <a:pt x="114" y="26"/>
                  </a:lnTo>
                  <a:lnTo>
                    <a:pt x="112" y="26"/>
                  </a:lnTo>
                  <a:lnTo>
                    <a:pt x="110" y="26"/>
                  </a:lnTo>
                  <a:lnTo>
                    <a:pt x="110" y="28"/>
                  </a:lnTo>
                  <a:lnTo>
                    <a:pt x="110" y="28"/>
                  </a:lnTo>
                  <a:lnTo>
                    <a:pt x="112" y="32"/>
                  </a:lnTo>
                  <a:lnTo>
                    <a:pt x="116" y="30"/>
                  </a:lnTo>
                  <a:lnTo>
                    <a:pt x="120" y="30"/>
                  </a:lnTo>
                  <a:lnTo>
                    <a:pt x="122" y="30"/>
                  </a:lnTo>
                  <a:lnTo>
                    <a:pt x="122" y="30"/>
                  </a:lnTo>
                  <a:lnTo>
                    <a:pt x="122" y="32"/>
                  </a:lnTo>
                  <a:lnTo>
                    <a:pt x="122" y="34"/>
                  </a:lnTo>
                  <a:lnTo>
                    <a:pt x="118" y="34"/>
                  </a:lnTo>
                  <a:lnTo>
                    <a:pt x="114" y="34"/>
                  </a:lnTo>
                  <a:lnTo>
                    <a:pt x="112" y="34"/>
                  </a:lnTo>
                  <a:lnTo>
                    <a:pt x="112" y="36"/>
                  </a:lnTo>
                  <a:lnTo>
                    <a:pt x="112" y="36"/>
                  </a:lnTo>
                  <a:lnTo>
                    <a:pt x="114" y="36"/>
                  </a:lnTo>
                  <a:lnTo>
                    <a:pt x="116" y="38"/>
                  </a:lnTo>
                  <a:lnTo>
                    <a:pt x="116" y="38"/>
                  </a:lnTo>
                  <a:lnTo>
                    <a:pt x="116" y="40"/>
                  </a:lnTo>
                  <a:lnTo>
                    <a:pt x="118" y="42"/>
                  </a:lnTo>
                  <a:lnTo>
                    <a:pt x="120" y="46"/>
                  </a:lnTo>
                  <a:lnTo>
                    <a:pt x="120" y="46"/>
                  </a:lnTo>
                  <a:lnTo>
                    <a:pt x="118" y="48"/>
                  </a:lnTo>
                  <a:lnTo>
                    <a:pt x="116" y="50"/>
                  </a:lnTo>
                  <a:lnTo>
                    <a:pt x="116" y="50"/>
                  </a:lnTo>
                  <a:lnTo>
                    <a:pt x="114" y="48"/>
                  </a:lnTo>
                  <a:lnTo>
                    <a:pt x="112" y="48"/>
                  </a:lnTo>
                  <a:lnTo>
                    <a:pt x="108" y="50"/>
                  </a:lnTo>
                  <a:lnTo>
                    <a:pt x="108" y="50"/>
                  </a:lnTo>
                  <a:lnTo>
                    <a:pt x="108" y="48"/>
                  </a:lnTo>
                  <a:lnTo>
                    <a:pt x="108" y="46"/>
                  </a:lnTo>
                  <a:lnTo>
                    <a:pt x="108" y="46"/>
                  </a:lnTo>
                  <a:lnTo>
                    <a:pt x="104" y="44"/>
                  </a:lnTo>
                  <a:lnTo>
                    <a:pt x="102" y="40"/>
                  </a:lnTo>
                  <a:lnTo>
                    <a:pt x="102" y="40"/>
                  </a:lnTo>
                  <a:lnTo>
                    <a:pt x="102" y="38"/>
                  </a:lnTo>
                  <a:lnTo>
                    <a:pt x="102" y="36"/>
                  </a:lnTo>
                  <a:lnTo>
                    <a:pt x="102" y="36"/>
                  </a:lnTo>
                  <a:lnTo>
                    <a:pt x="100" y="34"/>
                  </a:lnTo>
                  <a:lnTo>
                    <a:pt x="98" y="32"/>
                  </a:lnTo>
                  <a:lnTo>
                    <a:pt x="98" y="32"/>
                  </a:lnTo>
                  <a:lnTo>
                    <a:pt x="98" y="30"/>
                  </a:lnTo>
                  <a:lnTo>
                    <a:pt x="98" y="30"/>
                  </a:lnTo>
                  <a:lnTo>
                    <a:pt x="104" y="30"/>
                  </a:lnTo>
                  <a:lnTo>
                    <a:pt x="108" y="28"/>
                  </a:lnTo>
                  <a:lnTo>
                    <a:pt x="108" y="26"/>
                  </a:lnTo>
                  <a:lnTo>
                    <a:pt x="108" y="26"/>
                  </a:lnTo>
                  <a:lnTo>
                    <a:pt x="106" y="24"/>
                  </a:lnTo>
                  <a:lnTo>
                    <a:pt x="104" y="24"/>
                  </a:lnTo>
                  <a:lnTo>
                    <a:pt x="100" y="26"/>
                  </a:lnTo>
                  <a:lnTo>
                    <a:pt x="100" y="26"/>
                  </a:lnTo>
                  <a:lnTo>
                    <a:pt x="98" y="24"/>
                  </a:lnTo>
                  <a:lnTo>
                    <a:pt x="94" y="22"/>
                  </a:lnTo>
                  <a:lnTo>
                    <a:pt x="90" y="22"/>
                  </a:lnTo>
                  <a:lnTo>
                    <a:pt x="86" y="24"/>
                  </a:lnTo>
                  <a:lnTo>
                    <a:pt x="86" y="24"/>
                  </a:lnTo>
                  <a:lnTo>
                    <a:pt x="86" y="28"/>
                  </a:lnTo>
                  <a:lnTo>
                    <a:pt x="88" y="32"/>
                  </a:lnTo>
                  <a:lnTo>
                    <a:pt x="88" y="32"/>
                  </a:lnTo>
                  <a:lnTo>
                    <a:pt x="84" y="34"/>
                  </a:lnTo>
                  <a:lnTo>
                    <a:pt x="80" y="34"/>
                  </a:lnTo>
                  <a:lnTo>
                    <a:pt x="80" y="34"/>
                  </a:lnTo>
                  <a:lnTo>
                    <a:pt x="80" y="40"/>
                  </a:lnTo>
                  <a:lnTo>
                    <a:pt x="76" y="42"/>
                  </a:lnTo>
                  <a:lnTo>
                    <a:pt x="76" y="42"/>
                  </a:lnTo>
                  <a:lnTo>
                    <a:pt x="76" y="48"/>
                  </a:lnTo>
                  <a:lnTo>
                    <a:pt x="74" y="50"/>
                  </a:lnTo>
                  <a:lnTo>
                    <a:pt x="74" y="50"/>
                  </a:lnTo>
                  <a:lnTo>
                    <a:pt x="70" y="50"/>
                  </a:lnTo>
                  <a:lnTo>
                    <a:pt x="68" y="48"/>
                  </a:lnTo>
                  <a:lnTo>
                    <a:pt x="68" y="48"/>
                  </a:lnTo>
                  <a:lnTo>
                    <a:pt x="66" y="56"/>
                  </a:lnTo>
                  <a:lnTo>
                    <a:pt x="64" y="58"/>
                  </a:lnTo>
                  <a:lnTo>
                    <a:pt x="62" y="58"/>
                  </a:lnTo>
                  <a:lnTo>
                    <a:pt x="62" y="58"/>
                  </a:lnTo>
                  <a:lnTo>
                    <a:pt x="62" y="60"/>
                  </a:lnTo>
                  <a:lnTo>
                    <a:pt x="62" y="62"/>
                  </a:lnTo>
                  <a:lnTo>
                    <a:pt x="64" y="62"/>
                  </a:lnTo>
                  <a:lnTo>
                    <a:pt x="64" y="64"/>
                  </a:lnTo>
                  <a:lnTo>
                    <a:pt x="64" y="64"/>
                  </a:lnTo>
                  <a:lnTo>
                    <a:pt x="62" y="66"/>
                  </a:lnTo>
                  <a:lnTo>
                    <a:pt x="56" y="68"/>
                  </a:lnTo>
                  <a:lnTo>
                    <a:pt x="52" y="68"/>
                  </a:lnTo>
                  <a:lnTo>
                    <a:pt x="50" y="64"/>
                  </a:lnTo>
                  <a:lnTo>
                    <a:pt x="50" y="64"/>
                  </a:lnTo>
                  <a:lnTo>
                    <a:pt x="50" y="70"/>
                  </a:lnTo>
                  <a:lnTo>
                    <a:pt x="48" y="72"/>
                  </a:lnTo>
                  <a:lnTo>
                    <a:pt x="48" y="72"/>
                  </a:lnTo>
                  <a:lnTo>
                    <a:pt x="54" y="76"/>
                  </a:lnTo>
                  <a:lnTo>
                    <a:pt x="56" y="76"/>
                  </a:lnTo>
                  <a:lnTo>
                    <a:pt x="56" y="80"/>
                  </a:lnTo>
                  <a:lnTo>
                    <a:pt x="56" y="80"/>
                  </a:lnTo>
                  <a:lnTo>
                    <a:pt x="54" y="82"/>
                  </a:lnTo>
                  <a:lnTo>
                    <a:pt x="54" y="82"/>
                  </a:lnTo>
                  <a:lnTo>
                    <a:pt x="52" y="82"/>
                  </a:lnTo>
                  <a:lnTo>
                    <a:pt x="50" y="80"/>
                  </a:lnTo>
                  <a:lnTo>
                    <a:pt x="48" y="78"/>
                  </a:lnTo>
                  <a:lnTo>
                    <a:pt x="46" y="78"/>
                  </a:lnTo>
                  <a:lnTo>
                    <a:pt x="46" y="78"/>
                  </a:lnTo>
                  <a:lnTo>
                    <a:pt x="44" y="80"/>
                  </a:lnTo>
                  <a:lnTo>
                    <a:pt x="42" y="80"/>
                  </a:lnTo>
                  <a:lnTo>
                    <a:pt x="36" y="78"/>
                  </a:lnTo>
                  <a:lnTo>
                    <a:pt x="36" y="78"/>
                  </a:lnTo>
                  <a:lnTo>
                    <a:pt x="34" y="84"/>
                  </a:lnTo>
                  <a:lnTo>
                    <a:pt x="34" y="84"/>
                  </a:lnTo>
                  <a:lnTo>
                    <a:pt x="36" y="86"/>
                  </a:lnTo>
                  <a:lnTo>
                    <a:pt x="36" y="88"/>
                  </a:lnTo>
                  <a:lnTo>
                    <a:pt x="36" y="88"/>
                  </a:lnTo>
                  <a:lnTo>
                    <a:pt x="34" y="90"/>
                  </a:lnTo>
                  <a:lnTo>
                    <a:pt x="34" y="90"/>
                  </a:lnTo>
                  <a:lnTo>
                    <a:pt x="34" y="92"/>
                  </a:lnTo>
                  <a:lnTo>
                    <a:pt x="34" y="92"/>
                  </a:lnTo>
                  <a:lnTo>
                    <a:pt x="36" y="94"/>
                  </a:lnTo>
                  <a:lnTo>
                    <a:pt x="40" y="96"/>
                  </a:lnTo>
                  <a:lnTo>
                    <a:pt x="40" y="96"/>
                  </a:lnTo>
                  <a:lnTo>
                    <a:pt x="36" y="98"/>
                  </a:lnTo>
                  <a:lnTo>
                    <a:pt x="34" y="100"/>
                  </a:lnTo>
                  <a:lnTo>
                    <a:pt x="32" y="108"/>
                  </a:lnTo>
                  <a:lnTo>
                    <a:pt x="30" y="116"/>
                  </a:lnTo>
                  <a:lnTo>
                    <a:pt x="28" y="124"/>
                  </a:lnTo>
                  <a:lnTo>
                    <a:pt x="28" y="124"/>
                  </a:lnTo>
                  <a:lnTo>
                    <a:pt x="30" y="128"/>
                  </a:lnTo>
                  <a:lnTo>
                    <a:pt x="30" y="132"/>
                  </a:lnTo>
                  <a:lnTo>
                    <a:pt x="28" y="142"/>
                  </a:lnTo>
                  <a:lnTo>
                    <a:pt x="28" y="142"/>
                  </a:lnTo>
                  <a:lnTo>
                    <a:pt x="26" y="144"/>
                  </a:lnTo>
                  <a:lnTo>
                    <a:pt x="24" y="144"/>
                  </a:lnTo>
                  <a:lnTo>
                    <a:pt x="24" y="144"/>
                  </a:lnTo>
                  <a:lnTo>
                    <a:pt x="26" y="146"/>
                  </a:lnTo>
                  <a:lnTo>
                    <a:pt x="28" y="148"/>
                  </a:lnTo>
                  <a:lnTo>
                    <a:pt x="28" y="148"/>
                  </a:lnTo>
                  <a:lnTo>
                    <a:pt x="16" y="152"/>
                  </a:lnTo>
                  <a:lnTo>
                    <a:pt x="16" y="160"/>
                  </a:lnTo>
                  <a:lnTo>
                    <a:pt x="16" y="160"/>
                  </a:lnTo>
                  <a:lnTo>
                    <a:pt x="20" y="160"/>
                  </a:lnTo>
                  <a:lnTo>
                    <a:pt x="22" y="158"/>
                  </a:lnTo>
                  <a:lnTo>
                    <a:pt x="24" y="154"/>
                  </a:lnTo>
                  <a:lnTo>
                    <a:pt x="24" y="154"/>
                  </a:lnTo>
                  <a:lnTo>
                    <a:pt x="26" y="156"/>
                  </a:lnTo>
                  <a:lnTo>
                    <a:pt x="26" y="156"/>
                  </a:lnTo>
                  <a:lnTo>
                    <a:pt x="26" y="158"/>
                  </a:lnTo>
                  <a:lnTo>
                    <a:pt x="26" y="158"/>
                  </a:lnTo>
                  <a:lnTo>
                    <a:pt x="30" y="158"/>
                  </a:lnTo>
                  <a:lnTo>
                    <a:pt x="32" y="158"/>
                  </a:lnTo>
                  <a:lnTo>
                    <a:pt x="32" y="158"/>
                  </a:lnTo>
                  <a:lnTo>
                    <a:pt x="32" y="160"/>
                  </a:lnTo>
                  <a:lnTo>
                    <a:pt x="34" y="162"/>
                  </a:lnTo>
                  <a:lnTo>
                    <a:pt x="40" y="162"/>
                  </a:lnTo>
                  <a:lnTo>
                    <a:pt x="40" y="162"/>
                  </a:lnTo>
                  <a:lnTo>
                    <a:pt x="40" y="164"/>
                  </a:lnTo>
                  <a:lnTo>
                    <a:pt x="40" y="164"/>
                  </a:lnTo>
                  <a:lnTo>
                    <a:pt x="38" y="164"/>
                  </a:lnTo>
                  <a:lnTo>
                    <a:pt x="38" y="164"/>
                  </a:lnTo>
                  <a:lnTo>
                    <a:pt x="36" y="164"/>
                  </a:lnTo>
                  <a:lnTo>
                    <a:pt x="34" y="164"/>
                  </a:lnTo>
                  <a:lnTo>
                    <a:pt x="32" y="162"/>
                  </a:lnTo>
                  <a:lnTo>
                    <a:pt x="30" y="160"/>
                  </a:lnTo>
                  <a:lnTo>
                    <a:pt x="30" y="160"/>
                  </a:lnTo>
                  <a:lnTo>
                    <a:pt x="28" y="162"/>
                  </a:lnTo>
                  <a:lnTo>
                    <a:pt x="26" y="162"/>
                  </a:lnTo>
                  <a:lnTo>
                    <a:pt x="20" y="160"/>
                  </a:lnTo>
                  <a:lnTo>
                    <a:pt x="20" y="160"/>
                  </a:lnTo>
                  <a:lnTo>
                    <a:pt x="18" y="166"/>
                  </a:lnTo>
                  <a:lnTo>
                    <a:pt x="18" y="166"/>
                  </a:lnTo>
                  <a:lnTo>
                    <a:pt x="20" y="168"/>
                  </a:lnTo>
                  <a:lnTo>
                    <a:pt x="20" y="172"/>
                  </a:lnTo>
                  <a:lnTo>
                    <a:pt x="20" y="172"/>
                  </a:lnTo>
                  <a:lnTo>
                    <a:pt x="18" y="174"/>
                  </a:lnTo>
                  <a:lnTo>
                    <a:pt x="18" y="174"/>
                  </a:lnTo>
                  <a:lnTo>
                    <a:pt x="18" y="176"/>
                  </a:lnTo>
                  <a:lnTo>
                    <a:pt x="18" y="176"/>
                  </a:lnTo>
                  <a:lnTo>
                    <a:pt x="20" y="178"/>
                  </a:lnTo>
                  <a:lnTo>
                    <a:pt x="24" y="180"/>
                  </a:lnTo>
                  <a:lnTo>
                    <a:pt x="24" y="180"/>
                  </a:lnTo>
                  <a:lnTo>
                    <a:pt x="20" y="182"/>
                  </a:lnTo>
                  <a:lnTo>
                    <a:pt x="18" y="184"/>
                  </a:lnTo>
                  <a:lnTo>
                    <a:pt x="16" y="192"/>
                  </a:lnTo>
                  <a:lnTo>
                    <a:pt x="14" y="200"/>
                  </a:lnTo>
                  <a:lnTo>
                    <a:pt x="12" y="206"/>
                  </a:lnTo>
                  <a:lnTo>
                    <a:pt x="12" y="206"/>
                  </a:lnTo>
                  <a:lnTo>
                    <a:pt x="14" y="212"/>
                  </a:lnTo>
                  <a:lnTo>
                    <a:pt x="14" y="216"/>
                  </a:lnTo>
                  <a:lnTo>
                    <a:pt x="12" y="226"/>
                  </a:lnTo>
                  <a:lnTo>
                    <a:pt x="12" y="226"/>
                  </a:lnTo>
                  <a:lnTo>
                    <a:pt x="10" y="226"/>
                  </a:lnTo>
                  <a:lnTo>
                    <a:pt x="8" y="228"/>
                  </a:lnTo>
                  <a:lnTo>
                    <a:pt x="8" y="228"/>
                  </a:lnTo>
                  <a:lnTo>
                    <a:pt x="10" y="228"/>
                  </a:lnTo>
                  <a:lnTo>
                    <a:pt x="12" y="230"/>
                  </a:lnTo>
                  <a:lnTo>
                    <a:pt x="12" y="230"/>
                  </a:lnTo>
                  <a:lnTo>
                    <a:pt x="0" y="234"/>
                  </a:lnTo>
                  <a:lnTo>
                    <a:pt x="0" y="242"/>
                  </a:lnTo>
                  <a:lnTo>
                    <a:pt x="0" y="242"/>
                  </a:lnTo>
                  <a:lnTo>
                    <a:pt x="4" y="244"/>
                  </a:lnTo>
                  <a:lnTo>
                    <a:pt x="6" y="242"/>
                  </a:lnTo>
                  <a:lnTo>
                    <a:pt x="8" y="238"/>
                  </a:lnTo>
                  <a:lnTo>
                    <a:pt x="8" y="238"/>
                  </a:lnTo>
                  <a:lnTo>
                    <a:pt x="10" y="238"/>
                  </a:lnTo>
                  <a:lnTo>
                    <a:pt x="10" y="240"/>
                  </a:lnTo>
                  <a:lnTo>
                    <a:pt x="10" y="242"/>
                  </a:lnTo>
                  <a:lnTo>
                    <a:pt x="10" y="242"/>
                  </a:lnTo>
                  <a:lnTo>
                    <a:pt x="12" y="242"/>
                  </a:lnTo>
                  <a:lnTo>
                    <a:pt x="16" y="240"/>
                  </a:lnTo>
                  <a:lnTo>
                    <a:pt x="16" y="240"/>
                  </a:lnTo>
                  <a:lnTo>
                    <a:pt x="16" y="244"/>
                  </a:lnTo>
                  <a:lnTo>
                    <a:pt x="18" y="244"/>
                  </a:lnTo>
                  <a:lnTo>
                    <a:pt x="24" y="244"/>
                  </a:lnTo>
                  <a:lnTo>
                    <a:pt x="24" y="244"/>
                  </a:lnTo>
                  <a:lnTo>
                    <a:pt x="26" y="250"/>
                  </a:lnTo>
                  <a:lnTo>
                    <a:pt x="28" y="256"/>
                  </a:lnTo>
                  <a:lnTo>
                    <a:pt x="28" y="256"/>
                  </a:lnTo>
                  <a:lnTo>
                    <a:pt x="28" y="260"/>
                  </a:lnTo>
                  <a:lnTo>
                    <a:pt x="26" y="262"/>
                  </a:lnTo>
                  <a:lnTo>
                    <a:pt x="26" y="262"/>
                  </a:lnTo>
                  <a:lnTo>
                    <a:pt x="26" y="266"/>
                  </a:lnTo>
                  <a:lnTo>
                    <a:pt x="26" y="268"/>
                  </a:lnTo>
                  <a:lnTo>
                    <a:pt x="24" y="268"/>
                  </a:lnTo>
                  <a:lnTo>
                    <a:pt x="24" y="268"/>
                  </a:lnTo>
                  <a:lnTo>
                    <a:pt x="26" y="272"/>
                  </a:lnTo>
                  <a:lnTo>
                    <a:pt x="28" y="276"/>
                  </a:lnTo>
                  <a:lnTo>
                    <a:pt x="28" y="276"/>
                  </a:lnTo>
                  <a:lnTo>
                    <a:pt x="28" y="280"/>
                  </a:lnTo>
                  <a:lnTo>
                    <a:pt x="26" y="284"/>
                  </a:lnTo>
                  <a:lnTo>
                    <a:pt x="30" y="284"/>
                  </a:lnTo>
                  <a:lnTo>
                    <a:pt x="30" y="284"/>
                  </a:lnTo>
                  <a:lnTo>
                    <a:pt x="32" y="284"/>
                  </a:lnTo>
                  <a:lnTo>
                    <a:pt x="34" y="284"/>
                  </a:lnTo>
                  <a:lnTo>
                    <a:pt x="34" y="284"/>
                  </a:lnTo>
                  <a:lnTo>
                    <a:pt x="34" y="284"/>
                  </a:lnTo>
                  <a:lnTo>
                    <a:pt x="244" y="284"/>
                  </a:lnTo>
                  <a:lnTo>
                    <a:pt x="244" y="284"/>
                  </a:lnTo>
                  <a:lnTo>
                    <a:pt x="242" y="282"/>
                  </a:lnTo>
                  <a:lnTo>
                    <a:pt x="242" y="280"/>
                  </a:lnTo>
                  <a:lnTo>
                    <a:pt x="242" y="280"/>
                  </a:lnTo>
                  <a:lnTo>
                    <a:pt x="244" y="278"/>
                  </a:lnTo>
                  <a:lnTo>
                    <a:pt x="246" y="280"/>
                  </a:lnTo>
                  <a:lnTo>
                    <a:pt x="246" y="280"/>
                  </a:lnTo>
                  <a:lnTo>
                    <a:pt x="246" y="282"/>
                  </a:lnTo>
                  <a:lnTo>
                    <a:pt x="246" y="284"/>
                  </a:lnTo>
                  <a:lnTo>
                    <a:pt x="262" y="284"/>
                  </a:lnTo>
                  <a:lnTo>
                    <a:pt x="262" y="284"/>
                  </a:lnTo>
                  <a:lnTo>
                    <a:pt x="262" y="282"/>
                  </a:lnTo>
                  <a:lnTo>
                    <a:pt x="262" y="282"/>
                  </a:lnTo>
                  <a:lnTo>
                    <a:pt x="262" y="282"/>
                  </a:lnTo>
                  <a:lnTo>
                    <a:pt x="264" y="278"/>
                  </a:lnTo>
                  <a:lnTo>
                    <a:pt x="266" y="276"/>
                  </a:lnTo>
                  <a:lnTo>
                    <a:pt x="266" y="274"/>
                  </a:lnTo>
                  <a:lnTo>
                    <a:pt x="266" y="274"/>
                  </a:lnTo>
                  <a:lnTo>
                    <a:pt x="260" y="270"/>
                  </a:lnTo>
                  <a:lnTo>
                    <a:pt x="258" y="270"/>
                  </a:lnTo>
                  <a:lnTo>
                    <a:pt x="254" y="272"/>
                  </a:lnTo>
                  <a:lnTo>
                    <a:pt x="254" y="272"/>
                  </a:lnTo>
                  <a:lnTo>
                    <a:pt x="254" y="272"/>
                  </a:lnTo>
                  <a:lnTo>
                    <a:pt x="256" y="274"/>
                  </a:lnTo>
                  <a:lnTo>
                    <a:pt x="256" y="276"/>
                  </a:lnTo>
                  <a:lnTo>
                    <a:pt x="254" y="278"/>
                  </a:lnTo>
                  <a:lnTo>
                    <a:pt x="254" y="278"/>
                  </a:lnTo>
                  <a:lnTo>
                    <a:pt x="250" y="274"/>
                  </a:lnTo>
                  <a:lnTo>
                    <a:pt x="246" y="268"/>
                  </a:lnTo>
                  <a:lnTo>
                    <a:pt x="244" y="262"/>
                  </a:lnTo>
                  <a:lnTo>
                    <a:pt x="244" y="254"/>
                  </a:lnTo>
                  <a:lnTo>
                    <a:pt x="244" y="254"/>
                  </a:lnTo>
                  <a:lnTo>
                    <a:pt x="242" y="254"/>
                  </a:lnTo>
                  <a:lnTo>
                    <a:pt x="240" y="256"/>
                  </a:lnTo>
                  <a:lnTo>
                    <a:pt x="238" y="256"/>
                  </a:lnTo>
                  <a:lnTo>
                    <a:pt x="236" y="254"/>
                  </a:lnTo>
                  <a:lnTo>
                    <a:pt x="236" y="254"/>
                  </a:lnTo>
                  <a:lnTo>
                    <a:pt x="238" y="252"/>
                  </a:lnTo>
                  <a:lnTo>
                    <a:pt x="236" y="250"/>
                  </a:lnTo>
                  <a:lnTo>
                    <a:pt x="234" y="246"/>
                  </a:lnTo>
                  <a:lnTo>
                    <a:pt x="234" y="244"/>
                  </a:lnTo>
                  <a:lnTo>
                    <a:pt x="234" y="244"/>
                  </a:lnTo>
                  <a:lnTo>
                    <a:pt x="236" y="244"/>
                  </a:lnTo>
                  <a:lnTo>
                    <a:pt x="238" y="246"/>
                  </a:lnTo>
                  <a:lnTo>
                    <a:pt x="240" y="248"/>
                  </a:lnTo>
                  <a:lnTo>
                    <a:pt x="240" y="248"/>
                  </a:lnTo>
                  <a:lnTo>
                    <a:pt x="240" y="248"/>
                  </a:lnTo>
                  <a:lnTo>
                    <a:pt x="242" y="246"/>
                  </a:lnTo>
                  <a:lnTo>
                    <a:pt x="244" y="242"/>
                  </a:lnTo>
                  <a:lnTo>
                    <a:pt x="246" y="240"/>
                  </a:lnTo>
                  <a:lnTo>
                    <a:pt x="248" y="238"/>
                  </a:lnTo>
                  <a:lnTo>
                    <a:pt x="248" y="238"/>
                  </a:lnTo>
                  <a:lnTo>
                    <a:pt x="250" y="240"/>
                  </a:lnTo>
                  <a:lnTo>
                    <a:pt x="250" y="242"/>
                  </a:lnTo>
                  <a:lnTo>
                    <a:pt x="250" y="242"/>
                  </a:lnTo>
                  <a:lnTo>
                    <a:pt x="256" y="242"/>
                  </a:lnTo>
                  <a:lnTo>
                    <a:pt x="258" y="240"/>
                  </a:lnTo>
                  <a:lnTo>
                    <a:pt x="258" y="240"/>
                  </a:lnTo>
                  <a:lnTo>
                    <a:pt x="258" y="238"/>
                  </a:lnTo>
                  <a:lnTo>
                    <a:pt x="256" y="234"/>
                  </a:lnTo>
                  <a:lnTo>
                    <a:pt x="256" y="234"/>
                  </a:lnTo>
                  <a:lnTo>
                    <a:pt x="260" y="234"/>
                  </a:lnTo>
                  <a:lnTo>
                    <a:pt x="262" y="232"/>
                  </a:lnTo>
                  <a:lnTo>
                    <a:pt x="264" y="232"/>
                  </a:lnTo>
                  <a:lnTo>
                    <a:pt x="266" y="230"/>
                  </a:lnTo>
                  <a:lnTo>
                    <a:pt x="266" y="230"/>
                  </a:lnTo>
                  <a:lnTo>
                    <a:pt x="268" y="232"/>
                  </a:lnTo>
                  <a:lnTo>
                    <a:pt x="268" y="234"/>
                  </a:lnTo>
                  <a:lnTo>
                    <a:pt x="266" y="238"/>
                  </a:lnTo>
                  <a:lnTo>
                    <a:pt x="266" y="238"/>
                  </a:lnTo>
                  <a:lnTo>
                    <a:pt x="268" y="240"/>
                  </a:lnTo>
                  <a:lnTo>
                    <a:pt x="268" y="240"/>
                  </a:lnTo>
                  <a:lnTo>
                    <a:pt x="266" y="244"/>
                  </a:lnTo>
                  <a:lnTo>
                    <a:pt x="266" y="244"/>
                  </a:lnTo>
                  <a:lnTo>
                    <a:pt x="270" y="246"/>
                  </a:lnTo>
                  <a:lnTo>
                    <a:pt x="274" y="246"/>
                  </a:lnTo>
                  <a:lnTo>
                    <a:pt x="274" y="246"/>
                  </a:lnTo>
                  <a:lnTo>
                    <a:pt x="276" y="246"/>
                  </a:lnTo>
                  <a:lnTo>
                    <a:pt x="278" y="246"/>
                  </a:lnTo>
                  <a:lnTo>
                    <a:pt x="278" y="244"/>
                  </a:lnTo>
                  <a:lnTo>
                    <a:pt x="278" y="244"/>
                  </a:lnTo>
                  <a:lnTo>
                    <a:pt x="276" y="244"/>
                  </a:lnTo>
                  <a:lnTo>
                    <a:pt x="274" y="242"/>
                  </a:lnTo>
                  <a:lnTo>
                    <a:pt x="272" y="240"/>
                  </a:lnTo>
                  <a:lnTo>
                    <a:pt x="274" y="238"/>
                  </a:lnTo>
                  <a:lnTo>
                    <a:pt x="274" y="238"/>
                  </a:lnTo>
                  <a:lnTo>
                    <a:pt x="276" y="238"/>
                  </a:lnTo>
                  <a:lnTo>
                    <a:pt x="276" y="240"/>
                  </a:lnTo>
                  <a:lnTo>
                    <a:pt x="278" y="242"/>
                  </a:lnTo>
                  <a:lnTo>
                    <a:pt x="280" y="242"/>
                  </a:lnTo>
                  <a:lnTo>
                    <a:pt x="280" y="242"/>
                  </a:lnTo>
                  <a:lnTo>
                    <a:pt x="280" y="238"/>
                  </a:lnTo>
                  <a:lnTo>
                    <a:pt x="282" y="234"/>
                  </a:lnTo>
                  <a:lnTo>
                    <a:pt x="290" y="230"/>
                  </a:lnTo>
                  <a:lnTo>
                    <a:pt x="290" y="230"/>
                  </a:lnTo>
                  <a:lnTo>
                    <a:pt x="288" y="228"/>
                  </a:lnTo>
                  <a:lnTo>
                    <a:pt x="288" y="224"/>
                  </a:lnTo>
                  <a:lnTo>
                    <a:pt x="288" y="224"/>
                  </a:lnTo>
                  <a:lnTo>
                    <a:pt x="292" y="224"/>
                  </a:lnTo>
                  <a:lnTo>
                    <a:pt x="294" y="222"/>
                  </a:lnTo>
                  <a:lnTo>
                    <a:pt x="296" y="220"/>
                  </a:lnTo>
                  <a:lnTo>
                    <a:pt x="296" y="220"/>
                  </a:lnTo>
                  <a:lnTo>
                    <a:pt x="292" y="216"/>
                  </a:lnTo>
                  <a:lnTo>
                    <a:pt x="292" y="216"/>
                  </a:lnTo>
                  <a:lnTo>
                    <a:pt x="296" y="214"/>
                  </a:lnTo>
                  <a:lnTo>
                    <a:pt x="298" y="208"/>
                  </a:lnTo>
                  <a:lnTo>
                    <a:pt x="298" y="208"/>
                  </a:lnTo>
                  <a:lnTo>
                    <a:pt x="296" y="206"/>
                  </a:lnTo>
                  <a:lnTo>
                    <a:pt x="294" y="206"/>
                  </a:lnTo>
                  <a:lnTo>
                    <a:pt x="290" y="202"/>
                  </a:lnTo>
                  <a:lnTo>
                    <a:pt x="290" y="202"/>
                  </a:lnTo>
                  <a:lnTo>
                    <a:pt x="290" y="200"/>
                  </a:lnTo>
                  <a:lnTo>
                    <a:pt x="290" y="198"/>
                  </a:lnTo>
                  <a:lnTo>
                    <a:pt x="290" y="198"/>
                  </a:lnTo>
                  <a:lnTo>
                    <a:pt x="284" y="198"/>
                  </a:lnTo>
                  <a:lnTo>
                    <a:pt x="278" y="200"/>
                  </a:lnTo>
                  <a:lnTo>
                    <a:pt x="278" y="200"/>
                  </a:lnTo>
                  <a:lnTo>
                    <a:pt x="278" y="198"/>
                  </a:lnTo>
                  <a:lnTo>
                    <a:pt x="278" y="198"/>
                  </a:lnTo>
                  <a:lnTo>
                    <a:pt x="280" y="196"/>
                  </a:lnTo>
                  <a:lnTo>
                    <a:pt x="282" y="194"/>
                  </a:lnTo>
                  <a:lnTo>
                    <a:pt x="282" y="190"/>
                  </a:lnTo>
                  <a:lnTo>
                    <a:pt x="282" y="190"/>
                  </a:lnTo>
                  <a:lnTo>
                    <a:pt x="276" y="188"/>
                  </a:lnTo>
                  <a:lnTo>
                    <a:pt x="274" y="186"/>
                  </a:lnTo>
                  <a:lnTo>
                    <a:pt x="270" y="188"/>
                  </a:lnTo>
                  <a:lnTo>
                    <a:pt x="270" y="188"/>
                  </a:lnTo>
                  <a:lnTo>
                    <a:pt x="270" y="190"/>
                  </a:lnTo>
                  <a:lnTo>
                    <a:pt x="272" y="192"/>
                  </a:lnTo>
                  <a:lnTo>
                    <a:pt x="272" y="192"/>
                  </a:lnTo>
                  <a:lnTo>
                    <a:pt x="272" y="194"/>
                  </a:lnTo>
                  <a:lnTo>
                    <a:pt x="272" y="194"/>
                  </a:lnTo>
                  <a:lnTo>
                    <a:pt x="268" y="192"/>
                  </a:lnTo>
                  <a:lnTo>
                    <a:pt x="264" y="188"/>
                  </a:lnTo>
                  <a:lnTo>
                    <a:pt x="260" y="180"/>
                  </a:lnTo>
                  <a:lnTo>
                    <a:pt x="260" y="180"/>
                  </a:lnTo>
                  <a:lnTo>
                    <a:pt x="260" y="178"/>
                  </a:lnTo>
                  <a:lnTo>
                    <a:pt x="260" y="178"/>
                  </a:lnTo>
                  <a:lnTo>
                    <a:pt x="262" y="178"/>
                  </a:lnTo>
                  <a:lnTo>
                    <a:pt x="264" y="178"/>
                  </a:lnTo>
                  <a:lnTo>
                    <a:pt x="266" y="176"/>
                  </a:lnTo>
                  <a:lnTo>
                    <a:pt x="266" y="174"/>
                  </a:lnTo>
                  <a:lnTo>
                    <a:pt x="266" y="174"/>
                  </a:lnTo>
                  <a:lnTo>
                    <a:pt x="264" y="172"/>
                  </a:lnTo>
                  <a:lnTo>
                    <a:pt x="258" y="170"/>
                  </a:lnTo>
                  <a:lnTo>
                    <a:pt x="258" y="170"/>
                  </a:lnTo>
                  <a:lnTo>
                    <a:pt x="258" y="166"/>
                  </a:lnTo>
                  <a:lnTo>
                    <a:pt x="256" y="166"/>
                  </a:lnTo>
                  <a:lnTo>
                    <a:pt x="252" y="164"/>
                  </a:lnTo>
                  <a:lnTo>
                    <a:pt x="252" y="162"/>
                  </a:lnTo>
                  <a:lnTo>
                    <a:pt x="252" y="162"/>
                  </a:lnTo>
                  <a:lnTo>
                    <a:pt x="252" y="162"/>
                  </a:lnTo>
                  <a:lnTo>
                    <a:pt x="252" y="162"/>
                  </a:lnTo>
                  <a:lnTo>
                    <a:pt x="254" y="164"/>
                  </a:lnTo>
                  <a:lnTo>
                    <a:pt x="256" y="166"/>
                  </a:lnTo>
                  <a:lnTo>
                    <a:pt x="256" y="166"/>
                  </a:lnTo>
                  <a:lnTo>
                    <a:pt x="260" y="160"/>
                  </a:lnTo>
                  <a:lnTo>
                    <a:pt x="260" y="160"/>
                  </a:lnTo>
                  <a:lnTo>
                    <a:pt x="264" y="162"/>
                  </a:lnTo>
                  <a:lnTo>
                    <a:pt x="264" y="162"/>
                  </a:lnTo>
                  <a:lnTo>
                    <a:pt x="264" y="162"/>
                  </a:lnTo>
                  <a:lnTo>
                    <a:pt x="266" y="160"/>
                  </a:lnTo>
                  <a:lnTo>
                    <a:pt x="270" y="160"/>
                  </a:lnTo>
                  <a:lnTo>
                    <a:pt x="270" y="160"/>
                  </a:lnTo>
                  <a:lnTo>
                    <a:pt x="268" y="158"/>
                  </a:lnTo>
                  <a:lnTo>
                    <a:pt x="268" y="158"/>
                  </a:lnTo>
                  <a:lnTo>
                    <a:pt x="276" y="156"/>
                  </a:lnTo>
                  <a:lnTo>
                    <a:pt x="276" y="156"/>
                  </a:lnTo>
                  <a:lnTo>
                    <a:pt x="274" y="156"/>
                  </a:lnTo>
                  <a:lnTo>
                    <a:pt x="274" y="152"/>
                  </a:lnTo>
                  <a:lnTo>
                    <a:pt x="274" y="152"/>
                  </a:lnTo>
                  <a:lnTo>
                    <a:pt x="276" y="152"/>
                  </a:lnTo>
                  <a:lnTo>
                    <a:pt x="278" y="150"/>
                  </a:lnTo>
                  <a:lnTo>
                    <a:pt x="280" y="148"/>
                  </a:lnTo>
                  <a:lnTo>
                    <a:pt x="284" y="148"/>
                  </a:lnTo>
                  <a:lnTo>
                    <a:pt x="284" y="148"/>
                  </a:lnTo>
                  <a:lnTo>
                    <a:pt x="284" y="150"/>
                  </a:lnTo>
                  <a:lnTo>
                    <a:pt x="284" y="152"/>
                  </a:lnTo>
                  <a:lnTo>
                    <a:pt x="282" y="154"/>
                  </a:lnTo>
                  <a:lnTo>
                    <a:pt x="282" y="154"/>
                  </a:lnTo>
                  <a:lnTo>
                    <a:pt x="284" y="156"/>
                  </a:lnTo>
                  <a:lnTo>
                    <a:pt x="284" y="158"/>
                  </a:lnTo>
                  <a:lnTo>
                    <a:pt x="284" y="162"/>
                  </a:lnTo>
                  <a:lnTo>
                    <a:pt x="284" y="162"/>
                  </a:lnTo>
                  <a:lnTo>
                    <a:pt x="286" y="164"/>
                  </a:lnTo>
                  <a:lnTo>
                    <a:pt x="290" y="164"/>
                  </a:lnTo>
                  <a:lnTo>
                    <a:pt x="290" y="164"/>
                  </a:lnTo>
                  <a:lnTo>
                    <a:pt x="292" y="164"/>
                  </a:lnTo>
                  <a:lnTo>
                    <a:pt x="294" y="164"/>
                  </a:lnTo>
                  <a:lnTo>
                    <a:pt x="294" y="162"/>
                  </a:lnTo>
                  <a:lnTo>
                    <a:pt x="294" y="162"/>
                  </a:lnTo>
                  <a:lnTo>
                    <a:pt x="292" y="162"/>
                  </a:lnTo>
                  <a:lnTo>
                    <a:pt x="290" y="158"/>
                  </a:lnTo>
                  <a:lnTo>
                    <a:pt x="288" y="156"/>
                  </a:lnTo>
                  <a:lnTo>
                    <a:pt x="290" y="154"/>
                  </a:lnTo>
                  <a:lnTo>
                    <a:pt x="290" y="154"/>
                  </a:lnTo>
                  <a:lnTo>
                    <a:pt x="292" y="156"/>
                  </a:lnTo>
                  <a:lnTo>
                    <a:pt x="292" y="158"/>
                  </a:lnTo>
                  <a:lnTo>
                    <a:pt x="294" y="160"/>
                  </a:lnTo>
                  <a:lnTo>
                    <a:pt x="296" y="160"/>
                  </a:lnTo>
                  <a:lnTo>
                    <a:pt x="296" y="160"/>
                  </a:lnTo>
                  <a:lnTo>
                    <a:pt x="296" y="154"/>
                  </a:lnTo>
                  <a:lnTo>
                    <a:pt x="298" y="150"/>
                  </a:lnTo>
                  <a:lnTo>
                    <a:pt x="306" y="146"/>
                  </a:lnTo>
                  <a:lnTo>
                    <a:pt x="306" y="146"/>
                  </a:lnTo>
                  <a:lnTo>
                    <a:pt x="304" y="144"/>
                  </a:lnTo>
                  <a:lnTo>
                    <a:pt x="304" y="142"/>
                  </a:lnTo>
                  <a:lnTo>
                    <a:pt x="304" y="142"/>
                  </a:lnTo>
                  <a:lnTo>
                    <a:pt x="308" y="140"/>
                  </a:lnTo>
                  <a:lnTo>
                    <a:pt x="310" y="140"/>
                  </a:lnTo>
                  <a:lnTo>
                    <a:pt x="312" y="138"/>
                  </a:lnTo>
                  <a:lnTo>
                    <a:pt x="312" y="138"/>
                  </a:lnTo>
                  <a:lnTo>
                    <a:pt x="308" y="134"/>
                  </a:lnTo>
                  <a:lnTo>
                    <a:pt x="308" y="134"/>
                  </a:lnTo>
                  <a:lnTo>
                    <a:pt x="312" y="130"/>
                  </a:lnTo>
                  <a:lnTo>
                    <a:pt x="314" y="126"/>
                  </a:lnTo>
                  <a:lnTo>
                    <a:pt x="314" y="126"/>
                  </a:lnTo>
                  <a:close/>
                  <a:moveTo>
                    <a:pt x="278" y="70"/>
                  </a:moveTo>
                  <a:lnTo>
                    <a:pt x="278" y="70"/>
                  </a:lnTo>
                  <a:lnTo>
                    <a:pt x="274" y="70"/>
                  </a:lnTo>
                  <a:lnTo>
                    <a:pt x="272" y="68"/>
                  </a:lnTo>
                  <a:lnTo>
                    <a:pt x="272" y="68"/>
                  </a:lnTo>
                  <a:lnTo>
                    <a:pt x="274" y="66"/>
                  </a:lnTo>
                  <a:lnTo>
                    <a:pt x="276" y="66"/>
                  </a:lnTo>
                  <a:lnTo>
                    <a:pt x="278" y="68"/>
                  </a:lnTo>
                  <a:lnTo>
                    <a:pt x="278" y="70"/>
                  </a:lnTo>
                  <a:lnTo>
                    <a:pt x="278" y="70"/>
                  </a:lnTo>
                  <a:close/>
                  <a:moveTo>
                    <a:pt x="274" y="86"/>
                  </a:moveTo>
                  <a:lnTo>
                    <a:pt x="274" y="86"/>
                  </a:lnTo>
                  <a:lnTo>
                    <a:pt x="270" y="92"/>
                  </a:lnTo>
                  <a:lnTo>
                    <a:pt x="270" y="92"/>
                  </a:lnTo>
                  <a:lnTo>
                    <a:pt x="268" y="88"/>
                  </a:lnTo>
                  <a:lnTo>
                    <a:pt x="268" y="82"/>
                  </a:lnTo>
                  <a:lnTo>
                    <a:pt x="268" y="82"/>
                  </a:lnTo>
                  <a:lnTo>
                    <a:pt x="270" y="86"/>
                  </a:lnTo>
                  <a:lnTo>
                    <a:pt x="274" y="86"/>
                  </a:lnTo>
                  <a:lnTo>
                    <a:pt x="274" y="86"/>
                  </a:lnTo>
                  <a:close/>
                  <a:moveTo>
                    <a:pt x="18" y="210"/>
                  </a:moveTo>
                  <a:lnTo>
                    <a:pt x="18" y="210"/>
                  </a:lnTo>
                  <a:lnTo>
                    <a:pt x="16" y="208"/>
                  </a:lnTo>
                  <a:lnTo>
                    <a:pt x="18" y="206"/>
                  </a:lnTo>
                  <a:lnTo>
                    <a:pt x="20" y="202"/>
                  </a:lnTo>
                  <a:lnTo>
                    <a:pt x="20" y="202"/>
                  </a:lnTo>
                  <a:lnTo>
                    <a:pt x="22" y="204"/>
                  </a:lnTo>
                  <a:lnTo>
                    <a:pt x="22" y="208"/>
                  </a:lnTo>
                  <a:lnTo>
                    <a:pt x="20" y="210"/>
                  </a:lnTo>
                  <a:lnTo>
                    <a:pt x="18" y="210"/>
                  </a:lnTo>
                  <a:lnTo>
                    <a:pt x="18" y="210"/>
                  </a:lnTo>
                  <a:close/>
                  <a:moveTo>
                    <a:pt x="290" y="208"/>
                  </a:moveTo>
                  <a:lnTo>
                    <a:pt x="294" y="208"/>
                  </a:lnTo>
                  <a:lnTo>
                    <a:pt x="294" y="208"/>
                  </a:lnTo>
                  <a:lnTo>
                    <a:pt x="294" y="210"/>
                  </a:lnTo>
                  <a:lnTo>
                    <a:pt x="294" y="214"/>
                  </a:lnTo>
                  <a:lnTo>
                    <a:pt x="294" y="214"/>
                  </a:lnTo>
                  <a:lnTo>
                    <a:pt x="290" y="214"/>
                  </a:lnTo>
                  <a:lnTo>
                    <a:pt x="288" y="212"/>
                  </a:lnTo>
                  <a:lnTo>
                    <a:pt x="288" y="210"/>
                  </a:lnTo>
                  <a:lnTo>
                    <a:pt x="290" y="208"/>
                  </a:lnTo>
                  <a:lnTo>
                    <a:pt x="290" y="208"/>
                  </a:lnTo>
                  <a:close/>
                  <a:moveTo>
                    <a:pt x="208" y="208"/>
                  </a:moveTo>
                  <a:lnTo>
                    <a:pt x="208" y="208"/>
                  </a:lnTo>
                  <a:lnTo>
                    <a:pt x="206" y="214"/>
                  </a:lnTo>
                  <a:lnTo>
                    <a:pt x="206" y="214"/>
                  </a:lnTo>
                  <a:lnTo>
                    <a:pt x="204" y="214"/>
                  </a:lnTo>
                  <a:lnTo>
                    <a:pt x="202" y="212"/>
                  </a:lnTo>
                  <a:lnTo>
                    <a:pt x="202" y="208"/>
                  </a:lnTo>
                  <a:lnTo>
                    <a:pt x="208" y="208"/>
                  </a:lnTo>
                  <a:close/>
                  <a:moveTo>
                    <a:pt x="56" y="216"/>
                  </a:moveTo>
                  <a:lnTo>
                    <a:pt x="56" y="216"/>
                  </a:lnTo>
                  <a:lnTo>
                    <a:pt x="54" y="216"/>
                  </a:lnTo>
                  <a:lnTo>
                    <a:pt x="54" y="214"/>
                  </a:lnTo>
                  <a:lnTo>
                    <a:pt x="52" y="212"/>
                  </a:lnTo>
                  <a:lnTo>
                    <a:pt x="52" y="212"/>
                  </a:lnTo>
                  <a:lnTo>
                    <a:pt x="52" y="212"/>
                  </a:lnTo>
                  <a:lnTo>
                    <a:pt x="52" y="210"/>
                  </a:lnTo>
                  <a:lnTo>
                    <a:pt x="54" y="208"/>
                  </a:lnTo>
                  <a:lnTo>
                    <a:pt x="56" y="208"/>
                  </a:lnTo>
                  <a:lnTo>
                    <a:pt x="56" y="208"/>
                  </a:lnTo>
                  <a:lnTo>
                    <a:pt x="54" y="212"/>
                  </a:lnTo>
                  <a:lnTo>
                    <a:pt x="56" y="216"/>
                  </a:lnTo>
                  <a:lnTo>
                    <a:pt x="56" y="216"/>
                  </a:lnTo>
                  <a:close/>
                  <a:moveTo>
                    <a:pt x="134" y="86"/>
                  </a:moveTo>
                  <a:lnTo>
                    <a:pt x="134" y="86"/>
                  </a:lnTo>
                  <a:lnTo>
                    <a:pt x="136" y="86"/>
                  </a:lnTo>
                  <a:lnTo>
                    <a:pt x="138" y="86"/>
                  </a:lnTo>
                  <a:lnTo>
                    <a:pt x="142" y="84"/>
                  </a:lnTo>
                  <a:lnTo>
                    <a:pt x="142" y="84"/>
                  </a:lnTo>
                  <a:lnTo>
                    <a:pt x="146" y="82"/>
                  </a:lnTo>
                  <a:lnTo>
                    <a:pt x="146" y="82"/>
                  </a:lnTo>
                  <a:lnTo>
                    <a:pt x="148" y="84"/>
                  </a:lnTo>
                  <a:lnTo>
                    <a:pt x="148" y="84"/>
                  </a:lnTo>
                  <a:lnTo>
                    <a:pt x="142" y="88"/>
                  </a:lnTo>
                  <a:lnTo>
                    <a:pt x="142" y="88"/>
                  </a:lnTo>
                  <a:lnTo>
                    <a:pt x="136" y="88"/>
                  </a:lnTo>
                  <a:lnTo>
                    <a:pt x="136" y="88"/>
                  </a:lnTo>
                  <a:lnTo>
                    <a:pt x="136" y="88"/>
                  </a:lnTo>
                  <a:lnTo>
                    <a:pt x="136" y="88"/>
                  </a:lnTo>
                  <a:lnTo>
                    <a:pt x="134" y="86"/>
                  </a:lnTo>
                  <a:lnTo>
                    <a:pt x="134" y="86"/>
                  </a:lnTo>
                  <a:close/>
                  <a:moveTo>
                    <a:pt x="136" y="78"/>
                  </a:moveTo>
                  <a:lnTo>
                    <a:pt x="136" y="78"/>
                  </a:lnTo>
                  <a:lnTo>
                    <a:pt x="138" y="78"/>
                  </a:lnTo>
                  <a:lnTo>
                    <a:pt x="138" y="80"/>
                  </a:lnTo>
                  <a:lnTo>
                    <a:pt x="140" y="82"/>
                  </a:lnTo>
                  <a:lnTo>
                    <a:pt x="140" y="82"/>
                  </a:lnTo>
                  <a:lnTo>
                    <a:pt x="140" y="84"/>
                  </a:lnTo>
                  <a:lnTo>
                    <a:pt x="138" y="84"/>
                  </a:lnTo>
                  <a:lnTo>
                    <a:pt x="134" y="84"/>
                  </a:lnTo>
                  <a:lnTo>
                    <a:pt x="134" y="84"/>
                  </a:lnTo>
                  <a:lnTo>
                    <a:pt x="134" y="82"/>
                  </a:lnTo>
                  <a:lnTo>
                    <a:pt x="136" y="78"/>
                  </a:lnTo>
                  <a:lnTo>
                    <a:pt x="136" y="78"/>
                  </a:lnTo>
                  <a:close/>
                  <a:moveTo>
                    <a:pt x="154" y="94"/>
                  </a:moveTo>
                  <a:lnTo>
                    <a:pt x="154" y="94"/>
                  </a:lnTo>
                  <a:lnTo>
                    <a:pt x="156" y="96"/>
                  </a:lnTo>
                  <a:lnTo>
                    <a:pt x="156" y="100"/>
                  </a:lnTo>
                  <a:lnTo>
                    <a:pt x="156" y="100"/>
                  </a:lnTo>
                  <a:lnTo>
                    <a:pt x="158" y="100"/>
                  </a:lnTo>
                  <a:lnTo>
                    <a:pt x="160" y="100"/>
                  </a:lnTo>
                  <a:lnTo>
                    <a:pt x="160" y="100"/>
                  </a:lnTo>
                  <a:lnTo>
                    <a:pt x="160" y="102"/>
                  </a:lnTo>
                  <a:lnTo>
                    <a:pt x="160" y="102"/>
                  </a:lnTo>
                  <a:lnTo>
                    <a:pt x="162" y="106"/>
                  </a:lnTo>
                  <a:lnTo>
                    <a:pt x="162" y="106"/>
                  </a:lnTo>
                  <a:lnTo>
                    <a:pt x="160" y="104"/>
                  </a:lnTo>
                  <a:lnTo>
                    <a:pt x="160" y="104"/>
                  </a:lnTo>
                  <a:lnTo>
                    <a:pt x="160" y="104"/>
                  </a:lnTo>
                  <a:lnTo>
                    <a:pt x="160" y="104"/>
                  </a:lnTo>
                  <a:lnTo>
                    <a:pt x="154" y="102"/>
                  </a:lnTo>
                  <a:lnTo>
                    <a:pt x="154" y="102"/>
                  </a:lnTo>
                  <a:lnTo>
                    <a:pt x="152" y="98"/>
                  </a:lnTo>
                  <a:lnTo>
                    <a:pt x="152" y="94"/>
                  </a:lnTo>
                  <a:lnTo>
                    <a:pt x="152" y="94"/>
                  </a:lnTo>
                  <a:lnTo>
                    <a:pt x="154" y="94"/>
                  </a:lnTo>
                  <a:lnTo>
                    <a:pt x="154" y="94"/>
                  </a:lnTo>
                  <a:close/>
                  <a:moveTo>
                    <a:pt x="174" y="78"/>
                  </a:moveTo>
                  <a:lnTo>
                    <a:pt x="174" y="78"/>
                  </a:lnTo>
                  <a:lnTo>
                    <a:pt x="178" y="78"/>
                  </a:lnTo>
                  <a:lnTo>
                    <a:pt x="178" y="78"/>
                  </a:lnTo>
                  <a:lnTo>
                    <a:pt x="178" y="86"/>
                  </a:lnTo>
                  <a:lnTo>
                    <a:pt x="174" y="90"/>
                  </a:lnTo>
                  <a:lnTo>
                    <a:pt x="174" y="90"/>
                  </a:lnTo>
                  <a:lnTo>
                    <a:pt x="174" y="84"/>
                  </a:lnTo>
                  <a:lnTo>
                    <a:pt x="174" y="78"/>
                  </a:lnTo>
                  <a:lnTo>
                    <a:pt x="174" y="78"/>
                  </a:lnTo>
                  <a:close/>
                  <a:moveTo>
                    <a:pt x="174" y="68"/>
                  </a:moveTo>
                  <a:lnTo>
                    <a:pt x="174" y="68"/>
                  </a:lnTo>
                  <a:lnTo>
                    <a:pt x="178" y="68"/>
                  </a:lnTo>
                  <a:lnTo>
                    <a:pt x="178" y="72"/>
                  </a:lnTo>
                  <a:lnTo>
                    <a:pt x="174" y="72"/>
                  </a:lnTo>
                  <a:lnTo>
                    <a:pt x="174" y="72"/>
                  </a:lnTo>
                  <a:lnTo>
                    <a:pt x="174" y="70"/>
                  </a:lnTo>
                  <a:lnTo>
                    <a:pt x="174" y="68"/>
                  </a:lnTo>
                  <a:lnTo>
                    <a:pt x="174" y="68"/>
                  </a:lnTo>
                  <a:close/>
                  <a:moveTo>
                    <a:pt x="196" y="94"/>
                  </a:moveTo>
                  <a:lnTo>
                    <a:pt x="196" y="94"/>
                  </a:lnTo>
                  <a:lnTo>
                    <a:pt x="200" y="96"/>
                  </a:lnTo>
                  <a:lnTo>
                    <a:pt x="200" y="98"/>
                  </a:lnTo>
                  <a:lnTo>
                    <a:pt x="200" y="98"/>
                  </a:lnTo>
                  <a:lnTo>
                    <a:pt x="198" y="98"/>
                  </a:lnTo>
                  <a:lnTo>
                    <a:pt x="196" y="96"/>
                  </a:lnTo>
                  <a:lnTo>
                    <a:pt x="196" y="94"/>
                  </a:lnTo>
                  <a:lnTo>
                    <a:pt x="196" y="94"/>
                  </a:lnTo>
                  <a:close/>
                  <a:moveTo>
                    <a:pt x="202" y="110"/>
                  </a:moveTo>
                  <a:lnTo>
                    <a:pt x="202" y="110"/>
                  </a:lnTo>
                  <a:lnTo>
                    <a:pt x="204" y="114"/>
                  </a:lnTo>
                  <a:lnTo>
                    <a:pt x="204" y="114"/>
                  </a:lnTo>
                  <a:lnTo>
                    <a:pt x="200" y="112"/>
                  </a:lnTo>
                  <a:lnTo>
                    <a:pt x="198" y="110"/>
                  </a:lnTo>
                  <a:lnTo>
                    <a:pt x="202" y="110"/>
                  </a:lnTo>
                  <a:close/>
                  <a:moveTo>
                    <a:pt x="230" y="122"/>
                  </a:moveTo>
                  <a:lnTo>
                    <a:pt x="230" y="122"/>
                  </a:lnTo>
                  <a:lnTo>
                    <a:pt x="232" y="124"/>
                  </a:lnTo>
                  <a:lnTo>
                    <a:pt x="234" y="124"/>
                  </a:lnTo>
                  <a:lnTo>
                    <a:pt x="234" y="132"/>
                  </a:lnTo>
                  <a:lnTo>
                    <a:pt x="234" y="132"/>
                  </a:lnTo>
                  <a:lnTo>
                    <a:pt x="232" y="130"/>
                  </a:lnTo>
                  <a:lnTo>
                    <a:pt x="230" y="128"/>
                  </a:lnTo>
                  <a:lnTo>
                    <a:pt x="230" y="128"/>
                  </a:lnTo>
                  <a:lnTo>
                    <a:pt x="228" y="128"/>
                  </a:lnTo>
                  <a:lnTo>
                    <a:pt x="228" y="126"/>
                  </a:lnTo>
                  <a:lnTo>
                    <a:pt x="224" y="124"/>
                  </a:lnTo>
                  <a:lnTo>
                    <a:pt x="224" y="124"/>
                  </a:lnTo>
                  <a:lnTo>
                    <a:pt x="224" y="120"/>
                  </a:lnTo>
                  <a:lnTo>
                    <a:pt x="224" y="114"/>
                  </a:lnTo>
                  <a:lnTo>
                    <a:pt x="224" y="114"/>
                  </a:lnTo>
                  <a:lnTo>
                    <a:pt x="224" y="112"/>
                  </a:lnTo>
                  <a:lnTo>
                    <a:pt x="222" y="110"/>
                  </a:lnTo>
                  <a:lnTo>
                    <a:pt x="220" y="110"/>
                  </a:lnTo>
                  <a:lnTo>
                    <a:pt x="220" y="106"/>
                  </a:lnTo>
                  <a:lnTo>
                    <a:pt x="220" y="106"/>
                  </a:lnTo>
                  <a:lnTo>
                    <a:pt x="224" y="108"/>
                  </a:lnTo>
                  <a:lnTo>
                    <a:pt x="224" y="110"/>
                  </a:lnTo>
                  <a:lnTo>
                    <a:pt x="228" y="112"/>
                  </a:lnTo>
                  <a:lnTo>
                    <a:pt x="228" y="112"/>
                  </a:lnTo>
                  <a:lnTo>
                    <a:pt x="230" y="118"/>
                  </a:lnTo>
                  <a:lnTo>
                    <a:pt x="230" y="122"/>
                  </a:lnTo>
                  <a:lnTo>
                    <a:pt x="230" y="122"/>
                  </a:lnTo>
                  <a:close/>
                  <a:moveTo>
                    <a:pt x="240" y="156"/>
                  </a:moveTo>
                  <a:lnTo>
                    <a:pt x="240" y="156"/>
                  </a:lnTo>
                  <a:lnTo>
                    <a:pt x="240" y="154"/>
                  </a:lnTo>
                  <a:lnTo>
                    <a:pt x="240" y="152"/>
                  </a:lnTo>
                  <a:lnTo>
                    <a:pt x="240" y="152"/>
                  </a:lnTo>
                  <a:lnTo>
                    <a:pt x="242" y="154"/>
                  </a:lnTo>
                  <a:lnTo>
                    <a:pt x="242" y="154"/>
                  </a:lnTo>
                  <a:lnTo>
                    <a:pt x="240" y="156"/>
                  </a:lnTo>
                  <a:lnTo>
                    <a:pt x="240" y="156"/>
                  </a:lnTo>
                  <a:close/>
                  <a:moveTo>
                    <a:pt x="168" y="112"/>
                  </a:moveTo>
                  <a:lnTo>
                    <a:pt x="168" y="112"/>
                  </a:lnTo>
                  <a:lnTo>
                    <a:pt x="168" y="114"/>
                  </a:lnTo>
                  <a:lnTo>
                    <a:pt x="168" y="114"/>
                  </a:lnTo>
                  <a:lnTo>
                    <a:pt x="166" y="114"/>
                  </a:lnTo>
                  <a:lnTo>
                    <a:pt x="166" y="114"/>
                  </a:lnTo>
                  <a:lnTo>
                    <a:pt x="166" y="114"/>
                  </a:lnTo>
                  <a:lnTo>
                    <a:pt x="166" y="114"/>
                  </a:lnTo>
                  <a:lnTo>
                    <a:pt x="168" y="112"/>
                  </a:lnTo>
                  <a:lnTo>
                    <a:pt x="168" y="112"/>
                  </a:lnTo>
                  <a:lnTo>
                    <a:pt x="168" y="112"/>
                  </a:lnTo>
                  <a:lnTo>
                    <a:pt x="168" y="112"/>
                  </a:lnTo>
                  <a:close/>
                  <a:moveTo>
                    <a:pt x="162" y="108"/>
                  </a:moveTo>
                  <a:lnTo>
                    <a:pt x="162" y="108"/>
                  </a:lnTo>
                  <a:lnTo>
                    <a:pt x="162" y="108"/>
                  </a:lnTo>
                  <a:lnTo>
                    <a:pt x="162" y="108"/>
                  </a:lnTo>
                  <a:lnTo>
                    <a:pt x="162" y="106"/>
                  </a:lnTo>
                  <a:lnTo>
                    <a:pt x="162" y="106"/>
                  </a:lnTo>
                  <a:lnTo>
                    <a:pt x="162" y="106"/>
                  </a:lnTo>
                  <a:lnTo>
                    <a:pt x="162" y="106"/>
                  </a:lnTo>
                  <a:lnTo>
                    <a:pt x="162" y="108"/>
                  </a:lnTo>
                  <a:lnTo>
                    <a:pt x="162" y="108"/>
                  </a:lnTo>
                  <a:close/>
                  <a:moveTo>
                    <a:pt x="130" y="178"/>
                  </a:moveTo>
                  <a:lnTo>
                    <a:pt x="130" y="178"/>
                  </a:lnTo>
                  <a:lnTo>
                    <a:pt x="130" y="176"/>
                  </a:lnTo>
                  <a:lnTo>
                    <a:pt x="126" y="174"/>
                  </a:lnTo>
                  <a:lnTo>
                    <a:pt x="126" y="174"/>
                  </a:lnTo>
                  <a:lnTo>
                    <a:pt x="128" y="172"/>
                  </a:lnTo>
                  <a:lnTo>
                    <a:pt x="128" y="172"/>
                  </a:lnTo>
                  <a:lnTo>
                    <a:pt x="132" y="172"/>
                  </a:lnTo>
                  <a:lnTo>
                    <a:pt x="134" y="174"/>
                  </a:lnTo>
                  <a:lnTo>
                    <a:pt x="134" y="174"/>
                  </a:lnTo>
                  <a:lnTo>
                    <a:pt x="132" y="178"/>
                  </a:lnTo>
                  <a:lnTo>
                    <a:pt x="132" y="178"/>
                  </a:lnTo>
                  <a:lnTo>
                    <a:pt x="132" y="178"/>
                  </a:lnTo>
                  <a:lnTo>
                    <a:pt x="130" y="178"/>
                  </a:lnTo>
                  <a:lnTo>
                    <a:pt x="130" y="178"/>
                  </a:lnTo>
                  <a:close/>
                  <a:moveTo>
                    <a:pt x="176" y="116"/>
                  </a:moveTo>
                  <a:lnTo>
                    <a:pt x="176" y="116"/>
                  </a:lnTo>
                  <a:lnTo>
                    <a:pt x="180" y="116"/>
                  </a:lnTo>
                  <a:lnTo>
                    <a:pt x="182" y="112"/>
                  </a:lnTo>
                  <a:lnTo>
                    <a:pt x="182" y="112"/>
                  </a:lnTo>
                  <a:lnTo>
                    <a:pt x="184" y="114"/>
                  </a:lnTo>
                  <a:lnTo>
                    <a:pt x="184" y="114"/>
                  </a:lnTo>
                  <a:lnTo>
                    <a:pt x="182" y="118"/>
                  </a:lnTo>
                  <a:lnTo>
                    <a:pt x="182" y="118"/>
                  </a:lnTo>
                  <a:lnTo>
                    <a:pt x="176" y="118"/>
                  </a:lnTo>
                  <a:lnTo>
                    <a:pt x="176" y="118"/>
                  </a:lnTo>
                  <a:lnTo>
                    <a:pt x="176" y="116"/>
                  </a:lnTo>
                  <a:lnTo>
                    <a:pt x="176" y="116"/>
                  </a:lnTo>
                  <a:close/>
                  <a:moveTo>
                    <a:pt x="218" y="124"/>
                  </a:moveTo>
                  <a:lnTo>
                    <a:pt x="224" y="124"/>
                  </a:lnTo>
                  <a:lnTo>
                    <a:pt x="224" y="124"/>
                  </a:lnTo>
                  <a:lnTo>
                    <a:pt x="222" y="132"/>
                  </a:lnTo>
                  <a:lnTo>
                    <a:pt x="222" y="132"/>
                  </a:lnTo>
                  <a:lnTo>
                    <a:pt x="220" y="132"/>
                  </a:lnTo>
                  <a:lnTo>
                    <a:pt x="220" y="132"/>
                  </a:lnTo>
                  <a:lnTo>
                    <a:pt x="218" y="130"/>
                  </a:lnTo>
                  <a:lnTo>
                    <a:pt x="218" y="130"/>
                  </a:lnTo>
                  <a:lnTo>
                    <a:pt x="218" y="124"/>
                  </a:lnTo>
                  <a:lnTo>
                    <a:pt x="218" y="124"/>
                  </a:lnTo>
                  <a:close/>
                  <a:moveTo>
                    <a:pt x="206" y="122"/>
                  </a:moveTo>
                  <a:lnTo>
                    <a:pt x="206" y="122"/>
                  </a:lnTo>
                  <a:lnTo>
                    <a:pt x="206" y="122"/>
                  </a:lnTo>
                  <a:lnTo>
                    <a:pt x="206" y="122"/>
                  </a:lnTo>
                  <a:lnTo>
                    <a:pt x="206" y="122"/>
                  </a:lnTo>
                  <a:lnTo>
                    <a:pt x="206" y="122"/>
                  </a:lnTo>
                  <a:lnTo>
                    <a:pt x="206" y="122"/>
                  </a:lnTo>
                  <a:lnTo>
                    <a:pt x="206" y="122"/>
                  </a:lnTo>
                  <a:lnTo>
                    <a:pt x="206" y="122"/>
                  </a:lnTo>
                  <a:close/>
                  <a:moveTo>
                    <a:pt x="218" y="96"/>
                  </a:moveTo>
                  <a:lnTo>
                    <a:pt x="218" y="102"/>
                  </a:lnTo>
                  <a:lnTo>
                    <a:pt x="218" y="102"/>
                  </a:lnTo>
                  <a:lnTo>
                    <a:pt x="216" y="102"/>
                  </a:lnTo>
                  <a:lnTo>
                    <a:pt x="216" y="100"/>
                  </a:lnTo>
                  <a:lnTo>
                    <a:pt x="216" y="96"/>
                  </a:lnTo>
                  <a:lnTo>
                    <a:pt x="216" y="96"/>
                  </a:lnTo>
                  <a:lnTo>
                    <a:pt x="216" y="94"/>
                  </a:lnTo>
                  <a:lnTo>
                    <a:pt x="214" y="90"/>
                  </a:lnTo>
                  <a:lnTo>
                    <a:pt x="214" y="90"/>
                  </a:lnTo>
                  <a:lnTo>
                    <a:pt x="220" y="92"/>
                  </a:lnTo>
                  <a:lnTo>
                    <a:pt x="222" y="94"/>
                  </a:lnTo>
                  <a:lnTo>
                    <a:pt x="222" y="94"/>
                  </a:lnTo>
                  <a:lnTo>
                    <a:pt x="222" y="96"/>
                  </a:lnTo>
                  <a:lnTo>
                    <a:pt x="218" y="96"/>
                  </a:lnTo>
                  <a:lnTo>
                    <a:pt x="218" y="96"/>
                  </a:lnTo>
                  <a:close/>
                  <a:moveTo>
                    <a:pt x="184" y="110"/>
                  </a:moveTo>
                  <a:lnTo>
                    <a:pt x="184" y="110"/>
                  </a:lnTo>
                  <a:lnTo>
                    <a:pt x="184" y="110"/>
                  </a:lnTo>
                  <a:lnTo>
                    <a:pt x="184" y="110"/>
                  </a:lnTo>
                  <a:lnTo>
                    <a:pt x="184" y="108"/>
                  </a:lnTo>
                  <a:lnTo>
                    <a:pt x="184" y="108"/>
                  </a:lnTo>
                  <a:lnTo>
                    <a:pt x="186" y="108"/>
                  </a:lnTo>
                  <a:lnTo>
                    <a:pt x="186" y="108"/>
                  </a:lnTo>
                  <a:lnTo>
                    <a:pt x="184" y="110"/>
                  </a:lnTo>
                  <a:lnTo>
                    <a:pt x="184" y="110"/>
                  </a:lnTo>
                  <a:close/>
                  <a:moveTo>
                    <a:pt x="172" y="92"/>
                  </a:moveTo>
                  <a:lnTo>
                    <a:pt x="172" y="92"/>
                  </a:lnTo>
                  <a:lnTo>
                    <a:pt x="172" y="92"/>
                  </a:lnTo>
                  <a:lnTo>
                    <a:pt x="172" y="92"/>
                  </a:lnTo>
                  <a:lnTo>
                    <a:pt x="172" y="94"/>
                  </a:lnTo>
                  <a:lnTo>
                    <a:pt x="172" y="94"/>
                  </a:lnTo>
                  <a:lnTo>
                    <a:pt x="172" y="96"/>
                  </a:lnTo>
                  <a:lnTo>
                    <a:pt x="168" y="96"/>
                  </a:lnTo>
                  <a:lnTo>
                    <a:pt x="168" y="96"/>
                  </a:lnTo>
                  <a:lnTo>
                    <a:pt x="168" y="92"/>
                  </a:lnTo>
                  <a:lnTo>
                    <a:pt x="166" y="90"/>
                  </a:lnTo>
                  <a:lnTo>
                    <a:pt x="164" y="90"/>
                  </a:lnTo>
                  <a:lnTo>
                    <a:pt x="160" y="88"/>
                  </a:lnTo>
                  <a:lnTo>
                    <a:pt x="160" y="88"/>
                  </a:lnTo>
                  <a:lnTo>
                    <a:pt x="162" y="86"/>
                  </a:lnTo>
                  <a:lnTo>
                    <a:pt x="162" y="86"/>
                  </a:lnTo>
                  <a:lnTo>
                    <a:pt x="166" y="84"/>
                  </a:lnTo>
                  <a:lnTo>
                    <a:pt x="166" y="84"/>
                  </a:lnTo>
                  <a:lnTo>
                    <a:pt x="168" y="84"/>
                  </a:lnTo>
                  <a:lnTo>
                    <a:pt x="168" y="86"/>
                  </a:lnTo>
                  <a:lnTo>
                    <a:pt x="168" y="86"/>
                  </a:lnTo>
                  <a:lnTo>
                    <a:pt x="172" y="88"/>
                  </a:lnTo>
                  <a:lnTo>
                    <a:pt x="172" y="88"/>
                  </a:lnTo>
                  <a:lnTo>
                    <a:pt x="172" y="92"/>
                  </a:lnTo>
                  <a:lnTo>
                    <a:pt x="172" y="92"/>
                  </a:lnTo>
                  <a:close/>
                  <a:moveTo>
                    <a:pt x="110" y="106"/>
                  </a:moveTo>
                  <a:lnTo>
                    <a:pt x="110" y="106"/>
                  </a:lnTo>
                  <a:lnTo>
                    <a:pt x="110" y="104"/>
                  </a:lnTo>
                  <a:lnTo>
                    <a:pt x="112" y="104"/>
                  </a:lnTo>
                  <a:lnTo>
                    <a:pt x="112" y="104"/>
                  </a:lnTo>
                  <a:lnTo>
                    <a:pt x="110" y="106"/>
                  </a:lnTo>
                  <a:lnTo>
                    <a:pt x="110" y="106"/>
                  </a:lnTo>
                  <a:close/>
                  <a:moveTo>
                    <a:pt x="94" y="114"/>
                  </a:moveTo>
                  <a:lnTo>
                    <a:pt x="94" y="114"/>
                  </a:lnTo>
                  <a:lnTo>
                    <a:pt x="94" y="114"/>
                  </a:lnTo>
                  <a:lnTo>
                    <a:pt x="94" y="114"/>
                  </a:lnTo>
                  <a:lnTo>
                    <a:pt x="96" y="114"/>
                  </a:lnTo>
                  <a:lnTo>
                    <a:pt x="96" y="114"/>
                  </a:lnTo>
                  <a:lnTo>
                    <a:pt x="94" y="114"/>
                  </a:lnTo>
                  <a:lnTo>
                    <a:pt x="94" y="114"/>
                  </a:lnTo>
                  <a:close/>
                  <a:moveTo>
                    <a:pt x="98" y="108"/>
                  </a:moveTo>
                  <a:lnTo>
                    <a:pt x="98" y="108"/>
                  </a:lnTo>
                  <a:lnTo>
                    <a:pt x="96" y="110"/>
                  </a:lnTo>
                  <a:lnTo>
                    <a:pt x="94" y="110"/>
                  </a:lnTo>
                  <a:lnTo>
                    <a:pt x="94" y="110"/>
                  </a:lnTo>
                  <a:lnTo>
                    <a:pt x="96" y="108"/>
                  </a:lnTo>
                  <a:lnTo>
                    <a:pt x="96" y="108"/>
                  </a:lnTo>
                  <a:lnTo>
                    <a:pt x="98" y="108"/>
                  </a:lnTo>
                  <a:lnTo>
                    <a:pt x="98" y="108"/>
                  </a:lnTo>
                  <a:close/>
                  <a:moveTo>
                    <a:pt x="100" y="78"/>
                  </a:moveTo>
                  <a:lnTo>
                    <a:pt x="100" y="78"/>
                  </a:lnTo>
                  <a:lnTo>
                    <a:pt x="102" y="78"/>
                  </a:lnTo>
                  <a:lnTo>
                    <a:pt x="104" y="78"/>
                  </a:lnTo>
                  <a:lnTo>
                    <a:pt x="104" y="78"/>
                  </a:lnTo>
                  <a:lnTo>
                    <a:pt x="104" y="80"/>
                  </a:lnTo>
                  <a:lnTo>
                    <a:pt x="102" y="80"/>
                  </a:lnTo>
                  <a:lnTo>
                    <a:pt x="100" y="80"/>
                  </a:lnTo>
                  <a:lnTo>
                    <a:pt x="100" y="78"/>
                  </a:lnTo>
                  <a:lnTo>
                    <a:pt x="100" y="78"/>
                  </a:lnTo>
                  <a:close/>
                  <a:moveTo>
                    <a:pt x="86" y="96"/>
                  </a:moveTo>
                  <a:lnTo>
                    <a:pt x="86" y="96"/>
                  </a:lnTo>
                  <a:lnTo>
                    <a:pt x="88" y="96"/>
                  </a:lnTo>
                  <a:lnTo>
                    <a:pt x="88" y="96"/>
                  </a:lnTo>
                  <a:lnTo>
                    <a:pt x="82" y="98"/>
                  </a:lnTo>
                  <a:lnTo>
                    <a:pt x="76" y="100"/>
                  </a:lnTo>
                  <a:lnTo>
                    <a:pt x="76" y="100"/>
                  </a:lnTo>
                  <a:lnTo>
                    <a:pt x="78" y="98"/>
                  </a:lnTo>
                  <a:lnTo>
                    <a:pt x="80" y="96"/>
                  </a:lnTo>
                  <a:lnTo>
                    <a:pt x="84" y="94"/>
                  </a:lnTo>
                  <a:lnTo>
                    <a:pt x="86" y="96"/>
                  </a:lnTo>
                  <a:lnTo>
                    <a:pt x="86" y="96"/>
                  </a:lnTo>
                  <a:close/>
                  <a:moveTo>
                    <a:pt x="80" y="106"/>
                  </a:moveTo>
                  <a:lnTo>
                    <a:pt x="80" y="106"/>
                  </a:lnTo>
                  <a:lnTo>
                    <a:pt x="80" y="104"/>
                  </a:lnTo>
                  <a:lnTo>
                    <a:pt x="82" y="104"/>
                  </a:lnTo>
                  <a:lnTo>
                    <a:pt x="84" y="104"/>
                  </a:lnTo>
                  <a:lnTo>
                    <a:pt x="84" y="104"/>
                  </a:lnTo>
                  <a:lnTo>
                    <a:pt x="84" y="108"/>
                  </a:lnTo>
                  <a:lnTo>
                    <a:pt x="82" y="108"/>
                  </a:lnTo>
                  <a:lnTo>
                    <a:pt x="82" y="108"/>
                  </a:lnTo>
                  <a:lnTo>
                    <a:pt x="80" y="106"/>
                  </a:lnTo>
                  <a:lnTo>
                    <a:pt x="80" y="106"/>
                  </a:lnTo>
                  <a:lnTo>
                    <a:pt x="80" y="106"/>
                  </a:lnTo>
                  <a:lnTo>
                    <a:pt x="80" y="106"/>
                  </a:lnTo>
                  <a:close/>
                  <a:moveTo>
                    <a:pt x="74" y="100"/>
                  </a:moveTo>
                  <a:lnTo>
                    <a:pt x="74" y="100"/>
                  </a:lnTo>
                  <a:lnTo>
                    <a:pt x="70" y="100"/>
                  </a:lnTo>
                  <a:lnTo>
                    <a:pt x="70" y="96"/>
                  </a:lnTo>
                  <a:lnTo>
                    <a:pt x="70" y="96"/>
                  </a:lnTo>
                  <a:lnTo>
                    <a:pt x="74" y="98"/>
                  </a:lnTo>
                  <a:lnTo>
                    <a:pt x="74" y="100"/>
                  </a:lnTo>
                  <a:lnTo>
                    <a:pt x="74" y="100"/>
                  </a:lnTo>
                  <a:close/>
                  <a:moveTo>
                    <a:pt x="116" y="196"/>
                  </a:moveTo>
                  <a:lnTo>
                    <a:pt x="116" y="196"/>
                  </a:lnTo>
                  <a:lnTo>
                    <a:pt x="116" y="198"/>
                  </a:lnTo>
                  <a:lnTo>
                    <a:pt x="116" y="198"/>
                  </a:lnTo>
                  <a:lnTo>
                    <a:pt x="116" y="198"/>
                  </a:lnTo>
                  <a:lnTo>
                    <a:pt x="116" y="198"/>
                  </a:lnTo>
                  <a:lnTo>
                    <a:pt x="116" y="196"/>
                  </a:lnTo>
                  <a:lnTo>
                    <a:pt x="116" y="196"/>
                  </a:lnTo>
                  <a:close/>
                  <a:moveTo>
                    <a:pt x="122" y="198"/>
                  </a:moveTo>
                  <a:lnTo>
                    <a:pt x="122" y="198"/>
                  </a:lnTo>
                  <a:lnTo>
                    <a:pt x="122" y="198"/>
                  </a:lnTo>
                  <a:lnTo>
                    <a:pt x="122" y="198"/>
                  </a:lnTo>
                  <a:lnTo>
                    <a:pt x="120" y="200"/>
                  </a:lnTo>
                  <a:lnTo>
                    <a:pt x="120" y="200"/>
                  </a:lnTo>
                  <a:lnTo>
                    <a:pt x="118" y="200"/>
                  </a:lnTo>
                  <a:lnTo>
                    <a:pt x="118" y="200"/>
                  </a:lnTo>
                  <a:lnTo>
                    <a:pt x="122" y="198"/>
                  </a:lnTo>
                  <a:lnTo>
                    <a:pt x="122" y="198"/>
                  </a:lnTo>
                  <a:close/>
                  <a:moveTo>
                    <a:pt x="166" y="202"/>
                  </a:moveTo>
                  <a:lnTo>
                    <a:pt x="166" y="202"/>
                  </a:lnTo>
                  <a:lnTo>
                    <a:pt x="166" y="202"/>
                  </a:lnTo>
                  <a:lnTo>
                    <a:pt x="166" y="202"/>
                  </a:lnTo>
                  <a:lnTo>
                    <a:pt x="156" y="202"/>
                  </a:lnTo>
                  <a:lnTo>
                    <a:pt x="166" y="202"/>
                  </a:lnTo>
                  <a:close/>
                  <a:moveTo>
                    <a:pt x="250" y="96"/>
                  </a:moveTo>
                  <a:lnTo>
                    <a:pt x="250" y="96"/>
                  </a:lnTo>
                  <a:lnTo>
                    <a:pt x="250" y="98"/>
                  </a:lnTo>
                  <a:lnTo>
                    <a:pt x="250" y="100"/>
                  </a:lnTo>
                  <a:lnTo>
                    <a:pt x="246" y="104"/>
                  </a:lnTo>
                  <a:lnTo>
                    <a:pt x="246" y="104"/>
                  </a:lnTo>
                  <a:lnTo>
                    <a:pt x="242" y="102"/>
                  </a:lnTo>
                  <a:lnTo>
                    <a:pt x="242" y="98"/>
                  </a:lnTo>
                  <a:lnTo>
                    <a:pt x="242" y="98"/>
                  </a:lnTo>
                  <a:lnTo>
                    <a:pt x="246" y="96"/>
                  </a:lnTo>
                  <a:lnTo>
                    <a:pt x="250" y="96"/>
                  </a:lnTo>
                  <a:lnTo>
                    <a:pt x="250" y="96"/>
                  </a:lnTo>
                  <a:close/>
                  <a:moveTo>
                    <a:pt x="238" y="124"/>
                  </a:moveTo>
                  <a:lnTo>
                    <a:pt x="238" y="124"/>
                  </a:lnTo>
                  <a:lnTo>
                    <a:pt x="236" y="122"/>
                  </a:lnTo>
                  <a:lnTo>
                    <a:pt x="236" y="120"/>
                  </a:lnTo>
                  <a:lnTo>
                    <a:pt x="236" y="118"/>
                  </a:lnTo>
                  <a:lnTo>
                    <a:pt x="236" y="118"/>
                  </a:lnTo>
                  <a:lnTo>
                    <a:pt x="238" y="118"/>
                  </a:lnTo>
                  <a:lnTo>
                    <a:pt x="240" y="120"/>
                  </a:lnTo>
                  <a:lnTo>
                    <a:pt x="240" y="122"/>
                  </a:lnTo>
                  <a:lnTo>
                    <a:pt x="238" y="124"/>
                  </a:lnTo>
                  <a:lnTo>
                    <a:pt x="238" y="124"/>
                  </a:lnTo>
                  <a:close/>
                  <a:moveTo>
                    <a:pt x="230" y="84"/>
                  </a:moveTo>
                  <a:lnTo>
                    <a:pt x="230" y="84"/>
                  </a:lnTo>
                  <a:lnTo>
                    <a:pt x="234" y="86"/>
                  </a:lnTo>
                  <a:lnTo>
                    <a:pt x="234" y="88"/>
                  </a:lnTo>
                  <a:lnTo>
                    <a:pt x="230" y="88"/>
                  </a:lnTo>
                  <a:lnTo>
                    <a:pt x="230" y="84"/>
                  </a:lnTo>
                  <a:close/>
                  <a:moveTo>
                    <a:pt x="236" y="108"/>
                  </a:moveTo>
                  <a:lnTo>
                    <a:pt x="236" y="108"/>
                  </a:lnTo>
                  <a:lnTo>
                    <a:pt x="234" y="110"/>
                  </a:lnTo>
                  <a:lnTo>
                    <a:pt x="234" y="110"/>
                  </a:lnTo>
                  <a:lnTo>
                    <a:pt x="230" y="108"/>
                  </a:lnTo>
                  <a:lnTo>
                    <a:pt x="226" y="106"/>
                  </a:lnTo>
                  <a:lnTo>
                    <a:pt x="226" y="106"/>
                  </a:lnTo>
                  <a:lnTo>
                    <a:pt x="224" y="102"/>
                  </a:lnTo>
                  <a:lnTo>
                    <a:pt x="224" y="96"/>
                  </a:lnTo>
                  <a:lnTo>
                    <a:pt x="224" y="96"/>
                  </a:lnTo>
                  <a:lnTo>
                    <a:pt x="226" y="96"/>
                  </a:lnTo>
                  <a:lnTo>
                    <a:pt x="226" y="98"/>
                  </a:lnTo>
                  <a:lnTo>
                    <a:pt x="228" y="102"/>
                  </a:lnTo>
                  <a:lnTo>
                    <a:pt x="228" y="102"/>
                  </a:lnTo>
                  <a:lnTo>
                    <a:pt x="234" y="102"/>
                  </a:lnTo>
                  <a:lnTo>
                    <a:pt x="236" y="104"/>
                  </a:lnTo>
                  <a:lnTo>
                    <a:pt x="236" y="108"/>
                  </a:lnTo>
                  <a:lnTo>
                    <a:pt x="236" y="108"/>
                  </a:lnTo>
                  <a:close/>
                  <a:moveTo>
                    <a:pt x="228" y="64"/>
                  </a:moveTo>
                  <a:lnTo>
                    <a:pt x="228" y="64"/>
                  </a:lnTo>
                  <a:lnTo>
                    <a:pt x="228" y="66"/>
                  </a:lnTo>
                  <a:lnTo>
                    <a:pt x="228" y="68"/>
                  </a:lnTo>
                  <a:lnTo>
                    <a:pt x="226" y="70"/>
                  </a:lnTo>
                  <a:lnTo>
                    <a:pt x="226" y="70"/>
                  </a:lnTo>
                  <a:lnTo>
                    <a:pt x="226" y="70"/>
                  </a:lnTo>
                  <a:lnTo>
                    <a:pt x="224" y="70"/>
                  </a:lnTo>
                  <a:lnTo>
                    <a:pt x="224" y="68"/>
                  </a:lnTo>
                  <a:lnTo>
                    <a:pt x="222" y="68"/>
                  </a:lnTo>
                  <a:lnTo>
                    <a:pt x="222" y="68"/>
                  </a:lnTo>
                  <a:lnTo>
                    <a:pt x="224" y="66"/>
                  </a:lnTo>
                  <a:lnTo>
                    <a:pt x="228" y="64"/>
                  </a:lnTo>
                  <a:lnTo>
                    <a:pt x="228" y="64"/>
                  </a:lnTo>
                  <a:close/>
                  <a:moveTo>
                    <a:pt x="212" y="54"/>
                  </a:moveTo>
                  <a:lnTo>
                    <a:pt x="212" y="54"/>
                  </a:lnTo>
                  <a:lnTo>
                    <a:pt x="218" y="56"/>
                  </a:lnTo>
                  <a:lnTo>
                    <a:pt x="222" y="62"/>
                  </a:lnTo>
                  <a:lnTo>
                    <a:pt x="222" y="62"/>
                  </a:lnTo>
                  <a:lnTo>
                    <a:pt x="214" y="60"/>
                  </a:lnTo>
                  <a:lnTo>
                    <a:pt x="212" y="58"/>
                  </a:lnTo>
                  <a:lnTo>
                    <a:pt x="212" y="54"/>
                  </a:lnTo>
                  <a:lnTo>
                    <a:pt x="212" y="54"/>
                  </a:lnTo>
                  <a:close/>
                  <a:moveTo>
                    <a:pt x="214" y="74"/>
                  </a:moveTo>
                  <a:lnTo>
                    <a:pt x="214" y="74"/>
                  </a:lnTo>
                  <a:lnTo>
                    <a:pt x="214" y="70"/>
                  </a:lnTo>
                  <a:lnTo>
                    <a:pt x="212" y="68"/>
                  </a:lnTo>
                  <a:lnTo>
                    <a:pt x="214" y="66"/>
                  </a:lnTo>
                  <a:lnTo>
                    <a:pt x="214" y="66"/>
                  </a:lnTo>
                  <a:lnTo>
                    <a:pt x="216" y="68"/>
                  </a:lnTo>
                  <a:lnTo>
                    <a:pt x="218" y="68"/>
                  </a:lnTo>
                  <a:lnTo>
                    <a:pt x="218" y="68"/>
                  </a:lnTo>
                  <a:lnTo>
                    <a:pt x="216" y="72"/>
                  </a:lnTo>
                  <a:lnTo>
                    <a:pt x="216" y="76"/>
                  </a:lnTo>
                  <a:lnTo>
                    <a:pt x="216" y="76"/>
                  </a:lnTo>
                  <a:lnTo>
                    <a:pt x="222" y="74"/>
                  </a:lnTo>
                  <a:lnTo>
                    <a:pt x="226" y="74"/>
                  </a:lnTo>
                  <a:lnTo>
                    <a:pt x="230" y="74"/>
                  </a:lnTo>
                  <a:lnTo>
                    <a:pt x="230" y="74"/>
                  </a:lnTo>
                  <a:lnTo>
                    <a:pt x="230" y="76"/>
                  </a:lnTo>
                  <a:lnTo>
                    <a:pt x="228" y="78"/>
                  </a:lnTo>
                  <a:lnTo>
                    <a:pt x="228" y="78"/>
                  </a:lnTo>
                  <a:lnTo>
                    <a:pt x="224" y="78"/>
                  </a:lnTo>
                  <a:lnTo>
                    <a:pt x="224" y="78"/>
                  </a:lnTo>
                  <a:lnTo>
                    <a:pt x="220" y="82"/>
                  </a:lnTo>
                  <a:lnTo>
                    <a:pt x="220" y="82"/>
                  </a:lnTo>
                  <a:lnTo>
                    <a:pt x="214" y="78"/>
                  </a:lnTo>
                  <a:lnTo>
                    <a:pt x="214" y="78"/>
                  </a:lnTo>
                  <a:lnTo>
                    <a:pt x="212" y="78"/>
                  </a:lnTo>
                  <a:lnTo>
                    <a:pt x="208" y="78"/>
                  </a:lnTo>
                  <a:lnTo>
                    <a:pt x="208" y="78"/>
                  </a:lnTo>
                  <a:lnTo>
                    <a:pt x="208" y="76"/>
                  </a:lnTo>
                  <a:lnTo>
                    <a:pt x="208" y="72"/>
                  </a:lnTo>
                  <a:lnTo>
                    <a:pt x="208" y="72"/>
                  </a:lnTo>
                  <a:lnTo>
                    <a:pt x="212" y="74"/>
                  </a:lnTo>
                  <a:lnTo>
                    <a:pt x="214" y="74"/>
                  </a:lnTo>
                  <a:lnTo>
                    <a:pt x="214" y="74"/>
                  </a:lnTo>
                  <a:close/>
                  <a:moveTo>
                    <a:pt x="198" y="30"/>
                  </a:moveTo>
                  <a:lnTo>
                    <a:pt x="198" y="30"/>
                  </a:lnTo>
                  <a:lnTo>
                    <a:pt x="200" y="30"/>
                  </a:lnTo>
                  <a:lnTo>
                    <a:pt x="200" y="32"/>
                  </a:lnTo>
                  <a:lnTo>
                    <a:pt x="200" y="36"/>
                  </a:lnTo>
                  <a:lnTo>
                    <a:pt x="200" y="36"/>
                  </a:lnTo>
                  <a:lnTo>
                    <a:pt x="202" y="44"/>
                  </a:lnTo>
                  <a:lnTo>
                    <a:pt x="208" y="44"/>
                  </a:lnTo>
                  <a:lnTo>
                    <a:pt x="208" y="44"/>
                  </a:lnTo>
                  <a:lnTo>
                    <a:pt x="206" y="48"/>
                  </a:lnTo>
                  <a:lnTo>
                    <a:pt x="206" y="50"/>
                  </a:lnTo>
                  <a:lnTo>
                    <a:pt x="200" y="54"/>
                  </a:lnTo>
                  <a:lnTo>
                    <a:pt x="200" y="54"/>
                  </a:lnTo>
                  <a:lnTo>
                    <a:pt x="198" y="52"/>
                  </a:lnTo>
                  <a:lnTo>
                    <a:pt x="198" y="52"/>
                  </a:lnTo>
                  <a:lnTo>
                    <a:pt x="200" y="48"/>
                  </a:lnTo>
                  <a:lnTo>
                    <a:pt x="202" y="46"/>
                  </a:lnTo>
                  <a:lnTo>
                    <a:pt x="202" y="46"/>
                  </a:lnTo>
                  <a:lnTo>
                    <a:pt x="200" y="44"/>
                  </a:lnTo>
                  <a:lnTo>
                    <a:pt x="198" y="44"/>
                  </a:lnTo>
                  <a:lnTo>
                    <a:pt x="198" y="44"/>
                  </a:lnTo>
                  <a:lnTo>
                    <a:pt x="198" y="40"/>
                  </a:lnTo>
                  <a:lnTo>
                    <a:pt x="196" y="38"/>
                  </a:lnTo>
                  <a:lnTo>
                    <a:pt x="194" y="36"/>
                  </a:lnTo>
                  <a:lnTo>
                    <a:pt x="192" y="34"/>
                  </a:lnTo>
                  <a:lnTo>
                    <a:pt x="192" y="34"/>
                  </a:lnTo>
                  <a:lnTo>
                    <a:pt x="196" y="32"/>
                  </a:lnTo>
                  <a:lnTo>
                    <a:pt x="198" y="30"/>
                  </a:lnTo>
                  <a:lnTo>
                    <a:pt x="198" y="30"/>
                  </a:lnTo>
                  <a:close/>
                  <a:moveTo>
                    <a:pt x="188" y="70"/>
                  </a:moveTo>
                  <a:lnTo>
                    <a:pt x="188" y="70"/>
                  </a:lnTo>
                  <a:lnTo>
                    <a:pt x="184" y="68"/>
                  </a:lnTo>
                  <a:lnTo>
                    <a:pt x="182" y="66"/>
                  </a:lnTo>
                  <a:lnTo>
                    <a:pt x="182" y="62"/>
                  </a:lnTo>
                  <a:lnTo>
                    <a:pt x="182" y="62"/>
                  </a:lnTo>
                  <a:lnTo>
                    <a:pt x="186" y="62"/>
                  </a:lnTo>
                  <a:lnTo>
                    <a:pt x="188" y="64"/>
                  </a:lnTo>
                  <a:lnTo>
                    <a:pt x="188" y="68"/>
                  </a:lnTo>
                  <a:lnTo>
                    <a:pt x="188" y="70"/>
                  </a:lnTo>
                  <a:lnTo>
                    <a:pt x="188" y="70"/>
                  </a:lnTo>
                  <a:close/>
                  <a:moveTo>
                    <a:pt x="178" y="24"/>
                  </a:moveTo>
                  <a:lnTo>
                    <a:pt x="178" y="24"/>
                  </a:lnTo>
                  <a:lnTo>
                    <a:pt x="180" y="24"/>
                  </a:lnTo>
                  <a:lnTo>
                    <a:pt x="182" y="26"/>
                  </a:lnTo>
                  <a:lnTo>
                    <a:pt x="184" y="30"/>
                  </a:lnTo>
                  <a:lnTo>
                    <a:pt x="184" y="30"/>
                  </a:lnTo>
                  <a:lnTo>
                    <a:pt x="184" y="30"/>
                  </a:lnTo>
                  <a:lnTo>
                    <a:pt x="184" y="30"/>
                  </a:lnTo>
                  <a:lnTo>
                    <a:pt x="182" y="32"/>
                  </a:lnTo>
                  <a:lnTo>
                    <a:pt x="182" y="32"/>
                  </a:lnTo>
                  <a:lnTo>
                    <a:pt x="180" y="30"/>
                  </a:lnTo>
                  <a:lnTo>
                    <a:pt x="176" y="28"/>
                  </a:lnTo>
                  <a:lnTo>
                    <a:pt x="176" y="28"/>
                  </a:lnTo>
                  <a:lnTo>
                    <a:pt x="178" y="24"/>
                  </a:lnTo>
                  <a:lnTo>
                    <a:pt x="178" y="24"/>
                  </a:lnTo>
                  <a:close/>
                  <a:moveTo>
                    <a:pt x="180" y="40"/>
                  </a:moveTo>
                  <a:lnTo>
                    <a:pt x="180" y="40"/>
                  </a:lnTo>
                  <a:lnTo>
                    <a:pt x="170" y="40"/>
                  </a:lnTo>
                  <a:lnTo>
                    <a:pt x="170" y="40"/>
                  </a:lnTo>
                  <a:lnTo>
                    <a:pt x="176" y="36"/>
                  </a:lnTo>
                  <a:lnTo>
                    <a:pt x="180" y="38"/>
                  </a:lnTo>
                  <a:lnTo>
                    <a:pt x="180" y="40"/>
                  </a:lnTo>
                  <a:lnTo>
                    <a:pt x="180" y="40"/>
                  </a:lnTo>
                  <a:close/>
                  <a:moveTo>
                    <a:pt x="164" y="54"/>
                  </a:moveTo>
                  <a:lnTo>
                    <a:pt x="168" y="54"/>
                  </a:lnTo>
                  <a:lnTo>
                    <a:pt x="168" y="54"/>
                  </a:lnTo>
                  <a:lnTo>
                    <a:pt x="168" y="56"/>
                  </a:lnTo>
                  <a:lnTo>
                    <a:pt x="168" y="58"/>
                  </a:lnTo>
                  <a:lnTo>
                    <a:pt x="166" y="60"/>
                  </a:lnTo>
                  <a:lnTo>
                    <a:pt x="164" y="58"/>
                  </a:lnTo>
                  <a:lnTo>
                    <a:pt x="164" y="56"/>
                  </a:lnTo>
                  <a:lnTo>
                    <a:pt x="164" y="54"/>
                  </a:lnTo>
                  <a:lnTo>
                    <a:pt x="164" y="54"/>
                  </a:lnTo>
                  <a:close/>
                  <a:moveTo>
                    <a:pt x="158" y="64"/>
                  </a:moveTo>
                  <a:lnTo>
                    <a:pt x="162" y="64"/>
                  </a:lnTo>
                  <a:lnTo>
                    <a:pt x="162" y="64"/>
                  </a:lnTo>
                  <a:lnTo>
                    <a:pt x="162" y="68"/>
                  </a:lnTo>
                  <a:lnTo>
                    <a:pt x="162" y="68"/>
                  </a:lnTo>
                  <a:lnTo>
                    <a:pt x="168" y="70"/>
                  </a:lnTo>
                  <a:lnTo>
                    <a:pt x="168" y="70"/>
                  </a:lnTo>
                  <a:lnTo>
                    <a:pt x="166" y="74"/>
                  </a:lnTo>
                  <a:lnTo>
                    <a:pt x="166" y="80"/>
                  </a:lnTo>
                  <a:lnTo>
                    <a:pt x="162" y="80"/>
                  </a:lnTo>
                  <a:lnTo>
                    <a:pt x="162" y="80"/>
                  </a:lnTo>
                  <a:lnTo>
                    <a:pt x="160" y="78"/>
                  </a:lnTo>
                  <a:lnTo>
                    <a:pt x="160" y="76"/>
                  </a:lnTo>
                  <a:lnTo>
                    <a:pt x="160" y="76"/>
                  </a:lnTo>
                  <a:lnTo>
                    <a:pt x="160" y="72"/>
                  </a:lnTo>
                  <a:lnTo>
                    <a:pt x="160" y="68"/>
                  </a:lnTo>
                  <a:lnTo>
                    <a:pt x="158" y="64"/>
                  </a:lnTo>
                  <a:lnTo>
                    <a:pt x="158" y="64"/>
                  </a:lnTo>
                  <a:close/>
                  <a:moveTo>
                    <a:pt x="150" y="92"/>
                  </a:moveTo>
                  <a:lnTo>
                    <a:pt x="150" y="92"/>
                  </a:lnTo>
                  <a:lnTo>
                    <a:pt x="150" y="90"/>
                  </a:lnTo>
                  <a:lnTo>
                    <a:pt x="150" y="90"/>
                  </a:lnTo>
                  <a:lnTo>
                    <a:pt x="150" y="90"/>
                  </a:lnTo>
                  <a:lnTo>
                    <a:pt x="150" y="90"/>
                  </a:lnTo>
                  <a:lnTo>
                    <a:pt x="150" y="90"/>
                  </a:lnTo>
                  <a:lnTo>
                    <a:pt x="150" y="90"/>
                  </a:lnTo>
                  <a:lnTo>
                    <a:pt x="150" y="92"/>
                  </a:lnTo>
                  <a:lnTo>
                    <a:pt x="150" y="92"/>
                  </a:lnTo>
                  <a:close/>
                  <a:moveTo>
                    <a:pt x="146" y="58"/>
                  </a:moveTo>
                  <a:lnTo>
                    <a:pt x="146" y="58"/>
                  </a:lnTo>
                  <a:lnTo>
                    <a:pt x="142" y="56"/>
                  </a:lnTo>
                  <a:lnTo>
                    <a:pt x="142" y="56"/>
                  </a:lnTo>
                  <a:lnTo>
                    <a:pt x="144" y="54"/>
                  </a:lnTo>
                  <a:lnTo>
                    <a:pt x="146" y="52"/>
                  </a:lnTo>
                  <a:lnTo>
                    <a:pt x="146" y="52"/>
                  </a:lnTo>
                  <a:lnTo>
                    <a:pt x="148" y="56"/>
                  </a:lnTo>
                  <a:lnTo>
                    <a:pt x="146" y="58"/>
                  </a:lnTo>
                  <a:lnTo>
                    <a:pt x="146" y="58"/>
                  </a:lnTo>
                  <a:close/>
                  <a:moveTo>
                    <a:pt x="142" y="16"/>
                  </a:moveTo>
                  <a:lnTo>
                    <a:pt x="142" y="16"/>
                  </a:lnTo>
                  <a:lnTo>
                    <a:pt x="140" y="20"/>
                  </a:lnTo>
                  <a:lnTo>
                    <a:pt x="136" y="22"/>
                  </a:lnTo>
                  <a:lnTo>
                    <a:pt x="136" y="22"/>
                  </a:lnTo>
                  <a:lnTo>
                    <a:pt x="136" y="18"/>
                  </a:lnTo>
                  <a:lnTo>
                    <a:pt x="136" y="16"/>
                  </a:lnTo>
                  <a:lnTo>
                    <a:pt x="138" y="14"/>
                  </a:lnTo>
                  <a:lnTo>
                    <a:pt x="142" y="16"/>
                  </a:lnTo>
                  <a:lnTo>
                    <a:pt x="142" y="16"/>
                  </a:lnTo>
                  <a:close/>
                  <a:moveTo>
                    <a:pt x="130" y="30"/>
                  </a:moveTo>
                  <a:lnTo>
                    <a:pt x="130" y="30"/>
                  </a:lnTo>
                  <a:lnTo>
                    <a:pt x="136" y="32"/>
                  </a:lnTo>
                  <a:lnTo>
                    <a:pt x="140" y="32"/>
                  </a:lnTo>
                  <a:lnTo>
                    <a:pt x="144" y="32"/>
                  </a:lnTo>
                  <a:lnTo>
                    <a:pt x="144" y="32"/>
                  </a:lnTo>
                  <a:lnTo>
                    <a:pt x="146" y="34"/>
                  </a:lnTo>
                  <a:lnTo>
                    <a:pt x="146" y="34"/>
                  </a:lnTo>
                  <a:lnTo>
                    <a:pt x="146" y="36"/>
                  </a:lnTo>
                  <a:lnTo>
                    <a:pt x="144" y="36"/>
                  </a:lnTo>
                  <a:lnTo>
                    <a:pt x="144" y="36"/>
                  </a:lnTo>
                  <a:lnTo>
                    <a:pt x="142" y="38"/>
                  </a:lnTo>
                  <a:lnTo>
                    <a:pt x="142" y="38"/>
                  </a:lnTo>
                  <a:lnTo>
                    <a:pt x="140" y="36"/>
                  </a:lnTo>
                  <a:lnTo>
                    <a:pt x="138" y="34"/>
                  </a:lnTo>
                  <a:lnTo>
                    <a:pt x="130" y="36"/>
                  </a:lnTo>
                  <a:lnTo>
                    <a:pt x="130" y="36"/>
                  </a:lnTo>
                  <a:lnTo>
                    <a:pt x="128" y="32"/>
                  </a:lnTo>
                  <a:lnTo>
                    <a:pt x="130" y="30"/>
                  </a:lnTo>
                  <a:lnTo>
                    <a:pt x="130" y="30"/>
                  </a:lnTo>
                  <a:close/>
                  <a:moveTo>
                    <a:pt x="126" y="40"/>
                  </a:moveTo>
                  <a:lnTo>
                    <a:pt x="126" y="40"/>
                  </a:lnTo>
                  <a:lnTo>
                    <a:pt x="128" y="44"/>
                  </a:lnTo>
                  <a:lnTo>
                    <a:pt x="128" y="48"/>
                  </a:lnTo>
                  <a:lnTo>
                    <a:pt x="128" y="48"/>
                  </a:lnTo>
                  <a:lnTo>
                    <a:pt x="132" y="48"/>
                  </a:lnTo>
                  <a:lnTo>
                    <a:pt x="134" y="46"/>
                  </a:lnTo>
                  <a:lnTo>
                    <a:pt x="134" y="42"/>
                  </a:lnTo>
                  <a:lnTo>
                    <a:pt x="134" y="42"/>
                  </a:lnTo>
                  <a:lnTo>
                    <a:pt x="136" y="44"/>
                  </a:lnTo>
                  <a:lnTo>
                    <a:pt x="138" y="46"/>
                  </a:lnTo>
                  <a:lnTo>
                    <a:pt x="144" y="48"/>
                  </a:lnTo>
                  <a:lnTo>
                    <a:pt x="144" y="48"/>
                  </a:lnTo>
                  <a:lnTo>
                    <a:pt x="134" y="50"/>
                  </a:lnTo>
                  <a:lnTo>
                    <a:pt x="130" y="50"/>
                  </a:lnTo>
                  <a:lnTo>
                    <a:pt x="126" y="48"/>
                  </a:lnTo>
                  <a:lnTo>
                    <a:pt x="126" y="48"/>
                  </a:lnTo>
                  <a:lnTo>
                    <a:pt x="126" y="46"/>
                  </a:lnTo>
                  <a:lnTo>
                    <a:pt x="126" y="44"/>
                  </a:lnTo>
                  <a:lnTo>
                    <a:pt x="126" y="40"/>
                  </a:lnTo>
                  <a:lnTo>
                    <a:pt x="126" y="40"/>
                  </a:lnTo>
                  <a:close/>
                  <a:moveTo>
                    <a:pt x="104" y="62"/>
                  </a:moveTo>
                  <a:lnTo>
                    <a:pt x="104" y="62"/>
                  </a:lnTo>
                  <a:lnTo>
                    <a:pt x="102" y="68"/>
                  </a:lnTo>
                  <a:lnTo>
                    <a:pt x="98" y="68"/>
                  </a:lnTo>
                  <a:lnTo>
                    <a:pt x="98" y="68"/>
                  </a:lnTo>
                  <a:lnTo>
                    <a:pt x="100" y="64"/>
                  </a:lnTo>
                  <a:lnTo>
                    <a:pt x="104" y="62"/>
                  </a:lnTo>
                  <a:lnTo>
                    <a:pt x="104" y="62"/>
                  </a:lnTo>
                  <a:close/>
                  <a:moveTo>
                    <a:pt x="78" y="88"/>
                  </a:moveTo>
                  <a:lnTo>
                    <a:pt x="78" y="88"/>
                  </a:lnTo>
                  <a:lnTo>
                    <a:pt x="82" y="86"/>
                  </a:lnTo>
                  <a:lnTo>
                    <a:pt x="86" y="86"/>
                  </a:lnTo>
                  <a:lnTo>
                    <a:pt x="88" y="84"/>
                  </a:lnTo>
                  <a:lnTo>
                    <a:pt x="88" y="84"/>
                  </a:lnTo>
                  <a:lnTo>
                    <a:pt x="90" y="86"/>
                  </a:lnTo>
                  <a:lnTo>
                    <a:pt x="90" y="86"/>
                  </a:lnTo>
                  <a:lnTo>
                    <a:pt x="82" y="90"/>
                  </a:lnTo>
                  <a:lnTo>
                    <a:pt x="74" y="92"/>
                  </a:lnTo>
                  <a:lnTo>
                    <a:pt x="74" y="92"/>
                  </a:lnTo>
                  <a:lnTo>
                    <a:pt x="74" y="90"/>
                  </a:lnTo>
                  <a:lnTo>
                    <a:pt x="74" y="86"/>
                  </a:lnTo>
                  <a:lnTo>
                    <a:pt x="72" y="86"/>
                  </a:lnTo>
                  <a:lnTo>
                    <a:pt x="72" y="84"/>
                  </a:lnTo>
                  <a:lnTo>
                    <a:pt x="72" y="84"/>
                  </a:lnTo>
                  <a:lnTo>
                    <a:pt x="74" y="84"/>
                  </a:lnTo>
                  <a:lnTo>
                    <a:pt x="76" y="84"/>
                  </a:lnTo>
                  <a:lnTo>
                    <a:pt x="78" y="88"/>
                  </a:lnTo>
                  <a:lnTo>
                    <a:pt x="78" y="88"/>
                  </a:lnTo>
                  <a:close/>
                  <a:moveTo>
                    <a:pt x="74" y="54"/>
                  </a:moveTo>
                  <a:lnTo>
                    <a:pt x="74" y="54"/>
                  </a:lnTo>
                  <a:lnTo>
                    <a:pt x="76" y="58"/>
                  </a:lnTo>
                  <a:lnTo>
                    <a:pt x="74" y="62"/>
                  </a:lnTo>
                  <a:lnTo>
                    <a:pt x="74" y="62"/>
                  </a:lnTo>
                  <a:lnTo>
                    <a:pt x="70" y="60"/>
                  </a:lnTo>
                  <a:lnTo>
                    <a:pt x="70" y="58"/>
                  </a:lnTo>
                  <a:lnTo>
                    <a:pt x="70" y="54"/>
                  </a:lnTo>
                  <a:lnTo>
                    <a:pt x="74" y="54"/>
                  </a:lnTo>
                  <a:lnTo>
                    <a:pt x="74" y="54"/>
                  </a:lnTo>
                  <a:close/>
                  <a:moveTo>
                    <a:pt x="62" y="110"/>
                  </a:moveTo>
                  <a:lnTo>
                    <a:pt x="62" y="110"/>
                  </a:lnTo>
                  <a:lnTo>
                    <a:pt x="62" y="110"/>
                  </a:lnTo>
                  <a:lnTo>
                    <a:pt x="64" y="110"/>
                  </a:lnTo>
                  <a:lnTo>
                    <a:pt x="64" y="110"/>
                  </a:lnTo>
                  <a:lnTo>
                    <a:pt x="66" y="110"/>
                  </a:lnTo>
                  <a:lnTo>
                    <a:pt x="66" y="112"/>
                  </a:lnTo>
                  <a:lnTo>
                    <a:pt x="66" y="112"/>
                  </a:lnTo>
                  <a:lnTo>
                    <a:pt x="64" y="114"/>
                  </a:lnTo>
                  <a:lnTo>
                    <a:pt x="62" y="114"/>
                  </a:lnTo>
                  <a:lnTo>
                    <a:pt x="62" y="114"/>
                  </a:lnTo>
                  <a:lnTo>
                    <a:pt x="62" y="112"/>
                  </a:lnTo>
                  <a:lnTo>
                    <a:pt x="62" y="110"/>
                  </a:lnTo>
                  <a:close/>
                  <a:moveTo>
                    <a:pt x="48" y="84"/>
                  </a:moveTo>
                  <a:lnTo>
                    <a:pt x="48" y="84"/>
                  </a:lnTo>
                  <a:lnTo>
                    <a:pt x="50" y="84"/>
                  </a:lnTo>
                  <a:lnTo>
                    <a:pt x="52" y="86"/>
                  </a:lnTo>
                  <a:lnTo>
                    <a:pt x="52" y="86"/>
                  </a:lnTo>
                  <a:lnTo>
                    <a:pt x="52" y="88"/>
                  </a:lnTo>
                  <a:lnTo>
                    <a:pt x="52" y="88"/>
                  </a:lnTo>
                  <a:lnTo>
                    <a:pt x="48" y="88"/>
                  </a:lnTo>
                  <a:lnTo>
                    <a:pt x="48" y="88"/>
                  </a:lnTo>
                  <a:lnTo>
                    <a:pt x="48" y="84"/>
                  </a:lnTo>
                  <a:lnTo>
                    <a:pt x="48" y="84"/>
                  </a:lnTo>
                  <a:close/>
                  <a:moveTo>
                    <a:pt x="36" y="120"/>
                  </a:moveTo>
                  <a:lnTo>
                    <a:pt x="36" y="120"/>
                  </a:lnTo>
                  <a:lnTo>
                    <a:pt x="38" y="122"/>
                  </a:lnTo>
                  <a:lnTo>
                    <a:pt x="38" y="124"/>
                  </a:lnTo>
                  <a:lnTo>
                    <a:pt x="36" y="126"/>
                  </a:lnTo>
                  <a:lnTo>
                    <a:pt x="34" y="126"/>
                  </a:lnTo>
                  <a:lnTo>
                    <a:pt x="34" y="126"/>
                  </a:lnTo>
                  <a:lnTo>
                    <a:pt x="32" y="124"/>
                  </a:lnTo>
                  <a:lnTo>
                    <a:pt x="34" y="122"/>
                  </a:lnTo>
                  <a:lnTo>
                    <a:pt x="36" y="120"/>
                  </a:lnTo>
                  <a:lnTo>
                    <a:pt x="36" y="120"/>
                  </a:lnTo>
                  <a:close/>
                  <a:moveTo>
                    <a:pt x="32" y="166"/>
                  </a:moveTo>
                  <a:lnTo>
                    <a:pt x="32" y="166"/>
                  </a:lnTo>
                  <a:lnTo>
                    <a:pt x="34" y="168"/>
                  </a:lnTo>
                  <a:lnTo>
                    <a:pt x="36" y="168"/>
                  </a:lnTo>
                  <a:lnTo>
                    <a:pt x="36" y="168"/>
                  </a:lnTo>
                  <a:lnTo>
                    <a:pt x="36" y="172"/>
                  </a:lnTo>
                  <a:lnTo>
                    <a:pt x="36" y="172"/>
                  </a:lnTo>
                  <a:lnTo>
                    <a:pt x="32" y="172"/>
                  </a:lnTo>
                  <a:lnTo>
                    <a:pt x="32" y="170"/>
                  </a:lnTo>
                  <a:lnTo>
                    <a:pt x="32" y="166"/>
                  </a:lnTo>
                  <a:lnTo>
                    <a:pt x="32" y="166"/>
                  </a:lnTo>
                  <a:close/>
                  <a:moveTo>
                    <a:pt x="40" y="236"/>
                  </a:moveTo>
                  <a:lnTo>
                    <a:pt x="36" y="236"/>
                  </a:lnTo>
                  <a:lnTo>
                    <a:pt x="36" y="234"/>
                  </a:lnTo>
                  <a:lnTo>
                    <a:pt x="40" y="234"/>
                  </a:lnTo>
                  <a:lnTo>
                    <a:pt x="40" y="234"/>
                  </a:lnTo>
                  <a:lnTo>
                    <a:pt x="40" y="236"/>
                  </a:lnTo>
                  <a:lnTo>
                    <a:pt x="40" y="236"/>
                  </a:lnTo>
                  <a:close/>
                  <a:moveTo>
                    <a:pt x="56" y="228"/>
                  </a:moveTo>
                  <a:lnTo>
                    <a:pt x="56" y="228"/>
                  </a:lnTo>
                  <a:lnTo>
                    <a:pt x="52" y="228"/>
                  </a:lnTo>
                  <a:lnTo>
                    <a:pt x="50" y="226"/>
                  </a:lnTo>
                  <a:lnTo>
                    <a:pt x="48" y="222"/>
                  </a:lnTo>
                  <a:lnTo>
                    <a:pt x="48" y="218"/>
                  </a:lnTo>
                  <a:lnTo>
                    <a:pt x="48" y="218"/>
                  </a:lnTo>
                  <a:lnTo>
                    <a:pt x="52" y="220"/>
                  </a:lnTo>
                  <a:lnTo>
                    <a:pt x="54" y="222"/>
                  </a:lnTo>
                  <a:lnTo>
                    <a:pt x="56" y="224"/>
                  </a:lnTo>
                  <a:lnTo>
                    <a:pt x="56" y="228"/>
                  </a:lnTo>
                  <a:lnTo>
                    <a:pt x="56" y="228"/>
                  </a:lnTo>
                  <a:close/>
                  <a:moveTo>
                    <a:pt x="64" y="220"/>
                  </a:moveTo>
                  <a:lnTo>
                    <a:pt x="64" y="220"/>
                  </a:lnTo>
                  <a:lnTo>
                    <a:pt x="62" y="222"/>
                  </a:lnTo>
                  <a:lnTo>
                    <a:pt x="62" y="222"/>
                  </a:lnTo>
                  <a:lnTo>
                    <a:pt x="60" y="222"/>
                  </a:lnTo>
                  <a:lnTo>
                    <a:pt x="60" y="222"/>
                  </a:lnTo>
                  <a:lnTo>
                    <a:pt x="58" y="220"/>
                  </a:lnTo>
                  <a:lnTo>
                    <a:pt x="60" y="218"/>
                  </a:lnTo>
                  <a:lnTo>
                    <a:pt x="60" y="212"/>
                  </a:lnTo>
                  <a:lnTo>
                    <a:pt x="60" y="212"/>
                  </a:lnTo>
                  <a:lnTo>
                    <a:pt x="66" y="214"/>
                  </a:lnTo>
                  <a:lnTo>
                    <a:pt x="72" y="216"/>
                  </a:lnTo>
                  <a:lnTo>
                    <a:pt x="72" y="216"/>
                  </a:lnTo>
                  <a:lnTo>
                    <a:pt x="72" y="218"/>
                  </a:lnTo>
                  <a:lnTo>
                    <a:pt x="70" y="220"/>
                  </a:lnTo>
                  <a:lnTo>
                    <a:pt x="66" y="220"/>
                  </a:lnTo>
                  <a:lnTo>
                    <a:pt x="64" y="220"/>
                  </a:lnTo>
                  <a:lnTo>
                    <a:pt x="64" y="220"/>
                  </a:lnTo>
                  <a:close/>
                  <a:moveTo>
                    <a:pt x="80" y="240"/>
                  </a:moveTo>
                  <a:lnTo>
                    <a:pt x="80" y="240"/>
                  </a:lnTo>
                  <a:lnTo>
                    <a:pt x="82" y="242"/>
                  </a:lnTo>
                  <a:lnTo>
                    <a:pt x="84" y="244"/>
                  </a:lnTo>
                  <a:lnTo>
                    <a:pt x="84" y="244"/>
                  </a:lnTo>
                  <a:lnTo>
                    <a:pt x="80" y="244"/>
                  </a:lnTo>
                  <a:lnTo>
                    <a:pt x="78" y="242"/>
                  </a:lnTo>
                  <a:lnTo>
                    <a:pt x="78" y="242"/>
                  </a:lnTo>
                  <a:lnTo>
                    <a:pt x="80" y="240"/>
                  </a:lnTo>
                  <a:lnTo>
                    <a:pt x="80" y="240"/>
                  </a:lnTo>
                  <a:close/>
                  <a:moveTo>
                    <a:pt x="82" y="278"/>
                  </a:moveTo>
                  <a:lnTo>
                    <a:pt x="82" y="278"/>
                  </a:lnTo>
                  <a:lnTo>
                    <a:pt x="82" y="274"/>
                  </a:lnTo>
                  <a:lnTo>
                    <a:pt x="82" y="272"/>
                  </a:lnTo>
                  <a:lnTo>
                    <a:pt x="82" y="272"/>
                  </a:lnTo>
                  <a:lnTo>
                    <a:pt x="88" y="272"/>
                  </a:lnTo>
                  <a:lnTo>
                    <a:pt x="88" y="272"/>
                  </a:lnTo>
                  <a:lnTo>
                    <a:pt x="86" y="276"/>
                  </a:lnTo>
                  <a:lnTo>
                    <a:pt x="84" y="278"/>
                  </a:lnTo>
                  <a:lnTo>
                    <a:pt x="82" y="278"/>
                  </a:lnTo>
                  <a:lnTo>
                    <a:pt x="82" y="278"/>
                  </a:lnTo>
                  <a:close/>
                  <a:moveTo>
                    <a:pt x="98" y="258"/>
                  </a:moveTo>
                  <a:lnTo>
                    <a:pt x="98" y="258"/>
                  </a:lnTo>
                  <a:lnTo>
                    <a:pt x="98" y="260"/>
                  </a:lnTo>
                  <a:lnTo>
                    <a:pt x="96" y="262"/>
                  </a:lnTo>
                  <a:lnTo>
                    <a:pt x="92" y="264"/>
                  </a:lnTo>
                  <a:lnTo>
                    <a:pt x="92" y="264"/>
                  </a:lnTo>
                  <a:lnTo>
                    <a:pt x="94" y="260"/>
                  </a:lnTo>
                  <a:lnTo>
                    <a:pt x="98" y="258"/>
                  </a:lnTo>
                  <a:lnTo>
                    <a:pt x="98" y="258"/>
                  </a:lnTo>
                  <a:close/>
                  <a:moveTo>
                    <a:pt x="104" y="284"/>
                  </a:moveTo>
                  <a:lnTo>
                    <a:pt x="104" y="284"/>
                  </a:lnTo>
                  <a:lnTo>
                    <a:pt x="98" y="278"/>
                  </a:lnTo>
                  <a:lnTo>
                    <a:pt x="94" y="276"/>
                  </a:lnTo>
                  <a:lnTo>
                    <a:pt x="92" y="274"/>
                  </a:lnTo>
                  <a:lnTo>
                    <a:pt x="92" y="274"/>
                  </a:lnTo>
                  <a:lnTo>
                    <a:pt x="98" y="272"/>
                  </a:lnTo>
                  <a:lnTo>
                    <a:pt x="98" y="272"/>
                  </a:lnTo>
                  <a:lnTo>
                    <a:pt x="100" y="278"/>
                  </a:lnTo>
                  <a:lnTo>
                    <a:pt x="104" y="280"/>
                  </a:lnTo>
                  <a:lnTo>
                    <a:pt x="104" y="280"/>
                  </a:lnTo>
                  <a:lnTo>
                    <a:pt x="106" y="278"/>
                  </a:lnTo>
                  <a:lnTo>
                    <a:pt x="110" y="278"/>
                  </a:lnTo>
                  <a:lnTo>
                    <a:pt x="110" y="278"/>
                  </a:lnTo>
                  <a:lnTo>
                    <a:pt x="110" y="280"/>
                  </a:lnTo>
                  <a:lnTo>
                    <a:pt x="108" y="280"/>
                  </a:lnTo>
                  <a:lnTo>
                    <a:pt x="106" y="282"/>
                  </a:lnTo>
                  <a:lnTo>
                    <a:pt x="104" y="284"/>
                  </a:lnTo>
                  <a:lnTo>
                    <a:pt x="104" y="284"/>
                  </a:lnTo>
                  <a:close/>
                  <a:moveTo>
                    <a:pt x="116" y="272"/>
                  </a:moveTo>
                  <a:lnTo>
                    <a:pt x="116" y="272"/>
                  </a:lnTo>
                  <a:lnTo>
                    <a:pt x="114" y="270"/>
                  </a:lnTo>
                  <a:lnTo>
                    <a:pt x="114" y="268"/>
                  </a:lnTo>
                  <a:lnTo>
                    <a:pt x="114" y="268"/>
                  </a:lnTo>
                  <a:lnTo>
                    <a:pt x="116" y="268"/>
                  </a:lnTo>
                  <a:lnTo>
                    <a:pt x="116" y="268"/>
                  </a:lnTo>
                  <a:lnTo>
                    <a:pt x="116" y="272"/>
                  </a:lnTo>
                  <a:lnTo>
                    <a:pt x="116" y="272"/>
                  </a:lnTo>
                  <a:close/>
                  <a:moveTo>
                    <a:pt x="108" y="266"/>
                  </a:moveTo>
                  <a:lnTo>
                    <a:pt x="108" y="266"/>
                  </a:lnTo>
                  <a:lnTo>
                    <a:pt x="104" y="262"/>
                  </a:lnTo>
                  <a:lnTo>
                    <a:pt x="100" y="258"/>
                  </a:lnTo>
                  <a:lnTo>
                    <a:pt x="100" y="258"/>
                  </a:lnTo>
                  <a:lnTo>
                    <a:pt x="100" y="256"/>
                  </a:lnTo>
                  <a:lnTo>
                    <a:pt x="102" y="254"/>
                  </a:lnTo>
                  <a:lnTo>
                    <a:pt x="102" y="254"/>
                  </a:lnTo>
                  <a:lnTo>
                    <a:pt x="106" y="256"/>
                  </a:lnTo>
                  <a:lnTo>
                    <a:pt x="108" y="260"/>
                  </a:lnTo>
                  <a:lnTo>
                    <a:pt x="108" y="260"/>
                  </a:lnTo>
                  <a:lnTo>
                    <a:pt x="110" y="258"/>
                  </a:lnTo>
                  <a:lnTo>
                    <a:pt x="112" y="256"/>
                  </a:lnTo>
                  <a:lnTo>
                    <a:pt x="112" y="256"/>
                  </a:lnTo>
                  <a:lnTo>
                    <a:pt x="116" y="256"/>
                  </a:lnTo>
                  <a:lnTo>
                    <a:pt x="118" y="256"/>
                  </a:lnTo>
                  <a:lnTo>
                    <a:pt x="118" y="256"/>
                  </a:lnTo>
                  <a:lnTo>
                    <a:pt x="116" y="262"/>
                  </a:lnTo>
                  <a:lnTo>
                    <a:pt x="114" y="262"/>
                  </a:lnTo>
                  <a:lnTo>
                    <a:pt x="110" y="262"/>
                  </a:lnTo>
                  <a:lnTo>
                    <a:pt x="108" y="266"/>
                  </a:lnTo>
                  <a:lnTo>
                    <a:pt x="108" y="266"/>
                  </a:lnTo>
                  <a:close/>
                  <a:moveTo>
                    <a:pt x="114" y="204"/>
                  </a:moveTo>
                  <a:lnTo>
                    <a:pt x="114" y="204"/>
                  </a:lnTo>
                  <a:lnTo>
                    <a:pt x="114" y="202"/>
                  </a:lnTo>
                  <a:lnTo>
                    <a:pt x="122" y="202"/>
                  </a:lnTo>
                  <a:lnTo>
                    <a:pt x="122" y="202"/>
                  </a:lnTo>
                  <a:lnTo>
                    <a:pt x="120" y="204"/>
                  </a:lnTo>
                  <a:lnTo>
                    <a:pt x="114" y="204"/>
                  </a:lnTo>
                  <a:lnTo>
                    <a:pt x="114" y="204"/>
                  </a:lnTo>
                  <a:close/>
                  <a:moveTo>
                    <a:pt x="166" y="232"/>
                  </a:moveTo>
                  <a:lnTo>
                    <a:pt x="166" y="232"/>
                  </a:lnTo>
                  <a:lnTo>
                    <a:pt x="164" y="230"/>
                  </a:lnTo>
                  <a:lnTo>
                    <a:pt x="160" y="226"/>
                  </a:lnTo>
                  <a:lnTo>
                    <a:pt x="160" y="226"/>
                  </a:lnTo>
                  <a:lnTo>
                    <a:pt x="164" y="224"/>
                  </a:lnTo>
                  <a:lnTo>
                    <a:pt x="166" y="226"/>
                  </a:lnTo>
                  <a:lnTo>
                    <a:pt x="168" y="230"/>
                  </a:lnTo>
                  <a:lnTo>
                    <a:pt x="166" y="232"/>
                  </a:lnTo>
                  <a:lnTo>
                    <a:pt x="166" y="232"/>
                  </a:lnTo>
                  <a:close/>
                  <a:moveTo>
                    <a:pt x="170" y="204"/>
                  </a:moveTo>
                  <a:lnTo>
                    <a:pt x="170" y="204"/>
                  </a:lnTo>
                  <a:lnTo>
                    <a:pt x="172" y="204"/>
                  </a:lnTo>
                  <a:lnTo>
                    <a:pt x="172" y="204"/>
                  </a:lnTo>
                  <a:lnTo>
                    <a:pt x="174" y="206"/>
                  </a:lnTo>
                  <a:lnTo>
                    <a:pt x="174" y="206"/>
                  </a:lnTo>
                  <a:lnTo>
                    <a:pt x="174" y="208"/>
                  </a:lnTo>
                  <a:lnTo>
                    <a:pt x="172" y="208"/>
                  </a:lnTo>
                  <a:lnTo>
                    <a:pt x="170" y="206"/>
                  </a:lnTo>
                  <a:lnTo>
                    <a:pt x="170" y="204"/>
                  </a:lnTo>
                  <a:lnTo>
                    <a:pt x="170" y="204"/>
                  </a:lnTo>
                  <a:close/>
                  <a:moveTo>
                    <a:pt x="178" y="206"/>
                  </a:moveTo>
                  <a:lnTo>
                    <a:pt x="178" y="206"/>
                  </a:lnTo>
                  <a:lnTo>
                    <a:pt x="176" y="204"/>
                  </a:lnTo>
                  <a:lnTo>
                    <a:pt x="176" y="202"/>
                  </a:lnTo>
                  <a:lnTo>
                    <a:pt x="180" y="202"/>
                  </a:lnTo>
                  <a:lnTo>
                    <a:pt x="180" y="202"/>
                  </a:lnTo>
                  <a:lnTo>
                    <a:pt x="180" y="204"/>
                  </a:lnTo>
                  <a:lnTo>
                    <a:pt x="178" y="206"/>
                  </a:lnTo>
                  <a:lnTo>
                    <a:pt x="178" y="206"/>
                  </a:lnTo>
                  <a:close/>
                  <a:moveTo>
                    <a:pt x="190" y="204"/>
                  </a:moveTo>
                  <a:lnTo>
                    <a:pt x="190" y="204"/>
                  </a:lnTo>
                  <a:lnTo>
                    <a:pt x="190" y="206"/>
                  </a:lnTo>
                  <a:lnTo>
                    <a:pt x="190" y="206"/>
                  </a:lnTo>
                  <a:lnTo>
                    <a:pt x="188" y="204"/>
                  </a:lnTo>
                  <a:lnTo>
                    <a:pt x="188" y="204"/>
                  </a:lnTo>
                  <a:lnTo>
                    <a:pt x="184" y="202"/>
                  </a:lnTo>
                  <a:lnTo>
                    <a:pt x="194" y="202"/>
                  </a:lnTo>
                  <a:lnTo>
                    <a:pt x="194" y="202"/>
                  </a:lnTo>
                  <a:lnTo>
                    <a:pt x="190" y="202"/>
                  </a:lnTo>
                  <a:lnTo>
                    <a:pt x="190" y="204"/>
                  </a:lnTo>
                  <a:lnTo>
                    <a:pt x="190" y="204"/>
                  </a:lnTo>
                  <a:lnTo>
                    <a:pt x="190" y="204"/>
                  </a:lnTo>
                  <a:close/>
                  <a:moveTo>
                    <a:pt x="202" y="218"/>
                  </a:moveTo>
                  <a:lnTo>
                    <a:pt x="202" y="218"/>
                  </a:lnTo>
                  <a:lnTo>
                    <a:pt x="204" y="218"/>
                  </a:lnTo>
                  <a:lnTo>
                    <a:pt x="204" y="220"/>
                  </a:lnTo>
                  <a:lnTo>
                    <a:pt x="206" y="222"/>
                  </a:lnTo>
                  <a:lnTo>
                    <a:pt x="206" y="222"/>
                  </a:lnTo>
                  <a:lnTo>
                    <a:pt x="204" y="222"/>
                  </a:lnTo>
                  <a:lnTo>
                    <a:pt x="202" y="222"/>
                  </a:lnTo>
                  <a:lnTo>
                    <a:pt x="202" y="222"/>
                  </a:lnTo>
                  <a:lnTo>
                    <a:pt x="202" y="218"/>
                  </a:lnTo>
                  <a:lnTo>
                    <a:pt x="202" y="218"/>
                  </a:lnTo>
                  <a:close/>
                  <a:moveTo>
                    <a:pt x="204" y="260"/>
                  </a:moveTo>
                  <a:lnTo>
                    <a:pt x="204" y="260"/>
                  </a:lnTo>
                  <a:lnTo>
                    <a:pt x="204" y="258"/>
                  </a:lnTo>
                  <a:lnTo>
                    <a:pt x="206" y="256"/>
                  </a:lnTo>
                  <a:lnTo>
                    <a:pt x="206" y="256"/>
                  </a:lnTo>
                  <a:lnTo>
                    <a:pt x="208" y="256"/>
                  </a:lnTo>
                  <a:lnTo>
                    <a:pt x="208" y="256"/>
                  </a:lnTo>
                  <a:lnTo>
                    <a:pt x="208" y="260"/>
                  </a:lnTo>
                  <a:lnTo>
                    <a:pt x="204" y="260"/>
                  </a:lnTo>
                  <a:lnTo>
                    <a:pt x="204" y="260"/>
                  </a:lnTo>
                  <a:close/>
                  <a:moveTo>
                    <a:pt x="208" y="208"/>
                  </a:moveTo>
                  <a:lnTo>
                    <a:pt x="208" y="208"/>
                  </a:lnTo>
                  <a:lnTo>
                    <a:pt x="208" y="204"/>
                  </a:lnTo>
                  <a:lnTo>
                    <a:pt x="208" y="202"/>
                  </a:lnTo>
                  <a:lnTo>
                    <a:pt x="214" y="202"/>
                  </a:lnTo>
                  <a:lnTo>
                    <a:pt x="214" y="202"/>
                  </a:lnTo>
                  <a:lnTo>
                    <a:pt x="214" y="206"/>
                  </a:lnTo>
                  <a:lnTo>
                    <a:pt x="214" y="206"/>
                  </a:lnTo>
                  <a:lnTo>
                    <a:pt x="216" y="208"/>
                  </a:lnTo>
                  <a:lnTo>
                    <a:pt x="218" y="208"/>
                  </a:lnTo>
                  <a:lnTo>
                    <a:pt x="218" y="214"/>
                  </a:lnTo>
                  <a:lnTo>
                    <a:pt x="218" y="214"/>
                  </a:lnTo>
                  <a:lnTo>
                    <a:pt x="216" y="214"/>
                  </a:lnTo>
                  <a:lnTo>
                    <a:pt x="214" y="210"/>
                  </a:lnTo>
                  <a:lnTo>
                    <a:pt x="214" y="210"/>
                  </a:lnTo>
                  <a:lnTo>
                    <a:pt x="212" y="210"/>
                  </a:lnTo>
                  <a:lnTo>
                    <a:pt x="212" y="210"/>
                  </a:lnTo>
                  <a:lnTo>
                    <a:pt x="208" y="208"/>
                  </a:lnTo>
                  <a:lnTo>
                    <a:pt x="208" y="208"/>
                  </a:lnTo>
                  <a:close/>
                  <a:moveTo>
                    <a:pt x="218" y="256"/>
                  </a:moveTo>
                  <a:lnTo>
                    <a:pt x="218" y="256"/>
                  </a:lnTo>
                  <a:lnTo>
                    <a:pt x="216" y="256"/>
                  </a:lnTo>
                  <a:lnTo>
                    <a:pt x="214" y="252"/>
                  </a:lnTo>
                  <a:lnTo>
                    <a:pt x="214" y="252"/>
                  </a:lnTo>
                  <a:lnTo>
                    <a:pt x="216" y="252"/>
                  </a:lnTo>
                  <a:lnTo>
                    <a:pt x="216" y="248"/>
                  </a:lnTo>
                  <a:lnTo>
                    <a:pt x="216" y="248"/>
                  </a:lnTo>
                  <a:lnTo>
                    <a:pt x="218" y="248"/>
                  </a:lnTo>
                  <a:lnTo>
                    <a:pt x="220" y="250"/>
                  </a:lnTo>
                  <a:lnTo>
                    <a:pt x="220" y="250"/>
                  </a:lnTo>
                  <a:lnTo>
                    <a:pt x="220" y="250"/>
                  </a:lnTo>
                  <a:lnTo>
                    <a:pt x="220" y="254"/>
                  </a:lnTo>
                  <a:lnTo>
                    <a:pt x="218" y="256"/>
                  </a:lnTo>
                  <a:lnTo>
                    <a:pt x="218" y="256"/>
                  </a:lnTo>
                  <a:close/>
                  <a:moveTo>
                    <a:pt x="220" y="202"/>
                  </a:moveTo>
                  <a:lnTo>
                    <a:pt x="220" y="202"/>
                  </a:lnTo>
                  <a:lnTo>
                    <a:pt x="220" y="202"/>
                  </a:lnTo>
                  <a:lnTo>
                    <a:pt x="224" y="204"/>
                  </a:lnTo>
                  <a:lnTo>
                    <a:pt x="222" y="208"/>
                  </a:lnTo>
                  <a:lnTo>
                    <a:pt x="222" y="208"/>
                  </a:lnTo>
                  <a:lnTo>
                    <a:pt x="220" y="204"/>
                  </a:lnTo>
                  <a:lnTo>
                    <a:pt x="220" y="202"/>
                  </a:lnTo>
                  <a:lnTo>
                    <a:pt x="220" y="202"/>
                  </a:lnTo>
                  <a:lnTo>
                    <a:pt x="220" y="202"/>
                  </a:lnTo>
                  <a:close/>
                  <a:moveTo>
                    <a:pt x="224" y="240"/>
                  </a:moveTo>
                  <a:lnTo>
                    <a:pt x="224" y="240"/>
                  </a:lnTo>
                  <a:lnTo>
                    <a:pt x="224" y="238"/>
                  </a:lnTo>
                  <a:lnTo>
                    <a:pt x="224" y="236"/>
                  </a:lnTo>
                  <a:lnTo>
                    <a:pt x="224" y="236"/>
                  </a:lnTo>
                  <a:lnTo>
                    <a:pt x="226" y="236"/>
                  </a:lnTo>
                  <a:lnTo>
                    <a:pt x="226" y="238"/>
                  </a:lnTo>
                  <a:lnTo>
                    <a:pt x="226" y="240"/>
                  </a:lnTo>
                  <a:lnTo>
                    <a:pt x="224" y="240"/>
                  </a:lnTo>
                  <a:lnTo>
                    <a:pt x="224" y="240"/>
                  </a:lnTo>
                  <a:close/>
                  <a:moveTo>
                    <a:pt x="238" y="278"/>
                  </a:moveTo>
                  <a:lnTo>
                    <a:pt x="238" y="278"/>
                  </a:lnTo>
                  <a:lnTo>
                    <a:pt x="234" y="276"/>
                  </a:lnTo>
                  <a:lnTo>
                    <a:pt x="234" y="274"/>
                  </a:lnTo>
                  <a:lnTo>
                    <a:pt x="234" y="272"/>
                  </a:lnTo>
                  <a:lnTo>
                    <a:pt x="234" y="272"/>
                  </a:lnTo>
                  <a:lnTo>
                    <a:pt x="236" y="272"/>
                  </a:lnTo>
                  <a:lnTo>
                    <a:pt x="238" y="272"/>
                  </a:lnTo>
                  <a:lnTo>
                    <a:pt x="238" y="278"/>
                  </a:lnTo>
                  <a:lnTo>
                    <a:pt x="238" y="278"/>
                  </a:lnTo>
                  <a:close/>
                  <a:moveTo>
                    <a:pt x="232" y="240"/>
                  </a:moveTo>
                  <a:lnTo>
                    <a:pt x="232" y="240"/>
                  </a:lnTo>
                  <a:lnTo>
                    <a:pt x="232" y="238"/>
                  </a:lnTo>
                  <a:lnTo>
                    <a:pt x="230" y="236"/>
                  </a:lnTo>
                  <a:lnTo>
                    <a:pt x="232" y="234"/>
                  </a:lnTo>
                  <a:lnTo>
                    <a:pt x="232" y="234"/>
                  </a:lnTo>
                  <a:lnTo>
                    <a:pt x="234" y="234"/>
                  </a:lnTo>
                  <a:lnTo>
                    <a:pt x="236" y="236"/>
                  </a:lnTo>
                  <a:lnTo>
                    <a:pt x="236" y="236"/>
                  </a:lnTo>
                  <a:lnTo>
                    <a:pt x="234" y="240"/>
                  </a:lnTo>
                  <a:lnTo>
                    <a:pt x="232" y="240"/>
                  </a:lnTo>
                  <a:lnTo>
                    <a:pt x="232" y="240"/>
                  </a:lnTo>
                  <a:close/>
                  <a:moveTo>
                    <a:pt x="282" y="216"/>
                  </a:moveTo>
                  <a:lnTo>
                    <a:pt x="282" y="216"/>
                  </a:lnTo>
                  <a:lnTo>
                    <a:pt x="284" y="216"/>
                  </a:lnTo>
                  <a:lnTo>
                    <a:pt x="286" y="218"/>
                  </a:lnTo>
                  <a:lnTo>
                    <a:pt x="286" y="220"/>
                  </a:lnTo>
                  <a:lnTo>
                    <a:pt x="284" y="222"/>
                  </a:lnTo>
                  <a:lnTo>
                    <a:pt x="284" y="222"/>
                  </a:lnTo>
                  <a:lnTo>
                    <a:pt x="282" y="222"/>
                  </a:lnTo>
                  <a:lnTo>
                    <a:pt x="282" y="220"/>
                  </a:lnTo>
                  <a:lnTo>
                    <a:pt x="282" y="216"/>
                  </a:lnTo>
                  <a:lnTo>
                    <a:pt x="282" y="216"/>
                  </a:lnTo>
                  <a:close/>
                  <a:moveTo>
                    <a:pt x="280" y="230"/>
                  </a:moveTo>
                  <a:lnTo>
                    <a:pt x="280" y="230"/>
                  </a:lnTo>
                  <a:lnTo>
                    <a:pt x="276" y="230"/>
                  </a:lnTo>
                  <a:lnTo>
                    <a:pt x="276" y="230"/>
                  </a:lnTo>
                  <a:lnTo>
                    <a:pt x="276" y="224"/>
                  </a:lnTo>
                  <a:lnTo>
                    <a:pt x="280" y="224"/>
                  </a:lnTo>
                  <a:lnTo>
                    <a:pt x="280" y="224"/>
                  </a:lnTo>
                  <a:lnTo>
                    <a:pt x="280" y="228"/>
                  </a:lnTo>
                  <a:lnTo>
                    <a:pt x="280" y="230"/>
                  </a:lnTo>
                  <a:lnTo>
                    <a:pt x="280" y="230"/>
                  </a:lnTo>
                  <a:lnTo>
                    <a:pt x="280" y="230"/>
                  </a:lnTo>
                  <a:close/>
                  <a:moveTo>
                    <a:pt x="276" y="202"/>
                  </a:moveTo>
                  <a:lnTo>
                    <a:pt x="276" y="202"/>
                  </a:lnTo>
                  <a:lnTo>
                    <a:pt x="274" y="202"/>
                  </a:lnTo>
                  <a:lnTo>
                    <a:pt x="274" y="202"/>
                  </a:lnTo>
                  <a:lnTo>
                    <a:pt x="276" y="204"/>
                  </a:lnTo>
                  <a:lnTo>
                    <a:pt x="276" y="206"/>
                  </a:lnTo>
                  <a:lnTo>
                    <a:pt x="276" y="206"/>
                  </a:lnTo>
                  <a:lnTo>
                    <a:pt x="274" y="208"/>
                  </a:lnTo>
                  <a:lnTo>
                    <a:pt x="272" y="210"/>
                  </a:lnTo>
                  <a:lnTo>
                    <a:pt x="272" y="210"/>
                  </a:lnTo>
                  <a:lnTo>
                    <a:pt x="266" y="212"/>
                  </a:lnTo>
                  <a:lnTo>
                    <a:pt x="264" y="212"/>
                  </a:lnTo>
                  <a:lnTo>
                    <a:pt x="264" y="212"/>
                  </a:lnTo>
                  <a:lnTo>
                    <a:pt x="266" y="214"/>
                  </a:lnTo>
                  <a:lnTo>
                    <a:pt x="268" y="214"/>
                  </a:lnTo>
                  <a:lnTo>
                    <a:pt x="268" y="214"/>
                  </a:lnTo>
                  <a:lnTo>
                    <a:pt x="270" y="214"/>
                  </a:lnTo>
                  <a:lnTo>
                    <a:pt x="272" y="214"/>
                  </a:lnTo>
                  <a:lnTo>
                    <a:pt x="272" y="212"/>
                  </a:lnTo>
                  <a:lnTo>
                    <a:pt x="274" y="210"/>
                  </a:lnTo>
                  <a:lnTo>
                    <a:pt x="274" y="210"/>
                  </a:lnTo>
                  <a:lnTo>
                    <a:pt x="276" y="214"/>
                  </a:lnTo>
                  <a:lnTo>
                    <a:pt x="276" y="216"/>
                  </a:lnTo>
                  <a:lnTo>
                    <a:pt x="276" y="216"/>
                  </a:lnTo>
                  <a:lnTo>
                    <a:pt x="272" y="216"/>
                  </a:lnTo>
                  <a:lnTo>
                    <a:pt x="268" y="218"/>
                  </a:lnTo>
                  <a:lnTo>
                    <a:pt x="266" y="222"/>
                  </a:lnTo>
                  <a:lnTo>
                    <a:pt x="266" y="222"/>
                  </a:lnTo>
                  <a:lnTo>
                    <a:pt x="262" y="220"/>
                  </a:lnTo>
                  <a:lnTo>
                    <a:pt x="258" y="220"/>
                  </a:lnTo>
                  <a:lnTo>
                    <a:pt x="254" y="220"/>
                  </a:lnTo>
                  <a:lnTo>
                    <a:pt x="250" y="222"/>
                  </a:lnTo>
                  <a:lnTo>
                    <a:pt x="250" y="222"/>
                  </a:lnTo>
                  <a:lnTo>
                    <a:pt x="250" y="220"/>
                  </a:lnTo>
                  <a:lnTo>
                    <a:pt x="248" y="218"/>
                  </a:lnTo>
                  <a:lnTo>
                    <a:pt x="248" y="218"/>
                  </a:lnTo>
                  <a:lnTo>
                    <a:pt x="246" y="214"/>
                  </a:lnTo>
                  <a:lnTo>
                    <a:pt x="246" y="214"/>
                  </a:lnTo>
                  <a:lnTo>
                    <a:pt x="242" y="214"/>
                  </a:lnTo>
                  <a:lnTo>
                    <a:pt x="240" y="212"/>
                  </a:lnTo>
                  <a:lnTo>
                    <a:pt x="238" y="210"/>
                  </a:lnTo>
                  <a:lnTo>
                    <a:pt x="238" y="210"/>
                  </a:lnTo>
                  <a:lnTo>
                    <a:pt x="240" y="210"/>
                  </a:lnTo>
                  <a:lnTo>
                    <a:pt x="244" y="210"/>
                  </a:lnTo>
                  <a:lnTo>
                    <a:pt x="244" y="210"/>
                  </a:lnTo>
                  <a:lnTo>
                    <a:pt x="246" y="208"/>
                  </a:lnTo>
                  <a:lnTo>
                    <a:pt x="246" y="206"/>
                  </a:lnTo>
                  <a:lnTo>
                    <a:pt x="250" y="204"/>
                  </a:lnTo>
                  <a:lnTo>
                    <a:pt x="250" y="204"/>
                  </a:lnTo>
                  <a:lnTo>
                    <a:pt x="250" y="204"/>
                  </a:lnTo>
                  <a:lnTo>
                    <a:pt x="250" y="202"/>
                  </a:lnTo>
                  <a:lnTo>
                    <a:pt x="260" y="202"/>
                  </a:lnTo>
                  <a:lnTo>
                    <a:pt x="260" y="202"/>
                  </a:lnTo>
                  <a:lnTo>
                    <a:pt x="258" y="196"/>
                  </a:lnTo>
                  <a:lnTo>
                    <a:pt x="258" y="196"/>
                  </a:lnTo>
                  <a:lnTo>
                    <a:pt x="260" y="198"/>
                  </a:lnTo>
                  <a:lnTo>
                    <a:pt x="262" y="200"/>
                  </a:lnTo>
                  <a:lnTo>
                    <a:pt x="262" y="200"/>
                  </a:lnTo>
                  <a:lnTo>
                    <a:pt x="262" y="202"/>
                  </a:lnTo>
                  <a:lnTo>
                    <a:pt x="262" y="202"/>
                  </a:lnTo>
                  <a:lnTo>
                    <a:pt x="262" y="202"/>
                  </a:lnTo>
                  <a:lnTo>
                    <a:pt x="266" y="202"/>
                  </a:lnTo>
                  <a:lnTo>
                    <a:pt x="266" y="202"/>
                  </a:lnTo>
                  <a:lnTo>
                    <a:pt x="266" y="202"/>
                  </a:lnTo>
                  <a:lnTo>
                    <a:pt x="276" y="202"/>
                  </a:lnTo>
                  <a:close/>
                  <a:moveTo>
                    <a:pt x="256" y="172"/>
                  </a:moveTo>
                  <a:lnTo>
                    <a:pt x="256" y="172"/>
                  </a:lnTo>
                  <a:lnTo>
                    <a:pt x="254" y="172"/>
                  </a:lnTo>
                  <a:lnTo>
                    <a:pt x="252" y="172"/>
                  </a:lnTo>
                  <a:lnTo>
                    <a:pt x="252" y="172"/>
                  </a:lnTo>
                  <a:lnTo>
                    <a:pt x="254" y="168"/>
                  </a:lnTo>
                  <a:lnTo>
                    <a:pt x="254" y="168"/>
                  </a:lnTo>
                  <a:lnTo>
                    <a:pt x="256" y="170"/>
                  </a:lnTo>
                  <a:lnTo>
                    <a:pt x="256" y="170"/>
                  </a:lnTo>
                  <a:lnTo>
                    <a:pt x="256" y="172"/>
                  </a:lnTo>
                  <a:lnTo>
                    <a:pt x="256" y="172"/>
                  </a:lnTo>
                  <a:close/>
                  <a:moveTo>
                    <a:pt x="296" y="148"/>
                  </a:moveTo>
                  <a:lnTo>
                    <a:pt x="296" y="148"/>
                  </a:lnTo>
                  <a:lnTo>
                    <a:pt x="294" y="148"/>
                  </a:lnTo>
                  <a:lnTo>
                    <a:pt x="292" y="146"/>
                  </a:lnTo>
                  <a:lnTo>
                    <a:pt x="292" y="140"/>
                  </a:lnTo>
                  <a:lnTo>
                    <a:pt x="296" y="140"/>
                  </a:lnTo>
                  <a:lnTo>
                    <a:pt x="296" y="140"/>
                  </a:lnTo>
                  <a:lnTo>
                    <a:pt x="296" y="144"/>
                  </a:lnTo>
                  <a:lnTo>
                    <a:pt x="298" y="146"/>
                  </a:lnTo>
                  <a:lnTo>
                    <a:pt x="296" y="148"/>
                  </a:lnTo>
                  <a:lnTo>
                    <a:pt x="296" y="148"/>
                  </a:lnTo>
                  <a:close/>
                  <a:moveTo>
                    <a:pt x="300" y="138"/>
                  </a:moveTo>
                  <a:lnTo>
                    <a:pt x="300" y="138"/>
                  </a:lnTo>
                  <a:lnTo>
                    <a:pt x="298" y="138"/>
                  </a:lnTo>
                  <a:lnTo>
                    <a:pt x="298" y="138"/>
                  </a:lnTo>
                  <a:lnTo>
                    <a:pt x="298" y="132"/>
                  </a:lnTo>
                  <a:lnTo>
                    <a:pt x="298" y="132"/>
                  </a:lnTo>
                  <a:lnTo>
                    <a:pt x="300" y="132"/>
                  </a:lnTo>
                  <a:lnTo>
                    <a:pt x="302" y="134"/>
                  </a:lnTo>
                  <a:lnTo>
                    <a:pt x="302" y="138"/>
                  </a:lnTo>
                  <a:lnTo>
                    <a:pt x="300" y="138"/>
                  </a:lnTo>
                  <a:lnTo>
                    <a:pt x="300" y="138"/>
                  </a:lnTo>
                  <a:close/>
                  <a:moveTo>
                    <a:pt x="306" y="124"/>
                  </a:moveTo>
                  <a:lnTo>
                    <a:pt x="310" y="124"/>
                  </a:lnTo>
                  <a:lnTo>
                    <a:pt x="310" y="124"/>
                  </a:lnTo>
                  <a:lnTo>
                    <a:pt x="310" y="128"/>
                  </a:lnTo>
                  <a:lnTo>
                    <a:pt x="310" y="130"/>
                  </a:lnTo>
                  <a:lnTo>
                    <a:pt x="310" y="130"/>
                  </a:lnTo>
                  <a:lnTo>
                    <a:pt x="306" y="130"/>
                  </a:lnTo>
                  <a:lnTo>
                    <a:pt x="304" y="128"/>
                  </a:lnTo>
                  <a:lnTo>
                    <a:pt x="304" y="126"/>
                  </a:lnTo>
                  <a:lnTo>
                    <a:pt x="306" y="124"/>
                  </a:lnTo>
                  <a:lnTo>
                    <a:pt x="306" y="124"/>
                  </a:lnTo>
                  <a:close/>
                </a:path>
              </a:pathLst>
            </a:custGeom>
            <a:solidFill>
              <a:srgbClr val="C0BAA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4" name="Freeform 783"/>
            <p:cNvSpPr>
              <a:spLocks noEditPoints="1"/>
            </p:cNvSpPr>
            <p:nvPr/>
          </p:nvSpPr>
          <p:spPr bwMode="auto">
            <a:xfrm>
              <a:off x="8767353" y="3420536"/>
              <a:ext cx="1648923" cy="1800200"/>
            </a:xfrm>
            <a:custGeom>
              <a:avLst/>
              <a:gdLst>
                <a:gd name="T0" fmla="*/ 144 w 218"/>
                <a:gd name="T1" fmla="*/ 22 h 238"/>
                <a:gd name="T2" fmla="*/ 124 w 218"/>
                <a:gd name="T3" fmla="*/ 40 h 238"/>
                <a:gd name="T4" fmla="*/ 146 w 218"/>
                <a:gd name="T5" fmla="*/ 36 h 238"/>
                <a:gd name="T6" fmla="*/ 164 w 218"/>
                <a:gd name="T7" fmla="*/ 36 h 238"/>
                <a:gd name="T8" fmla="*/ 152 w 218"/>
                <a:gd name="T9" fmla="*/ 54 h 238"/>
                <a:gd name="T10" fmla="*/ 186 w 218"/>
                <a:gd name="T11" fmla="*/ 42 h 238"/>
                <a:gd name="T12" fmla="*/ 186 w 218"/>
                <a:gd name="T13" fmla="*/ 66 h 238"/>
                <a:gd name="T14" fmla="*/ 194 w 218"/>
                <a:gd name="T15" fmla="*/ 76 h 238"/>
                <a:gd name="T16" fmla="*/ 204 w 218"/>
                <a:gd name="T17" fmla="*/ 108 h 238"/>
                <a:gd name="T18" fmla="*/ 218 w 218"/>
                <a:gd name="T19" fmla="*/ 126 h 238"/>
                <a:gd name="T20" fmla="*/ 204 w 218"/>
                <a:gd name="T21" fmla="*/ 146 h 238"/>
                <a:gd name="T22" fmla="*/ 196 w 218"/>
                <a:gd name="T23" fmla="*/ 154 h 238"/>
                <a:gd name="T24" fmla="*/ 160 w 218"/>
                <a:gd name="T25" fmla="*/ 174 h 238"/>
                <a:gd name="T26" fmla="*/ 154 w 218"/>
                <a:gd name="T27" fmla="*/ 180 h 238"/>
                <a:gd name="T28" fmla="*/ 130 w 218"/>
                <a:gd name="T29" fmla="*/ 176 h 238"/>
                <a:gd name="T30" fmla="*/ 112 w 218"/>
                <a:gd name="T31" fmla="*/ 204 h 238"/>
                <a:gd name="T32" fmla="*/ 48 w 218"/>
                <a:gd name="T33" fmla="*/ 238 h 238"/>
                <a:gd name="T34" fmla="*/ 100 w 218"/>
                <a:gd name="T35" fmla="*/ 184 h 238"/>
                <a:gd name="T36" fmla="*/ 60 w 218"/>
                <a:gd name="T37" fmla="*/ 182 h 238"/>
                <a:gd name="T38" fmla="*/ 56 w 218"/>
                <a:gd name="T39" fmla="*/ 156 h 238"/>
                <a:gd name="T40" fmla="*/ 48 w 218"/>
                <a:gd name="T41" fmla="*/ 160 h 238"/>
                <a:gd name="T42" fmla="*/ 4 w 218"/>
                <a:gd name="T43" fmla="*/ 154 h 238"/>
                <a:gd name="T44" fmla="*/ 16 w 218"/>
                <a:gd name="T45" fmla="*/ 134 h 238"/>
                <a:gd name="T46" fmla="*/ 20 w 218"/>
                <a:gd name="T47" fmla="*/ 124 h 238"/>
                <a:gd name="T48" fmla="*/ 50 w 218"/>
                <a:gd name="T49" fmla="*/ 122 h 238"/>
                <a:gd name="T50" fmla="*/ 18 w 218"/>
                <a:gd name="T51" fmla="*/ 114 h 238"/>
                <a:gd name="T52" fmla="*/ 40 w 218"/>
                <a:gd name="T53" fmla="*/ 102 h 238"/>
                <a:gd name="T54" fmla="*/ 20 w 218"/>
                <a:gd name="T55" fmla="*/ 94 h 238"/>
                <a:gd name="T56" fmla="*/ 48 w 218"/>
                <a:gd name="T57" fmla="*/ 74 h 238"/>
                <a:gd name="T58" fmla="*/ 54 w 218"/>
                <a:gd name="T59" fmla="*/ 40 h 238"/>
                <a:gd name="T60" fmla="*/ 68 w 218"/>
                <a:gd name="T61" fmla="*/ 30 h 238"/>
                <a:gd name="T62" fmla="*/ 66 w 218"/>
                <a:gd name="T63" fmla="*/ 14 h 238"/>
                <a:gd name="T64" fmla="*/ 100 w 218"/>
                <a:gd name="T65" fmla="*/ 24 h 238"/>
                <a:gd name="T66" fmla="*/ 100 w 218"/>
                <a:gd name="T67" fmla="*/ 10 h 238"/>
                <a:gd name="T68" fmla="*/ 124 w 218"/>
                <a:gd name="T69" fmla="*/ 8 h 238"/>
                <a:gd name="T70" fmla="*/ 120 w 218"/>
                <a:gd name="T71" fmla="*/ 10 h 238"/>
                <a:gd name="T72" fmla="*/ 132 w 218"/>
                <a:gd name="T73" fmla="*/ 20 h 238"/>
                <a:gd name="T74" fmla="*/ 152 w 218"/>
                <a:gd name="T75" fmla="*/ 14 h 238"/>
                <a:gd name="T76" fmla="*/ 80 w 218"/>
                <a:gd name="T77" fmla="*/ 28 h 238"/>
                <a:gd name="T78" fmla="*/ 96 w 218"/>
                <a:gd name="T79" fmla="*/ 28 h 238"/>
                <a:gd name="T80" fmla="*/ 136 w 218"/>
                <a:gd name="T81" fmla="*/ 28 h 238"/>
                <a:gd name="T82" fmla="*/ 98 w 218"/>
                <a:gd name="T83" fmla="*/ 38 h 238"/>
                <a:gd name="T84" fmla="*/ 76 w 218"/>
                <a:gd name="T85" fmla="*/ 60 h 238"/>
                <a:gd name="T86" fmla="*/ 172 w 218"/>
                <a:gd name="T87" fmla="*/ 62 h 238"/>
                <a:gd name="T88" fmla="*/ 150 w 218"/>
                <a:gd name="T89" fmla="*/ 64 h 238"/>
                <a:gd name="T90" fmla="*/ 172 w 218"/>
                <a:gd name="T91" fmla="*/ 72 h 238"/>
                <a:gd name="T92" fmla="*/ 34 w 218"/>
                <a:gd name="T93" fmla="*/ 88 h 238"/>
                <a:gd name="T94" fmla="*/ 120 w 218"/>
                <a:gd name="T95" fmla="*/ 96 h 238"/>
                <a:gd name="T96" fmla="*/ 166 w 218"/>
                <a:gd name="T97" fmla="*/ 94 h 238"/>
                <a:gd name="T98" fmla="*/ 84 w 218"/>
                <a:gd name="T99" fmla="*/ 112 h 238"/>
                <a:gd name="T100" fmla="*/ 108 w 218"/>
                <a:gd name="T101" fmla="*/ 118 h 238"/>
                <a:gd name="T102" fmla="*/ 60 w 218"/>
                <a:gd name="T103" fmla="*/ 114 h 238"/>
                <a:gd name="T104" fmla="*/ 150 w 218"/>
                <a:gd name="T105" fmla="*/ 122 h 238"/>
                <a:gd name="T106" fmla="*/ 162 w 218"/>
                <a:gd name="T107" fmla="*/ 118 h 238"/>
                <a:gd name="T108" fmla="*/ 72 w 218"/>
                <a:gd name="T109" fmla="*/ 132 h 238"/>
                <a:gd name="T110" fmla="*/ 162 w 218"/>
                <a:gd name="T111" fmla="*/ 142 h 238"/>
                <a:gd name="T112" fmla="*/ 126 w 218"/>
                <a:gd name="T113" fmla="*/ 146 h 238"/>
                <a:gd name="T114" fmla="*/ 132 w 218"/>
                <a:gd name="T115" fmla="*/ 146 h 238"/>
                <a:gd name="T116" fmla="*/ 148 w 218"/>
                <a:gd name="T117" fmla="*/ 160 h 238"/>
                <a:gd name="T118" fmla="*/ 162 w 218"/>
                <a:gd name="T119" fmla="*/ 158 h 238"/>
                <a:gd name="T120" fmla="*/ 78 w 218"/>
                <a:gd name="T121" fmla="*/ 166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18" h="238">
                  <a:moveTo>
                    <a:pt x="152" y="14"/>
                  </a:moveTo>
                  <a:lnTo>
                    <a:pt x="152" y="14"/>
                  </a:lnTo>
                  <a:lnTo>
                    <a:pt x="152" y="16"/>
                  </a:lnTo>
                  <a:lnTo>
                    <a:pt x="150" y="16"/>
                  </a:lnTo>
                  <a:lnTo>
                    <a:pt x="148" y="16"/>
                  </a:lnTo>
                  <a:lnTo>
                    <a:pt x="148" y="16"/>
                  </a:lnTo>
                  <a:lnTo>
                    <a:pt x="148" y="16"/>
                  </a:lnTo>
                  <a:lnTo>
                    <a:pt x="148" y="18"/>
                  </a:lnTo>
                  <a:lnTo>
                    <a:pt x="150" y="20"/>
                  </a:lnTo>
                  <a:lnTo>
                    <a:pt x="156" y="24"/>
                  </a:lnTo>
                  <a:lnTo>
                    <a:pt x="156" y="24"/>
                  </a:lnTo>
                  <a:lnTo>
                    <a:pt x="156" y="26"/>
                  </a:lnTo>
                  <a:lnTo>
                    <a:pt x="154" y="28"/>
                  </a:lnTo>
                  <a:lnTo>
                    <a:pt x="154" y="28"/>
                  </a:lnTo>
                  <a:lnTo>
                    <a:pt x="150" y="26"/>
                  </a:lnTo>
                  <a:lnTo>
                    <a:pt x="150" y="24"/>
                  </a:lnTo>
                  <a:lnTo>
                    <a:pt x="148" y="22"/>
                  </a:lnTo>
                  <a:lnTo>
                    <a:pt x="144" y="22"/>
                  </a:lnTo>
                  <a:lnTo>
                    <a:pt x="144" y="22"/>
                  </a:lnTo>
                  <a:lnTo>
                    <a:pt x="144" y="20"/>
                  </a:lnTo>
                  <a:lnTo>
                    <a:pt x="142" y="18"/>
                  </a:lnTo>
                  <a:lnTo>
                    <a:pt x="142" y="18"/>
                  </a:lnTo>
                  <a:lnTo>
                    <a:pt x="140" y="18"/>
                  </a:lnTo>
                  <a:lnTo>
                    <a:pt x="138" y="20"/>
                  </a:lnTo>
                  <a:lnTo>
                    <a:pt x="138" y="24"/>
                  </a:lnTo>
                  <a:lnTo>
                    <a:pt x="138" y="24"/>
                  </a:lnTo>
                  <a:lnTo>
                    <a:pt x="142" y="28"/>
                  </a:lnTo>
                  <a:lnTo>
                    <a:pt x="148" y="30"/>
                  </a:lnTo>
                  <a:lnTo>
                    <a:pt x="148" y="30"/>
                  </a:lnTo>
                  <a:lnTo>
                    <a:pt x="146" y="32"/>
                  </a:lnTo>
                  <a:lnTo>
                    <a:pt x="146" y="32"/>
                  </a:lnTo>
                  <a:lnTo>
                    <a:pt x="140" y="32"/>
                  </a:lnTo>
                  <a:lnTo>
                    <a:pt x="140" y="32"/>
                  </a:lnTo>
                  <a:lnTo>
                    <a:pt x="138" y="36"/>
                  </a:lnTo>
                  <a:lnTo>
                    <a:pt x="136" y="38"/>
                  </a:lnTo>
                  <a:lnTo>
                    <a:pt x="136" y="38"/>
                  </a:lnTo>
                  <a:lnTo>
                    <a:pt x="128" y="40"/>
                  </a:lnTo>
                  <a:lnTo>
                    <a:pt x="124" y="40"/>
                  </a:lnTo>
                  <a:lnTo>
                    <a:pt x="120" y="38"/>
                  </a:lnTo>
                  <a:lnTo>
                    <a:pt x="120" y="38"/>
                  </a:lnTo>
                  <a:lnTo>
                    <a:pt x="118" y="40"/>
                  </a:lnTo>
                  <a:lnTo>
                    <a:pt x="118" y="42"/>
                  </a:lnTo>
                  <a:lnTo>
                    <a:pt x="120" y="42"/>
                  </a:lnTo>
                  <a:lnTo>
                    <a:pt x="124" y="42"/>
                  </a:lnTo>
                  <a:lnTo>
                    <a:pt x="124" y="42"/>
                  </a:lnTo>
                  <a:lnTo>
                    <a:pt x="124" y="46"/>
                  </a:lnTo>
                  <a:lnTo>
                    <a:pt x="126" y="48"/>
                  </a:lnTo>
                  <a:lnTo>
                    <a:pt x="126" y="48"/>
                  </a:lnTo>
                  <a:lnTo>
                    <a:pt x="130" y="46"/>
                  </a:lnTo>
                  <a:lnTo>
                    <a:pt x="130" y="42"/>
                  </a:lnTo>
                  <a:lnTo>
                    <a:pt x="130" y="42"/>
                  </a:lnTo>
                  <a:lnTo>
                    <a:pt x="134" y="44"/>
                  </a:lnTo>
                  <a:lnTo>
                    <a:pt x="138" y="42"/>
                  </a:lnTo>
                  <a:lnTo>
                    <a:pt x="146" y="40"/>
                  </a:lnTo>
                  <a:lnTo>
                    <a:pt x="146" y="40"/>
                  </a:lnTo>
                  <a:lnTo>
                    <a:pt x="146" y="38"/>
                  </a:lnTo>
                  <a:lnTo>
                    <a:pt x="146" y="36"/>
                  </a:lnTo>
                  <a:lnTo>
                    <a:pt x="146" y="36"/>
                  </a:lnTo>
                  <a:lnTo>
                    <a:pt x="148" y="34"/>
                  </a:lnTo>
                  <a:lnTo>
                    <a:pt x="148" y="32"/>
                  </a:lnTo>
                  <a:lnTo>
                    <a:pt x="148" y="32"/>
                  </a:lnTo>
                  <a:lnTo>
                    <a:pt x="152" y="32"/>
                  </a:lnTo>
                  <a:lnTo>
                    <a:pt x="154" y="30"/>
                  </a:lnTo>
                  <a:lnTo>
                    <a:pt x="156" y="30"/>
                  </a:lnTo>
                  <a:lnTo>
                    <a:pt x="158" y="30"/>
                  </a:lnTo>
                  <a:lnTo>
                    <a:pt x="158" y="30"/>
                  </a:lnTo>
                  <a:lnTo>
                    <a:pt x="160" y="28"/>
                  </a:lnTo>
                  <a:lnTo>
                    <a:pt x="162" y="26"/>
                  </a:lnTo>
                  <a:lnTo>
                    <a:pt x="162" y="26"/>
                  </a:lnTo>
                  <a:lnTo>
                    <a:pt x="166" y="28"/>
                  </a:lnTo>
                  <a:lnTo>
                    <a:pt x="168" y="30"/>
                  </a:lnTo>
                  <a:lnTo>
                    <a:pt x="168" y="30"/>
                  </a:lnTo>
                  <a:lnTo>
                    <a:pt x="168" y="32"/>
                  </a:lnTo>
                  <a:lnTo>
                    <a:pt x="166" y="34"/>
                  </a:lnTo>
                  <a:lnTo>
                    <a:pt x="164" y="36"/>
                  </a:lnTo>
                  <a:lnTo>
                    <a:pt x="164" y="36"/>
                  </a:lnTo>
                  <a:lnTo>
                    <a:pt x="164" y="38"/>
                  </a:lnTo>
                  <a:lnTo>
                    <a:pt x="164" y="38"/>
                  </a:lnTo>
                  <a:lnTo>
                    <a:pt x="166" y="40"/>
                  </a:lnTo>
                  <a:lnTo>
                    <a:pt x="166" y="42"/>
                  </a:lnTo>
                  <a:lnTo>
                    <a:pt x="166" y="42"/>
                  </a:lnTo>
                  <a:lnTo>
                    <a:pt x="164" y="44"/>
                  </a:lnTo>
                  <a:lnTo>
                    <a:pt x="162" y="46"/>
                  </a:lnTo>
                  <a:lnTo>
                    <a:pt x="162" y="46"/>
                  </a:lnTo>
                  <a:lnTo>
                    <a:pt x="160" y="46"/>
                  </a:lnTo>
                  <a:lnTo>
                    <a:pt x="160" y="44"/>
                  </a:lnTo>
                  <a:lnTo>
                    <a:pt x="158" y="44"/>
                  </a:lnTo>
                  <a:lnTo>
                    <a:pt x="158" y="44"/>
                  </a:lnTo>
                  <a:lnTo>
                    <a:pt x="158" y="44"/>
                  </a:lnTo>
                  <a:lnTo>
                    <a:pt x="156" y="46"/>
                  </a:lnTo>
                  <a:lnTo>
                    <a:pt x="156" y="48"/>
                  </a:lnTo>
                  <a:lnTo>
                    <a:pt x="158" y="50"/>
                  </a:lnTo>
                  <a:lnTo>
                    <a:pt x="158" y="52"/>
                  </a:lnTo>
                  <a:lnTo>
                    <a:pt x="158" y="52"/>
                  </a:lnTo>
                  <a:lnTo>
                    <a:pt x="152" y="54"/>
                  </a:lnTo>
                  <a:lnTo>
                    <a:pt x="152" y="54"/>
                  </a:lnTo>
                  <a:lnTo>
                    <a:pt x="154" y="58"/>
                  </a:lnTo>
                  <a:lnTo>
                    <a:pt x="158" y="60"/>
                  </a:lnTo>
                  <a:lnTo>
                    <a:pt x="162" y="60"/>
                  </a:lnTo>
                  <a:lnTo>
                    <a:pt x="166" y="58"/>
                  </a:lnTo>
                  <a:lnTo>
                    <a:pt x="166" y="58"/>
                  </a:lnTo>
                  <a:lnTo>
                    <a:pt x="164" y="56"/>
                  </a:lnTo>
                  <a:lnTo>
                    <a:pt x="162" y="54"/>
                  </a:lnTo>
                  <a:lnTo>
                    <a:pt x="162" y="54"/>
                  </a:lnTo>
                  <a:lnTo>
                    <a:pt x="164" y="50"/>
                  </a:lnTo>
                  <a:lnTo>
                    <a:pt x="166" y="48"/>
                  </a:lnTo>
                  <a:lnTo>
                    <a:pt x="174" y="44"/>
                  </a:lnTo>
                  <a:lnTo>
                    <a:pt x="174" y="44"/>
                  </a:lnTo>
                  <a:lnTo>
                    <a:pt x="174" y="44"/>
                  </a:lnTo>
                  <a:lnTo>
                    <a:pt x="174" y="40"/>
                  </a:lnTo>
                  <a:lnTo>
                    <a:pt x="174" y="40"/>
                  </a:lnTo>
                  <a:lnTo>
                    <a:pt x="180" y="42"/>
                  </a:lnTo>
                  <a:lnTo>
                    <a:pt x="184" y="42"/>
                  </a:lnTo>
                  <a:lnTo>
                    <a:pt x="186" y="42"/>
                  </a:lnTo>
                  <a:lnTo>
                    <a:pt x="186" y="42"/>
                  </a:lnTo>
                  <a:lnTo>
                    <a:pt x="186" y="44"/>
                  </a:lnTo>
                  <a:lnTo>
                    <a:pt x="182" y="46"/>
                  </a:lnTo>
                  <a:lnTo>
                    <a:pt x="180" y="46"/>
                  </a:lnTo>
                  <a:lnTo>
                    <a:pt x="176" y="46"/>
                  </a:lnTo>
                  <a:lnTo>
                    <a:pt x="176" y="46"/>
                  </a:lnTo>
                  <a:lnTo>
                    <a:pt x="174" y="48"/>
                  </a:lnTo>
                  <a:lnTo>
                    <a:pt x="176" y="50"/>
                  </a:lnTo>
                  <a:lnTo>
                    <a:pt x="178" y="54"/>
                  </a:lnTo>
                  <a:lnTo>
                    <a:pt x="178" y="54"/>
                  </a:lnTo>
                  <a:lnTo>
                    <a:pt x="180" y="54"/>
                  </a:lnTo>
                  <a:lnTo>
                    <a:pt x="182" y="52"/>
                  </a:lnTo>
                  <a:lnTo>
                    <a:pt x="184" y="50"/>
                  </a:lnTo>
                  <a:lnTo>
                    <a:pt x="186" y="50"/>
                  </a:lnTo>
                  <a:lnTo>
                    <a:pt x="186" y="50"/>
                  </a:lnTo>
                  <a:lnTo>
                    <a:pt x="186" y="58"/>
                  </a:lnTo>
                  <a:lnTo>
                    <a:pt x="186" y="62"/>
                  </a:lnTo>
                  <a:lnTo>
                    <a:pt x="186" y="66"/>
                  </a:lnTo>
                  <a:lnTo>
                    <a:pt x="186" y="66"/>
                  </a:lnTo>
                  <a:lnTo>
                    <a:pt x="192" y="64"/>
                  </a:lnTo>
                  <a:lnTo>
                    <a:pt x="196" y="62"/>
                  </a:lnTo>
                  <a:lnTo>
                    <a:pt x="196" y="62"/>
                  </a:lnTo>
                  <a:lnTo>
                    <a:pt x="198" y="58"/>
                  </a:lnTo>
                  <a:lnTo>
                    <a:pt x="200" y="56"/>
                  </a:lnTo>
                  <a:lnTo>
                    <a:pt x="202" y="56"/>
                  </a:lnTo>
                  <a:lnTo>
                    <a:pt x="202" y="56"/>
                  </a:lnTo>
                  <a:lnTo>
                    <a:pt x="204" y="58"/>
                  </a:lnTo>
                  <a:lnTo>
                    <a:pt x="202" y="60"/>
                  </a:lnTo>
                  <a:lnTo>
                    <a:pt x="200" y="62"/>
                  </a:lnTo>
                  <a:lnTo>
                    <a:pt x="198" y="62"/>
                  </a:lnTo>
                  <a:lnTo>
                    <a:pt x="198" y="62"/>
                  </a:lnTo>
                  <a:lnTo>
                    <a:pt x="198" y="66"/>
                  </a:lnTo>
                  <a:lnTo>
                    <a:pt x="196" y="68"/>
                  </a:lnTo>
                  <a:lnTo>
                    <a:pt x="192" y="72"/>
                  </a:lnTo>
                  <a:lnTo>
                    <a:pt x="192" y="72"/>
                  </a:lnTo>
                  <a:lnTo>
                    <a:pt x="194" y="74"/>
                  </a:lnTo>
                  <a:lnTo>
                    <a:pt x="194" y="76"/>
                  </a:lnTo>
                  <a:lnTo>
                    <a:pt x="194" y="76"/>
                  </a:lnTo>
                  <a:lnTo>
                    <a:pt x="196" y="76"/>
                  </a:lnTo>
                  <a:lnTo>
                    <a:pt x="200" y="76"/>
                  </a:lnTo>
                  <a:lnTo>
                    <a:pt x="200" y="76"/>
                  </a:lnTo>
                  <a:lnTo>
                    <a:pt x="198" y="80"/>
                  </a:lnTo>
                  <a:lnTo>
                    <a:pt x="196" y="82"/>
                  </a:lnTo>
                  <a:lnTo>
                    <a:pt x="196" y="84"/>
                  </a:lnTo>
                  <a:lnTo>
                    <a:pt x="198" y="88"/>
                  </a:lnTo>
                  <a:lnTo>
                    <a:pt x="198" y="88"/>
                  </a:lnTo>
                  <a:lnTo>
                    <a:pt x="194" y="92"/>
                  </a:lnTo>
                  <a:lnTo>
                    <a:pt x="194" y="92"/>
                  </a:lnTo>
                  <a:lnTo>
                    <a:pt x="196" y="96"/>
                  </a:lnTo>
                  <a:lnTo>
                    <a:pt x="200" y="98"/>
                  </a:lnTo>
                  <a:lnTo>
                    <a:pt x="200" y="98"/>
                  </a:lnTo>
                  <a:lnTo>
                    <a:pt x="202" y="98"/>
                  </a:lnTo>
                  <a:lnTo>
                    <a:pt x="206" y="96"/>
                  </a:lnTo>
                  <a:lnTo>
                    <a:pt x="206" y="96"/>
                  </a:lnTo>
                  <a:lnTo>
                    <a:pt x="200" y="104"/>
                  </a:lnTo>
                  <a:lnTo>
                    <a:pt x="200" y="104"/>
                  </a:lnTo>
                  <a:lnTo>
                    <a:pt x="204" y="108"/>
                  </a:lnTo>
                  <a:lnTo>
                    <a:pt x="206" y="112"/>
                  </a:lnTo>
                  <a:lnTo>
                    <a:pt x="206" y="112"/>
                  </a:lnTo>
                  <a:lnTo>
                    <a:pt x="210" y="110"/>
                  </a:lnTo>
                  <a:lnTo>
                    <a:pt x="212" y="108"/>
                  </a:lnTo>
                  <a:lnTo>
                    <a:pt x="214" y="110"/>
                  </a:lnTo>
                  <a:lnTo>
                    <a:pt x="214" y="110"/>
                  </a:lnTo>
                  <a:lnTo>
                    <a:pt x="214" y="114"/>
                  </a:lnTo>
                  <a:lnTo>
                    <a:pt x="212" y="114"/>
                  </a:lnTo>
                  <a:lnTo>
                    <a:pt x="210" y="116"/>
                  </a:lnTo>
                  <a:lnTo>
                    <a:pt x="210" y="116"/>
                  </a:lnTo>
                  <a:lnTo>
                    <a:pt x="210" y="116"/>
                  </a:lnTo>
                  <a:lnTo>
                    <a:pt x="210" y="118"/>
                  </a:lnTo>
                  <a:lnTo>
                    <a:pt x="212" y="120"/>
                  </a:lnTo>
                  <a:lnTo>
                    <a:pt x="214" y="122"/>
                  </a:lnTo>
                  <a:lnTo>
                    <a:pt x="214" y="124"/>
                  </a:lnTo>
                  <a:lnTo>
                    <a:pt x="214" y="124"/>
                  </a:lnTo>
                  <a:lnTo>
                    <a:pt x="218" y="124"/>
                  </a:lnTo>
                  <a:lnTo>
                    <a:pt x="218" y="126"/>
                  </a:lnTo>
                  <a:lnTo>
                    <a:pt x="218" y="126"/>
                  </a:lnTo>
                  <a:lnTo>
                    <a:pt x="218" y="128"/>
                  </a:lnTo>
                  <a:lnTo>
                    <a:pt x="216" y="128"/>
                  </a:lnTo>
                  <a:lnTo>
                    <a:pt x="214" y="128"/>
                  </a:lnTo>
                  <a:lnTo>
                    <a:pt x="214" y="128"/>
                  </a:lnTo>
                  <a:lnTo>
                    <a:pt x="214" y="128"/>
                  </a:lnTo>
                  <a:lnTo>
                    <a:pt x="212" y="134"/>
                  </a:lnTo>
                  <a:lnTo>
                    <a:pt x="212" y="138"/>
                  </a:lnTo>
                  <a:lnTo>
                    <a:pt x="212" y="138"/>
                  </a:lnTo>
                  <a:lnTo>
                    <a:pt x="214" y="140"/>
                  </a:lnTo>
                  <a:lnTo>
                    <a:pt x="214" y="140"/>
                  </a:lnTo>
                  <a:lnTo>
                    <a:pt x="212" y="142"/>
                  </a:lnTo>
                  <a:lnTo>
                    <a:pt x="212" y="148"/>
                  </a:lnTo>
                  <a:lnTo>
                    <a:pt x="212" y="148"/>
                  </a:lnTo>
                  <a:lnTo>
                    <a:pt x="208" y="148"/>
                  </a:lnTo>
                  <a:lnTo>
                    <a:pt x="208" y="146"/>
                  </a:lnTo>
                  <a:lnTo>
                    <a:pt x="206" y="146"/>
                  </a:lnTo>
                  <a:lnTo>
                    <a:pt x="204" y="146"/>
                  </a:lnTo>
                  <a:lnTo>
                    <a:pt x="204" y="146"/>
                  </a:lnTo>
                  <a:lnTo>
                    <a:pt x="204" y="146"/>
                  </a:lnTo>
                  <a:lnTo>
                    <a:pt x="204" y="148"/>
                  </a:lnTo>
                  <a:lnTo>
                    <a:pt x="206" y="150"/>
                  </a:lnTo>
                  <a:lnTo>
                    <a:pt x="204" y="152"/>
                  </a:lnTo>
                  <a:lnTo>
                    <a:pt x="204" y="152"/>
                  </a:lnTo>
                  <a:lnTo>
                    <a:pt x="202" y="150"/>
                  </a:lnTo>
                  <a:lnTo>
                    <a:pt x="202" y="150"/>
                  </a:lnTo>
                  <a:lnTo>
                    <a:pt x="200" y="148"/>
                  </a:lnTo>
                  <a:lnTo>
                    <a:pt x="200" y="148"/>
                  </a:lnTo>
                  <a:lnTo>
                    <a:pt x="194" y="148"/>
                  </a:lnTo>
                  <a:lnTo>
                    <a:pt x="190" y="146"/>
                  </a:lnTo>
                  <a:lnTo>
                    <a:pt x="186" y="146"/>
                  </a:lnTo>
                  <a:lnTo>
                    <a:pt x="184" y="150"/>
                  </a:lnTo>
                  <a:lnTo>
                    <a:pt x="184" y="150"/>
                  </a:lnTo>
                  <a:lnTo>
                    <a:pt x="184" y="150"/>
                  </a:lnTo>
                  <a:lnTo>
                    <a:pt x="184" y="152"/>
                  </a:lnTo>
                  <a:lnTo>
                    <a:pt x="186" y="154"/>
                  </a:lnTo>
                  <a:lnTo>
                    <a:pt x="186" y="154"/>
                  </a:lnTo>
                  <a:lnTo>
                    <a:pt x="196" y="154"/>
                  </a:lnTo>
                  <a:lnTo>
                    <a:pt x="196" y="154"/>
                  </a:lnTo>
                  <a:lnTo>
                    <a:pt x="200" y="158"/>
                  </a:lnTo>
                  <a:lnTo>
                    <a:pt x="206" y="160"/>
                  </a:lnTo>
                  <a:lnTo>
                    <a:pt x="206" y="160"/>
                  </a:lnTo>
                  <a:lnTo>
                    <a:pt x="204" y="160"/>
                  </a:lnTo>
                  <a:lnTo>
                    <a:pt x="202" y="160"/>
                  </a:lnTo>
                  <a:lnTo>
                    <a:pt x="202" y="160"/>
                  </a:lnTo>
                  <a:lnTo>
                    <a:pt x="194" y="168"/>
                  </a:lnTo>
                  <a:lnTo>
                    <a:pt x="190" y="170"/>
                  </a:lnTo>
                  <a:lnTo>
                    <a:pt x="182" y="170"/>
                  </a:lnTo>
                  <a:lnTo>
                    <a:pt x="182" y="170"/>
                  </a:lnTo>
                  <a:lnTo>
                    <a:pt x="180" y="172"/>
                  </a:lnTo>
                  <a:lnTo>
                    <a:pt x="180" y="172"/>
                  </a:lnTo>
                  <a:lnTo>
                    <a:pt x="178" y="174"/>
                  </a:lnTo>
                  <a:lnTo>
                    <a:pt x="176" y="174"/>
                  </a:lnTo>
                  <a:lnTo>
                    <a:pt x="176" y="174"/>
                  </a:lnTo>
                  <a:lnTo>
                    <a:pt x="168" y="172"/>
                  </a:lnTo>
                  <a:lnTo>
                    <a:pt x="164" y="172"/>
                  </a:lnTo>
                  <a:lnTo>
                    <a:pt x="160" y="174"/>
                  </a:lnTo>
                  <a:lnTo>
                    <a:pt x="160" y="174"/>
                  </a:lnTo>
                  <a:lnTo>
                    <a:pt x="174" y="180"/>
                  </a:lnTo>
                  <a:lnTo>
                    <a:pt x="174" y="180"/>
                  </a:lnTo>
                  <a:lnTo>
                    <a:pt x="178" y="178"/>
                  </a:lnTo>
                  <a:lnTo>
                    <a:pt x="180" y="178"/>
                  </a:lnTo>
                  <a:lnTo>
                    <a:pt x="180" y="178"/>
                  </a:lnTo>
                  <a:lnTo>
                    <a:pt x="182" y="180"/>
                  </a:lnTo>
                  <a:lnTo>
                    <a:pt x="182" y="184"/>
                  </a:lnTo>
                  <a:lnTo>
                    <a:pt x="182" y="184"/>
                  </a:lnTo>
                  <a:lnTo>
                    <a:pt x="184" y="186"/>
                  </a:lnTo>
                  <a:lnTo>
                    <a:pt x="186" y="188"/>
                  </a:lnTo>
                  <a:lnTo>
                    <a:pt x="186" y="190"/>
                  </a:lnTo>
                  <a:lnTo>
                    <a:pt x="186" y="190"/>
                  </a:lnTo>
                  <a:lnTo>
                    <a:pt x="180" y="190"/>
                  </a:lnTo>
                  <a:lnTo>
                    <a:pt x="176" y="188"/>
                  </a:lnTo>
                  <a:lnTo>
                    <a:pt x="172" y="186"/>
                  </a:lnTo>
                  <a:lnTo>
                    <a:pt x="168" y="188"/>
                  </a:lnTo>
                  <a:lnTo>
                    <a:pt x="168" y="188"/>
                  </a:lnTo>
                  <a:lnTo>
                    <a:pt x="160" y="184"/>
                  </a:lnTo>
                  <a:lnTo>
                    <a:pt x="154" y="180"/>
                  </a:lnTo>
                  <a:lnTo>
                    <a:pt x="154" y="180"/>
                  </a:lnTo>
                  <a:lnTo>
                    <a:pt x="148" y="182"/>
                  </a:lnTo>
                  <a:lnTo>
                    <a:pt x="144" y="184"/>
                  </a:lnTo>
                  <a:lnTo>
                    <a:pt x="144" y="184"/>
                  </a:lnTo>
                  <a:lnTo>
                    <a:pt x="142" y="182"/>
                  </a:lnTo>
                  <a:lnTo>
                    <a:pt x="142" y="180"/>
                  </a:lnTo>
                  <a:lnTo>
                    <a:pt x="144" y="174"/>
                  </a:lnTo>
                  <a:lnTo>
                    <a:pt x="144" y="174"/>
                  </a:lnTo>
                  <a:lnTo>
                    <a:pt x="142" y="174"/>
                  </a:lnTo>
                  <a:lnTo>
                    <a:pt x="140" y="172"/>
                  </a:lnTo>
                  <a:lnTo>
                    <a:pt x="140" y="172"/>
                  </a:lnTo>
                  <a:lnTo>
                    <a:pt x="138" y="172"/>
                  </a:lnTo>
                  <a:lnTo>
                    <a:pt x="138" y="174"/>
                  </a:lnTo>
                  <a:lnTo>
                    <a:pt x="138" y="176"/>
                  </a:lnTo>
                  <a:lnTo>
                    <a:pt x="138" y="178"/>
                  </a:lnTo>
                  <a:lnTo>
                    <a:pt x="138" y="178"/>
                  </a:lnTo>
                  <a:lnTo>
                    <a:pt x="134" y="176"/>
                  </a:lnTo>
                  <a:lnTo>
                    <a:pt x="130" y="176"/>
                  </a:lnTo>
                  <a:lnTo>
                    <a:pt x="130" y="176"/>
                  </a:lnTo>
                  <a:lnTo>
                    <a:pt x="128" y="176"/>
                  </a:lnTo>
                  <a:lnTo>
                    <a:pt x="128" y="178"/>
                  </a:lnTo>
                  <a:lnTo>
                    <a:pt x="126" y="180"/>
                  </a:lnTo>
                  <a:lnTo>
                    <a:pt x="124" y="180"/>
                  </a:lnTo>
                  <a:lnTo>
                    <a:pt x="124" y="180"/>
                  </a:lnTo>
                  <a:lnTo>
                    <a:pt x="122" y="176"/>
                  </a:lnTo>
                  <a:lnTo>
                    <a:pt x="122" y="174"/>
                  </a:lnTo>
                  <a:lnTo>
                    <a:pt x="118" y="172"/>
                  </a:lnTo>
                  <a:lnTo>
                    <a:pt x="118" y="172"/>
                  </a:lnTo>
                  <a:lnTo>
                    <a:pt x="116" y="174"/>
                  </a:lnTo>
                  <a:lnTo>
                    <a:pt x="116" y="174"/>
                  </a:lnTo>
                  <a:lnTo>
                    <a:pt x="118" y="178"/>
                  </a:lnTo>
                  <a:lnTo>
                    <a:pt x="118" y="180"/>
                  </a:lnTo>
                  <a:lnTo>
                    <a:pt x="118" y="182"/>
                  </a:lnTo>
                  <a:lnTo>
                    <a:pt x="118" y="182"/>
                  </a:lnTo>
                  <a:lnTo>
                    <a:pt x="114" y="184"/>
                  </a:lnTo>
                  <a:lnTo>
                    <a:pt x="110" y="184"/>
                  </a:lnTo>
                  <a:lnTo>
                    <a:pt x="110" y="184"/>
                  </a:lnTo>
                  <a:lnTo>
                    <a:pt x="112" y="204"/>
                  </a:lnTo>
                  <a:lnTo>
                    <a:pt x="114" y="226"/>
                  </a:lnTo>
                  <a:lnTo>
                    <a:pt x="114" y="226"/>
                  </a:lnTo>
                  <a:lnTo>
                    <a:pt x="118" y="228"/>
                  </a:lnTo>
                  <a:lnTo>
                    <a:pt x="122" y="230"/>
                  </a:lnTo>
                  <a:lnTo>
                    <a:pt x="122" y="230"/>
                  </a:lnTo>
                  <a:lnTo>
                    <a:pt x="128" y="232"/>
                  </a:lnTo>
                  <a:lnTo>
                    <a:pt x="128" y="232"/>
                  </a:lnTo>
                  <a:lnTo>
                    <a:pt x="140" y="232"/>
                  </a:lnTo>
                  <a:lnTo>
                    <a:pt x="154" y="232"/>
                  </a:lnTo>
                  <a:lnTo>
                    <a:pt x="154" y="232"/>
                  </a:lnTo>
                  <a:lnTo>
                    <a:pt x="164" y="234"/>
                  </a:lnTo>
                  <a:lnTo>
                    <a:pt x="172" y="236"/>
                  </a:lnTo>
                  <a:lnTo>
                    <a:pt x="172" y="236"/>
                  </a:lnTo>
                  <a:lnTo>
                    <a:pt x="170" y="238"/>
                  </a:lnTo>
                  <a:lnTo>
                    <a:pt x="170" y="238"/>
                  </a:lnTo>
                  <a:lnTo>
                    <a:pt x="166" y="238"/>
                  </a:lnTo>
                  <a:lnTo>
                    <a:pt x="166" y="238"/>
                  </a:lnTo>
                  <a:lnTo>
                    <a:pt x="108" y="238"/>
                  </a:lnTo>
                  <a:lnTo>
                    <a:pt x="48" y="238"/>
                  </a:lnTo>
                  <a:lnTo>
                    <a:pt x="48" y="238"/>
                  </a:lnTo>
                  <a:lnTo>
                    <a:pt x="50" y="236"/>
                  </a:lnTo>
                  <a:lnTo>
                    <a:pt x="54" y="234"/>
                  </a:lnTo>
                  <a:lnTo>
                    <a:pt x="62" y="232"/>
                  </a:lnTo>
                  <a:lnTo>
                    <a:pt x="62" y="232"/>
                  </a:lnTo>
                  <a:lnTo>
                    <a:pt x="76" y="232"/>
                  </a:lnTo>
                  <a:lnTo>
                    <a:pt x="76" y="232"/>
                  </a:lnTo>
                  <a:lnTo>
                    <a:pt x="80" y="230"/>
                  </a:lnTo>
                  <a:lnTo>
                    <a:pt x="80" y="230"/>
                  </a:lnTo>
                  <a:lnTo>
                    <a:pt x="94" y="232"/>
                  </a:lnTo>
                  <a:lnTo>
                    <a:pt x="100" y="232"/>
                  </a:lnTo>
                  <a:lnTo>
                    <a:pt x="104" y="228"/>
                  </a:lnTo>
                  <a:lnTo>
                    <a:pt x="104" y="228"/>
                  </a:lnTo>
                  <a:lnTo>
                    <a:pt x="104" y="212"/>
                  </a:lnTo>
                  <a:lnTo>
                    <a:pt x="104" y="212"/>
                  </a:lnTo>
                  <a:lnTo>
                    <a:pt x="104" y="198"/>
                  </a:lnTo>
                  <a:lnTo>
                    <a:pt x="104" y="188"/>
                  </a:lnTo>
                  <a:lnTo>
                    <a:pt x="104" y="188"/>
                  </a:lnTo>
                  <a:lnTo>
                    <a:pt x="100" y="184"/>
                  </a:lnTo>
                  <a:lnTo>
                    <a:pt x="96" y="180"/>
                  </a:lnTo>
                  <a:lnTo>
                    <a:pt x="96" y="180"/>
                  </a:lnTo>
                  <a:lnTo>
                    <a:pt x="92" y="182"/>
                  </a:lnTo>
                  <a:lnTo>
                    <a:pt x="88" y="180"/>
                  </a:lnTo>
                  <a:lnTo>
                    <a:pt x="78" y="180"/>
                  </a:lnTo>
                  <a:lnTo>
                    <a:pt x="78" y="180"/>
                  </a:lnTo>
                  <a:lnTo>
                    <a:pt x="76" y="180"/>
                  </a:lnTo>
                  <a:lnTo>
                    <a:pt x="74" y="178"/>
                  </a:lnTo>
                  <a:lnTo>
                    <a:pt x="72" y="176"/>
                  </a:lnTo>
                  <a:lnTo>
                    <a:pt x="72" y="176"/>
                  </a:lnTo>
                  <a:lnTo>
                    <a:pt x="70" y="178"/>
                  </a:lnTo>
                  <a:lnTo>
                    <a:pt x="70" y="182"/>
                  </a:lnTo>
                  <a:lnTo>
                    <a:pt x="70" y="182"/>
                  </a:lnTo>
                  <a:lnTo>
                    <a:pt x="66" y="182"/>
                  </a:lnTo>
                  <a:lnTo>
                    <a:pt x="64" y="182"/>
                  </a:lnTo>
                  <a:lnTo>
                    <a:pt x="62" y="184"/>
                  </a:lnTo>
                  <a:lnTo>
                    <a:pt x="60" y="186"/>
                  </a:lnTo>
                  <a:lnTo>
                    <a:pt x="60" y="186"/>
                  </a:lnTo>
                  <a:lnTo>
                    <a:pt x="60" y="182"/>
                  </a:lnTo>
                  <a:lnTo>
                    <a:pt x="62" y="178"/>
                  </a:lnTo>
                  <a:lnTo>
                    <a:pt x="66" y="176"/>
                  </a:lnTo>
                  <a:lnTo>
                    <a:pt x="68" y="172"/>
                  </a:lnTo>
                  <a:lnTo>
                    <a:pt x="68" y="172"/>
                  </a:lnTo>
                  <a:lnTo>
                    <a:pt x="68" y="172"/>
                  </a:lnTo>
                  <a:lnTo>
                    <a:pt x="66" y="170"/>
                  </a:lnTo>
                  <a:lnTo>
                    <a:pt x="64" y="170"/>
                  </a:lnTo>
                  <a:lnTo>
                    <a:pt x="64" y="170"/>
                  </a:lnTo>
                  <a:lnTo>
                    <a:pt x="66" y="164"/>
                  </a:lnTo>
                  <a:lnTo>
                    <a:pt x="70" y="160"/>
                  </a:lnTo>
                  <a:lnTo>
                    <a:pt x="70" y="160"/>
                  </a:lnTo>
                  <a:lnTo>
                    <a:pt x="68" y="156"/>
                  </a:lnTo>
                  <a:lnTo>
                    <a:pt x="68" y="156"/>
                  </a:lnTo>
                  <a:lnTo>
                    <a:pt x="64" y="156"/>
                  </a:lnTo>
                  <a:lnTo>
                    <a:pt x="60" y="154"/>
                  </a:lnTo>
                  <a:lnTo>
                    <a:pt x="58" y="152"/>
                  </a:lnTo>
                  <a:lnTo>
                    <a:pt x="54" y="154"/>
                  </a:lnTo>
                  <a:lnTo>
                    <a:pt x="54" y="154"/>
                  </a:lnTo>
                  <a:lnTo>
                    <a:pt x="56" y="156"/>
                  </a:lnTo>
                  <a:lnTo>
                    <a:pt x="58" y="158"/>
                  </a:lnTo>
                  <a:lnTo>
                    <a:pt x="62" y="158"/>
                  </a:lnTo>
                  <a:lnTo>
                    <a:pt x="66" y="158"/>
                  </a:lnTo>
                  <a:lnTo>
                    <a:pt x="66" y="158"/>
                  </a:lnTo>
                  <a:lnTo>
                    <a:pt x="64" y="162"/>
                  </a:lnTo>
                  <a:lnTo>
                    <a:pt x="62" y="164"/>
                  </a:lnTo>
                  <a:lnTo>
                    <a:pt x="60" y="166"/>
                  </a:lnTo>
                  <a:lnTo>
                    <a:pt x="58" y="168"/>
                  </a:lnTo>
                  <a:lnTo>
                    <a:pt x="58" y="168"/>
                  </a:lnTo>
                  <a:lnTo>
                    <a:pt x="56" y="168"/>
                  </a:lnTo>
                  <a:lnTo>
                    <a:pt x="54" y="168"/>
                  </a:lnTo>
                  <a:lnTo>
                    <a:pt x="50" y="168"/>
                  </a:lnTo>
                  <a:lnTo>
                    <a:pt x="48" y="166"/>
                  </a:lnTo>
                  <a:lnTo>
                    <a:pt x="48" y="166"/>
                  </a:lnTo>
                  <a:lnTo>
                    <a:pt x="50" y="166"/>
                  </a:lnTo>
                  <a:lnTo>
                    <a:pt x="52" y="162"/>
                  </a:lnTo>
                  <a:lnTo>
                    <a:pt x="52" y="162"/>
                  </a:lnTo>
                  <a:lnTo>
                    <a:pt x="50" y="160"/>
                  </a:lnTo>
                  <a:lnTo>
                    <a:pt x="48" y="160"/>
                  </a:lnTo>
                  <a:lnTo>
                    <a:pt x="48" y="160"/>
                  </a:lnTo>
                  <a:lnTo>
                    <a:pt x="38" y="162"/>
                  </a:lnTo>
                  <a:lnTo>
                    <a:pt x="38" y="162"/>
                  </a:lnTo>
                  <a:lnTo>
                    <a:pt x="34" y="162"/>
                  </a:lnTo>
                  <a:lnTo>
                    <a:pt x="30" y="162"/>
                  </a:lnTo>
                  <a:lnTo>
                    <a:pt x="22" y="164"/>
                  </a:lnTo>
                  <a:lnTo>
                    <a:pt x="22" y="164"/>
                  </a:lnTo>
                  <a:lnTo>
                    <a:pt x="14" y="164"/>
                  </a:lnTo>
                  <a:lnTo>
                    <a:pt x="4" y="162"/>
                  </a:lnTo>
                  <a:lnTo>
                    <a:pt x="4" y="162"/>
                  </a:lnTo>
                  <a:lnTo>
                    <a:pt x="4" y="158"/>
                  </a:lnTo>
                  <a:lnTo>
                    <a:pt x="4" y="158"/>
                  </a:lnTo>
                  <a:lnTo>
                    <a:pt x="4" y="156"/>
                  </a:lnTo>
                  <a:lnTo>
                    <a:pt x="2" y="154"/>
                  </a:lnTo>
                  <a:lnTo>
                    <a:pt x="0" y="154"/>
                  </a:lnTo>
                  <a:lnTo>
                    <a:pt x="0" y="152"/>
                  </a:lnTo>
                  <a:lnTo>
                    <a:pt x="0" y="152"/>
                  </a:lnTo>
                  <a:lnTo>
                    <a:pt x="2" y="152"/>
                  </a:lnTo>
                  <a:lnTo>
                    <a:pt x="4" y="154"/>
                  </a:lnTo>
                  <a:lnTo>
                    <a:pt x="6" y="156"/>
                  </a:lnTo>
                  <a:lnTo>
                    <a:pt x="6" y="156"/>
                  </a:lnTo>
                  <a:lnTo>
                    <a:pt x="16" y="156"/>
                  </a:lnTo>
                  <a:lnTo>
                    <a:pt x="20" y="156"/>
                  </a:lnTo>
                  <a:lnTo>
                    <a:pt x="22" y="154"/>
                  </a:lnTo>
                  <a:lnTo>
                    <a:pt x="22" y="154"/>
                  </a:lnTo>
                  <a:lnTo>
                    <a:pt x="22" y="150"/>
                  </a:lnTo>
                  <a:lnTo>
                    <a:pt x="20" y="148"/>
                  </a:lnTo>
                  <a:lnTo>
                    <a:pt x="16" y="146"/>
                  </a:lnTo>
                  <a:lnTo>
                    <a:pt x="16" y="146"/>
                  </a:lnTo>
                  <a:lnTo>
                    <a:pt x="18" y="144"/>
                  </a:lnTo>
                  <a:lnTo>
                    <a:pt x="20" y="140"/>
                  </a:lnTo>
                  <a:lnTo>
                    <a:pt x="20" y="140"/>
                  </a:lnTo>
                  <a:lnTo>
                    <a:pt x="18" y="138"/>
                  </a:lnTo>
                  <a:lnTo>
                    <a:pt x="18" y="138"/>
                  </a:lnTo>
                  <a:lnTo>
                    <a:pt x="14" y="138"/>
                  </a:lnTo>
                  <a:lnTo>
                    <a:pt x="14" y="138"/>
                  </a:lnTo>
                  <a:lnTo>
                    <a:pt x="14" y="136"/>
                  </a:lnTo>
                  <a:lnTo>
                    <a:pt x="16" y="134"/>
                  </a:lnTo>
                  <a:lnTo>
                    <a:pt x="18" y="134"/>
                  </a:lnTo>
                  <a:lnTo>
                    <a:pt x="18" y="132"/>
                  </a:lnTo>
                  <a:lnTo>
                    <a:pt x="18" y="132"/>
                  </a:lnTo>
                  <a:lnTo>
                    <a:pt x="22" y="132"/>
                  </a:lnTo>
                  <a:lnTo>
                    <a:pt x="26" y="132"/>
                  </a:lnTo>
                  <a:lnTo>
                    <a:pt x="26" y="132"/>
                  </a:lnTo>
                  <a:lnTo>
                    <a:pt x="26" y="130"/>
                  </a:lnTo>
                  <a:lnTo>
                    <a:pt x="24" y="130"/>
                  </a:lnTo>
                  <a:lnTo>
                    <a:pt x="20" y="128"/>
                  </a:lnTo>
                  <a:lnTo>
                    <a:pt x="20" y="128"/>
                  </a:lnTo>
                  <a:lnTo>
                    <a:pt x="18" y="130"/>
                  </a:lnTo>
                  <a:lnTo>
                    <a:pt x="18" y="132"/>
                  </a:lnTo>
                  <a:lnTo>
                    <a:pt x="18" y="132"/>
                  </a:lnTo>
                  <a:lnTo>
                    <a:pt x="16" y="130"/>
                  </a:lnTo>
                  <a:lnTo>
                    <a:pt x="14" y="128"/>
                  </a:lnTo>
                  <a:lnTo>
                    <a:pt x="12" y="126"/>
                  </a:lnTo>
                  <a:lnTo>
                    <a:pt x="14" y="122"/>
                  </a:lnTo>
                  <a:lnTo>
                    <a:pt x="14" y="122"/>
                  </a:lnTo>
                  <a:lnTo>
                    <a:pt x="20" y="124"/>
                  </a:lnTo>
                  <a:lnTo>
                    <a:pt x="22" y="124"/>
                  </a:lnTo>
                  <a:lnTo>
                    <a:pt x="26" y="122"/>
                  </a:lnTo>
                  <a:lnTo>
                    <a:pt x="26" y="122"/>
                  </a:lnTo>
                  <a:lnTo>
                    <a:pt x="28" y="126"/>
                  </a:lnTo>
                  <a:lnTo>
                    <a:pt x="30" y="128"/>
                  </a:lnTo>
                  <a:lnTo>
                    <a:pt x="30" y="128"/>
                  </a:lnTo>
                  <a:lnTo>
                    <a:pt x="34" y="128"/>
                  </a:lnTo>
                  <a:lnTo>
                    <a:pt x="36" y="126"/>
                  </a:lnTo>
                  <a:lnTo>
                    <a:pt x="36" y="126"/>
                  </a:lnTo>
                  <a:lnTo>
                    <a:pt x="38" y="128"/>
                  </a:lnTo>
                  <a:lnTo>
                    <a:pt x="38" y="128"/>
                  </a:lnTo>
                  <a:lnTo>
                    <a:pt x="38" y="130"/>
                  </a:lnTo>
                  <a:lnTo>
                    <a:pt x="40" y="130"/>
                  </a:lnTo>
                  <a:lnTo>
                    <a:pt x="40" y="130"/>
                  </a:lnTo>
                  <a:lnTo>
                    <a:pt x="48" y="128"/>
                  </a:lnTo>
                  <a:lnTo>
                    <a:pt x="52" y="122"/>
                  </a:lnTo>
                  <a:lnTo>
                    <a:pt x="52" y="122"/>
                  </a:lnTo>
                  <a:lnTo>
                    <a:pt x="50" y="122"/>
                  </a:lnTo>
                  <a:lnTo>
                    <a:pt x="50" y="122"/>
                  </a:lnTo>
                  <a:lnTo>
                    <a:pt x="48" y="124"/>
                  </a:lnTo>
                  <a:lnTo>
                    <a:pt x="44" y="124"/>
                  </a:lnTo>
                  <a:lnTo>
                    <a:pt x="44" y="124"/>
                  </a:lnTo>
                  <a:lnTo>
                    <a:pt x="44" y="122"/>
                  </a:lnTo>
                  <a:lnTo>
                    <a:pt x="46" y="120"/>
                  </a:lnTo>
                  <a:lnTo>
                    <a:pt x="48" y="120"/>
                  </a:lnTo>
                  <a:lnTo>
                    <a:pt x="48" y="120"/>
                  </a:lnTo>
                  <a:lnTo>
                    <a:pt x="48" y="118"/>
                  </a:lnTo>
                  <a:lnTo>
                    <a:pt x="46" y="116"/>
                  </a:lnTo>
                  <a:lnTo>
                    <a:pt x="46" y="116"/>
                  </a:lnTo>
                  <a:lnTo>
                    <a:pt x="42" y="116"/>
                  </a:lnTo>
                  <a:lnTo>
                    <a:pt x="38" y="120"/>
                  </a:lnTo>
                  <a:lnTo>
                    <a:pt x="38" y="120"/>
                  </a:lnTo>
                  <a:lnTo>
                    <a:pt x="34" y="118"/>
                  </a:lnTo>
                  <a:lnTo>
                    <a:pt x="32" y="114"/>
                  </a:lnTo>
                  <a:lnTo>
                    <a:pt x="32" y="114"/>
                  </a:lnTo>
                  <a:lnTo>
                    <a:pt x="24" y="114"/>
                  </a:lnTo>
                  <a:lnTo>
                    <a:pt x="18" y="114"/>
                  </a:lnTo>
                  <a:lnTo>
                    <a:pt x="18" y="114"/>
                  </a:lnTo>
                  <a:lnTo>
                    <a:pt x="16" y="112"/>
                  </a:lnTo>
                  <a:lnTo>
                    <a:pt x="14" y="110"/>
                  </a:lnTo>
                  <a:lnTo>
                    <a:pt x="12" y="108"/>
                  </a:lnTo>
                  <a:lnTo>
                    <a:pt x="10" y="106"/>
                  </a:lnTo>
                  <a:lnTo>
                    <a:pt x="10" y="106"/>
                  </a:lnTo>
                  <a:lnTo>
                    <a:pt x="10" y="104"/>
                  </a:lnTo>
                  <a:lnTo>
                    <a:pt x="12" y="104"/>
                  </a:lnTo>
                  <a:lnTo>
                    <a:pt x="14" y="104"/>
                  </a:lnTo>
                  <a:lnTo>
                    <a:pt x="16" y="104"/>
                  </a:lnTo>
                  <a:lnTo>
                    <a:pt x="16" y="104"/>
                  </a:lnTo>
                  <a:lnTo>
                    <a:pt x="20" y="100"/>
                  </a:lnTo>
                  <a:lnTo>
                    <a:pt x="20" y="100"/>
                  </a:lnTo>
                  <a:lnTo>
                    <a:pt x="24" y="100"/>
                  </a:lnTo>
                  <a:lnTo>
                    <a:pt x="24" y="102"/>
                  </a:lnTo>
                  <a:lnTo>
                    <a:pt x="28" y="104"/>
                  </a:lnTo>
                  <a:lnTo>
                    <a:pt x="28" y="104"/>
                  </a:lnTo>
                  <a:lnTo>
                    <a:pt x="36" y="104"/>
                  </a:lnTo>
                  <a:lnTo>
                    <a:pt x="40" y="102"/>
                  </a:lnTo>
                  <a:lnTo>
                    <a:pt x="40" y="102"/>
                  </a:lnTo>
                  <a:lnTo>
                    <a:pt x="42" y="98"/>
                  </a:lnTo>
                  <a:lnTo>
                    <a:pt x="40" y="94"/>
                  </a:lnTo>
                  <a:lnTo>
                    <a:pt x="40" y="94"/>
                  </a:lnTo>
                  <a:lnTo>
                    <a:pt x="38" y="94"/>
                  </a:lnTo>
                  <a:lnTo>
                    <a:pt x="36" y="96"/>
                  </a:lnTo>
                  <a:lnTo>
                    <a:pt x="34" y="96"/>
                  </a:lnTo>
                  <a:lnTo>
                    <a:pt x="34" y="96"/>
                  </a:lnTo>
                  <a:lnTo>
                    <a:pt x="30" y="88"/>
                  </a:lnTo>
                  <a:lnTo>
                    <a:pt x="30" y="88"/>
                  </a:lnTo>
                  <a:lnTo>
                    <a:pt x="26" y="88"/>
                  </a:lnTo>
                  <a:lnTo>
                    <a:pt x="26" y="88"/>
                  </a:lnTo>
                  <a:lnTo>
                    <a:pt x="24" y="90"/>
                  </a:lnTo>
                  <a:lnTo>
                    <a:pt x="26" y="90"/>
                  </a:lnTo>
                  <a:lnTo>
                    <a:pt x="28" y="92"/>
                  </a:lnTo>
                  <a:lnTo>
                    <a:pt x="26" y="94"/>
                  </a:lnTo>
                  <a:lnTo>
                    <a:pt x="26" y="94"/>
                  </a:lnTo>
                  <a:lnTo>
                    <a:pt x="24" y="94"/>
                  </a:lnTo>
                  <a:lnTo>
                    <a:pt x="20" y="94"/>
                  </a:lnTo>
                  <a:lnTo>
                    <a:pt x="20" y="94"/>
                  </a:lnTo>
                  <a:lnTo>
                    <a:pt x="20" y="92"/>
                  </a:lnTo>
                  <a:lnTo>
                    <a:pt x="24" y="90"/>
                  </a:lnTo>
                  <a:lnTo>
                    <a:pt x="24" y="90"/>
                  </a:lnTo>
                  <a:lnTo>
                    <a:pt x="22" y="86"/>
                  </a:lnTo>
                  <a:lnTo>
                    <a:pt x="24" y="82"/>
                  </a:lnTo>
                  <a:lnTo>
                    <a:pt x="24" y="82"/>
                  </a:lnTo>
                  <a:lnTo>
                    <a:pt x="22" y="80"/>
                  </a:lnTo>
                  <a:lnTo>
                    <a:pt x="20" y="76"/>
                  </a:lnTo>
                  <a:lnTo>
                    <a:pt x="20" y="76"/>
                  </a:lnTo>
                  <a:lnTo>
                    <a:pt x="30" y="72"/>
                  </a:lnTo>
                  <a:lnTo>
                    <a:pt x="38" y="68"/>
                  </a:lnTo>
                  <a:lnTo>
                    <a:pt x="38" y="68"/>
                  </a:lnTo>
                  <a:lnTo>
                    <a:pt x="40" y="70"/>
                  </a:lnTo>
                  <a:lnTo>
                    <a:pt x="40" y="74"/>
                  </a:lnTo>
                  <a:lnTo>
                    <a:pt x="40" y="74"/>
                  </a:lnTo>
                  <a:lnTo>
                    <a:pt x="46" y="76"/>
                  </a:lnTo>
                  <a:lnTo>
                    <a:pt x="48" y="76"/>
                  </a:lnTo>
                  <a:lnTo>
                    <a:pt x="48" y="74"/>
                  </a:lnTo>
                  <a:lnTo>
                    <a:pt x="48" y="74"/>
                  </a:lnTo>
                  <a:lnTo>
                    <a:pt x="48" y="72"/>
                  </a:lnTo>
                  <a:lnTo>
                    <a:pt x="46" y="72"/>
                  </a:lnTo>
                  <a:lnTo>
                    <a:pt x="44" y="70"/>
                  </a:lnTo>
                  <a:lnTo>
                    <a:pt x="44" y="70"/>
                  </a:lnTo>
                  <a:lnTo>
                    <a:pt x="44" y="66"/>
                  </a:lnTo>
                  <a:lnTo>
                    <a:pt x="46" y="64"/>
                  </a:lnTo>
                  <a:lnTo>
                    <a:pt x="46" y="64"/>
                  </a:lnTo>
                  <a:lnTo>
                    <a:pt x="44" y="60"/>
                  </a:lnTo>
                  <a:lnTo>
                    <a:pt x="44" y="54"/>
                  </a:lnTo>
                  <a:lnTo>
                    <a:pt x="44" y="54"/>
                  </a:lnTo>
                  <a:lnTo>
                    <a:pt x="50" y="54"/>
                  </a:lnTo>
                  <a:lnTo>
                    <a:pt x="50" y="54"/>
                  </a:lnTo>
                  <a:lnTo>
                    <a:pt x="56" y="50"/>
                  </a:lnTo>
                  <a:lnTo>
                    <a:pt x="58" y="48"/>
                  </a:lnTo>
                  <a:lnTo>
                    <a:pt x="60" y="46"/>
                  </a:lnTo>
                  <a:lnTo>
                    <a:pt x="60" y="46"/>
                  </a:lnTo>
                  <a:lnTo>
                    <a:pt x="60" y="44"/>
                  </a:lnTo>
                  <a:lnTo>
                    <a:pt x="58" y="42"/>
                  </a:lnTo>
                  <a:lnTo>
                    <a:pt x="54" y="40"/>
                  </a:lnTo>
                  <a:lnTo>
                    <a:pt x="54" y="40"/>
                  </a:lnTo>
                  <a:lnTo>
                    <a:pt x="54" y="38"/>
                  </a:lnTo>
                  <a:lnTo>
                    <a:pt x="56" y="38"/>
                  </a:lnTo>
                  <a:lnTo>
                    <a:pt x="60" y="38"/>
                  </a:lnTo>
                  <a:lnTo>
                    <a:pt x="60" y="38"/>
                  </a:lnTo>
                  <a:lnTo>
                    <a:pt x="60" y="38"/>
                  </a:lnTo>
                  <a:lnTo>
                    <a:pt x="62" y="36"/>
                  </a:lnTo>
                  <a:lnTo>
                    <a:pt x="62" y="36"/>
                  </a:lnTo>
                  <a:lnTo>
                    <a:pt x="62" y="36"/>
                  </a:lnTo>
                  <a:lnTo>
                    <a:pt x="66" y="38"/>
                  </a:lnTo>
                  <a:lnTo>
                    <a:pt x="70" y="38"/>
                  </a:lnTo>
                  <a:lnTo>
                    <a:pt x="70" y="38"/>
                  </a:lnTo>
                  <a:lnTo>
                    <a:pt x="72" y="38"/>
                  </a:lnTo>
                  <a:lnTo>
                    <a:pt x="72" y="38"/>
                  </a:lnTo>
                  <a:lnTo>
                    <a:pt x="72" y="36"/>
                  </a:lnTo>
                  <a:lnTo>
                    <a:pt x="70" y="34"/>
                  </a:lnTo>
                  <a:lnTo>
                    <a:pt x="68" y="32"/>
                  </a:lnTo>
                  <a:lnTo>
                    <a:pt x="68" y="32"/>
                  </a:lnTo>
                  <a:lnTo>
                    <a:pt x="68" y="30"/>
                  </a:lnTo>
                  <a:lnTo>
                    <a:pt x="68" y="30"/>
                  </a:lnTo>
                  <a:lnTo>
                    <a:pt x="64" y="28"/>
                  </a:lnTo>
                  <a:lnTo>
                    <a:pt x="64" y="28"/>
                  </a:lnTo>
                  <a:lnTo>
                    <a:pt x="64" y="24"/>
                  </a:lnTo>
                  <a:lnTo>
                    <a:pt x="62" y="22"/>
                  </a:lnTo>
                  <a:lnTo>
                    <a:pt x="56" y="20"/>
                  </a:lnTo>
                  <a:lnTo>
                    <a:pt x="56" y="20"/>
                  </a:lnTo>
                  <a:lnTo>
                    <a:pt x="56" y="16"/>
                  </a:lnTo>
                  <a:lnTo>
                    <a:pt x="58" y="14"/>
                  </a:lnTo>
                  <a:lnTo>
                    <a:pt x="58" y="14"/>
                  </a:lnTo>
                  <a:lnTo>
                    <a:pt x="62" y="16"/>
                  </a:lnTo>
                  <a:lnTo>
                    <a:pt x="64" y="18"/>
                  </a:lnTo>
                  <a:lnTo>
                    <a:pt x="64" y="18"/>
                  </a:lnTo>
                  <a:lnTo>
                    <a:pt x="68" y="16"/>
                  </a:lnTo>
                  <a:lnTo>
                    <a:pt x="68" y="16"/>
                  </a:lnTo>
                  <a:lnTo>
                    <a:pt x="68" y="16"/>
                  </a:lnTo>
                  <a:lnTo>
                    <a:pt x="66" y="14"/>
                  </a:lnTo>
                  <a:lnTo>
                    <a:pt x="66" y="14"/>
                  </a:lnTo>
                  <a:lnTo>
                    <a:pt x="66" y="14"/>
                  </a:lnTo>
                  <a:lnTo>
                    <a:pt x="66" y="10"/>
                  </a:lnTo>
                  <a:lnTo>
                    <a:pt x="66" y="10"/>
                  </a:lnTo>
                  <a:lnTo>
                    <a:pt x="64" y="8"/>
                  </a:lnTo>
                  <a:lnTo>
                    <a:pt x="62" y="8"/>
                  </a:lnTo>
                  <a:lnTo>
                    <a:pt x="62" y="6"/>
                  </a:lnTo>
                  <a:lnTo>
                    <a:pt x="62" y="6"/>
                  </a:lnTo>
                  <a:lnTo>
                    <a:pt x="66" y="8"/>
                  </a:lnTo>
                  <a:lnTo>
                    <a:pt x="70" y="10"/>
                  </a:lnTo>
                  <a:lnTo>
                    <a:pt x="74" y="16"/>
                  </a:lnTo>
                  <a:lnTo>
                    <a:pt x="74" y="16"/>
                  </a:lnTo>
                  <a:lnTo>
                    <a:pt x="82" y="18"/>
                  </a:lnTo>
                  <a:lnTo>
                    <a:pt x="84" y="18"/>
                  </a:lnTo>
                  <a:lnTo>
                    <a:pt x="88" y="18"/>
                  </a:lnTo>
                  <a:lnTo>
                    <a:pt x="88" y="18"/>
                  </a:lnTo>
                  <a:lnTo>
                    <a:pt x="88" y="20"/>
                  </a:lnTo>
                  <a:lnTo>
                    <a:pt x="88" y="22"/>
                  </a:lnTo>
                  <a:lnTo>
                    <a:pt x="88" y="22"/>
                  </a:lnTo>
                  <a:lnTo>
                    <a:pt x="100" y="24"/>
                  </a:lnTo>
                  <a:lnTo>
                    <a:pt x="100" y="24"/>
                  </a:lnTo>
                  <a:lnTo>
                    <a:pt x="96" y="20"/>
                  </a:lnTo>
                  <a:lnTo>
                    <a:pt x="92" y="16"/>
                  </a:lnTo>
                  <a:lnTo>
                    <a:pt x="92" y="16"/>
                  </a:lnTo>
                  <a:lnTo>
                    <a:pt x="100" y="16"/>
                  </a:lnTo>
                  <a:lnTo>
                    <a:pt x="106" y="20"/>
                  </a:lnTo>
                  <a:lnTo>
                    <a:pt x="106" y="20"/>
                  </a:lnTo>
                  <a:lnTo>
                    <a:pt x="110" y="18"/>
                  </a:lnTo>
                  <a:lnTo>
                    <a:pt x="116" y="16"/>
                  </a:lnTo>
                  <a:lnTo>
                    <a:pt x="116" y="16"/>
                  </a:lnTo>
                  <a:lnTo>
                    <a:pt x="118" y="12"/>
                  </a:lnTo>
                  <a:lnTo>
                    <a:pt x="118" y="10"/>
                  </a:lnTo>
                  <a:lnTo>
                    <a:pt x="118" y="10"/>
                  </a:lnTo>
                  <a:lnTo>
                    <a:pt x="114" y="10"/>
                  </a:lnTo>
                  <a:lnTo>
                    <a:pt x="112" y="10"/>
                  </a:lnTo>
                  <a:lnTo>
                    <a:pt x="110" y="14"/>
                  </a:lnTo>
                  <a:lnTo>
                    <a:pt x="110" y="14"/>
                  </a:lnTo>
                  <a:lnTo>
                    <a:pt x="100" y="14"/>
                  </a:lnTo>
                  <a:lnTo>
                    <a:pt x="100" y="14"/>
                  </a:lnTo>
                  <a:lnTo>
                    <a:pt x="100" y="10"/>
                  </a:lnTo>
                  <a:lnTo>
                    <a:pt x="100" y="8"/>
                  </a:lnTo>
                  <a:lnTo>
                    <a:pt x="102" y="6"/>
                  </a:lnTo>
                  <a:lnTo>
                    <a:pt x="102" y="2"/>
                  </a:lnTo>
                  <a:lnTo>
                    <a:pt x="102" y="2"/>
                  </a:lnTo>
                  <a:lnTo>
                    <a:pt x="104" y="2"/>
                  </a:lnTo>
                  <a:lnTo>
                    <a:pt x="106" y="4"/>
                  </a:lnTo>
                  <a:lnTo>
                    <a:pt x="110" y="8"/>
                  </a:lnTo>
                  <a:lnTo>
                    <a:pt x="110" y="8"/>
                  </a:lnTo>
                  <a:lnTo>
                    <a:pt x="112" y="6"/>
                  </a:lnTo>
                  <a:lnTo>
                    <a:pt x="114" y="6"/>
                  </a:lnTo>
                  <a:lnTo>
                    <a:pt x="114" y="6"/>
                  </a:lnTo>
                  <a:lnTo>
                    <a:pt x="114" y="4"/>
                  </a:lnTo>
                  <a:lnTo>
                    <a:pt x="116" y="2"/>
                  </a:lnTo>
                  <a:lnTo>
                    <a:pt x="118" y="0"/>
                  </a:lnTo>
                  <a:lnTo>
                    <a:pt x="118" y="0"/>
                  </a:lnTo>
                  <a:lnTo>
                    <a:pt x="120" y="2"/>
                  </a:lnTo>
                  <a:lnTo>
                    <a:pt x="120" y="4"/>
                  </a:lnTo>
                  <a:lnTo>
                    <a:pt x="122" y="6"/>
                  </a:lnTo>
                  <a:lnTo>
                    <a:pt x="124" y="8"/>
                  </a:lnTo>
                  <a:lnTo>
                    <a:pt x="124" y="8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8" y="8"/>
                  </a:lnTo>
                  <a:lnTo>
                    <a:pt x="128" y="8"/>
                  </a:lnTo>
                  <a:lnTo>
                    <a:pt x="132" y="8"/>
                  </a:lnTo>
                  <a:lnTo>
                    <a:pt x="134" y="8"/>
                  </a:lnTo>
                  <a:lnTo>
                    <a:pt x="134" y="10"/>
                  </a:lnTo>
                  <a:lnTo>
                    <a:pt x="134" y="10"/>
                  </a:lnTo>
                  <a:lnTo>
                    <a:pt x="132" y="12"/>
                  </a:lnTo>
                  <a:lnTo>
                    <a:pt x="130" y="14"/>
                  </a:lnTo>
                  <a:lnTo>
                    <a:pt x="126" y="12"/>
                  </a:lnTo>
                  <a:lnTo>
                    <a:pt x="126" y="12"/>
                  </a:lnTo>
                  <a:lnTo>
                    <a:pt x="126" y="12"/>
                  </a:lnTo>
                  <a:lnTo>
                    <a:pt x="124" y="10"/>
                  </a:lnTo>
                  <a:lnTo>
                    <a:pt x="122" y="10"/>
                  </a:lnTo>
                  <a:lnTo>
                    <a:pt x="120" y="10"/>
                  </a:lnTo>
                  <a:lnTo>
                    <a:pt x="120" y="10"/>
                  </a:lnTo>
                  <a:lnTo>
                    <a:pt x="120" y="10"/>
                  </a:lnTo>
                  <a:lnTo>
                    <a:pt x="120" y="12"/>
                  </a:lnTo>
                  <a:lnTo>
                    <a:pt x="122" y="14"/>
                  </a:lnTo>
                  <a:lnTo>
                    <a:pt x="122" y="14"/>
                  </a:lnTo>
                  <a:lnTo>
                    <a:pt x="120" y="18"/>
                  </a:lnTo>
                  <a:lnTo>
                    <a:pt x="120" y="20"/>
                  </a:lnTo>
                  <a:lnTo>
                    <a:pt x="120" y="20"/>
                  </a:lnTo>
                  <a:lnTo>
                    <a:pt x="120" y="22"/>
                  </a:lnTo>
                  <a:lnTo>
                    <a:pt x="122" y="24"/>
                  </a:lnTo>
                  <a:lnTo>
                    <a:pt x="126" y="26"/>
                  </a:lnTo>
                  <a:lnTo>
                    <a:pt x="126" y="26"/>
                  </a:lnTo>
                  <a:lnTo>
                    <a:pt x="128" y="24"/>
                  </a:lnTo>
                  <a:lnTo>
                    <a:pt x="128" y="24"/>
                  </a:lnTo>
                  <a:lnTo>
                    <a:pt x="126" y="20"/>
                  </a:lnTo>
                  <a:lnTo>
                    <a:pt x="124" y="18"/>
                  </a:lnTo>
                  <a:lnTo>
                    <a:pt x="124" y="16"/>
                  </a:lnTo>
                  <a:lnTo>
                    <a:pt x="124" y="16"/>
                  </a:lnTo>
                  <a:lnTo>
                    <a:pt x="126" y="16"/>
                  </a:lnTo>
                  <a:lnTo>
                    <a:pt x="128" y="16"/>
                  </a:lnTo>
                  <a:lnTo>
                    <a:pt x="132" y="20"/>
                  </a:lnTo>
                  <a:lnTo>
                    <a:pt x="132" y="20"/>
                  </a:lnTo>
                  <a:lnTo>
                    <a:pt x="136" y="18"/>
                  </a:lnTo>
                  <a:lnTo>
                    <a:pt x="138" y="14"/>
                  </a:lnTo>
                  <a:lnTo>
                    <a:pt x="142" y="12"/>
                  </a:lnTo>
                  <a:lnTo>
                    <a:pt x="144" y="10"/>
                  </a:lnTo>
                  <a:lnTo>
                    <a:pt x="144" y="10"/>
                  </a:lnTo>
                  <a:lnTo>
                    <a:pt x="144" y="12"/>
                  </a:lnTo>
                  <a:lnTo>
                    <a:pt x="144" y="14"/>
                  </a:lnTo>
                  <a:lnTo>
                    <a:pt x="148" y="16"/>
                  </a:lnTo>
                  <a:lnTo>
                    <a:pt x="148" y="16"/>
                  </a:lnTo>
                  <a:lnTo>
                    <a:pt x="148" y="14"/>
                  </a:lnTo>
                  <a:lnTo>
                    <a:pt x="148" y="12"/>
                  </a:lnTo>
                  <a:lnTo>
                    <a:pt x="148" y="12"/>
                  </a:lnTo>
                  <a:lnTo>
                    <a:pt x="148" y="10"/>
                  </a:lnTo>
                  <a:lnTo>
                    <a:pt x="148" y="10"/>
                  </a:lnTo>
                  <a:lnTo>
                    <a:pt x="148" y="10"/>
                  </a:lnTo>
                  <a:lnTo>
                    <a:pt x="150" y="10"/>
                  </a:lnTo>
                  <a:lnTo>
                    <a:pt x="152" y="14"/>
                  </a:lnTo>
                  <a:lnTo>
                    <a:pt x="152" y="14"/>
                  </a:lnTo>
                  <a:close/>
                  <a:moveTo>
                    <a:pt x="106" y="22"/>
                  </a:moveTo>
                  <a:lnTo>
                    <a:pt x="106" y="22"/>
                  </a:lnTo>
                  <a:lnTo>
                    <a:pt x="108" y="26"/>
                  </a:lnTo>
                  <a:lnTo>
                    <a:pt x="112" y="28"/>
                  </a:lnTo>
                  <a:lnTo>
                    <a:pt x="112" y="28"/>
                  </a:lnTo>
                  <a:lnTo>
                    <a:pt x="114" y="28"/>
                  </a:lnTo>
                  <a:lnTo>
                    <a:pt x="114" y="28"/>
                  </a:lnTo>
                  <a:lnTo>
                    <a:pt x="114" y="24"/>
                  </a:lnTo>
                  <a:lnTo>
                    <a:pt x="112" y="22"/>
                  </a:lnTo>
                  <a:lnTo>
                    <a:pt x="110" y="20"/>
                  </a:lnTo>
                  <a:lnTo>
                    <a:pt x="106" y="22"/>
                  </a:lnTo>
                  <a:lnTo>
                    <a:pt x="106" y="22"/>
                  </a:lnTo>
                  <a:close/>
                  <a:moveTo>
                    <a:pt x="74" y="28"/>
                  </a:moveTo>
                  <a:lnTo>
                    <a:pt x="74" y="28"/>
                  </a:lnTo>
                  <a:lnTo>
                    <a:pt x="76" y="30"/>
                  </a:lnTo>
                  <a:lnTo>
                    <a:pt x="76" y="30"/>
                  </a:lnTo>
                  <a:lnTo>
                    <a:pt x="80" y="30"/>
                  </a:lnTo>
                  <a:lnTo>
                    <a:pt x="80" y="30"/>
                  </a:lnTo>
                  <a:lnTo>
                    <a:pt x="80" y="28"/>
                  </a:lnTo>
                  <a:lnTo>
                    <a:pt x="80" y="28"/>
                  </a:lnTo>
                  <a:lnTo>
                    <a:pt x="82" y="28"/>
                  </a:lnTo>
                  <a:lnTo>
                    <a:pt x="82" y="28"/>
                  </a:lnTo>
                  <a:lnTo>
                    <a:pt x="78" y="26"/>
                  </a:lnTo>
                  <a:lnTo>
                    <a:pt x="74" y="24"/>
                  </a:lnTo>
                  <a:lnTo>
                    <a:pt x="72" y="22"/>
                  </a:lnTo>
                  <a:lnTo>
                    <a:pt x="68" y="22"/>
                  </a:lnTo>
                  <a:lnTo>
                    <a:pt x="68" y="22"/>
                  </a:lnTo>
                  <a:lnTo>
                    <a:pt x="68" y="24"/>
                  </a:lnTo>
                  <a:lnTo>
                    <a:pt x="70" y="26"/>
                  </a:lnTo>
                  <a:lnTo>
                    <a:pt x="74" y="28"/>
                  </a:lnTo>
                  <a:lnTo>
                    <a:pt x="74" y="28"/>
                  </a:lnTo>
                  <a:close/>
                  <a:moveTo>
                    <a:pt x="104" y="30"/>
                  </a:moveTo>
                  <a:lnTo>
                    <a:pt x="104" y="30"/>
                  </a:lnTo>
                  <a:lnTo>
                    <a:pt x="100" y="26"/>
                  </a:lnTo>
                  <a:lnTo>
                    <a:pt x="98" y="24"/>
                  </a:lnTo>
                  <a:lnTo>
                    <a:pt x="96" y="26"/>
                  </a:lnTo>
                  <a:lnTo>
                    <a:pt x="96" y="26"/>
                  </a:lnTo>
                  <a:lnTo>
                    <a:pt x="96" y="28"/>
                  </a:lnTo>
                  <a:lnTo>
                    <a:pt x="98" y="28"/>
                  </a:lnTo>
                  <a:lnTo>
                    <a:pt x="102" y="32"/>
                  </a:lnTo>
                  <a:lnTo>
                    <a:pt x="102" y="32"/>
                  </a:lnTo>
                  <a:lnTo>
                    <a:pt x="104" y="36"/>
                  </a:lnTo>
                  <a:lnTo>
                    <a:pt x="106" y="36"/>
                  </a:lnTo>
                  <a:lnTo>
                    <a:pt x="108" y="36"/>
                  </a:lnTo>
                  <a:lnTo>
                    <a:pt x="108" y="36"/>
                  </a:lnTo>
                  <a:lnTo>
                    <a:pt x="108" y="34"/>
                  </a:lnTo>
                  <a:lnTo>
                    <a:pt x="106" y="32"/>
                  </a:lnTo>
                  <a:lnTo>
                    <a:pt x="104" y="30"/>
                  </a:lnTo>
                  <a:lnTo>
                    <a:pt x="104" y="30"/>
                  </a:lnTo>
                  <a:close/>
                  <a:moveTo>
                    <a:pt x="128" y="28"/>
                  </a:moveTo>
                  <a:lnTo>
                    <a:pt x="128" y="28"/>
                  </a:lnTo>
                  <a:lnTo>
                    <a:pt x="130" y="30"/>
                  </a:lnTo>
                  <a:lnTo>
                    <a:pt x="134" y="32"/>
                  </a:lnTo>
                  <a:lnTo>
                    <a:pt x="134" y="32"/>
                  </a:lnTo>
                  <a:lnTo>
                    <a:pt x="136" y="30"/>
                  </a:lnTo>
                  <a:lnTo>
                    <a:pt x="136" y="28"/>
                  </a:lnTo>
                  <a:lnTo>
                    <a:pt x="136" y="28"/>
                  </a:lnTo>
                  <a:lnTo>
                    <a:pt x="132" y="26"/>
                  </a:lnTo>
                  <a:lnTo>
                    <a:pt x="128" y="28"/>
                  </a:lnTo>
                  <a:lnTo>
                    <a:pt x="128" y="28"/>
                  </a:lnTo>
                  <a:close/>
                  <a:moveTo>
                    <a:pt x="126" y="34"/>
                  </a:moveTo>
                  <a:lnTo>
                    <a:pt x="126" y="34"/>
                  </a:lnTo>
                  <a:lnTo>
                    <a:pt x="126" y="32"/>
                  </a:lnTo>
                  <a:lnTo>
                    <a:pt x="124" y="30"/>
                  </a:lnTo>
                  <a:lnTo>
                    <a:pt x="124" y="30"/>
                  </a:lnTo>
                  <a:lnTo>
                    <a:pt x="124" y="34"/>
                  </a:lnTo>
                  <a:lnTo>
                    <a:pt x="126" y="34"/>
                  </a:lnTo>
                  <a:lnTo>
                    <a:pt x="126" y="34"/>
                  </a:lnTo>
                  <a:close/>
                  <a:moveTo>
                    <a:pt x="90" y="40"/>
                  </a:moveTo>
                  <a:lnTo>
                    <a:pt x="90" y="40"/>
                  </a:lnTo>
                  <a:lnTo>
                    <a:pt x="92" y="42"/>
                  </a:lnTo>
                  <a:lnTo>
                    <a:pt x="96" y="42"/>
                  </a:lnTo>
                  <a:lnTo>
                    <a:pt x="98" y="42"/>
                  </a:lnTo>
                  <a:lnTo>
                    <a:pt x="100" y="40"/>
                  </a:lnTo>
                  <a:lnTo>
                    <a:pt x="100" y="40"/>
                  </a:lnTo>
                  <a:lnTo>
                    <a:pt x="98" y="38"/>
                  </a:lnTo>
                  <a:lnTo>
                    <a:pt x="96" y="38"/>
                  </a:lnTo>
                  <a:lnTo>
                    <a:pt x="90" y="40"/>
                  </a:lnTo>
                  <a:lnTo>
                    <a:pt x="90" y="40"/>
                  </a:lnTo>
                  <a:close/>
                  <a:moveTo>
                    <a:pt x="112" y="42"/>
                  </a:moveTo>
                  <a:lnTo>
                    <a:pt x="112" y="42"/>
                  </a:lnTo>
                  <a:lnTo>
                    <a:pt x="112" y="38"/>
                  </a:lnTo>
                  <a:lnTo>
                    <a:pt x="110" y="38"/>
                  </a:lnTo>
                  <a:lnTo>
                    <a:pt x="108" y="36"/>
                  </a:lnTo>
                  <a:lnTo>
                    <a:pt x="108" y="36"/>
                  </a:lnTo>
                  <a:lnTo>
                    <a:pt x="108" y="40"/>
                  </a:lnTo>
                  <a:lnTo>
                    <a:pt x="112" y="42"/>
                  </a:lnTo>
                  <a:lnTo>
                    <a:pt x="112" y="42"/>
                  </a:lnTo>
                  <a:close/>
                  <a:moveTo>
                    <a:pt x="84" y="62"/>
                  </a:moveTo>
                  <a:lnTo>
                    <a:pt x="84" y="62"/>
                  </a:lnTo>
                  <a:lnTo>
                    <a:pt x="84" y="58"/>
                  </a:lnTo>
                  <a:lnTo>
                    <a:pt x="82" y="58"/>
                  </a:lnTo>
                  <a:lnTo>
                    <a:pt x="76" y="56"/>
                  </a:lnTo>
                  <a:lnTo>
                    <a:pt x="76" y="56"/>
                  </a:lnTo>
                  <a:lnTo>
                    <a:pt x="76" y="60"/>
                  </a:lnTo>
                  <a:lnTo>
                    <a:pt x="78" y="62"/>
                  </a:lnTo>
                  <a:lnTo>
                    <a:pt x="84" y="62"/>
                  </a:lnTo>
                  <a:lnTo>
                    <a:pt x="84" y="62"/>
                  </a:lnTo>
                  <a:close/>
                  <a:moveTo>
                    <a:pt x="64" y="64"/>
                  </a:moveTo>
                  <a:lnTo>
                    <a:pt x="64" y="64"/>
                  </a:lnTo>
                  <a:lnTo>
                    <a:pt x="66" y="62"/>
                  </a:lnTo>
                  <a:lnTo>
                    <a:pt x="68" y="60"/>
                  </a:lnTo>
                  <a:lnTo>
                    <a:pt x="68" y="60"/>
                  </a:lnTo>
                  <a:lnTo>
                    <a:pt x="64" y="58"/>
                  </a:lnTo>
                  <a:lnTo>
                    <a:pt x="62" y="58"/>
                  </a:lnTo>
                  <a:lnTo>
                    <a:pt x="62" y="60"/>
                  </a:lnTo>
                  <a:lnTo>
                    <a:pt x="64" y="64"/>
                  </a:lnTo>
                  <a:lnTo>
                    <a:pt x="64" y="64"/>
                  </a:lnTo>
                  <a:close/>
                  <a:moveTo>
                    <a:pt x="168" y="64"/>
                  </a:moveTo>
                  <a:lnTo>
                    <a:pt x="168" y="64"/>
                  </a:lnTo>
                  <a:lnTo>
                    <a:pt x="170" y="66"/>
                  </a:lnTo>
                  <a:lnTo>
                    <a:pt x="172" y="64"/>
                  </a:lnTo>
                  <a:lnTo>
                    <a:pt x="172" y="64"/>
                  </a:lnTo>
                  <a:lnTo>
                    <a:pt x="172" y="62"/>
                  </a:lnTo>
                  <a:lnTo>
                    <a:pt x="172" y="60"/>
                  </a:lnTo>
                  <a:lnTo>
                    <a:pt x="172" y="60"/>
                  </a:lnTo>
                  <a:lnTo>
                    <a:pt x="168" y="60"/>
                  </a:lnTo>
                  <a:lnTo>
                    <a:pt x="168" y="64"/>
                  </a:lnTo>
                  <a:lnTo>
                    <a:pt x="168" y="64"/>
                  </a:lnTo>
                  <a:close/>
                  <a:moveTo>
                    <a:pt x="150" y="64"/>
                  </a:moveTo>
                  <a:lnTo>
                    <a:pt x="150" y="64"/>
                  </a:lnTo>
                  <a:lnTo>
                    <a:pt x="152" y="66"/>
                  </a:lnTo>
                  <a:lnTo>
                    <a:pt x="154" y="68"/>
                  </a:lnTo>
                  <a:lnTo>
                    <a:pt x="156" y="72"/>
                  </a:lnTo>
                  <a:lnTo>
                    <a:pt x="156" y="72"/>
                  </a:lnTo>
                  <a:lnTo>
                    <a:pt x="158" y="72"/>
                  </a:lnTo>
                  <a:lnTo>
                    <a:pt x="160" y="68"/>
                  </a:lnTo>
                  <a:lnTo>
                    <a:pt x="156" y="62"/>
                  </a:lnTo>
                  <a:lnTo>
                    <a:pt x="156" y="62"/>
                  </a:lnTo>
                  <a:lnTo>
                    <a:pt x="152" y="62"/>
                  </a:lnTo>
                  <a:lnTo>
                    <a:pt x="152" y="62"/>
                  </a:lnTo>
                  <a:lnTo>
                    <a:pt x="150" y="64"/>
                  </a:lnTo>
                  <a:lnTo>
                    <a:pt x="150" y="64"/>
                  </a:lnTo>
                  <a:close/>
                  <a:moveTo>
                    <a:pt x="104" y="72"/>
                  </a:moveTo>
                  <a:lnTo>
                    <a:pt x="104" y="72"/>
                  </a:lnTo>
                  <a:lnTo>
                    <a:pt x="106" y="72"/>
                  </a:lnTo>
                  <a:lnTo>
                    <a:pt x="108" y="70"/>
                  </a:lnTo>
                  <a:lnTo>
                    <a:pt x="108" y="66"/>
                  </a:lnTo>
                  <a:lnTo>
                    <a:pt x="108" y="66"/>
                  </a:lnTo>
                  <a:lnTo>
                    <a:pt x="104" y="66"/>
                  </a:lnTo>
                  <a:lnTo>
                    <a:pt x="104" y="68"/>
                  </a:lnTo>
                  <a:lnTo>
                    <a:pt x="102" y="70"/>
                  </a:lnTo>
                  <a:lnTo>
                    <a:pt x="104" y="72"/>
                  </a:lnTo>
                  <a:lnTo>
                    <a:pt x="104" y="72"/>
                  </a:lnTo>
                  <a:close/>
                  <a:moveTo>
                    <a:pt x="174" y="76"/>
                  </a:moveTo>
                  <a:lnTo>
                    <a:pt x="174" y="76"/>
                  </a:lnTo>
                  <a:lnTo>
                    <a:pt x="178" y="74"/>
                  </a:lnTo>
                  <a:lnTo>
                    <a:pt x="178" y="72"/>
                  </a:lnTo>
                  <a:lnTo>
                    <a:pt x="178" y="70"/>
                  </a:lnTo>
                  <a:lnTo>
                    <a:pt x="178" y="70"/>
                  </a:lnTo>
                  <a:lnTo>
                    <a:pt x="174" y="70"/>
                  </a:lnTo>
                  <a:lnTo>
                    <a:pt x="172" y="72"/>
                  </a:lnTo>
                  <a:lnTo>
                    <a:pt x="172" y="74"/>
                  </a:lnTo>
                  <a:lnTo>
                    <a:pt x="174" y="76"/>
                  </a:lnTo>
                  <a:lnTo>
                    <a:pt x="174" y="76"/>
                  </a:lnTo>
                  <a:close/>
                  <a:moveTo>
                    <a:pt x="90" y="82"/>
                  </a:moveTo>
                  <a:lnTo>
                    <a:pt x="90" y="82"/>
                  </a:lnTo>
                  <a:lnTo>
                    <a:pt x="94" y="82"/>
                  </a:lnTo>
                  <a:lnTo>
                    <a:pt x="94" y="82"/>
                  </a:lnTo>
                  <a:lnTo>
                    <a:pt x="94" y="78"/>
                  </a:lnTo>
                  <a:lnTo>
                    <a:pt x="94" y="76"/>
                  </a:lnTo>
                  <a:lnTo>
                    <a:pt x="92" y="76"/>
                  </a:lnTo>
                  <a:lnTo>
                    <a:pt x="92" y="76"/>
                  </a:lnTo>
                  <a:lnTo>
                    <a:pt x="90" y="78"/>
                  </a:lnTo>
                  <a:lnTo>
                    <a:pt x="90" y="80"/>
                  </a:lnTo>
                  <a:lnTo>
                    <a:pt x="90" y="82"/>
                  </a:lnTo>
                  <a:lnTo>
                    <a:pt x="90" y="82"/>
                  </a:lnTo>
                  <a:close/>
                  <a:moveTo>
                    <a:pt x="34" y="84"/>
                  </a:moveTo>
                  <a:lnTo>
                    <a:pt x="34" y="84"/>
                  </a:lnTo>
                  <a:lnTo>
                    <a:pt x="34" y="88"/>
                  </a:lnTo>
                  <a:lnTo>
                    <a:pt x="34" y="88"/>
                  </a:lnTo>
                  <a:lnTo>
                    <a:pt x="36" y="90"/>
                  </a:lnTo>
                  <a:lnTo>
                    <a:pt x="40" y="90"/>
                  </a:lnTo>
                  <a:lnTo>
                    <a:pt x="40" y="90"/>
                  </a:lnTo>
                  <a:lnTo>
                    <a:pt x="40" y="86"/>
                  </a:lnTo>
                  <a:lnTo>
                    <a:pt x="40" y="82"/>
                  </a:lnTo>
                  <a:lnTo>
                    <a:pt x="40" y="82"/>
                  </a:lnTo>
                  <a:lnTo>
                    <a:pt x="36" y="82"/>
                  </a:lnTo>
                  <a:lnTo>
                    <a:pt x="34" y="84"/>
                  </a:lnTo>
                  <a:lnTo>
                    <a:pt x="34" y="84"/>
                  </a:lnTo>
                  <a:close/>
                  <a:moveTo>
                    <a:pt x="120" y="96"/>
                  </a:moveTo>
                  <a:lnTo>
                    <a:pt x="120" y="96"/>
                  </a:lnTo>
                  <a:lnTo>
                    <a:pt x="118" y="92"/>
                  </a:lnTo>
                  <a:lnTo>
                    <a:pt x="118" y="90"/>
                  </a:lnTo>
                  <a:lnTo>
                    <a:pt x="114" y="86"/>
                  </a:lnTo>
                  <a:lnTo>
                    <a:pt x="114" y="86"/>
                  </a:lnTo>
                  <a:lnTo>
                    <a:pt x="112" y="88"/>
                  </a:lnTo>
                  <a:lnTo>
                    <a:pt x="112" y="92"/>
                  </a:lnTo>
                  <a:lnTo>
                    <a:pt x="114" y="96"/>
                  </a:lnTo>
                  <a:lnTo>
                    <a:pt x="120" y="96"/>
                  </a:lnTo>
                  <a:lnTo>
                    <a:pt x="120" y="96"/>
                  </a:lnTo>
                  <a:close/>
                  <a:moveTo>
                    <a:pt x="150" y="94"/>
                  </a:moveTo>
                  <a:lnTo>
                    <a:pt x="150" y="94"/>
                  </a:lnTo>
                  <a:lnTo>
                    <a:pt x="154" y="94"/>
                  </a:lnTo>
                  <a:lnTo>
                    <a:pt x="154" y="92"/>
                  </a:lnTo>
                  <a:lnTo>
                    <a:pt x="154" y="92"/>
                  </a:lnTo>
                  <a:lnTo>
                    <a:pt x="152" y="90"/>
                  </a:lnTo>
                  <a:lnTo>
                    <a:pt x="150" y="90"/>
                  </a:lnTo>
                  <a:lnTo>
                    <a:pt x="150" y="90"/>
                  </a:lnTo>
                  <a:lnTo>
                    <a:pt x="150" y="94"/>
                  </a:lnTo>
                  <a:lnTo>
                    <a:pt x="150" y="94"/>
                  </a:lnTo>
                  <a:close/>
                  <a:moveTo>
                    <a:pt x="156" y="104"/>
                  </a:moveTo>
                  <a:lnTo>
                    <a:pt x="156" y="104"/>
                  </a:lnTo>
                  <a:lnTo>
                    <a:pt x="162" y="104"/>
                  </a:lnTo>
                  <a:lnTo>
                    <a:pt x="162" y="104"/>
                  </a:lnTo>
                  <a:lnTo>
                    <a:pt x="160" y="100"/>
                  </a:lnTo>
                  <a:lnTo>
                    <a:pt x="162" y="98"/>
                  </a:lnTo>
                  <a:lnTo>
                    <a:pt x="164" y="96"/>
                  </a:lnTo>
                  <a:lnTo>
                    <a:pt x="166" y="94"/>
                  </a:lnTo>
                  <a:lnTo>
                    <a:pt x="166" y="94"/>
                  </a:lnTo>
                  <a:lnTo>
                    <a:pt x="162" y="94"/>
                  </a:lnTo>
                  <a:lnTo>
                    <a:pt x="158" y="94"/>
                  </a:lnTo>
                  <a:lnTo>
                    <a:pt x="158" y="94"/>
                  </a:lnTo>
                  <a:lnTo>
                    <a:pt x="158" y="98"/>
                  </a:lnTo>
                  <a:lnTo>
                    <a:pt x="156" y="100"/>
                  </a:lnTo>
                  <a:lnTo>
                    <a:pt x="156" y="100"/>
                  </a:lnTo>
                  <a:lnTo>
                    <a:pt x="152" y="98"/>
                  </a:lnTo>
                  <a:lnTo>
                    <a:pt x="150" y="98"/>
                  </a:lnTo>
                  <a:lnTo>
                    <a:pt x="150" y="100"/>
                  </a:lnTo>
                  <a:lnTo>
                    <a:pt x="150" y="100"/>
                  </a:lnTo>
                  <a:lnTo>
                    <a:pt x="156" y="100"/>
                  </a:lnTo>
                  <a:lnTo>
                    <a:pt x="156" y="102"/>
                  </a:lnTo>
                  <a:lnTo>
                    <a:pt x="156" y="104"/>
                  </a:lnTo>
                  <a:lnTo>
                    <a:pt x="156" y="104"/>
                  </a:lnTo>
                  <a:close/>
                  <a:moveTo>
                    <a:pt x="78" y="114"/>
                  </a:moveTo>
                  <a:lnTo>
                    <a:pt x="78" y="114"/>
                  </a:lnTo>
                  <a:lnTo>
                    <a:pt x="82" y="114"/>
                  </a:lnTo>
                  <a:lnTo>
                    <a:pt x="84" y="112"/>
                  </a:lnTo>
                  <a:lnTo>
                    <a:pt x="84" y="112"/>
                  </a:lnTo>
                  <a:lnTo>
                    <a:pt x="82" y="108"/>
                  </a:lnTo>
                  <a:lnTo>
                    <a:pt x="78" y="108"/>
                  </a:lnTo>
                  <a:lnTo>
                    <a:pt x="78" y="108"/>
                  </a:lnTo>
                  <a:lnTo>
                    <a:pt x="76" y="110"/>
                  </a:lnTo>
                  <a:lnTo>
                    <a:pt x="78" y="114"/>
                  </a:lnTo>
                  <a:lnTo>
                    <a:pt x="78" y="114"/>
                  </a:lnTo>
                  <a:close/>
                  <a:moveTo>
                    <a:pt x="48" y="112"/>
                  </a:moveTo>
                  <a:lnTo>
                    <a:pt x="48" y="112"/>
                  </a:lnTo>
                  <a:lnTo>
                    <a:pt x="46" y="110"/>
                  </a:lnTo>
                  <a:lnTo>
                    <a:pt x="44" y="110"/>
                  </a:lnTo>
                  <a:lnTo>
                    <a:pt x="38" y="110"/>
                  </a:lnTo>
                  <a:lnTo>
                    <a:pt x="38" y="110"/>
                  </a:lnTo>
                  <a:lnTo>
                    <a:pt x="38" y="112"/>
                  </a:lnTo>
                  <a:lnTo>
                    <a:pt x="42" y="114"/>
                  </a:lnTo>
                  <a:lnTo>
                    <a:pt x="46" y="114"/>
                  </a:lnTo>
                  <a:lnTo>
                    <a:pt x="48" y="112"/>
                  </a:lnTo>
                  <a:lnTo>
                    <a:pt x="48" y="112"/>
                  </a:lnTo>
                  <a:close/>
                  <a:moveTo>
                    <a:pt x="108" y="118"/>
                  </a:moveTo>
                  <a:lnTo>
                    <a:pt x="108" y="118"/>
                  </a:lnTo>
                  <a:lnTo>
                    <a:pt x="110" y="120"/>
                  </a:lnTo>
                  <a:lnTo>
                    <a:pt x="110" y="122"/>
                  </a:lnTo>
                  <a:lnTo>
                    <a:pt x="112" y="124"/>
                  </a:lnTo>
                  <a:lnTo>
                    <a:pt x="114" y="124"/>
                  </a:lnTo>
                  <a:lnTo>
                    <a:pt x="114" y="124"/>
                  </a:lnTo>
                  <a:lnTo>
                    <a:pt x="112" y="118"/>
                  </a:lnTo>
                  <a:lnTo>
                    <a:pt x="114" y="112"/>
                  </a:lnTo>
                  <a:lnTo>
                    <a:pt x="114" y="112"/>
                  </a:lnTo>
                  <a:lnTo>
                    <a:pt x="110" y="112"/>
                  </a:lnTo>
                  <a:lnTo>
                    <a:pt x="108" y="112"/>
                  </a:lnTo>
                  <a:lnTo>
                    <a:pt x="108" y="116"/>
                  </a:lnTo>
                  <a:lnTo>
                    <a:pt x="108" y="118"/>
                  </a:lnTo>
                  <a:lnTo>
                    <a:pt x="108" y="118"/>
                  </a:lnTo>
                  <a:close/>
                  <a:moveTo>
                    <a:pt x="56" y="120"/>
                  </a:moveTo>
                  <a:lnTo>
                    <a:pt x="56" y="120"/>
                  </a:lnTo>
                  <a:lnTo>
                    <a:pt x="60" y="120"/>
                  </a:lnTo>
                  <a:lnTo>
                    <a:pt x="60" y="116"/>
                  </a:lnTo>
                  <a:lnTo>
                    <a:pt x="60" y="114"/>
                  </a:lnTo>
                  <a:lnTo>
                    <a:pt x="58" y="112"/>
                  </a:lnTo>
                  <a:lnTo>
                    <a:pt x="58" y="112"/>
                  </a:lnTo>
                  <a:lnTo>
                    <a:pt x="58" y="116"/>
                  </a:lnTo>
                  <a:lnTo>
                    <a:pt x="56" y="120"/>
                  </a:lnTo>
                  <a:lnTo>
                    <a:pt x="56" y="120"/>
                  </a:lnTo>
                  <a:close/>
                  <a:moveTo>
                    <a:pt x="66" y="118"/>
                  </a:moveTo>
                  <a:lnTo>
                    <a:pt x="66" y="118"/>
                  </a:lnTo>
                  <a:lnTo>
                    <a:pt x="70" y="118"/>
                  </a:lnTo>
                  <a:lnTo>
                    <a:pt x="74" y="116"/>
                  </a:lnTo>
                  <a:lnTo>
                    <a:pt x="74" y="116"/>
                  </a:lnTo>
                  <a:lnTo>
                    <a:pt x="70" y="114"/>
                  </a:lnTo>
                  <a:lnTo>
                    <a:pt x="66" y="114"/>
                  </a:lnTo>
                  <a:lnTo>
                    <a:pt x="66" y="114"/>
                  </a:lnTo>
                  <a:lnTo>
                    <a:pt x="66" y="118"/>
                  </a:lnTo>
                  <a:lnTo>
                    <a:pt x="66" y="118"/>
                  </a:lnTo>
                  <a:close/>
                  <a:moveTo>
                    <a:pt x="154" y="122"/>
                  </a:moveTo>
                  <a:lnTo>
                    <a:pt x="154" y="122"/>
                  </a:lnTo>
                  <a:lnTo>
                    <a:pt x="152" y="122"/>
                  </a:lnTo>
                  <a:lnTo>
                    <a:pt x="150" y="122"/>
                  </a:lnTo>
                  <a:lnTo>
                    <a:pt x="150" y="122"/>
                  </a:lnTo>
                  <a:lnTo>
                    <a:pt x="150" y="126"/>
                  </a:lnTo>
                  <a:lnTo>
                    <a:pt x="150" y="126"/>
                  </a:lnTo>
                  <a:lnTo>
                    <a:pt x="152" y="128"/>
                  </a:lnTo>
                  <a:lnTo>
                    <a:pt x="152" y="126"/>
                  </a:lnTo>
                  <a:lnTo>
                    <a:pt x="154" y="126"/>
                  </a:lnTo>
                  <a:lnTo>
                    <a:pt x="156" y="126"/>
                  </a:lnTo>
                  <a:lnTo>
                    <a:pt x="156" y="126"/>
                  </a:lnTo>
                  <a:lnTo>
                    <a:pt x="152" y="128"/>
                  </a:lnTo>
                  <a:lnTo>
                    <a:pt x="152" y="132"/>
                  </a:lnTo>
                  <a:lnTo>
                    <a:pt x="152" y="132"/>
                  </a:lnTo>
                  <a:lnTo>
                    <a:pt x="156" y="132"/>
                  </a:lnTo>
                  <a:lnTo>
                    <a:pt x="156" y="132"/>
                  </a:lnTo>
                  <a:lnTo>
                    <a:pt x="158" y="128"/>
                  </a:lnTo>
                  <a:lnTo>
                    <a:pt x="158" y="128"/>
                  </a:lnTo>
                  <a:lnTo>
                    <a:pt x="160" y="126"/>
                  </a:lnTo>
                  <a:lnTo>
                    <a:pt x="162" y="124"/>
                  </a:lnTo>
                  <a:lnTo>
                    <a:pt x="162" y="118"/>
                  </a:lnTo>
                  <a:lnTo>
                    <a:pt x="162" y="118"/>
                  </a:lnTo>
                  <a:lnTo>
                    <a:pt x="156" y="120"/>
                  </a:lnTo>
                  <a:lnTo>
                    <a:pt x="154" y="122"/>
                  </a:lnTo>
                  <a:lnTo>
                    <a:pt x="154" y="122"/>
                  </a:lnTo>
                  <a:close/>
                  <a:moveTo>
                    <a:pt x="132" y="122"/>
                  </a:moveTo>
                  <a:lnTo>
                    <a:pt x="132" y="122"/>
                  </a:lnTo>
                  <a:lnTo>
                    <a:pt x="134" y="124"/>
                  </a:lnTo>
                  <a:lnTo>
                    <a:pt x="134" y="126"/>
                  </a:lnTo>
                  <a:lnTo>
                    <a:pt x="134" y="126"/>
                  </a:lnTo>
                  <a:lnTo>
                    <a:pt x="142" y="128"/>
                  </a:lnTo>
                  <a:lnTo>
                    <a:pt x="144" y="126"/>
                  </a:lnTo>
                  <a:lnTo>
                    <a:pt x="144" y="122"/>
                  </a:lnTo>
                  <a:lnTo>
                    <a:pt x="144" y="122"/>
                  </a:lnTo>
                  <a:lnTo>
                    <a:pt x="138" y="122"/>
                  </a:lnTo>
                  <a:lnTo>
                    <a:pt x="132" y="122"/>
                  </a:lnTo>
                  <a:lnTo>
                    <a:pt x="132" y="122"/>
                  </a:lnTo>
                  <a:close/>
                  <a:moveTo>
                    <a:pt x="72" y="130"/>
                  </a:moveTo>
                  <a:lnTo>
                    <a:pt x="72" y="130"/>
                  </a:lnTo>
                  <a:lnTo>
                    <a:pt x="72" y="132"/>
                  </a:lnTo>
                  <a:lnTo>
                    <a:pt x="72" y="132"/>
                  </a:lnTo>
                  <a:lnTo>
                    <a:pt x="76" y="132"/>
                  </a:lnTo>
                  <a:lnTo>
                    <a:pt x="76" y="132"/>
                  </a:lnTo>
                  <a:lnTo>
                    <a:pt x="76" y="130"/>
                  </a:lnTo>
                  <a:lnTo>
                    <a:pt x="74" y="128"/>
                  </a:lnTo>
                  <a:lnTo>
                    <a:pt x="72" y="130"/>
                  </a:lnTo>
                  <a:lnTo>
                    <a:pt x="72" y="130"/>
                  </a:lnTo>
                  <a:close/>
                  <a:moveTo>
                    <a:pt x="52" y="134"/>
                  </a:moveTo>
                  <a:lnTo>
                    <a:pt x="52" y="134"/>
                  </a:lnTo>
                  <a:lnTo>
                    <a:pt x="52" y="136"/>
                  </a:lnTo>
                  <a:lnTo>
                    <a:pt x="56" y="136"/>
                  </a:lnTo>
                  <a:lnTo>
                    <a:pt x="58" y="134"/>
                  </a:lnTo>
                  <a:lnTo>
                    <a:pt x="58" y="132"/>
                  </a:lnTo>
                  <a:lnTo>
                    <a:pt x="58" y="132"/>
                  </a:lnTo>
                  <a:lnTo>
                    <a:pt x="54" y="132"/>
                  </a:lnTo>
                  <a:lnTo>
                    <a:pt x="52" y="134"/>
                  </a:lnTo>
                  <a:lnTo>
                    <a:pt x="52" y="134"/>
                  </a:lnTo>
                  <a:close/>
                  <a:moveTo>
                    <a:pt x="160" y="138"/>
                  </a:moveTo>
                  <a:lnTo>
                    <a:pt x="160" y="138"/>
                  </a:lnTo>
                  <a:lnTo>
                    <a:pt x="162" y="142"/>
                  </a:lnTo>
                  <a:lnTo>
                    <a:pt x="162" y="142"/>
                  </a:lnTo>
                  <a:lnTo>
                    <a:pt x="164" y="142"/>
                  </a:lnTo>
                  <a:lnTo>
                    <a:pt x="166" y="138"/>
                  </a:lnTo>
                  <a:lnTo>
                    <a:pt x="166" y="138"/>
                  </a:lnTo>
                  <a:lnTo>
                    <a:pt x="160" y="138"/>
                  </a:lnTo>
                  <a:lnTo>
                    <a:pt x="160" y="138"/>
                  </a:lnTo>
                  <a:close/>
                  <a:moveTo>
                    <a:pt x="28" y="142"/>
                  </a:moveTo>
                  <a:lnTo>
                    <a:pt x="28" y="142"/>
                  </a:lnTo>
                  <a:lnTo>
                    <a:pt x="30" y="144"/>
                  </a:lnTo>
                  <a:lnTo>
                    <a:pt x="32" y="142"/>
                  </a:lnTo>
                  <a:lnTo>
                    <a:pt x="36" y="142"/>
                  </a:lnTo>
                  <a:lnTo>
                    <a:pt x="36" y="142"/>
                  </a:lnTo>
                  <a:lnTo>
                    <a:pt x="34" y="138"/>
                  </a:lnTo>
                  <a:lnTo>
                    <a:pt x="32" y="138"/>
                  </a:lnTo>
                  <a:lnTo>
                    <a:pt x="28" y="140"/>
                  </a:lnTo>
                  <a:lnTo>
                    <a:pt x="28" y="142"/>
                  </a:lnTo>
                  <a:lnTo>
                    <a:pt x="28" y="142"/>
                  </a:lnTo>
                  <a:close/>
                  <a:moveTo>
                    <a:pt x="126" y="146"/>
                  </a:moveTo>
                  <a:lnTo>
                    <a:pt x="126" y="146"/>
                  </a:lnTo>
                  <a:lnTo>
                    <a:pt x="124" y="144"/>
                  </a:lnTo>
                  <a:lnTo>
                    <a:pt x="124" y="144"/>
                  </a:lnTo>
                  <a:lnTo>
                    <a:pt x="120" y="144"/>
                  </a:lnTo>
                  <a:lnTo>
                    <a:pt x="120" y="144"/>
                  </a:lnTo>
                  <a:lnTo>
                    <a:pt x="120" y="148"/>
                  </a:lnTo>
                  <a:lnTo>
                    <a:pt x="122" y="150"/>
                  </a:lnTo>
                  <a:lnTo>
                    <a:pt x="124" y="148"/>
                  </a:lnTo>
                  <a:lnTo>
                    <a:pt x="126" y="146"/>
                  </a:lnTo>
                  <a:lnTo>
                    <a:pt x="126" y="146"/>
                  </a:lnTo>
                  <a:close/>
                  <a:moveTo>
                    <a:pt x="130" y="152"/>
                  </a:moveTo>
                  <a:lnTo>
                    <a:pt x="130" y="152"/>
                  </a:lnTo>
                  <a:lnTo>
                    <a:pt x="132" y="152"/>
                  </a:lnTo>
                  <a:lnTo>
                    <a:pt x="132" y="152"/>
                  </a:lnTo>
                  <a:lnTo>
                    <a:pt x="132" y="152"/>
                  </a:lnTo>
                  <a:lnTo>
                    <a:pt x="134" y="150"/>
                  </a:lnTo>
                  <a:lnTo>
                    <a:pt x="136" y="148"/>
                  </a:lnTo>
                  <a:lnTo>
                    <a:pt x="136" y="148"/>
                  </a:lnTo>
                  <a:lnTo>
                    <a:pt x="134" y="146"/>
                  </a:lnTo>
                  <a:lnTo>
                    <a:pt x="132" y="146"/>
                  </a:lnTo>
                  <a:lnTo>
                    <a:pt x="130" y="148"/>
                  </a:lnTo>
                  <a:lnTo>
                    <a:pt x="130" y="152"/>
                  </a:lnTo>
                  <a:lnTo>
                    <a:pt x="130" y="152"/>
                  </a:lnTo>
                  <a:close/>
                  <a:moveTo>
                    <a:pt x="72" y="152"/>
                  </a:moveTo>
                  <a:lnTo>
                    <a:pt x="72" y="152"/>
                  </a:lnTo>
                  <a:lnTo>
                    <a:pt x="74" y="154"/>
                  </a:lnTo>
                  <a:lnTo>
                    <a:pt x="78" y="152"/>
                  </a:lnTo>
                  <a:lnTo>
                    <a:pt x="84" y="150"/>
                  </a:lnTo>
                  <a:lnTo>
                    <a:pt x="84" y="150"/>
                  </a:lnTo>
                  <a:lnTo>
                    <a:pt x="84" y="148"/>
                  </a:lnTo>
                  <a:lnTo>
                    <a:pt x="82" y="148"/>
                  </a:lnTo>
                  <a:lnTo>
                    <a:pt x="78" y="148"/>
                  </a:lnTo>
                  <a:lnTo>
                    <a:pt x="74" y="148"/>
                  </a:lnTo>
                  <a:lnTo>
                    <a:pt x="72" y="152"/>
                  </a:lnTo>
                  <a:lnTo>
                    <a:pt x="72" y="152"/>
                  </a:lnTo>
                  <a:close/>
                  <a:moveTo>
                    <a:pt x="142" y="160"/>
                  </a:moveTo>
                  <a:lnTo>
                    <a:pt x="142" y="160"/>
                  </a:lnTo>
                  <a:lnTo>
                    <a:pt x="146" y="160"/>
                  </a:lnTo>
                  <a:lnTo>
                    <a:pt x="148" y="160"/>
                  </a:lnTo>
                  <a:lnTo>
                    <a:pt x="150" y="160"/>
                  </a:lnTo>
                  <a:lnTo>
                    <a:pt x="150" y="160"/>
                  </a:lnTo>
                  <a:lnTo>
                    <a:pt x="150" y="156"/>
                  </a:lnTo>
                  <a:lnTo>
                    <a:pt x="146" y="154"/>
                  </a:lnTo>
                  <a:lnTo>
                    <a:pt x="142" y="156"/>
                  </a:lnTo>
                  <a:lnTo>
                    <a:pt x="142" y="160"/>
                  </a:lnTo>
                  <a:lnTo>
                    <a:pt x="142" y="160"/>
                  </a:lnTo>
                  <a:close/>
                  <a:moveTo>
                    <a:pt x="190" y="156"/>
                  </a:moveTo>
                  <a:lnTo>
                    <a:pt x="190" y="156"/>
                  </a:lnTo>
                  <a:lnTo>
                    <a:pt x="184" y="156"/>
                  </a:lnTo>
                  <a:lnTo>
                    <a:pt x="184" y="156"/>
                  </a:lnTo>
                  <a:lnTo>
                    <a:pt x="184" y="158"/>
                  </a:lnTo>
                  <a:lnTo>
                    <a:pt x="186" y="158"/>
                  </a:lnTo>
                  <a:lnTo>
                    <a:pt x="188" y="158"/>
                  </a:lnTo>
                  <a:lnTo>
                    <a:pt x="190" y="156"/>
                  </a:lnTo>
                  <a:lnTo>
                    <a:pt x="190" y="156"/>
                  </a:lnTo>
                  <a:close/>
                  <a:moveTo>
                    <a:pt x="166" y="166"/>
                  </a:moveTo>
                  <a:lnTo>
                    <a:pt x="166" y="166"/>
                  </a:lnTo>
                  <a:lnTo>
                    <a:pt x="162" y="158"/>
                  </a:lnTo>
                  <a:lnTo>
                    <a:pt x="162" y="158"/>
                  </a:lnTo>
                  <a:lnTo>
                    <a:pt x="158" y="158"/>
                  </a:lnTo>
                  <a:lnTo>
                    <a:pt x="158" y="158"/>
                  </a:lnTo>
                  <a:lnTo>
                    <a:pt x="160" y="164"/>
                  </a:lnTo>
                  <a:lnTo>
                    <a:pt x="162" y="168"/>
                  </a:lnTo>
                  <a:lnTo>
                    <a:pt x="166" y="166"/>
                  </a:lnTo>
                  <a:lnTo>
                    <a:pt x="166" y="166"/>
                  </a:lnTo>
                  <a:close/>
                  <a:moveTo>
                    <a:pt x="178" y="162"/>
                  </a:moveTo>
                  <a:lnTo>
                    <a:pt x="178" y="162"/>
                  </a:lnTo>
                  <a:lnTo>
                    <a:pt x="178" y="162"/>
                  </a:lnTo>
                  <a:lnTo>
                    <a:pt x="176" y="162"/>
                  </a:lnTo>
                  <a:lnTo>
                    <a:pt x="172" y="160"/>
                  </a:lnTo>
                  <a:lnTo>
                    <a:pt x="172" y="160"/>
                  </a:lnTo>
                  <a:lnTo>
                    <a:pt x="172" y="164"/>
                  </a:lnTo>
                  <a:lnTo>
                    <a:pt x="174" y="166"/>
                  </a:lnTo>
                  <a:lnTo>
                    <a:pt x="178" y="166"/>
                  </a:lnTo>
                  <a:lnTo>
                    <a:pt x="178" y="162"/>
                  </a:lnTo>
                  <a:lnTo>
                    <a:pt x="178" y="162"/>
                  </a:lnTo>
                  <a:close/>
                  <a:moveTo>
                    <a:pt x="78" y="166"/>
                  </a:moveTo>
                  <a:lnTo>
                    <a:pt x="78" y="166"/>
                  </a:lnTo>
                  <a:lnTo>
                    <a:pt x="76" y="164"/>
                  </a:lnTo>
                  <a:lnTo>
                    <a:pt x="74" y="162"/>
                  </a:lnTo>
                  <a:lnTo>
                    <a:pt x="74" y="162"/>
                  </a:lnTo>
                  <a:lnTo>
                    <a:pt x="74" y="166"/>
                  </a:lnTo>
                  <a:lnTo>
                    <a:pt x="74" y="166"/>
                  </a:lnTo>
                  <a:lnTo>
                    <a:pt x="78" y="166"/>
                  </a:lnTo>
                  <a:lnTo>
                    <a:pt x="78" y="166"/>
                  </a:lnTo>
                  <a:close/>
                </a:path>
              </a:pathLst>
            </a:custGeom>
            <a:solidFill>
              <a:srgbClr val="968C6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5" name="Freeform 783"/>
            <p:cNvSpPr>
              <a:spLocks noEditPoints="1"/>
            </p:cNvSpPr>
            <p:nvPr/>
          </p:nvSpPr>
          <p:spPr bwMode="auto">
            <a:xfrm>
              <a:off x="5804352" y="3813521"/>
              <a:ext cx="1296143" cy="1415055"/>
            </a:xfrm>
            <a:custGeom>
              <a:avLst/>
              <a:gdLst>
                <a:gd name="T0" fmla="*/ 144 w 218"/>
                <a:gd name="T1" fmla="*/ 22 h 238"/>
                <a:gd name="T2" fmla="*/ 124 w 218"/>
                <a:gd name="T3" fmla="*/ 40 h 238"/>
                <a:gd name="T4" fmla="*/ 146 w 218"/>
                <a:gd name="T5" fmla="*/ 36 h 238"/>
                <a:gd name="T6" fmla="*/ 164 w 218"/>
                <a:gd name="T7" fmla="*/ 36 h 238"/>
                <a:gd name="T8" fmla="*/ 152 w 218"/>
                <a:gd name="T9" fmla="*/ 54 h 238"/>
                <a:gd name="T10" fmla="*/ 186 w 218"/>
                <a:gd name="T11" fmla="*/ 42 h 238"/>
                <a:gd name="T12" fmla="*/ 186 w 218"/>
                <a:gd name="T13" fmla="*/ 66 h 238"/>
                <a:gd name="T14" fmla="*/ 194 w 218"/>
                <a:gd name="T15" fmla="*/ 76 h 238"/>
                <a:gd name="T16" fmla="*/ 204 w 218"/>
                <a:gd name="T17" fmla="*/ 108 h 238"/>
                <a:gd name="T18" fmla="*/ 218 w 218"/>
                <a:gd name="T19" fmla="*/ 126 h 238"/>
                <a:gd name="T20" fmla="*/ 204 w 218"/>
                <a:gd name="T21" fmla="*/ 146 h 238"/>
                <a:gd name="T22" fmla="*/ 196 w 218"/>
                <a:gd name="T23" fmla="*/ 154 h 238"/>
                <a:gd name="T24" fmla="*/ 160 w 218"/>
                <a:gd name="T25" fmla="*/ 174 h 238"/>
                <a:gd name="T26" fmla="*/ 154 w 218"/>
                <a:gd name="T27" fmla="*/ 180 h 238"/>
                <a:gd name="T28" fmla="*/ 130 w 218"/>
                <a:gd name="T29" fmla="*/ 176 h 238"/>
                <a:gd name="T30" fmla="*/ 112 w 218"/>
                <a:gd name="T31" fmla="*/ 204 h 238"/>
                <a:gd name="T32" fmla="*/ 48 w 218"/>
                <a:gd name="T33" fmla="*/ 238 h 238"/>
                <a:gd name="T34" fmla="*/ 100 w 218"/>
                <a:gd name="T35" fmla="*/ 184 h 238"/>
                <a:gd name="T36" fmla="*/ 60 w 218"/>
                <a:gd name="T37" fmla="*/ 182 h 238"/>
                <a:gd name="T38" fmla="*/ 56 w 218"/>
                <a:gd name="T39" fmla="*/ 156 h 238"/>
                <a:gd name="T40" fmla="*/ 48 w 218"/>
                <a:gd name="T41" fmla="*/ 160 h 238"/>
                <a:gd name="T42" fmla="*/ 4 w 218"/>
                <a:gd name="T43" fmla="*/ 154 h 238"/>
                <a:gd name="T44" fmla="*/ 16 w 218"/>
                <a:gd name="T45" fmla="*/ 134 h 238"/>
                <a:gd name="T46" fmla="*/ 20 w 218"/>
                <a:gd name="T47" fmla="*/ 124 h 238"/>
                <a:gd name="T48" fmla="*/ 50 w 218"/>
                <a:gd name="T49" fmla="*/ 122 h 238"/>
                <a:gd name="T50" fmla="*/ 18 w 218"/>
                <a:gd name="T51" fmla="*/ 114 h 238"/>
                <a:gd name="T52" fmla="*/ 40 w 218"/>
                <a:gd name="T53" fmla="*/ 102 h 238"/>
                <a:gd name="T54" fmla="*/ 20 w 218"/>
                <a:gd name="T55" fmla="*/ 94 h 238"/>
                <a:gd name="T56" fmla="*/ 48 w 218"/>
                <a:gd name="T57" fmla="*/ 74 h 238"/>
                <a:gd name="T58" fmla="*/ 54 w 218"/>
                <a:gd name="T59" fmla="*/ 40 h 238"/>
                <a:gd name="T60" fmla="*/ 68 w 218"/>
                <a:gd name="T61" fmla="*/ 30 h 238"/>
                <a:gd name="T62" fmla="*/ 66 w 218"/>
                <a:gd name="T63" fmla="*/ 14 h 238"/>
                <a:gd name="T64" fmla="*/ 100 w 218"/>
                <a:gd name="T65" fmla="*/ 24 h 238"/>
                <a:gd name="T66" fmla="*/ 100 w 218"/>
                <a:gd name="T67" fmla="*/ 10 h 238"/>
                <a:gd name="T68" fmla="*/ 124 w 218"/>
                <a:gd name="T69" fmla="*/ 8 h 238"/>
                <a:gd name="T70" fmla="*/ 120 w 218"/>
                <a:gd name="T71" fmla="*/ 10 h 238"/>
                <a:gd name="T72" fmla="*/ 132 w 218"/>
                <a:gd name="T73" fmla="*/ 20 h 238"/>
                <a:gd name="T74" fmla="*/ 152 w 218"/>
                <a:gd name="T75" fmla="*/ 14 h 238"/>
                <a:gd name="T76" fmla="*/ 80 w 218"/>
                <a:gd name="T77" fmla="*/ 28 h 238"/>
                <a:gd name="T78" fmla="*/ 96 w 218"/>
                <a:gd name="T79" fmla="*/ 28 h 238"/>
                <a:gd name="T80" fmla="*/ 136 w 218"/>
                <a:gd name="T81" fmla="*/ 28 h 238"/>
                <a:gd name="T82" fmla="*/ 98 w 218"/>
                <a:gd name="T83" fmla="*/ 38 h 238"/>
                <a:gd name="T84" fmla="*/ 76 w 218"/>
                <a:gd name="T85" fmla="*/ 60 h 238"/>
                <a:gd name="T86" fmla="*/ 172 w 218"/>
                <a:gd name="T87" fmla="*/ 62 h 238"/>
                <a:gd name="T88" fmla="*/ 150 w 218"/>
                <a:gd name="T89" fmla="*/ 64 h 238"/>
                <a:gd name="T90" fmla="*/ 172 w 218"/>
                <a:gd name="T91" fmla="*/ 72 h 238"/>
                <a:gd name="T92" fmla="*/ 34 w 218"/>
                <a:gd name="T93" fmla="*/ 88 h 238"/>
                <a:gd name="T94" fmla="*/ 120 w 218"/>
                <a:gd name="T95" fmla="*/ 96 h 238"/>
                <a:gd name="T96" fmla="*/ 166 w 218"/>
                <a:gd name="T97" fmla="*/ 94 h 238"/>
                <a:gd name="T98" fmla="*/ 84 w 218"/>
                <a:gd name="T99" fmla="*/ 112 h 238"/>
                <a:gd name="T100" fmla="*/ 108 w 218"/>
                <a:gd name="T101" fmla="*/ 118 h 238"/>
                <a:gd name="T102" fmla="*/ 60 w 218"/>
                <a:gd name="T103" fmla="*/ 114 h 238"/>
                <a:gd name="T104" fmla="*/ 150 w 218"/>
                <a:gd name="T105" fmla="*/ 122 h 238"/>
                <a:gd name="T106" fmla="*/ 162 w 218"/>
                <a:gd name="T107" fmla="*/ 118 h 238"/>
                <a:gd name="T108" fmla="*/ 72 w 218"/>
                <a:gd name="T109" fmla="*/ 132 h 238"/>
                <a:gd name="T110" fmla="*/ 162 w 218"/>
                <a:gd name="T111" fmla="*/ 142 h 238"/>
                <a:gd name="T112" fmla="*/ 126 w 218"/>
                <a:gd name="T113" fmla="*/ 146 h 238"/>
                <a:gd name="T114" fmla="*/ 132 w 218"/>
                <a:gd name="T115" fmla="*/ 146 h 238"/>
                <a:gd name="T116" fmla="*/ 148 w 218"/>
                <a:gd name="T117" fmla="*/ 160 h 238"/>
                <a:gd name="T118" fmla="*/ 162 w 218"/>
                <a:gd name="T119" fmla="*/ 158 h 238"/>
                <a:gd name="T120" fmla="*/ 78 w 218"/>
                <a:gd name="T121" fmla="*/ 166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18" h="238">
                  <a:moveTo>
                    <a:pt x="152" y="14"/>
                  </a:moveTo>
                  <a:lnTo>
                    <a:pt x="152" y="14"/>
                  </a:lnTo>
                  <a:lnTo>
                    <a:pt x="152" y="16"/>
                  </a:lnTo>
                  <a:lnTo>
                    <a:pt x="150" y="16"/>
                  </a:lnTo>
                  <a:lnTo>
                    <a:pt x="148" y="16"/>
                  </a:lnTo>
                  <a:lnTo>
                    <a:pt x="148" y="16"/>
                  </a:lnTo>
                  <a:lnTo>
                    <a:pt x="148" y="16"/>
                  </a:lnTo>
                  <a:lnTo>
                    <a:pt x="148" y="18"/>
                  </a:lnTo>
                  <a:lnTo>
                    <a:pt x="150" y="20"/>
                  </a:lnTo>
                  <a:lnTo>
                    <a:pt x="156" y="24"/>
                  </a:lnTo>
                  <a:lnTo>
                    <a:pt x="156" y="24"/>
                  </a:lnTo>
                  <a:lnTo>
                    <a:pt x="156" y="26"/>
                  </a:lnTo>
                  <a:lnTo>
                    <a:pt x="154" y="28"/>
                  </a:lnTo>
                  <a:lnTo>
                    <a:pt x="154" y="28"/>
                  </a:lnTo>
                  <a:lnTo>
                    <a:pt x="150" y="26"/>
                  </a:lnTo>
                  <a:lnTo>
                    <a:pt x="150" y="24"/>
                  </a:lnTo>
                  <a:lnTo>
                    <a:pt x="148" y="22"/>
                  </a:lnTo>
                  <a:lnTo>
                    <a:pt x="144" y="22"/>
                  </a:lnTo>
                  <a:lnTo>
                    <a:pt x="144" y="22"/>
                  </a:lnTo>
                  <a:lnTo>
                    <a:pt x="144" y="20"/>
                  </a:lnTo>
                  <a:lnTo>
                    <a:pt x="142" y="18"/>
                  </a:lnTo>
                  <a:lnTo>
                    <a:pt x="142" y="18"/>
                  </a:lnTo>
                  <a:lnTo>
                    <a:pt x="140" y="18"/>
                  </a:lnTo>
                  <a:lnTo>
                    <a:pt x="138" y="20"/>
                  </a:lnTo>
                  <a:lnTo>
                    <a:pt x="138" y="24"/>
                  </a:lnTo>
                  <a:lnTo>
                    <a:pt x="138" y="24"/>
                  </a:lnTo>
                  <a:lnTo>
                    <a:pt x="142" y="28"/>
                  </a:lnTo>
                  <a:lnTo>
                    <a:pt x="148" y="30"/>
                  </a:lnTo>
                  <a:lnTo>
                    <a:pt x="148" y="30"/>
                  </a:lnTo>
                  <a:lnTo>
                    <a:pt x="146" y="32"/>
                  </a:lnTo>
                  <a:lnTo>
                    <a:pt x="146" y="32"/>
                  </a:lnTo>
                  <a:lnTo>
                    <a:pt x="140" y="32"/>
                  </a:lnTo>
                  <a:lnTo>
                    <a:pt x="140" y="32"/>
                  </a:lnTo>
                  <a:lnTo>
                    <a:pt x="138" y="36"/>
                  </a:lnTo>
                  <a:lnTo>
                    <a:pt x="136" y="38"/>
                  </a:lnTo>
                  <a:lnTo>
                    <a:pt x="136" y="38"/>
                  </a:lnTo>
                  <a:lnTo>
                    <a:pt x="128" y="40"/>
                  </a:lnTo>
                  <a:lnTo>
                    <a:pt x="124" y="40"/>
                  </a:lnTo>
                  <a:lnTo>
                    <a:pt x="120" y="38"/>
                  </a:lnTo>
                  <a:lnTo>
                    <a:pt x="120" y="38"/>
                  </a:lnTo>
                  <a:lnTo>
                    <a:pt x="118" y="40"/>
                  </a:lnTo>
                  <a:lnTo>
                    <a:pt x="118" y="42"/>
                  </a:lnTo>
                  <a:lnTo>
                    <a:pt x="120" y="42"/>
                  </a:lnTo>
                  <a:lnTo>
                    <a:pt x="124" y="42"/>
                  </a:lnTo>
                  <a:lnTo>
                    <a:pt x="124" y="42"/>
                  </a:lnTo>
                  <a:lnTo>
                    <a:pt x="124" y="46"/>
                  </a:lnTo>
                  <a:lnTo>
                    <a:pt x="126" y="48"/>
                  </a:lnTo>
                  <a:lnTo>
                    <a:pt x="126" y="48"/>
                  </a:lnTo>
                  <a:lnTo>
                    <a:pt x="130" y="46"/>
                  </a:lnTo>
                  <a:lnTo>
                    <a:pt x="130" y="42"/>
                  </a:lnTo>
                  <a:lnTo>
                    <a:pt x="130" y="42"/>
                  </a:lnTo>
                  <a:lnTo>
                    <a:pt x="134" y="44"/>
                  </a:lnTo>
                  <a:lnTo>
                    <a:pt x="138" y="42"/>
                  </a:lnTo>
                  <a:lnTo>
                    <a:pt x="146" y="40"/>
                  </a:lnTo>
                  <a:lnTo>
                    <a:pt x="146" y="40"/>
                  </a:lnTo>
                  <a:lnTo>
                    <a:pt x="146" y="38"/>
                  </a:lnTo>
                  <a:lnTo>
                    <a:pt x="146" y="36"/>
                  </a:lnTo>
                  <a:lnTo>
                    <a:pt x="146" y="36"/>
                  </a:lnTo>
                  <a:lnTo>
                    <a:pt x="148" y="34"/>
                  </a:lnTo>
                  <a:lnTo>
                    <a:pt x="148" y="32"/>
                  </a:lnTo>
                  <a:lnTo>
                    <a:pt x="148" y="32"/>
                  </a:lnTo>
                  <a:lnTo>
                    <a:pt x="152" y="32"/>
                  </a:lnTo>
                  <a:lnTo>
                    <a:pt x="154" y="30"/>
                  </a:lnTo>
                  <a:lnTo>
                    <a:pt x="156" y="30"/>
                  </a:lnTo>
                  <a:lnTo>
                    <a:pt x="158" y="30"/>
                  </a:lnTo>
                  <a:lnTo>
                    <a:pt x="158" y="30"/>
                  </a:lnTo>
                  <a:lnTo>
                    <a:pt x="160" y="28"/>
                  </a:lnTo>
                  <a:lnTo>
                    <a:pt x="162" y="26"/>
                  </a:lnTo>
                  <a:lnTo>
                    <a:pt x="162" y="26"/>
                  </a:lnTo>
                  <a:lnTo>
                    <a:pt x="166" y="28"/>
                  </a:lnTo>
                  <a:lnTo>
                    <a:pt x="168" y="30"/>
                  </a:lnTo>
                  <a:lnTo>
                    <a:pt x="168" y="30"/>
                  </a:lnTo>
                  <a:lnTo>
                    <a:pt x="168" y="32"/>
                  </a:lnTo>
                  <a:lnTo>
                    <a:pt x="166" y="34"/>
                  </a:lnTo>
                  <a:lnTo>
                    <a:pt x="164" y="36"/>
                  </a:lnTo>
                  <a:lnTo>
                    <a:pt x="164" y="36"/>
                  </a:lnTo>
                  <a:lnTo>
                    <a:pt x="164" y="38"/>
                  </a:lnTo>
                  <a:lnTo>
                    <a:pt x="164" y="38"/>
                  </a:lnTo>
                  <a:lnTo>
                    <a:pt x="166" y="40"/>
                  </a:lnTo>
                  <a:lnTo>
                    <a:pt x="166" y="42"/>
                  </a:lnTo>
                  <a:lnTo>
                    <a:pt x="166" y="42"/>
                  </a:lnTo>
                  <a:lnTo>
                    <a:pt x="164" y="44"/>
                  </a:lnTo>
                  <a:lnTo>
                    <a:pt x="162" y="46"/>
                  </a:lnTo>
                  <a:lnTo>
                    <a:pt x="162" y="46"/>
                  </a:lnTo>
                  <a:lnTo>
                    <a:pt x="160" y="46"/>
                  </a:lnTo>
                  <a:lnTo>
                    <a:pt x="160" y="44"/>
                  </a:lnTo>
                  <a:lnTo>
                    <a:pt x="158" y="44"/>
                  </a:lnTo>
                  <a:lnTo>
                    <a:pt x="158" y="44"/>
                  </a:lnTo>
                  <a:lnTo>
                    <a:pt x="158" y="44"/>
                  </a:lnTo>
                  <a:lnTo>
                    <a:pt x="156" y="46"/>
                  </a:lnTo>
                  <a:lnTo>
                    <a:pt x="156" y="48"/>
                  </a:lnTo>
                  <a:lnTo>
                    <a:pt x="158" y="50"/>
                  </a:lnTo>
                  <a:lnTo>
                    <a:pt x="158" y="52"/>
                  </a:lnTo>
                  <a:lnTo>
                    <a:pt x="158" y="52"/>
                  </a:lnTo>
                  <a:lnTo>
                    <a:pt x="152" y="54"/>
                  </a:lnTo>
                  <a:lnTo>
                    <a:pt x="152" y="54"/>
                  </a:lnTo>
                  <a:lnTo>
                    <a:pt x="154" y="58"/>
                  </a:lnTo>
                  <a:lnTo>
                    <a:pt x="158" y="60"/>
                  </a:lnTo>
                  <a:lnTo>
                    <a:pt x="162" y="60"/>
                  </a:lnTo>
                  <a:lnTo>
                    <a:pt x="166" y="58"/>
                  </a:lnTo>
                  <a:lnTo>
                    <a:pt x="166" y="58"/>
                  </a:lnTo>
                  <a:lnTo>
                    <a:pt x="164" y="56"/>
                  </a:lnTo>
                  <a:lnTo>
                    <a:pt x="162" y="54"/>
                  </a:lnTo>
                  <a:lnTo>
                    <a:pt x="162" y="54"/>
                  </a:lnTo>
                  <a:lnTo>
                    <a:pt x="164" y="50"/>
                  </a:lnTo>
                  <a:lnTo>
                    <a:pt x="166" y="48"/>
                  </a:lnTo>
                  <a:lnTo>
                    <a:pt x="174" y="44"/>
                  </a:lnTo>
                  <a:lnTo>
                    <a:pt x="174" y="44"/>
                  </a:lnTo>
                  <a:lnTo>
                    <a:pt x="174" y="44"/>
                  </a:lnTo>
                  <a:lnTo>
                    <a:pt x="174" y="40"/>
                  </a:lnTo>
                  <a:lnTo>
                    <a:pt x="174" y="40"/>
                  </a:lnTo>
                  <a:lnTo>
                    <a:pt x="180" y="42"/>
                  </a:lnTo>
                  <a:lnTo>
                    <a:pt x="184" y="42"/>
                  </a:lnTo>
                  <a:lnTo>
                    <a:pt x="186" y="42"/>
                  </a:lnTo>
                  <a:lnTo>
                    <a:pt x="186" y="42"/>
                  </a:lnTo>
                  <a:lnTo>
                    <a:pt x="186" y="44"/>
                  </a:lnTo>
                  <a:lnTo>
                    <a:pt x="182" y="46"/>
                  </a:lnTo>
                  <a:lnTo>
                    <a:pt x="180" y="46"/>
                  </a:lnTo>
                  <a:lnTo>
                    <a:pt x="176" y="46"/>
                  </a:lnTo>
                  <a:lnTo>
                    <a:pt x="176" y="46"/>
                  </a:lnTo>
                  <a:lnTo>
                    <a:pt x="174" y="48"/>
                  </a:lnTo>
                  <a:lnTo>
                    <a:pt x="176" y="50"/>
                  </a:lnTo>
                  <a:lnTo>
                    <a:pt x="178" y="54"/>
                  </a:lnTo>
                  <a:lnTo>
                    <a:pt x="178" y="54"/>
                  </a:lnTo>
                  <a:lnTo>
                    <a:pt x="180" y="54"/>
                  </a:lnTo>
                  <a:lnTo>
                    <a:pt x="182" y="52"/>
                  </a:lnTo>
                  <a:lnTo>
                    <a:pt x="184" y="50"/>
                  </a:lnTo>
                  <a:lnTo>
                    <a:pt x="186" y="50"/>
                  </a:lnTo>
                  <a:lnTo>
                    <a:pt x="186" y="50"/>
                  </a:lnTo>
                  <a:lnTo>
                    <a:pt x="186" y="58"/>
                  </a:lnTo>
                  <a:lnTo>
                    <a:pt x="186" y="62"/>
                  </a:lnTo>
                  <a:lnTo>
                    <a:pt x="186" y="66"/>
                  </a:lnTo>
                  <a:lnTo>
                    <a:pt x="186" y="66"/>
                  </a:lnTo>
                  <a:lnTo>
                    <a:pt x="192" y="64"/>
                  </a:lnTo>
                  <a:lnTo>
                    <a:pt x="196" y="62"/>
                  </a:lnTo>
                  <a:lnTo>
                    <a:pt x="196" y="62"/>
                  </a:lnTo>
                  <a:lnTo>
                    <a:pt x="198" y="58"/>
                  </a:lnTo>
                  <a:lnTo>
                    <a:pt x="200" y="56"/>
                  </a:lnTo>
                  <a:lnTo>
                    <a:pt x="202" y="56"/>
                  </a:lnTo>
                  <a:lnTo>
                    <a:pt x="202" y="56"/>
                  </a:lnTo>
                  <a:lnTo>
                    <a:pt x="204" y="58"/>
                  </a:lnTo>
                  <a:lnTo>
                    <a:pt x="202" y="60"/>
                  </a:lnTo>
                  <a:lnTo>
                    <a:pt x="200" y="62"/>
                  </a:lnTo>
                  <a:lnTo>
                    <a:pt x="198" y="62"/>
                  </a:lnTo>
                  <a:lnTo>
                    <a:pt x="198" y="62"/>
                  </a:lnTo>
                  <a:lnTo>
                    <a:pt x="198" y="66"/>
                  </a:lnTo>
                  <a:lnTo>
                    <a:pt x="196" y="68"/>
                  </a:lnTo>
                  <a:lnTo>
                    <a:pt x="192" y="72"/>
                  </a:lnTo>
                  <a:lnTo>
                    <a:pt x="192" y="72"/>
                  </a:lnTo>
                  <a:lnTo>
                    <a:pt x="194" y="74"/>
                  </a:lnTo>
                  <a:lnTo>
                    <a:pt x="194" y="76"/>
                  </a:lnTo>
                  <a:lnTo>
                    <a:pt x="194" y="76"/>
                  </a:lnTo>
                  <a:lnTo>
                    <a:pt x="196" y="76"/>
                  </a:lnTo>
                  <a:lnTo>
                    <a:pt x="200" y="76"/>
                  </a:lnTo>
                  <a:lnTo>
                    <a:pt x="200" y="76"/>
                  </a:lnTo>
                  <a:lnTo>
                    <a:pt x="198" y="80"/>
                  </a:lnTo>
                  <a:lnTo>
                    <a:pt x="196" y="82"/>
                  </a:lnTo>
                  <a:lnTo>
                    <a:pt x="196" y="84"/>
                  </a:lnTo>
                  <a:lnTo>
                    <a:pt x="198" y="88"/>
                  </a:lnTo>
                  <a:lnTo>
                    <a:pt x="198" y="88"/>
                  </a:lnTo>
                  <a:lnTo>
                    <a:pt x="194" y="92"/>
                  </a:lnTo>
                  <a:lnTo>
                    <a:pt x="194" y="92"/>
                  </a:lnTo>
                  <a:lnTo>
                    <a:pt x="196" y="96"/>
                  </a:lnTo>
                  <a:lnTo>
                    <a:pt x="200" y="98"/>
                  </a:lnTo>
                  <a:lnTo>
                    <a:pt x="200" y="98"/>
                  </a:lnTo>
                  <a:lnTo>
                    <a:pt x="202" y="98"/>
                  </a:lnTo>
                  <a:lnTo>
                    <a:pt x="206" y="96"/>
                  </a:lnTo>
                  <a:lnTo>
                    <a:pt x="206" y="96"/>
                  </a:lnTo>
                  <a:lnTo>
                    <a:pt x="200" y="104"/>
                  </a:lnTo>
                  <a:lnTo>
                    <a:pt x="200" y="104"/>
                  </a:lnTo>
                  <a:lnTo>
                    <a:pt x="204" y="108"/>
                  </a:lnTo>
                  <a:lnTo>
                    <a:pt x="206" y="112"/>
                  </a:lnTo>
                  <a:lnTo>
                    <a:pt x="206" y="112"/>
                  </a:lnTo>
                  <a:lnTo>
                    <a:pt x="210" y="110"/>
                  </a:lnTo>
                  <a:lnTo>
                    <a:pt x="212" y="108"/>
                  </a:lnTo>
                  <a:lnTo>
                    <a:pt x="214" y="110"/>
                  </a:lnTo>
                  <a:lnTo>
                    <a:pt x="214" y="110"/>
                  </a:lnTo>
                  <a:lnTo>
                    <a:pt x="214" y="114"/>
                  </a:lnTo>
                  <a:lnTo>
                    <a:pt x="212" y="114"/>
                  </a:lnTo>
                  <a:lnTo>
                    <a:pt x="210" y="116"/>
                  </a:lnTo>
                  <a:lnTo>
                    <a:pt x="210" y="116"/>
                  </a:lnTo>
                  <a:lnTo>
                    <a:pt x="210" y="116"/>
                  </a:lnTo>
                  <a:lnTo>
                    <a:pt x="210" y="118"/>
                  </a:lnTo>
                  <a:lnTo>
                    <a:pt x="212" y="120"/>
                  </a:lnTo>
                  <a:lnTo>
                    <a:pt x="214" y="122"/>
                  </a:lnTo>
                  <a:lnTo>
                    <a:pt x="214" y="124"/>
                  </a:lnTo>
                  <a:lnTo>
                    <a:pt x="214" y="124"/>
                  </a:lnTo>
                  <a:lnTo>
                    <a:pt x="218" y="124"/>
                  </a:lnTo>
                  <a:lnTo>
                    <a:pt x="218" y="126"/>
                  </a:lnTo>
                  <a:lnTo>
                    <a:pt x="218" y="126"/>
                  </a:lnTo>
                  <a:lnTo>
                    <a:pt x="218" y="128"/>
                  </a:lnTo>
                  <a:lnTo>
                    <a:pt x="216" y="128"/>
                  </a:lnTo>
                  <a:lnTo>
                    <a:pt x="214" y="128"/>
                  </a:lnTo>
                  <a:lnTo>
                    <a:pt x="214" y="128"/>
                  </a:lnTo>
                  <a:lnTo>
                    <a:pt x="214" y="128"/>
                  </a:lnTo>
                  <a:lnTo>
                    <a:pt x="212" y="134"/>
                  </a:lnTo>
                  <a:lnTo>
                    <a:pt x="212" y="138"/>
                  </a:lnTo>
                  <a:lnTo>
                    <a:pt x="212" y="138"/>
                  </a:lnTo>
                  <a:lnTo>
                    <a:pt x="214" y="140"/>
                  </a:lnTo>
                  <a:lnTo>
                    <a:pt x="214" y="140"/>
                  </a:lnTo>
                  <a:lnTo>
                    <a:pt x="212" y="142"/>
                  </a:lnTo>
                  <a:lnTo>
                    <a:pt x="212" y="148"/>
                  </a:lnTo>
                  <a:lnTo>
                    <a:pt x="212" y="148"/>
                  </a:lnTo>
                  <a:lnTo>
                    <a:pt x="208" y="148"/>
                  </a:lnTo>
                  <a:lnTo>
                    <a:pt x="208" y="146"/>
                  </a:lnTo>
                  <a:lnTo>
                    <a:pt x="206" y="146"/>
                  </a:lnTo>
                  <a:lnTo>
                    <a:pt x="204" y="146"/>
                  </a:lnTo>
                  <a:lnTo>
                    <a:pt x="204" y="146"/>
                  </a:lnTo>
                  <a:lnTo>
                    <a:pt x="204" y="146"/>
                  </a:lnTo>
                  <a:lnTo>
                    <a:pt x="204" y="148"/>
                  </a:lnTo>
                  <a:lnTo>
                    <a:pt x="206" y="150"/>
                  </a:lnTo>
                  <a:lnTo>
                    <a:pt x="204" y="152"/>
                  </a:lnTo>
                  <a:lnTo>
                    <a:pt x="204" y="152"/>
                  </a:lnTo>
                  <a:lnTo>
                    <a:pt x="202" y="150"/>
                  </a:lnTo>
                  <a:lnTo>
                    <a:pt x="202" y="150"/>
                  </a:lnTo>
                  <a:lnTo>
                    <a:pt x="200" y="148"/>
                  </a:lnTo>
                  <a:lnTo>
                    <a:pt x="200" y="148"/>
                  </a:lnTo>
                  <a:lnTo>
                    <a:pt x="194" y="148"/>
                  </a:lnTo>
                  <a:lnTo>
                    <a:pt x="190" y="146"/>
                  </a:lnTo>
                  <a:lnTo>
                    <a:pt x="186" y="146"/>
                  </a:lnTo>
                  <a:lnTo>
                    <a:pt x="184" y="150"/>
                  </a:lnTo>
                  <a:lnTo>
                    <a:pt x="184" y="150"/>
                  </a:lnTo>
                  <a:lnTo>
                    <a:pt x="184" y="150"/>
                  </a:lnTo>
                  <a:lnTo>
                    <a:pt x="184" y="152"/>
                  </a:lnTo>
                  <a:lnTo>
                    <a:pt x="186" y="154"/>
                  </a:lnTo>
                  <a:lnTo>
                    <a:pt x="186" y="154"/>
                  </a:lnTo>
                  <a:lnTo>
                    <a:pt x="196" y="154"/>
                  </a:lnTo>
                  <a:lnTo>
                    <a:pt x="196" y="154"/>
                  </a:lnTo>
                  <a:lnTo>
                    <a:pt x="200" y="158"/>
                  </a:lnTo>
                  <a:lnTo>
                    <a:pt x="206" y="160"/>
                  </a:lnTo>
                  <a:lnTo>
                    <a:pt x="206" y="160"/>
                  </a:lnTo>
                  <a:lnTo>
                    <a:pt x="204" y="160"/>
                  </a:lnTo>
                  <a:lnTo>
                    <a:pt x="202" y="160"/>
                  </a:lnTo>
                  <a:lnTo>
                    <a:pt x="202" y="160"/>
                  </a:lnTo>
                  <a:lnTo>
                    <a:pt x="194" y="168"/>
                  </a:lnTo>
                  <a:lnTo>
                    <a:pt x="190" y="170"/>
                  </a:lnTo>
                  <a:lnTo>
                    <a:pt x="182" y="170"/>
                  </a:lnTo>
                  <a:lnTo>
                    <a:pt x="182" y="170"/>
                  </a:lnTo>
                  <a:lnTo>
                    <a:pt x="180" y="172"/>
                  </a:lnTo>
                  <a:lnTo>
                    <a:pt x="180" y="172"/>
                  </a:lnTo>
                  <a:lnTo>
                    <a:pt x="178" y="174"/>
                  </a:lnTo>
                  <a:lnTo>
                    <a:pt x="176" y="174"/>
                  </a:lnTo>
                  <a:lnTo>
                    <a:pt x="176" y="174"/>
                  </a:lnTo>
                  <a:lnTo>
                    <a:pt x="168" y="172"/>
                  </a:lnTo>
                  <a:lnTo>
                    <a:pt x="164" y="172"/>
                  </a:lnTo>
                  <a:lnTo>
                    <a:pt x="160" y="174"/>
                  </a:lnTo>
                  <a:lnTo>
                    <a:pt x="160" y="174"/>
                  </a:lnTo>
                  <a:lnTo>
                    <a:pt x="174" y="180"/>
                  </a:lnTo>
                  <a:lnTo>
                    <a:pt x="174" y="180"/>
                  </a:lnTo>
                  <a:lnTo>
                    <a:pt x="178" y="178"/>
                  </a:lnTo>
                  <a:lnTo>
                    <a:pt x="180" y="178"/>
                  </a:lnTo>
                  <a:lnTo>
                    <a:pt x="180" y="178"/>
                  </a:lnTo>
                  <a:lnTo>
                    <a:pt x="182" y="180"/>
                  </a:lnTo>
                  <a:lnTo>
                    <a:pt x="182" y="184"/>
                  </a:lnTo>
                  <a:lnTo>
                    <a:pt x="182" y="184"/>
                  </a:lnTo>
                  <a:lnTo>
                    <a:pt x="184" y="186"/>
                  </a:lnTo>
                  <a:lnTo>
                    <a:pt x="186" y="188"/>
                  </a:lnTo>
                  <a:lnTo>
                    <a:pt x="186" y="190"/>
                  </a:lnTo>
                  <a:lnTo>
                    <a:pt x="186" y="190"/>
                  </a:lnTo>
                  <a:lnTo>
                    <a:pt x="180" y="190"/>
                  </a:lnTo>
                  <a:lnTo>
                    <a:pt x="176" y="188"/>
                  </a:lnTo>
                  <a:lnTo>
                    <a:pt x="172" y="186"/>
                  </a:lnTo>
                  <a:lnTo>
                    <a:pt x="168" y="188"/>
                  </a:lnTo>
                  <a:lnTo>
                    <a:pt x="168" y="188"/>
                  </a:lnTo>
                  <a:lnTo>
                    <a:pt x="160" y="184"/>
                  </a:lnTo>
                  <a:lnTo>
                    <a:pt x="154" y="180"/>
                  </a:lnTo>
                  <a:lnTo>
                    <a:pt x="154" y="180"/>
                  </a:lnTo>
                  <a:lnTo>
                    <a:pt x="148" y="182"/>
                  </a:lnTo>
                  <a:lnTo>
                    <a:pt x="144" y="184"/>
                  </a:lnTo>
                  <a:lnTo>
                    <a:pt x="144" y="184"/>
                  </a:lnTo>
                  <a:lnTo>
                    <a:pt x="142" y="182"/>
                  </a:lnTo>
                  <a:lnTo>
                    <a:pt x="142" y="180"/>
                  </a:lnTo>
                  <a:lnTo>
                    <a:pt x="144" y="174"/>
                  </a:lnTo>
                  <a:lnTo>
                    <a:pt x="144" y="174"/>
                  </a:lnTo>
                  <a:lnTo>
                    <a:pt x="142" y="174"/>
                  </a:lnTo>
                  <a:lnTo>
                    <a:pt x="140" y="172"/>
                  </a:lnTo>
                  <a:lnTo>
                    <a:pt x="140" y="172"/>
                  </a:lnTo>
                  <a:lnTo>
                    <a:pt x="138" y="172"/>
                  </a:lnTo>
                  <a:lnTo>
                    <a:pt x="138" y="174"/>
                  </a:lnTo>
                  <a:lnTo>
                    <a:pt x="138" y="176"/>
                  </a:lnTo>
                  <a:lnTo>
                    <a:pt x="138" y="178"/>
                  </a:lnTo>
                  <a:lnTo>
                    <a:pt x="138" y="178"/>
                  </a:lnTo>
                  <a:lnTo>
                    <a:pt x="134" y="176"/>
                  </a:lnTo>
                  <a:lnTo>
                    <a:pt x="130" y="176"/>
                  </a:lnTo>
                  <a:lnTo>
                    <a:pt x="130" y="176"/>
                  </a:lnTo>
                  <a:lnTo>
                    <a:pt x="128" y="176"/>
                  </a:lnTo>
                  <a:lnTo>
                    <a:pt x="128" y="178"/>
                  </a:lnTo>
                  <a:lnTo>
                    <a:pt x="126" y="180"/>
                  </a:lnTo>
                  <a:lnTo>
                    <a:pt x="124" y="180"/>
                  </a:lnTo>
                  <a:lnTo>
                    <a:pt x="124" y="180"/>
                  </a:lnTo>
                  <a:lnTo>
                    <a:pt x="122" y="176"/>
                  </a:lnTo>
                  <a:lnTo>
                    <a:pt x="122" y="174"/>
                  </a:lnTo>
                  <a:lnTo>
                    <a:pt x="118" y="172"/>
                  </a:lnTo>
                  <a:lnTo>
                    <a:pt x="118" y="172"/>
                  </a:lnTo>
                  <a:lnTo>
                    <a:pt x="116" y="174"/>
                  </a:lnTo>
                  <a:lnTo>
                    <a:pt x="116" y="174"/>
                  </a:lnTo>
                  <a:lnTo>
                    <a:pt x="118" y="178"/>
                  </a:lnTo>
                  <a:lnTo>
                    <a:pt x="118" y="180"/>
                  </a:lnTo>
                  <a:lnTo>
                    <a:pt x="118" y="182"/>
                  </a:lnTo>
                  <a:lnTo>
                    <a:pt x="118" y="182"/>
                  </a:lnTo>
                  <a:lnTo>
                    <a:pt x="114" y="184"/>
                  </a:lnTo>
                  <a:lnTo>
                    <a:pt x="110" y="184"/>
                  </a:lnTo>
                  <a:lnTo>
                    <a:pt x="110" y="184"/>
                  </a:lnTo>
                  <a:lnTo>
                    <a:pt x="112" y="204"/>
                  </a:lnTo>
                  <a:lnTo>
                    <a:pt x="114" y="226"/>
                  </a:lnTo>
                  <a:lnTo>
                    <a:pt x="114" y="226"/>
                  </a:lnTo>
                  <a:lnTo>
                    <a:pt x="118" y="228"/>
                  </a:lnTo>
                  <a:lnTo>
                    <a:pt x="122" y="230"/>
                  </a:lnTo>
                  <a:lnTo>
                    <a:pt x="122" y="230"/>
                  </a:lnTo>
                  <a:lnTo>
                    <a:pt x="128" y="232"/>
                  </a:lnTo>
                  <a:lnTo>
                    <a:pt x="128" y="232"/>
                  </a:lnTo>
                  <a:lnTo>
                    <a:pt x="140" y="232"/>
                  </a:lnTo>
                  <a:lnTo>
                    <a:pt x="154" y="232"/>
                  </a:lnTo>
                  <a:lnTo>
                    <a:pt x="154" y="232"/>
                  </a:lnTo>
                  <a:lnTo>
                    <a:pt x="164" y="234"/>
                  </a:lnTo>
                  <a:lnTo>
                    <a:pt x="172" y="236"/>
                  </a:lnTo>
                  <a:lnTo>
                    <a:pt x="172" y="236"/>
                  </a:lnTo>
                  <a:lnTo>
                    <a:pt x="170" y="238"/>
                  </a:lnTo>
                  <a:lnTo>
                    <a:pt x="170" y="238"/>
                  </a:lnTo>
                  <a:lnTo>
                    <a:pt x="166" y="238"/>
                  </a:lnTo>
                  <a:lnTo>
                    <a:pt x="166" y="238"/>
                  </a:lnTo>
                  <a:lnTo>
                    <a:pt x="108" y="238"/>
                  </a:lnTo>
                  <a:lnTo>
                    <a:pt x="48" y="238"/>
                  </a:lnTo>
                  <a:lnTo>
                    <a:pt x="48" y="238"/>
                  </a:lnTo>
                  <a:lnTo>
                    <a:pt x="50" y="236"/>
                  </a:lnTo>
                  <a:lnTo>
                    <a:pt x="54" y="234"/>
                  </a:lnTo>
                  <a:lnTo>
                    <a:pt x="62" y="232"/>
                  </a:lnTo>
                  <a:lnTo>
                    <a:pt x="62" y="232"/>
                  </a:lnTo>
                  <a:lnTo>
                    <a:pt x="76" y="232"/>
                  </a:lnTo>
                  <a:lnTo>
                    <a:pt x="76" y="232"/>
                  </a:lnTo>
                  <a:lnTo>
                    <a:pt x="80" y="230"/>
                  </a:lnTo>
                  <a:lnTo>
                    <a:pt x="80" y="230"/>
                  </a:lnTo>
                  <a:lnTo>
                    <a:pt x="94" y="232"/>
                  </a:lnTo>
                  <a:lnTo>
                    <a:pt x="100" y="232"/>
                  </a:lnTo>
                  <a:lnTo>
                    <a:pt x="104" y="228"/>
                  </a:lnTo>
                  <a:lnTo>
                    <a:pt x="104" y="228"/>
                  </a:lnTo>
                  <a:lnTo>
                    <a:pt x="104" y="212"/>
                  </a:lnTo>
                  <a:lnTo>
                    <a:pt x="104" y="212"/>
                  </a:lnTo>
                  <a:lnTo>
                    <a:pt x="104" y="198"/>
                  </a:lnTo>
                  <a:lnTo>
                    <a:pt x="104" y="188"/>
                  </a:lnTo>
                  <a:lnTo>
                    <a:pt x="104" y="188"/>
                  </a:lnTo>
                  <a:lnTo>
                    <a:pt x="100" y="184"/>
                  </a:lnTo>
                  <a:lnTo>
                    <a:pt x="96" y="180"/>
                  </a:lnTo>
                  <a:lnTo>
                    <a:pt x="96" y="180"/>
                  </a:lnTo>
                  <a:lnTo>
                    <a:pt x="92" y="182"/>
                  </a:lnTo>
                  <a:lnTo>
                    <a:pt x="88" y="180"/>
                  </a:lnTo>
                  <a:lnTo>
                    <a:pt x="78" y="180"/>
                  </a:lnTo>
                  <a:lnTo>
                    <a:pt x="78" y="180"/>
                  </a:lnTo>
                  <a:lnTo>
                    <a:pt x="76" y="180"/>
                  </a:lnTo>
                  <a:lnTo>
                    <a:pt x="74" y="178"/>
                  </a:lnTo>
                  <a:lnTo>
                    <a:pt x="72" y="176"/>
                  </a:lnTo>
                  <a:lnTo>
                    <a:pt x="72" y="176"/>
                  </a:lnTo>
                  <a:lnTo>
                    <a:pt x="70" y="178"/>
                  </a:lnTo>
                  <a:lnTo>
                    <a:pt x="70" y="182"/>
                  </a:lnTo>
                  <a:lnTo>
                    <a:pt x="70" y="182"/>
                  </a:lnTo>
                  <a:lnTo>
                    <a:pt x="66" y="182"/>
                  </a:lnTo>
                  <a:lnTo>
                    <a:pt x="64" y="182"/>
                  </a:lnTo>
                  <a:lnTo>
                    <a:pt x="62" y="184"/>
                  </a:lnTo>
                  <a:lnTo>
                    <a:pt x="60" y="186"/>
                  </a:lnTo>
                  <a:lnTo>
                    <a:pt x="60" y="186"/>
                  </a:lnTo>
                  <a:lnTo>
                    <a:pt x="60" y="182"/>
                  </a:lnTo>
                  <a:lnTo>
                    <a:pt x="62" y="178"/>
                  </a:lnTo>
                  <a:lnTo>
                    <a:pt x="66" y="176"/>
                  </a:lnTo>
                  <a:lnTo>
                    <a:pt x="68" y="172"/>
                  </a:lnTo>
                  <a:lnTo>
                    <a:pt x="68" y="172"/>
                  </a:lnTo>
                  <a:lnTo>
                    <a:pt x="68" y="172"/>
                  </a:lnTo>
                  <a:lnTo>
                    <a:pt x="66" y="170"/>
                  </a:lnTo>
                  <a:lnTo>
                    <a:pt x="64" y="170"/>
                  </a:lnTo>
                  <a:lnTo>
                    <a:pt x="64" y="170"/>
                  </a:lnTo>
                  <a:lnTo>
                    <a:pt x="66" y="164"/>
                  </a:lnTo>
                  <a:lnTo>
                    <a:pt x="70" y="160"/>
                  </a:lnTo>
                  <a:lnTo>
                    <a:pt x="70" y="160"/>
                  </a:lnTo>
                  <a:lnTo>
                    <a:pt x="68" y="156"/>
                  </a:lnTo>
                  <a:lnTo>
                    <a:pt x="68" y="156"/>
                  </a:lnTo>
                  <a:lnTo>
                    <a:pt x="64" y="156"/>
                  </a:lnTo>
                  <a:lnTo>
                    <a:pt x="60" y="154"/>
                  </a:lnTo>
                  <a:lnTo>
                    <a:pt x="58" y="152"/>
                  </a:lnTo>
                  <a:lnTo>
                    <a:pt x="54" y="154"/>
                  </a:lnTo>
                  <a:lnTo>
                    <a:pt x="54" y="154"/>
                  </a:lnTo>
                  <a:lnTo>
                    <a:pt x="56" y="156"/>
                  </a:lnTo>
                  <a:lnTo>
                    <a:pt x="58" y="158"/>
                  </a:lnTo>
                  <a:lnTo>
                    <a:pt x="62" y="158"/>
                  </a:lnTo>
                  <a:lnTo>
                    <a:pt x="66" y="158"/>
                  </a:lnTo>
                  <a:lnTo>
                    <a:pt x="66" y="158"/>
                  </a:lnTo>
                  <a:lnTo>
                    <a:pt x="64" y="162"/>
                  </a:lnTo>
                  <a:lnTo>
                    <a:pt x="62" y="164"/>
                  </a:lnTo>
                  <a:lnTo>
                    <a:pt x="60" y="166"/>
                  </a:lnTo>
                  <a:lnTo>
                    <a:pt x="58" y="168"/>
                  </a:lnTo>
                  <a:lnTo>
                    <a:pt x="58" y="168"/>
                  </a:lnTo>
                  <a:lnTo>
                    <a:pt x="56" y="168"/>
                  </a:lnTo>
                  <a:lnTo>
                    <a:pt x="54" y="168"/>
                  </a:lnTo>
                  <a:lnTo>
                    <a:pt x="50" y="168"/>
                  </a:lnTo>
                  <a:lnTo>
                    <a:pt x="48" y="166"/>
                  </a:lnTo>
                  <a:lnTo>
                    <a:pt x="48" y="166"/>
                  </a:lnTo>
                  <a:lnTo>
                    <a:pt x="50" y="166"/>
                  </a:lnTo>
                  <a:lnTo>
                    <a:pt x="52" y="162"/>
                  </a:lnTo>
                  <a:lnTo>
                    <a:pt x="52" y="162"/>
                  </a:lnTo>
                  <a:lnTo>
                    <a:pt x="50" y="160"/>
                  </a:lnTo>
                  <a:lnTo>
                    <a:pt x="48" y="160"/>
                  </a:lnTo>
                  <a:lnTo>
                    <a:pt x="48" y="160"/>
                  </a:lnTo>
                  <a:lnTo>
                    <a:pt x="38" y="162"/>
                  </a:lnTo>
                  <a:lnTo>
                    <a:pt x="38" y="162"/>
                  </a:lnTo>
                  <a:lnTo>
                    <a:pt x="34" y="162"/>
                  </a:lnTo>
                  <a:lnTo>
                    <a:pt x="30" y="162"/>
                  </a:lnTo>
                  <a:lnTo>
                    <a:pt x="22" y="164"/>
                  </a:lnTo>
                  <a:lnTo>
                    <a:pt x="22" y="164"/>
                  </a:lnTo>
                  <a:lnTo>
                    <a:pt x="14" y="164"/>
                  </a:lnTo>
                  <a:lnTo>
                    <a:pt x="4" y="162"/>
                  </a:lnTo>
                  <a:lnTo>
                    <a:pt x="4" y="162"/>
                  </a:lnTo>
                  <a:lnTo>
                    <a:pt x="4" y="158"/>
                  </a:lnTo>
                  <a:lnTo>
                    <a:pt x="4" y="158"/>
                  </a:lnTo>
                  <a:lnTo>
                    <a:pt x="4" y="156"/>
                  </a:lnTo>
                  <a:lnTo>
                    <a:pt x="2" y="154"/>
                  </a:lnTo>
                  <a:lnTo>
                    <a:pt x="0" y="154"/>
                  </a:lnTo>
                  <a:lnTo>
                    <a:pt x="0" y="152"/>
                  </a:lnTo>
                  <a:lnTo>
                    <a:pt x="0" y="152"/>
                  </a:lnTo>
                  <a:lnTo>
                    <a:pt x="2" y="152"/>
                  </a:lnTo>
                  <a:lnTo>
                    <a:pt x="4" y="154"/>
                  </a:lnTo>
                  <a:lnTo>
                    <a:pt x="6" y="156"/>
                  </a:lnTo>
                  <a:lnTo>
                    <a:pt x="6" y="156"/>
                  </a:lnTo>
                  <a:lnTo>
                    <a:pt x="16" y="156"/>
                  </a:lnTo>
                  <a:lnTo>
                    <a:pt x="20" y="156"/>
                  </a:lnTo>
                  <a:lnTo>
                    <a:pt x="22" y="154"/>
                  </a:lnTo>
                  <a:lnTo>
                    <a:pt x="22" y="154"/>
                  </a:lnTo>
                  <a:lnTo>
                    <a:pt x="22" y="150"/>
                  </a:lnTo>
                  <a:lnTo>
                    <a:pt x="20" y="148"/>
                  </a:lnTo>
                  <a:lnTo>
                    <a:pt x="16" y="146"/>
                  </a:lnTo>
                  <a:lnTo>
                    <a:pt x="16" y="146"/>
                  </a:lnTo>
                  <a:lnTo>
                    <a:pt x="18" y="144"/>
                  </a:lnTo>
                  <a:lnTo>
                    <a:pt x="20" y="140"/>
                  </a:lnTo>
                  <a:lnTo>
                    <a:pt x="20" y="140"/>
                  </a:lnTo>
                  <a:lnTo>
                    <a:pt x="18" y="138"/>
                  </a:lnTo>
                  <a:lnTo>
                    <a:pt x="18" y="138"/>
                  </a:lnTo>
                  <a:lnTo>
                    <a:pt x="14" y="138"/>
                  </a:lnTo>
                  <a:lnTo>
                    <a:pt x="14" y="138"/>
                  </a:lnTo>
                  <a:lnTo>
                    <a:pt x="14" y="136"/>
                  </a:lnTo>
                  <a:lnTo>
                    <a:pt x="16" y="134"/>
                  </a:lnTo>
                  <a:lnTo>
                    <a:pt x="18" y="134"/>
                  </a:lnTo>
                  <a:lnTo>
                    <a:pt x="18" y="132"/>
                  </a:lnTo>
                  <a:lnTo>
                    <a:pt x="18" y="132"/>
                  </a:lnTo>
                  <a:lnTo>
                    <a:pt x="22" y="132"/>
                  </a:lnTo>
                  <a:lnTo>
                    <a:pt x="26" y="132"/>
                  </a:lnTo>
                  <a:lnTo>
                    <a:pt x="26" y="132"/>
                  </a:lnTo>
                  <a:lnTo>
                    <a:pt x="26" y="130"/>
                  </a:lnTo>
                  <a:lnTo>
                    <a:pt x="24" y="130"/>
                  </a:lnTo>
                  <a:lnTo>
                    <a:pt x="20" y="128"/>
                  </a:lnTo>
                  <a:lnTo>
                    <a:pt x="20" y="128"/>
                  </a:lnTo>
                  <a:lnTo>
                    <a:pt x="18" y="130"/>
                  </a:lnTo>
                  <a:lnTo>
                    <a:pt x="18" y="132"/>
                  </a:lnTo>
                  <a:lnTo>
                    <a:pt x="18" y="132"/>
                  </a:lnTo>
                  <a:lnTo>
                    <a:pt x="16" y="130"/>
                  </a:lnTo>
                  <a:lnTo>
                    <a:pt x="14" y="128"/>
                  </a:lnTo>
                  <a:lnTo>
                    <a:pt x="12" y="126"/>
                  </a:lnTo>
                  <a:lnTo>
                    <a:pt x="14" y="122"/>
                  </a:lnTo>
                  <a:lnTo>
                    <a:pt x="14" y="122"/>
                  </a:lnTo>
                  <a:lnTo>
                    <a:pt x="20" y="124"/>
                  </a:lnTo>
                  <a:lnTo>
                    <a:pt x="22" y="124"/>
                  </a:lnTo>
                  <a:lnTo>
                    <a:pt x="26" y="122"/>
                  </a:lnTo>
                  <a:lnTo>
                    <a:pt x="26" y="122"/>
                  </a:lnTo>
                  <a:lnTo>
                    <a:pt x="28" y="126"/>
                  </a:lnTo>
                  <a:lnTo>
                    <a:pt x="30" y="128"/>
                  </a:lnTo>
                  <a:lnTo>
                    <a:pt x="30" y="128"/>
                  </a:lnTo>
                  <a:lnTo>
                    <a:pt x="34" y="128"/>
                  </a:lnTo>
                  <a:lnTo>
                    <a:pt x="36" y="126"/>
                  </a:lnTo>
                  <a:lnTo>
                    <a:pt x="36" y="126"/>
                  </a:lnTo>
                  <a:lnTo>
                    <a:pt x="38" y="128"/>
                  </a:lnTo>
                  <a:lnTo>
                    <a:pt x="38" y="128"/>
                  </a:lnTo>
                  <a:lnTo>
                    <a:pt x="38" y="130"/>
                  </a:lnTo>
                  <a:lnTo>
                    <a:pt x="40" y="130"/>
                  </a:lnTo>
                  <a:lnTo>
                    <a:pt x="40" y="130"/>
                  </a:lnTo>
                  <a:lnTo>
                    <a:pt x="48" y="128"/>
                  </a:lnTo>
                  <a:lnTo>
                    <a:pt x="52" y="122"/>
                  </a:lnTo>
                  <a:lnTo>
                    <a:pt x="52" y="122"/>
                  </a:lnTo>
                  <a:lnTo>
                    <a:pt x="50" y="122"/>
                  </a:lnTo>
                  <a:lnTo>
                    <a:pt x="50" y="122"/>
                  </a:lnTo>
                  <a:lnTo>
                    <a:pt x="48" y="124"/>
                  </a:lnTo>
                  <a:lnTo>
                    <a:pt x="44" y="124"/>
                  </a:lnTo>
                  <a:lnTo>
                    <a:pt x="44" y="124"/>
                  </a:lnTo>
                  <a:lnTo>
                    <a:pt x="44" y="122"/>
                  </a:lnTo>
                  <a:lnTo>
                    <a:pt x="46" y="120"/>
                  </a:lnTo>
                  <a:lnTo>
                    <a:pt x="48" y="120"/>
                  </a:lnTo>
                  <a:lnTo>
                    <a:pt x="48" y="120"/>
                  </a:lnTo>
                  <a:lnTo>
                    <a:pt x="48" y="118"/>
                  </a:lnTo>
                  <a:lnTo>
                    <a:pt x="46" y="116"/>
                  </a:lnTo>
                  <a:lnTo>
                    <a:pt x="46" y="116"/>
                  </a:lnTo>
                  <a:lnTo>
                    <a:pt x="42" y="116"/>
                  </a:lnTo>
                  <a:lnTo>
                    <a:pt x="38" y="120"/>
                  </a:lnTo>
                  <a:lnTo>
                    <a:pt x="38" y="120"/>
                  </a:lnTo>
                  <a:lnTo>
                    <a:pt x="34" y="118"/>
                  </a:lnTo>
                  <a:lnTo>
                    <a:pt x="32" y="114"/>
                  </a:lnTo>
                  <a:lnTo>
                    <a:pt x="32" y="114"/>
                  </a:lnTo>
                  <a:lnTo>
                    <a:pt x="24" y="114"/>
                  </a:lnTo>
                  <a:lnTo>
                    <a:pt x="18" y="114"/>
                  </a:lnTo>
                  <a:lnTo>
                    <a:pt x="18" y="114"/>
                  </a:lnTo>
                  <a:lnTo>
                    <a:pt x="16" y="112"/>
                  </a:lnTo>
                  <a:lnTo>
                    <a:pt x="14" y="110"/>
                  </a:lnTo>
                  <a:lnTo>
                    <a:pt x="12" y="108"/>
                  </a:lnTo>
                  <a:lnTo>
                    <a:pt x="10" y="106"/>
                  </a:lnTo>
                  <a:lnTo>
                    <a:pt x="10" y="106"/>
                  </a:lnTo>
                  <a:lnTo>
                    <a:pt x="10" y="104"/>
                  </a:lnTo>
                  <a:lnTo>
                    <a:pt x="12" y="104"/>
                  </a:lnTo>
                  <a:lnTo>
                    <a:pt x="14" y="104"/>
                  </a:lnTo>
                  <a:lnTo>
                    <a:pt x="16" y="104"/>
                  </a:lnTo>
                  <a:lnTo>
                    <a:pt x="16" y="104"/>
                  </a:lnTo>
                  <a:lnTo>
                    <a:pt x="20" y="100"/>
                  </a:lnTo>
                  <a:lnTo>
                    <a:pt x="20" y="100"/>
                  </a:lnTo>
                  <a:lnTo>
                    <a:pt x="24" y="100"/>
                  </a:lnTo>
                  <a:lnTo>
                    <a:pt x="24" y="102"/>
                  </a:lnTo>
                  <a:lnTo>
                    <a:pt x="28" y="104"/>
                  </a:lnTo>
                  <a:lnTo>
                    <a:pt x="28" y="104"/>
                  </a:lnTo>
                  <a:lnTo>
                    <a:pt x="36" y="104"/>
                  </a:lnTo>
                  <a:lnTo>
                    <a:pt x="40" y="102"/>
                  </a:lnTo>
                  <a:lnTo>
                    <a:pt x="40" y="102"/>
                  </a:lnTo>
                  <a:lnTo>
                    <a:pt x="42" y="98"/>
                  </a:lnTo>
                  <a:lnTo>
                    <a:pt x="40" y="94"/>
                  </a:lnTo>
                  <a:lnTo>
                    <a:pt x="40" y="94"/>
                  </a:lnTo>
                  <a:lnTo>
                    <a:pt x="38" y="94"/>
                  </a:lnTo>
                  <a:lnTo>
                    <a:pt x="36" y="96"/>
                  </a:lnTo>
                  <a:lnTo>
                    <a:pt x="34" y="96"/>
                  </a:lnTo>
                  <a:lnTo>
                    <a:pt x="34" y="96"/>
                  </a:lnTo>
                  <a:lnTo>
                    <a:pt x="30" y="88"/>
                  </a:lnTo>
                  <a:lnTo>
                    <a:pt x="30" y="88"/>
                  </a:lnTo>
                  <a:lnTo>
                    <a:pt x="26" y="88"/>
                  </a:lnTo>
                  <a:lnTo>
                    <a:pt x="26" y="88"/>
                  </a:lnTo>
                  <a:lnTo>
                    <a:pt x="24" y="90"/>
                  </a:lnTo>
                  <a:lnTo>
                    <a:pt x="26" y="90"/>
                  </a:lnTo>
                  <a:lnTo>
                    <a:pt x="28" y="92"/>
                  </a:lnTo>
                  <a:lnTo>
                    <a:pt x="26" y="94"/>
                  </a:lnTo>
                  <a:lnTo>
                    <a:pt x="26" y="94"/>
                  </a:lnTo>
                  <a:lnTo>
                    <a:pt x="24" y="94"/>
                  </a:lnTo>
                  <a:lnTo>
                    <a:pt x="20" y="94"/>
                  </a:lnTo>
                  <a:lnTo>
                    <a:pt x="20" y="94"/>
                  </a:lnTo>
                  <a:lnTo>
                    <a:pt x="20" y="92"/>
                  </a:lnTo>
                  <a:lnTo>
                    <a:pt x="24" y="90"/>
                  </a:lnTo>
                  <a:lnTo>
                    <a:pt x="24" y="90"/>
                  </a:lnTo>
                  <a:lnTo>
                    <a:pt x="22" y="86"/>
                  </a:lnTo>
                  <a:lnTo>
                    <a:pt x="24" y="82"/>
                  </a:lnTo>
                  <a:lnTo>
                    <a:pt x="24" y="82"/>
                  </a:lnTo>
                  <a:lnTo>
                    <a:pt x="22" y="80"/>
                  </a:lnTo>
                  <a:lnTo>
                    <a:pt x="20" y="76"/>
                  </a:lnTo>
                  <a:lnTo>
                    <a:pt x="20" y="76"/>
                  </a:lnTo>
                  <a:lnTo>
                    <a:pt x="30" y="72"/>
                  </a:lnTo>
                  <a:lnTo>
                    <a:pt x="38" y="68"/>
                  </a:lnTo>
                  <a:lnTo>
                    <a:pt x="38" y="68"/>
                  </a:lnTo>
                  <a:lnTo>
                    <a:pt x="40" y="70"/>
                  </a:lnTo>
                  <a:lnTo>
                    <a:pt x="40" y="74"/>
                  </a:lnTo>
                  <a:lnTo>
                    <a:pt x="40" y="74"/>
                  </a:lnTo>
                  <a:lnTo>
                    <a:pt x="46" y="76"/>
                  </a:lnTo>
                  <a:lnTo>
                    <a:pt x="48" y="76"/>
                  </a:lnTo>
                  <a:lnTo>
                    <a:pt x="48" y="74"/>
                  </a:lnTo>
                  <a:lnTo>
                    <a:pt x="48" y="74"/>
                  </a:lnTo>
                  <a:lnTo>
                    <a:pt x="48" y="72"/>
                  </a:lnTo>
                  <a:lnTo>
                    <a:pt x="46" y="72"/>
                  </a:lnTo>
                  <a:lnTo>
                    <a:pt x="44" y="70"/>
                  </a:lnTo>
                  <a:lnTo>
                    <a:pt x="44" y="70"/>
                  </a:lnTo>
                  <a:lnTo>
                    <a:pt x="44" y="66"/>
                  </a:lnTo>
                  <a:lnTo>
                    <a:pt x="46" y="64"/>
                  </a:lnTo>
                  <a:lnTo>
                    <a:pt x="46" y="64"/>
                  </a:lnTo>
                  <a:lnTo>
                    <a:pt x="44" y="60"/>
                  </a:lnTo>
                  <a:lnTo>
                    <a:pt x="44" y="54"/>
                  </a:lnTo>
                  <a:lnTo>
                    <a:pt x="44" y="54"/>
                  </a:lnTo>
                  <a:lnTo>
                    <a:pt x="50" y="54"/>
                  </a:lnTo>
                  <a:lnTo>
                    <a:pt x="50" y="54"/>
                  </a:lnTo>
                  <a:lnTo>
                    <a:pt x="56" y="50"/>
                  </a:lnTo>
                  <a:lnTo>
                    <a:pt x="58" y="48"/>
                  </a:lnTo>
                  <a:lnTo>
                    <a:pt x="60" y="46"/>
                  </a:lnTo>
                  <a:lnTo>
                    <a:pt x="60" y="46"/>
                  </a:lnTo>
                  <a:lnTo>
                    <a:pt x="60" y="44"/>
                  </a:lnTo>
                  <a:lnTo>
                    <a:pt x="58" y="42"/>
                  </a:lnTo>
                  <a:lnTo>
                    <a:pt x="54" y="40"/>
                  </a:lnTo>
                  <a:lnTo>
                    <a:pt x="54" y="40"/>
                  </a:lnTo>
                  <a:lnTo>
                    <a:pt x="54" y="38"/>
                  </a:lnTo>
                  <a:lnTo>
                    <a:pt x="56" y="38"/>
                  </a:lnTo>
                  <a:lnTo>
                    <a:pt x="60" y="38"/>
                  </a:lnTo>
                  <a:lnTo>
                    <a:pt x="60" y="38"/>
                  </a:lnTo>
                  <a:lnTo>
                    <a:pt x="60" y="38"/>
                  </a:lnTo>
                  <a:lnTo>
                    <a:pt x="62" y="36"/>
                  </a:lnTo>
                  <a:lnTo>
                    <a:pt x="62" y="36"/>
                  </a:lnTo>
                  <a:lnTo>
                    <a:pt x="62" y="36"/>
                  </a:lnTo>
                  <a:lnTo>
                    <a:pt x="66" y="38"/>
                  </a:lnTo>
                  <a:lnTo>
                    <a:pt x="70" y="38"/>
                  </a:lnTo>
                  <a:lnTo>
                    <a:pt x="70" y="38"/>
                  </a:lnTo>
                  <a:lnTo>
                    <a:pt x="72" y="38"/>
                  </a:lnTo>
                  <a:lnTo>
                    <a:pt x="72" y="38"/>
                  </a:lnTo>
                  <a:lnTo>
                    <a:pt x="72" y="36"/>
                  </a:lnTo>
                  <a:lnTo>
                    <a:pt x="70" y="34"/>
                  </a:lnTo>
                  <a:lnTo>
                    <a:pt x="68" y="32"/>
                  </a:lnTo>
                  <a:lnTo>
                    <a:pt x="68" y="32"/>
                  </a:lnTo>
                  <a:lnTo>
                    <a:pt x="68" y="30"/>
                  </a:lnTo>
                  <a:lnTo>
                    <a:pt x="68" y="30"/>
                  </a:lnTo>
                  <a:lnTo>
                    <a:pt x="64" y="28"/>
                  </a:lnTo>
                  <a:lnTo>
                    <a:pt x="64" y="28"/>
                  </a:lnTo>
                  <a:lnTo>
                    <a:pt x="64" y="24"/>
                  </a:lnTo>
                  <a:lnTo>
                    <a:pt x="62" y="22"/>
                  </a:lnTo>
                  <a:lnTo>
                    <a:pt x="56" y="20"/>
                  </a:lnTo>
                  <a:lnTo>
                    <a:pt x="56" y="20"/>
                  </a:lnTo>
                  <a:lnTo>
                    <a:pt x="56" y="16"/>
                  </a:lnTo>
                  <a:lnTo>
                    <a:pt x="58" y="14"/>
                  </a:lnTo>
                  <a:lnTo>
                    <a:pt x="58" y="14"/>
                  </a:lnTo>
                  <a:lnTo>
                    <a:pt x="62" y="16"/>
                  </a:lnTo>
                  <a:lnTo>
                    <a:pt x="64" y="18"/>
                  </a:lnTo>
                  <a:lnTo>
                    <a:pt x="64" y="18"/>
                  </a:lnTo>
                  <a:lnTo>
                    <a:pt x="68" y="16"/>
                  </a:lnTo>
                  <a:lnTo>
                    <a:pt x="68" y="16"/>
                  </a:lnTo>
                  <a:lnTo>
                    <a:pt x="68" y="16"/>
                  </a:lnTo>
                  <a:lnTo>
                    <a:pt x="66" y="14"/>
                  </a:lnTo>
                  <a:lnTo>
                    <a:pt x="66" y="14"/>
                  </a:lnTo>
                  <a:lnTo>
                    <a:pt x="66" y="14"/>
                  </a:lnTo>
                  <a:lnTo>
                    <a:pt x="66" y="10"/>
                  </a:lnTo>
                  <a:lnTo>
                    <a:pt x="66" y="10"/>
                  </a:lnTo>
                  <a:lnTo>
                    <a:pt x="64" y="8"/>
                  </a:lnTo>
                  <a:lnTo>
                    <a:pt x="62" y="8"/>
                  </a:lnTo>
                  <a:lnTo>
                    <a:pt x="62" y="6"/>
                  </a:lnTo>
                  <a:lnTo>
                    <a:pt x="62" y="6"/>
                  </a:lnTo>
                  <a:lnTo>
                    <a:pt x="66" y="8"/>
                  </a:lnTo>
                  <a:lnTo>
                    <a:pt x="70" y="10"/>
                  </a:lnTo>
                  <a:lnTo>
                    <a:pt x="74" y="16"/>
                  </a:lnTo>
                  <a:lnTo>
                    <a:pt x="74" y="16"/>
                  </a:lnTo>
                  <a:lnTo>
                    <a:pt x="82" y="18"/>
                  </a:lnTo>
                  <a:lnTo>
                    <a:pt x="84" y="18"/>
                  </a:lnTo>
                  <a:lnTo>
                    <a:pt x="88" y="18"/>
                  </a:lnTo>
                  <a:lnTo>
                    <a:pt x="88" y="18"/>
                  </a:lnTo>
                  <a:lnTo>
                    <a:pt x="88" y="20"/>
                  </a:lnTo>
                  <a:lnTo>
                    <a:pt x="88" y="22"/>
                  </a:lnTo>
                  <a:lnTo>
                    <a:pt x="88" y="22"/>
                  </a:lnTo>
                  <a:lnTo>
                    <a:pt x="100" y="24"/>
                  </a:lnTo>
                  <a:lnTo>
                    <a:pt x="100" y="24"/>
                  </a:lnTo>
                  <a:lnTo>
                    <a:pt x="96" y="20"/>
                  </a:lnTo>
                  <a:lnTo>
                    <a:pt x="92" y="16"/>
                  </a:lnTo>
                  <a:lnTo>
                    <a:pt x="92" y="16"/>
                  </a:lnTo>
                  <a:lnTo>
                    <a:pt x="100" y="16"/>
                  </a:lnTo>
                  <a:lnTo>
                    <a:pt x="106" y="20"/>
                  </a:lnTo>
                  <a:lnTo>
                    <a:pt x="106" y="20"/>
                  </a:lnTo>
                  <a:lnTo>
                    <a:pt x="110" y="18"/>
                  </a:lnTo>
                  <a:lnTo>
                    <a:pt x="116" y="16"/>
                  </a:lnTo>
                  <a:lnTo>
                    <a:pt x="116" y="16"/>
                  </a:lnTo>
                  <a:lnTo>
                    <a:pt x="118" y="12"/>
                  </a:lnTo>
                  <a:lnTo>
                    <a:pt x="118" y="10"/>
                  </a:lnTo>
                  <a:lnTo>
                    <a:pt x="118" y="10"/>
                  </a:lnTo>
                  <a:lnTo>
                    <a:pt x="114" y="10"/>
                  </a:lnTo>
                  <a:lnTo>
                    <a:pt x="112" y="10"/>
                  </a:lnTo>
                  <a:lnTo>
                    <a:pt x="110" y="14"/>
                  </a:lnTo>
                  <a:lnTo>
                    <a:pt x="110" y="14"/>
                  </a:lnTo>
                  <a:lnTo>
                    <a:pt x="100" y="14"/>
                  </a:lnTo>
                  <a:lnTo>
                    <a:pt x="100" y="14"/>
                  </a:lnTo>
                  <a:lnTo>
                    <a:pt x="100" y="10"/>
                  </a:lnTo>
                  <a:lnTo>
                    <a:pt x="100" y="8"/>
                  </a:lnTo>
                  <a:lnTo>
                    <a:pt x="102" y="6"/>
                  </a:lnTo>
                  <a:lnTo>
                    <a:pt x="102" y="2"/>
                  </a:lnTo>
                  <a:lnTo>
                    <a:pt x="102" y="2"/>
                  </a:lnTo>
                  <a:lnTo>
                    <a:pt x="104" y="2"/>
                  </a:lnTo>
                  <a:lnTo>
                    <a:pt x="106" y="4"/>
                  </a:lnTo>
                  <a:lnTo>
                    <a:pt x="110" y="8"/>
                  </a:lnTo>
                  <a:lnTo>
                    <a:pt x="110" y="8"/>
                  </a:lnTo>
                  <a:lnTo>
                    <a:pt x="112" y="6"/>
                  </a:lnTo>
                  <a:lnTo>
                    <a:pt x="114" y="6"/>
                  </a:lnTo>
                  <a:lnTo>
                    <a:pt x="114" y="6"/>
                  </a:lnTo>
                  <a:lnTo>
                    <a:pt x="114" y="4"/>
                  </a:lnTo>
                  <a:lnTo>
                    <a:pt x="116" y="2"/>
                  </a:lnTo>
                  <a:lnTo>
                    <a:pt x="118" y="0"/>
                  </a:lnTo>
                  <a:lnTo>
                    <a:pt x="118" y="0"/>
                  </a:lnTo>
                  <a:lnTo>
                    <a:pt x="120" y="2"/>
                  </a:lnTo>
                  <a:lnTo>
                    <a:pt x="120" y="4"/>
                  </a:lnTo>
                  <a:lnTo>
                    <a:pt x="122" y="6"/>
                  </a:lnTo>
                  <a:lnTo>
                    <a:pt x="124" y="8"/>
                  </a:lnTo>
                  <a:lnTo>
                    <a:pt x="124" y="8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8" y="8"/>
                  </a:lnTo>
                  <a:lnTo>
                    <a:pt x="128" y="8"/>
                  </a:lnTo>
                  <a:lnTo>
                    <a:pt x="132" y="8"/>
                  </a:lnTo>
                  <a:lnTo>
                    <a:pt x="134" y="8"/>
                  </a:lnTo>
                  <a:lnTo>
                    <a:pt x="134" y="10"/>
                  </a:lnTo>
                  <a:lnTo>
                    <a:pt x="134" y="10"/>
                  </a:lnTo>
                  <a:lnTo>
                    <a:pt x="132" y="12"/>
                  </a:lnTo>
                  <a:lnTo>
                    <a:pt x="130" y="14"/>
                  </a:lnTo>
                  <a:lnTo>
                    <a:pt x="126" y="12"/>
                  </a:lnTo>
                  <a:lnTo>
                    <a:pt x="126" y="12"/>
                  </a:lnTo>
                  <a:lnTo>
                    <a:pt x="126" y="12"/>
                  </a:lnTo>
                  <a:lnTo>
                    <a:pt x="124" y="10"/>
                  </a:lnTo>
                  <a:lnTo>
                    <a:pt x="122" y="10"/>
                  </a:lnTo>
                  <a:lnTo>
                    <a:pt x="120" y="10"/>
                  </a:lnTo>
                  <a:lnTo>
                    <a:pt x="120" y="10"/>
                  </a:lnTo>
                  <a:lnTo>
                    <a:pt x="120" y="10"/>
                  </a:lnTo>
                  <a:lnTo>
                    <a:pt x="120" y="12"/>
                  </a:lnTo>
                  <a:lnTo>
                    <a:pt x="122" y="14"/>
                  </a:lnTo>
                  <a:lnTo>
                    <a:pt x="122" y="14"/>
                  </a:lnTo>
                  <a:lnTo>
                    <a:pt x="120" y="18"/>
                  </a:lnTo>
                  <a:lnTo>
                    <a:pt x="120" y="20"/>
                  </a:lnTo>
                  <a:lnTo>
                    <a:pt x="120" y="20"/>
                  </a:lnTo>
                  <a:lnTo>
                    <a:pt x="120" y="22"/>
                  </a:lnTo>
                  <a:lnTo>
                    <a:pt x="122" y="24"/>
                  </a:lnTo>
                  <a:lnTo>
                    <a:pt x="126" y="26"/>
                  </a:lnTo>
                  <a:lnTo>
                    <a:pt x="126" y="26"/>
                  </a:lnTo>
                  <a:lnTo>
                    <a:pt x="128" y="24"/>
                  </a:lnTo>
                  <a:lnTo>
                    <a:pt x="128" y="24"/>
                  </a:lnTo>
                  <a:lnTo>
                    <a:pt x="126" y="20"/>
                  </a:lnTo>
                  <a:lnTo>
                    <a:pt x="124" y="18"/>
                  </a:lnTo>
                  <a:lnTo>
                    <a:pt x="124" y="16"/>
                  </a:lnTo>
                  <a:lnTo>
                    <a:pt x="124" y="16"/>
                  </a:lnTo>
                  <a:lnTo>
                    <a:pt x="126" y="16"/>
                  </a:lnTo>
                  <a:lnTo>
                    <a:pt x="128" y="16"/>
                  </a:lnTo>
                  <a:lnTo>
                    <a:pt x="132" y="20"/>
                  </a:lnTo>
                  <a:lnTo>
                    <a:pt x="132" y="20"/>
                  </a:lnTo>
                  <a:lnTo>
                    <a:pt x="136" y="18"/>
                  </a:lnTo>
                  <a:lnTo>
                    <a:pt x="138" y="14"/>
                  </a:lnTo>
                  <a:lnTo>
                    <a:pt x="142" y="12"/>
                  </a:lnTo>
                  <a:lnTo>
                    <a:pt x="144" y="10"/>
                  </a:lnTo>
                  <a:lnTo>
                    <a:pt x="144" y="10"/>
                  </a:lnTo>
                  <a:lnTo>
                    <a:pt x="144" y="12"/>
                  </a:lnTo>
                  <a:lnTo>
                    <a:pt x="144" y="14"/>
                  </a:lnTo>
                  <a:lnTo>
                    <a:pt x="148" y="16"/>
                  </a:lnTo>
                  <a:lnTo>
                    <a:pt x="148" y="16"/>
                  </a:lnTo>
                  <a:lnTo>
                    <a:pt x="148" y="14"/>
                  </a:lnTo>
                  <a:lnTo>
                    <a:pt x="148" y="12"/>
                  </a:lnTo>
                  <a:lnTo>
                    <a:pt x="148" y="12"/>
                  </a:lnTo>
                  <a:lnTo>
                    <a:pt x="148" y="10"/>
                  </a:lnTo>
                  <a:lnTo>
                    <a:pt x="148" y="10"/>
                  </a:lnTo>
                  <a:lnTo>
                    <a:pt x="148" y="10"/>
                  </a:lnTo>
                  <a:lnTo>
                    <a:pt x="150" y="10"/>
                  </a:lnTo>
                  <a:lnTo>
                    <a:pt x="152" y="14"/>
                  </a:lnTo>
                  <a:lnTo>
                    <a:pt x="152" y="14"/>
                  </a:lnTo>
                  <a:close/>
                  <a:moveTo>
                    <a:pt x="106" y="22"/>
                  </a:moveTo>
                  <a:lnTo>
                    <a:pt x="106" y="22"/>
                  </a:lnTo>
                  <a:lnTo>
                    <a:pt x="108" y="26"/>
                  </a:lnTo>
                  <a:lnTo>
                    <a:pt x="112" y="28"/>
                  </a:lnTo>
                  <a:lnTo>
                    <a:pt x="112" y="28"/>
                  </a:lnTo>
                  <a:lnTo>
                    <a:pt x="114" y="28"/>
                  </a:lnTo>
                  <a:lnTo>
                    <a:pt x="114" y="28"/>
                  </a:lnTo>
                  <a:lnTo>
                    <a:pt x="114" y="24"/>
                  </a:lnTo>
                  <a:lnTo>
                    <a:pt x="112" y="22"/>
                  </a:lnTo>
                  <a:lnTo>
                    <a:pt x="110" y="20"/>
                  </a:lnTo>
                  <a:lnTo>
                    <a:pt x="106" y="22"/>
                  </a:lnTo>
                  <a:lnTo>
                    <a:pt x="106" y="22"/>
                  </a:lnTo>
                  <a:close/>
                  <a:moveTo>
                    <a:pt x="74" y="28"/>
                  </a:moveTo>
                  <a:lnTo>
                    <a:pt x="74" y="28"/>
                  </a:lnTo>
                  <a:lnTo>
                    <a:pt x="76" y="30"/>
                  </a:lnTo>
                  <a:lnTo>
                    <a:pt x="76" y="30"/>
                  </a:lnTo>
                  <a:lnTo>
                    <a:pt x="80" y="30"/>
                  </a:lnTo>
                  <a:lnTo>
                    <a:pt x="80" y="30"/>
                  </a:lnTo>
                  <a:lnTo>
                    <a:pt x="80" y="28"/>
                  </a:lnTo>
                  <a:lnTo>
                    <a:pt x="80" y="28"/>
                  </a:lnTo>
                  <a:lnTo>
                    <a:pt x="82" y="28"/>
                  </a:lnTo>
                  <a:lnTo>
                    <a:pt x="82" y="28"/>
                  </a:lnTo>
                  <a:lnTo>
                    <a:pt x="78" y="26"/>
                  </a:lnTo>
                  <a:lnTo>
                    <a:pt x="74" y="24"/>
                  </a:lnTo>
                  <a:lnTo>
                    <a:pt x="72" y="22"/>
                  </a:lnTo>
                  <a:lnTo>
                    <a:pt x="68" y="22"/>
                  </a:lnTo>
                  <a:lnTo>
                    <a:pt x="68" y="22"/>
                  </a:lnTo>
                  <a:lnTo>
                    <a:pt x="68" y="24"/>
                  </a:lnTo>
                  <a:lnTo>
                    <a:pt x="70" y="26"/>
                  </a:lnTo>
                  <a:lnTo>
                    <a:pt x="74" y="28"/>
                  </a:lnTo>
                  <a:lnTo>
                    <a:pt x="74" y="28"/>
                  </a:lnTo>
                  <a:close/>
                  <a:moveTo>
                    <a:pt x="104" y="30"/>
                  </a:moveTo>
                  <a:lnTo>
                    <a:pt x="104" y="30"/>
                  </a:lnTo>
                  <a:lnTo>
                    <a:pt x="100" y="26"/>
                  </a:lnTo>
                  <a:lnTo>
                    <a:pt x="98" y="24"/>
                  </a:lnTo>
                  <a:lnTo>
                    <a:pt x="96" y="26"/>
                  </a:lnTo>
                  <a:lnTo>
                    <a:pt x="96" y="26"/>
                  </a:lnTo>
                  <a:lnTo>
                    <a:pt x="96" y="28"/>
                  </a:lnTo>
                  <a:lnTo>
                    <a:pt x="98" y="28"/>
                  </a:lnTo>
                  <a:lnTo>
                    <a:pt x="102" y="32"/>
                  </a:lnTo>
                  <a:lnTo>
                    <a:pt x="102" y="32"/>
                  </a:lnTo>
                  <a:lnTo>
                    <a:pt x="104" y="36"/>
                  </a:lnTo>
                  <a:lnTo>
                    <a:pt x="106" y="36"/>
                  </a:lnTo>
                  <a:lnTo>
                    <a:pt x="108" y="36"/>
                  </a:lnTo>
                  <a:lnTo>
                    <a:pt x="108" y="36"/>
                  </a:lnTo>
                  <a:lnTo>
                    <a:pt x="108" y="34"/>
                  </a:lnTo>
                  <a:lnTo>
                    <a:pt x="106" y="32"/>
                  </a:lnTo>
                  <a:lnTo>
                    <a:pt x="104" y="30"/>
                  </a:lnTo>
                  <a:lnTo>
                    <a:pt x="104" y="30"/>
                  </a:lnTo>
                  <a:close/>
                  <a:moveTo>
                    <a:pt x="128" y="28"/>
                  </a:moveTo>
                  <a:lnTo>
                    <a:pt x="128" y="28"/>
                  </a:lnTo>
                  <a:lnTo>
                    <a:pt x="130" y="30"/>
                  </a:lnTo>
                  <a:lnTo>
                    <a:pt x="134" y="32"/>
                  </a:lnTo>
                  <a:lnTo>
                    <a:pt x="134" y="32"/>
                  </a:lnTo>
                  <a:lnTo>
                    <a:pt x="136" y="30"/>
                  </a:lnTo>
                  <a:lnTo>
                    <a:pt x="136" y="28"/>
                  </a:lnTo>
                  <a:lnTo>
                    <a:pt x="136" y="28"/>
                  </a:lnTo>
                  <a:lnTo>
                    <a:pt x="132" y="26"/>
                  </a:lnTo>
                  <a:lnTo>
                    <a:pt x="128" y="28"/>
                  </a:lnTo>
                  <a:lnTo>
                    <a:pt x="128" y="28"/>
                  </a:lnTo>
                  <a:close/>
                  <a:moveTo>
                    <a:pt x="126" y="34"/>
                  </a:moveTo>
                  <a:lnTo>
                    <a:pt x="126" y="34"/>
                  </a:lnTo>
                  <a:lnTo>
                    <a:pt x="126" y="32"/>
                  </a:lnTo>
                  <a:lnTo>
                    <a:pt x="124" y="30"/>
                  </a:lnTo>
                  <a:lnTo>
                    <a:pt x="124" y="30"/>
                  </a:lnTo>
                  <a:lnTo>
                    <a:pt x="124" y="34"/>
                  </a:lnTo>
                  <a:lnTo>
                    <a:pt x="126" y="34"/>
                  </a:lnTo>
                  <a:lnTo>
                    <a:pt x="126" y="34"/>
                  </a:lnTo>
                  <a:close/>
                  <a:moveTo>
                    <a:pt x="90" y="40"/>
                  </a:moveTo>
                  <a:lnTo>
                    <a:pt x="90" y="40"/>
                  </a:lnTo>
                  <a:lnTo>
                    <a:pt x="92" y="42"/>
                  </a:lnTo>
                  <a:lnTo>
                    <a:pt x="96" y="42"/>
                  </a:lnTo>
                  <a:lnTo>
                    <a:pt x="98" y="42"/>
                  </a:lnTo>
                  <a:lnTo>
                    <a:pt x="100" y="40"/>
                  </a:lnTo>
                  <a:lnTo>
                    <a:pt x="100" y="40"/>
                  </a:lnTo>
                  <a:lnTo>
                    <a:pt x="98" y="38"/>
                  </a:lnTo>
                  <a:lnTo>
                    <a:pt x="96" y="38"/>
                  </a:lnTo>
                  <a:lnTo>
                    <a:pt x="90" y="40"/>
                  </a:lnTo>
                  <a:lnTo>
                    <a:pt x="90" y="40"/>
                  </a:lnTo>
                  <a:close/>
                  <a:moveTo>
                    <a:pt x="112" y="42"/>
                  </a:moveTo>
                  <a:lnTo>
                    <a:pt x="112" y="42"/>
                  </a:lnTo>
                  <a:lnTo>
                    <a:pt x="112" y="38"/>
                  </a:lnTo>
                  <a:lnTo>
                    <a:pt x="110" y="38"/>
                  </a:lnTo>
                  <a:lnTo>
                    <a:pt x="108" y="36"/>
                  </a:lnTo>
                  <a:lnTo>
                    <a:pt x="108" y="36"/>
                  </a:lnTo>
                  <a:lnTo>
                    <a:pt x="108" y="40"/>
                  </a:lnTo>
                  <a:lnTo>
                    <a:pt x="112" y="42"/>
                  </a:lnTo>
                  <a:lnTo>
                    <a:pt x="112" y="42"/>
                  </a:lnTo>
                  <a:close/>
                  <a:moveTo>
                    <a:pt x="84" y="62"/>
                  </a:moveTo>
                  <a:lnTo>
                    <a:pt x="84" y="62"/>
                  </a:lnTo>
                  <a:lnTo>
                    <a:pt x="84" y="58"/>
                  </a:lnTo>
                  <a:lnTo>
                    <a:pt x="82" y="58"/>
                  </a:lnTo>
                  <a:lnTo>
                    <a:pt x="76" y="56"/>
                  </a:lnTo>
                  <a:lnTo>
                    <a:pt x="76" y="56"/>
                  </a:lnTo>
                  <a:lnTo>
                    <a:pt x="76" y="60"/>
                  </a:lnTo>
                  <a:lnTo>
                    <a:pt x="78" y="62"/>
                  </a:lnTo>
                  <a:lnTo>
                    <a:pt x="84" y="62"/>
                  </a:lnTo>
                  <a:lnTo>
                    <a:pt x="84" y="62"/>
                  </a:lnTo>
                  <a:close/>
                  <a:moveTo>
                    <a:pt x="64" y="64"/>
                  </a:moveTo>
                  <a:lnTo>
                    <a:pt x="64" y="64"/>
                  </a:lnTo>
                  <a:lnTo>
                    <a:pt x="66" y="62"/>
                  </a:lnTo>
                  <a:lnTo>
                    <a:pt x="68" y="60"/>
                  </a:lnTo>
                  <a:lnTo>
                    <a:pt x="68" y="60"/>
                  </a:lnTo>
                  <a:lnTo>
                    <a:pt x="64" y="58"/>
                  </a:lnTo>
                  <a:lnTo>
                    <a:pt x="62" y="58"/>
                  </a:lnTo>
                  <a:lnTo>
                    <a:pt x="62" y="60"/>
                  </a:lnTo>
                  <a:lnTo>
                    <a:pt x="64" y="64"/>
                  </a:lnTo>
                  <a:lnTo>
                    <a:pt x="64" y="64"/>
                  </a:lnTo>
                  <a:close/>
                  <a:moveTo>
                    <a:pt x="168" y="64"/>
                  </a:moveTo>
                  <a:lnTo>
                    <a:pt x="168" y="64"/>
                  </a:lnTo>
                  <a:lnTo>
                    <a:pt x="170" y="66"/>
                  </a:lnTo>
                  <a:lnTo>
                    <a:pt x="172" y="64"/>
                  </a:lnTo>
                  <a:lnTo>
                    <a:pt x="172" y="64"/>
                  </a:lnTo>
                  <a:lnTo>
                    <a:pt x="172" y="62"/>
                  </a:lnTo>
                  <a:lnTo>
                    <a:pt x="172" y="60"/>
                  </a:lnTo>
                  <a:lnTo>
                    <a:pt x="172" y="60"/>
                  </a:lnTo>
                  <a:lnTo>
                    <a:pt x="168" y="60"/>
                  </a:lnTo>
                  <a:lnTo>
                    <a:pt x="168" y="64"/>
                  </a:lnTo>
                  <a:lnTo>
                    <a:pt x="168" y="64"/>
                  </a:lnTo>
                  <a:close/>
                  <a:moveTo>
                    <a:pt x="150" y="64"/>
                  </a:moveTo>
                  <a:lnTo>
                    <a:pt x="150" y="64"/>
                  </a:lnTo>
                  <a:lnTo>
                    <a:pt x="152" y="66"/>
                  </a:lnTo>
                  <a:lnTo>
                    <a:pt x="154" y="68"/>
                  </a:lnTo>
                  <a:lnTo>
                    <a:pt x="156" y="72"/>
                  </a:lnTo>
                  <a:lnTo>
                    <a:pt x="156" y="72"/>
                  </a:lnTo>
                  <a:lnTo>
                    <a:pt x="158" y="72"/>
                  </a:lnTo>
                  <a:lnTo>
                    <a:pt x="160" y="68"/>
                  </a:lnTo>
                  <a:lnTo>
                    <a:pt x="156" y="62"/>
                  </a:lnTo>
                  <a:lnTo>
                    <a:pt x="156" y="62"/>
                  </a:lnTo>
                  <a:lnTo>
                    <a:pt x="152" y="62"/>
                  </a:lnTo>
                  <a:lnTo>
                    <a:pt x="152" y="62"/>
                  </a:lnTo>
                  <a:lnTo>
                    <a:pt x="150" y="64"/>
                  </a:lnTo>
                  <a:lnTo>
                    <a:pt x="150" y="64"/>
                  </a:lnTo>
                  <a:close/>
                  <a:moveTo>
                    <a:pt x="104" y="72"/>
                  </a:moveTo>
                  <a:lnTo>
                    <a:pt x="104" y="72"/>
                  </a:lnTo>
                  <a:lnTo>
                    <a:pt x="106" y="72"/>
                  </a:lnTo>
                  <a:lnTo>
                    <a:pt x="108" y="70"/>
                  </a:lnTo>
                  <a:lnTo>
                    <a:pt x="108" y="66"/>
                  </a:lnTo>
                  <a:lnTo>
                    <a:pt x="108" y="66"/>
                  </a:lnTo>
                  <a:lnTo>
                    <a:pt x="104" y="66"/>
                  </a:lnTo>
                  <a:lnTo>
                    <a:pt x="104" y="68"/>
                  </a:lnTo>
                  <a:lnTo>
                    <a:pt x="102" y="70"/>
                  </a:lnTo>
                  <a:lnTo>
                    <a:pt x="104" y="72"/>
                  </a:lnTo>
                  <a:lnTo>
                    <a:pt x="104" y="72"/>
                  </a:lnTo>
                  <a:close/>
                  <a:moveTo>
                    <a:pt x="174" y="76"/>
                  </a:moveTo>
                  <a:lnTo>
                    <a:pt x="174" y="76"/>
                  </a:lnTo>
                  <a:lnTo>
                    <a:pt x="178" y="74"/>
                  </a:lnTo>
                  <a:lnTo>
                    <a:pt x="178" y="72"/>
                  </a:lnTo>
                  <a:lnTo>
                    <a:pt x="178" y="70"/>
                  </a:lnTo>
                  <a:lnTo>
                    <a:pt x="178" y="70"/>
                  </a:lnTo>
                  <a:lnTo>
                    <a:pt x="174" y="70"/>
                  </a:lnTo>
                  <a:lnTo>
                    <a:pt x="172" y="72"/>
                  </a:lnTo>
                  <a:lnTo>
                    <a:pt x="172" y="74"/>
                  </a:lnTo>
                  <a:lnTo>
                    <a:pt x="174" y="76"/>
                  </a:lnTo>
                  <a:lnTo>
                    <a:pt x="174" y="76"/>
                  </a:lnTo>
                  <a:close/>
                  <a:moveTo>
                    <a:pt x="90" y="82"/>
                  </a:moveTo>
                  <a:lnTo>
                    <a:pt x="90" y="82"/>
                  </a:lnTo>
                  <a:lnTo>
                    <a:pt x="94" y="82"/>
                  </a:lnTo>
                  <a:lnTo>
                    <a:pt x="94" y="82"/>
                  </a:lnTo>
                  <a:lnTo>
                    <a:pt x="94" y="78"/>
                  </a:lnTo>
                  <a:lnTo>
                    <a:pt x="94" y="76"/>
                  </a:lnTo>
                  <a:lnTo>
                    <a:pt x="92" y="76"/>
                  </a:lnTo>
                  <a:lnTo>
                    <a:pt x="92" y="76"/>
                  </a:lnTo>
                  <a:lnTo>
                    <a:pt x="90" y="78"/>
                  </a:lnTo>
                  <a:lnTo>
                    <a:pt x="90" y="80"/>
                  </a:lnTo>
                  <a:lnTo>
                    <a:pt x="90" y="82"/>
                  </a:lnTo>
                  <a:lnTo>
                    <a:pt x="90" y="82"/>
                  </a:lnTo>
                  <a:close/>
                  <a:moveTo>
                    <a:pt x="34" y="84"/>
                  </a:moveTo>
                  <a:lnTo>
                    <a:pt x="34" y="84"/>
                  </a:lnTo>
                  <a:lnTo>
                    <a:pt x="34" y="88"/>
                  </a:lnTo>
                  <a:lnTo>
                    <a:pt x="34" y="88"/>
                  </a:lnTo>
                  <a:lnTo>
                    <a:pt x="36" y="90"/>
                  </a:lnTo>
                  <a:lnTo>
                    <a:pt x="40" y="90"/>
                  </a:lnTo>
                  <a:lnTo>
                    <a:pt x="40" y="90"/>
                  </a:lnTo>
                  <a:lnTo>
                    <a:pt x="40" y="86"/>
                  </a:lnTo>
                  <a:lnTo>
                    <a:pt x="40" y="82"/>
                  </a:lnTo>
                  <a:lnTo>
                    <a:pt x="40" y="82"/>
                  </a:lnTo>
                  <a:lnTo>
                    <a:pt x="36" y="82"/>
                  </a:lnTo>
                  <a:lnTo>
                    <a:pt x="34" y="84"/>
                  </a:lnTo>
                  <a:lnTo>
                    <a:pt x="34" y="84"/>
                  </a:lnTo>
                  <a:close/>
                  <a:moveTo>
                    <a:pt x="120" y="96"/>
                  </a:moveTo>
                  <a:lnTo>
                    <a:pt x="120" y="96"/>
                  </a:lnTo>
                  <a:lnTo>
                    <a:pt x="118" y="92"/>
                  </a:lnTo>
                  <a:lnTo>
                    <a:pt x="118" y="90"/>
                  </a:lnTo>
                  <a:lnTo>
                    <a:pt x="114" y="86"/>
                  </a:lnTo>
                  <a:lnTo>
                    <a:pt x="114" y="86"/>
                  </a:lnTo>
                  <a:lnTo>
                    <a:pt x="112" y="88"/>
                  </a:lnTo>
                  <a:lnTo>
                    <a:pt x="112" y="92"/>
                  </a:lnTo>
                  <a:lnTo>
                    <a:pt x="114" y="96"/>
                  </a:lnTo>
                  <a:lnTo>
                    <a:pt x="120" y="96"/>
                  </a:lnTo>
                  <a:lnTo>
                    <a:pt x="120" y="96"/>
                  </a:lnTo>
                  <a:close/>
                  <a:moveTo>
                    <a:pt x="150" y="94"/>
                  </a:moveTo>
                  <a:lnTo>
                    <a:pt x="150" y="94"/>
                  </a:lnTo>
                  <a:lnTo>
                    <a:pt x="154" y="94"/>
                  </a:lnTo>
                  <a:lnTo>
                    <a:pt x="154" y="92"/>
                  </a:lnTo>
                  <a:lnTo>
                    <a:pt x="154" y="92"/>
                  </a:lnTo>
                  <a:lnTo>
                    <a:pt x="152" y="90"/>
                  </a:lnTo>
                  <a:lnTo>
                    <a:pt x="150" y="90"/>
                  </a:lnTo>
                  <a:lnTo>
                    <a:pt x="150" y="90"/>
                  </a:lnTo>
                  <a:lnTo>
                    <a:pt x="150" y="94"/>
                  </a:lnTo>
                  <a:lnTo>
                    <a:pt x="150" y="94"/>
                  </a:lnTo>
                  <a:close/>
                  <a:moveTo>
                    <a:pt x="156" y="104"/>
                  </a:moveTo>
                  <a:lnTo>
                    <a:pt x="156" y="104"/>
                  </a:lnTo>
                  <a:lnTo>
                    <a:pt x="162" y="104"/>
                  </a:lnTo>
                  <a:lnTo>
                    <a:pt x="162" y="104"/>
                  </a:lnTo>
                  <a:lnTo>
                    <a:pt x="160" y="100"/>
                  </a:lnTo>
                  <a:lnTo>
                    <a:pt x="162" y="98"/>
                  </a:lnTo>
                  <a:lnTo>
                    <a:pt x="164" y="96"/>
                  </a:lnTo>
                  <a:lnTo>
                    <a:pt x="166" y="94"/>
                  </a:lnTo>
                  <a:lnTo>
                    <a:pt x="166" y="94"/>
                  </a:lnTo>
                  <a:lnTo>
                    <a:pt x="162" y="94"/>
                  </a:lnTo>
                  <a:lnTo>
                    <a:pt x="158" y="94"/>
                  </a:lnTo>
                  <a:lnTo>
                    <a:pt x="158" y="94"/>
                  </a:lnTo>
                  <a:lnTo>
                    <a:pt x="158" y="98"/>
                  </a:lnTo>
                  <a:lnTo>
                    <a:pt x="156" y="100"/>
                  </a:lnTo>
                  <a:lnTo>
                    <a:pt x="156" y="100"/>
                  </a:lnTo>
                  <a:lnTo>
                    <a:pt x="152" y="98"/>
                  </a:lnTo>
                  <a:lnTo>
                    <a:pt x="150" y="98"/>
                  </a:lnTo>
                  <a:lnTo>
                    <a:pt x="150" y="100"/>
                  </a:lnTo>
                  <a:lnTo>
                    <a:pt x="150" y="100"/>
                  </a:lnTo>
                  <a:lnTo>
                    <a:pt x="156" y="100"/>
                  </a:lnTo>
                  <a:lnTo>
                    <a:pt x="156" y="102"/>
                  </a:lnTo>
                  <a:lnTo>
                    <a:pt x="156" y="104"/>
                  </a:lnTo>
                  <a:lnTo>
                    <a:pt x="156" y="104"/>
                  </a:lnTo>
                  <a:close/>
                  <a:moveTo>
                    <a:pt x="78" y="114"/>
                  </a:moveTo>
                  <a:lnTo>
                    <a:pt x="78" y="114"/>
                  </a:lnTo>
                  <a:lnTo>
                    <a:pt x="82" y="114"/>
                  </a:lnTo>
                  <a:lnTo>
                    <a:pt x="84" y="112"/>
                  </a:lnTo>
                  <a:lnTo>
                    <a:pt x="84" y="112"/>
                  </a:lnTo>
                  <a:lnTo>
                    <a:pt x="82" y="108"/>
                  </a:lnTo>
                  <a:lnTo>
                    <a:pt x="78" y="108"/>
                  </a:lnTo>
                  <a:lnTo>
                    <a:pt x="78" y="108"/>
                  </a:lnTo>
                  <a:lnTo>
                    <a:pt x="76" y="110"/>
                  </a:lnTo>
                  <a:lnTo>
                    <a:pt x="78" y="114"/>
                  </a:lnTo>
                  <a:lnTo>
                    <a:pt x="78" y="114"/>
                  </a:lnTo>
                  <a:close/>
                  <a:moveTo>
                    <a:pt x="48" y="112"/>
                  </a:moveTo>
                  <a:lnTo>
                    <a:pt x="48" y="112"/>
                  </a:lnTo>
                  <a:lnTo>
                    <a:pt x="46" y="110"/>
                  </a:lnTo>
                  <a:lnTo>
                    <a:pt x="44" y="110"/>
                  </a:lnTo>
                  <a:lnTo>
                    <a:pt x="38" y="110"/>
                  </a:lnTo>
                  <a:lnTo>
                    <a:pt x="38" y="110"/>
                  </a:lnTo>
                  <a:lnTo>
                    <a:pt x="38" y="112"/>
                  </a:lnTo>
                  <a:lnTo>
                    <a:pt x="42" y="114"/>
                  </a:lnTo>
                  <a:lnTo>
                    <a:pt x="46" y="114"/>
                  </a:lnTo>
                  <a:lnTo>
                    <a:pt x="48" y="112"/>
                  </a:lnTo>
                  <a:lnTo>
                    <a:pt x="48" y="112"/>
                  </a:lnTo>
                  <a:close/>
                  <a:moveTo>
                    <a:pt x="108" y="118"/>
                  </a:moveTo>
                  <a:lnTo>
                    <a:pt x="108" y="118"/>
                  </a:lnTo>
                  <a:lnTo>
                    <a:pt x="110" y="120"/>
                  </a:lnTo>
                  <a:lnTo>
                    <a:pt x="110" y="122"/>
                  </a:lnTo>
                  <a:lnTo>
                    <a:pt x="112" y="124"/>
                  </a:lnTo>
                  <a:lnTo>
                    <a:pt x="114" y="124"/>
                  </a:lnTo>
                  <a:lnTo>
                    <a:pt x="114" y="124"/>
                  </a:lnTo>
                  <a:lnTo>
                    <a:pt x="112" y="118"/>
                  </a:lnTo>
                  <a:lnTo>
                    <a:pt x="114" y="112"/>
                  </a:lnTo>
                  <a:lnTo>
                    <a:pt x="114" y="112"/>
                  </a:lnTo>
                  <a:lnTo>
                    <a:pt x="110" y="112"/>
                  </a:lnTo>
                  <a:lnTo>
                    <a:pt x="108" y="112"/>
                  </a:lnTo>
                  <a:lnTo>
                    <a:pt x="108" y="116"/>
                  </a:lnTo>
                  <a:lnTo>
                    <a:pt x="108" y="118"/>
                  </a:lnTo>
                  <a:lnTo>
                    <a:pt x="108" y="118"/>
                  </a:lnTo>
                  <a:close/>
                  <a:moveTo>
                    <a:pt x="56" y="120"/>
                  </a:moveTo>
                  <a:lnTo>
                    <a:pt x="56" y="120"/>
                  </a:lnTo>
                  <a:lnTo>
                    <a:pt x="60" y="120"/>
                  </a:lnTo>
                  <a:lnTo>
                    <a:pt x="60" y="116"/>
                  </a:lnTo>
                  <a:lnTo>
                    <a:pt x="60" y="114"/>
                  </a:lnTo>
                  <a:lnTo>
                    <a:pt x="58" y="112"/>
                  </a:lnTo>
                  <a:lnTo>
                    <a:pt x="58" y="112"/>
                  </a:lnTo>
                  <a:lnTo>
                    <a:pt x="58" y="116"/>
                  </a:lnTo>
                  <a:lnTo>
                    <a:pt x="56" y="120"/>
                  </a:lnTo>
                  <a:lnTo>
                    <a:pt x="56" y="120"/>
                  </a:lnTo>
                  <a:close/>
                  <a:moveTo>
                    <a:pt x="66" y="118"/>
                  </a:moveTo>
                  <a:lnTo>
                    <a:pt x="66" y="118"/>
                  </a:lnTo>
                  <a:lnTo>
                    <a:pt x="70" y="118"/>
                  </a:lnTo>
                  <a:lnTo>
                    <a:pt x="74" y="116"/>
                  </a:lnTo>
                  <a:lnTo>
                    <a:pt x="74" y="116"/>
                  </a:lnTo>
                  <a:lnTo>
                    <a:pt x="70" y="114"/>
                  </a:lnTo>
                  <a:lnTo>
                    <a:pt x="66" y="114"/>
                  </a:lnTo>
                  <a:lnTo>
                    <a:pt x="66" y="114"/>
                  </a:lnTo>
                  <a:lnTo>
                    <a:pt x="66" y="118"/>
                  </a:lnTo>
                  <a:lnTo>
                    <a:pt x="66" y="118"/>
                  </a:lnTo>
                  <a:close/>
                  <a:moveTo>
                    <a:pt x="154" y="122"/>
                  </a:moveTo>
                  <a:lnTo>
                    <a:pt x="154" y="122"/>
                  </a:lnTo>
                  <a:lnTo>
                    <a:pt x="152" y="122"/>
                  </a:lnTo>
                  <a:lnTo>
                    <a:pt x="150" y="122"/>
                  </a:lnTo>
                  <a:lnTo>
                    <a:pt x="150" y="122"/>
                  </a:lnTo>
                  <a:lnTo>
                    <a:pt x="150" y="126"/>
                  </a:lnTo>
                  <a:lnTo>
                    <a:pt x="150" y="126"/>
                  </a:lnTo>
                  <a:lnTo>
                    <a:pt x="152" y="128"/>
                  </a:lnTo>
                  <a:lnTo>
                    <a:pt x="152" y="126"/>
                  </a:lnTo>
                  <a:lnTo>
                    <a:pt x="154" y="126"/>
                  </a:lnTo>
                  <a:lnTo>
                    <a:pt x="156" y="126"/>
                  </a:lnTo>
                  <a:lnTo>
                    <a:pt x="156" y="126"/>
                  </a:lnTo>
                  <a:lnTo>
                    <a:pt x="152" y="128"/>
                  </a:lnTo>
                  <a:lnTo>
                    <a:pt x="152" y="132"/>
                  </a:lnTo>
                  <a:lnTo>
                    <a:pt x="152" y="132"/>
                  </a:lnTo>
                  <a:lnTo>
                    <a:pt x="156" y="132"/>
                  </a:lnTo>
                  <a:lnTo>
                    <a:pt x="156" y="132"/>
                  </a:lnTo>
                  <a:lnTo>
                    <a:pt x="158" y="128"/>
                  </a:lnTo>
                  <a:lnTo>
                    <a:pt x="158" y="128"/>
                  </a:lnTo>
                  <a:lnTo>
                    <a:pt x="160" y="126"/>
                  </a:lnTo>
                  <a:lnTo>
                    <a:pt x="162" y="124"/>
                  </a:lnTo>
                  <a:lnTo>
                    <a:pt x="162" y="118"/>
                  </a:lnTo>
                  <a:lnTo>
                    <a:pt x="162" y="118"/>
                  </a:lnTo>
                  <a:lnTo>
                    <a:pt x="156" y="120"/>
                  </a:lnTo>
                  <a:lnTo>
                    <a:pt x="154" y="122"/>
                  </a:lnTo>
                  <a:lnTo>
                    <a:pt x="154" y="122"/>
                  </a:lnTo>
                  <a:close/>
                  <a:moveTo>
                    <a:pt x="132" y="122"/>
                  </a:moveTo>
                  <a:lnTo>
                    <a:pt x="132" y="122"/>
                  </a:lnTo>
                  <a:lnTo>
                    <a:pt x="134" y="124"/>
                  </a:lnTo>
                  <a:lnTo>
                    <a:pt x="134" y="126"/>
                  </a:lnTo>
                  <a:lnTo>
                    <a:pt x="134" y="126"/>
                  </a:lnTo>
                  <a:lnTo>
                    <a:pt x="142" y="128"/>
                  </a:lnTo>
                  <a:lnTo>
                    <a:pt x="144" y="126"/>
                  </a:lnTo>
                  <a:lnTo>
                    <a:pt x="144" y="122"/>
                  </a:lnTo>
                  <a:lnTo>
                    <a:pt x="144" y="122"/>
                  </a:lnTo>
                  <a:lnTo>
                    <a:pt x="138" y="122"/>
                  </a:lnTo>
                  <a:lnTo>
                    <a:pt x="132" y="122"/>
                  </a:lnTo>
                  <a:lnTo>
                    <a:pt x="132" y="122"/>
                  </a:lnTo>
                  <a:close/>
                  <a:moveTo>
                    <a:pt x="72" y="130"/>
                  </a:moveTo>
                  <a:lnTo>
                    <a:pt x="72" y="130"/>
                  </a:lnTo>
                  <a:lnTo>
                    <a:pt x="72" y="132"/>
                  </a:lnTo>
                  <a:lnTo>
                    <a:pt x="72" y="132"/>
                  </a:lnTo>
                  <a:lnTo>
                    <a:pt x="76" y="132"/>
                  </a:lnTo>
                  <a:lnTo>
                    <a:pt x="76" y="132"/>
                  </a:lnTo>
                  <a:lnTo>
                    <a:pt x="76" y="130"/>
                  </a:lnTo>
                  <a:lnTo>
                    <a:pt x="74" y="128"/>
                  </a:lnTo>
                  <a:lnTo>
                    <a:pt x="72" y="130"/>
                  </a:lnTo>
                  <a:lnTo>
                    <a:pt x="72" y="130"/>
                  </a:lnTo>
                  <a:close/>
                  <a:moveTo>
                    <a:pt x="52" y="134"/>
                  </a:moveTo>
                  <a:lnTo>
                    <a:pt x="52" y="134"/>
                  </a:lnTo>
                  <a:lnTo>
                    <a:pt x="52" y="136"/>
                  </a:lnTo>
                  <a:lnTo>
                    <a:pt x="56" y="136"/>
                  </a:lnTo>
                  <a:lnTo>
                    <a:pt x="58" y="134"/>
                  </a:lnTo>
                  <a:lnTo>
                    <a:pt x="58" y="132"/>
                  </a:lnTo>
                  <a:lnTo>
                    <a:pt x="58" y="132"/>
                  </a:lnTo>
                  <a:lnTo>
                    <a:pt x="54" y="132"/>
                  </a:lnTo>
                  <a:lnTo>
                    <a:pt x="52" y="134"/>
                  </a:lnTo>
                  <a:lnTo>
                    <a:pt x="52" y="134"/>
                  </a:lnTo>
                  <a:close/>
                  <a:moveTo>
                    <a:pt x="160" y="138"/>
                  </a:moveTo>
                  <a:lnTo>
                    <a:pt x="160" y="138"/>
                  </a:lnTo>
                  <a:lnTo>
                    <a:pt x="162" y="142"/>
                  </a:lnTo>
                  <a:lnTo>
                    <a:pt x="162" y="142"/>
                  </a:lnTo>
                  <a:lnTo>
                    <a:pt x="164" y="142"/>
                  </a:lnTo>
                  <a:lnTo>
                    <a:pt x="166" y="138"/>
                  </a:lnTo>
                  <a:lnTo>
                    <a:pt x="166" y="138"/>
                  </a:lnTo>
                  <a:lnTo>
                    <a:pt x="160" y="138"/>
                  </a:lnTo>
                  <a:lnTo>
                    <a:pt x="160" y="138"/>
                  </a:lnTo>
                  <a:close/>
                  <a:moveTo>
                    <a:pt x="28" y="142"/>
                  </a:moveTo>
                  <a:lnTo>
                    <a:pt x="28" y="142"/>
                  </a:lnTo>
                  <a:lnTo>
                    <a:pt x="30" y="144"/>
                  </a:lnTo>
                  <a:lnTo>
                    <a:pt x="32" y="142"/>
                  </a:lnTo>
                  <a:lnTo>
                    <a:pt x="36" y="142"/>
                  </a:lnTo>
                  <a:lnTo>
                    <a:pt x="36" y="142"/>
                  </a:lnTo>
                  <a:lnTo>
                    <a:pt x="34" y="138"/>
                  </a:lnTo>
                  <a:lnTo>
                    <a:pt x="32" y="138"/>
                  </a:lnTo>
                  <a:lnTo>
                    <a:pt x="28" y="140"/>
                  </a:lnTo>
                  <a:lnTo>
                    <a:pt x="28" y="142"/>
                  </a:lnTo>
                  <a:lnTo>
                    <a:pt x="28" y="142"/>
                  </a:lnTo>
                  <a:close/>
                  <a:moveTo>
                    <a:pt x="126" y="146"/>
                  </a:moveTo>
                  <a:lnTo>
                    <a:pt x="126" y="146"/>
                  </a:lnTo>
                  <a:lnTo>
                    <a:pt x="124" y="144"/>
                  </a:lnTo>
                  <a:lnTo>
                    <a:pt x="124" y="144"/>
                  </a:lnTo>
                  <a:lnTo>
                    <a:pt x="120" y="144"/>
                  </a:lnTo>
                  <a:lnTo>
                    <a:pt x="120" y="144"/>
                  </a:lnTo>
                  <a:lnTo>
                    <a:pt x="120" y="148"/>
                  </a:lnTo>
                  <a:lnTo>
                    <a:pt x="122" y="150"/>
                  </a:lnTo>
                  <a:lnTo>
                    <a:pt x="124" y="148"/>
                  </a:lnTo>
                  <a:lnTo>
                    <a:pt x="126" y="146"/>
                  </a:lnTo>
                  <a:lnTo>
                    <a:pt x="126" y="146"/>
                  </a:lnTo>
                  <a:close/>
                  <a:moveTo>
                    <a:pt x="130" y="152"/>
                  </a:moveTo>
                  <a:lnTo>
                    <a:pt x="130" y="152"/>
                  </a:lnTo>
                  <a:lnTo>
                    <a:pt x="132" y="152"/>
                  </a:lnTo>
                  <a:lnTo>
                    <a:pt x="132" y="152"/>
                  </a:lnTo>
                  <a:lnTo>
                    <a:pt x="132" y="152"/>
                  </a:lnTo>
                  <a:lnTo>
                    <a:pt x="134" y="150"/>
                  </a:lnTo>
                  <a:lnTo>
                    <a:pt x="136" y="148"/>
                  </a:lnTo>
                  <a:lnTo>
                    <a:pt x="136" y="148"/>
                  </a:lnTo>
                  <a:lnTo>
                    <a:pt x="134" y="146"/>
                  </a:lnTo>
                  <a:lnTo>
                    <a:pt x="132" y="146"/>
                  </a:lnTo>
                  <a:lnTo>
                    <a:pt x="130" y="148"/>
                  </a:lnTo>
                  <a:lnTo>
                    <a:pt x="130" y="152"/>
                  </a:lnTo>
                  <a:lnTo>
                    <a:pt x="130" y="152"/>
                  </a:lnTo>
                  <a:close/>
                  <a:moveTo>
                    <a:pt x="72" y="152"/>
                  </a:moveTo>
                  <a:lnTo>
                    <a:pt x="72" y="152"/>
                  </a:lnTo>
                  <a:lnTo>
                    <a:pt x="74" y="154"/>
                  </a:lnTo>
                  <a:lnTo>
                    <a:pt x="78" y="152"/>
                  </a:lnTo>
                  <a:lnTo>
                    <a:pt x="84" y="150"/>
                  </a:lnTo>
                  <a:lnTo>
                    <a:pt x="84" y="150"/>
                  </a:lnTo>
                  <a:lnTo>
                    <a:pt x="84" y="148"/>
                  </a:lnTo>
                  <a:lnTo>
                    <a:pt x="82" y="148"/>
                  </a:lnTo>
                  <a:lnTo>
                    <a:pt x="78" y="148"/>
                  </a:lnTo>
                  <a:lnTo>
                    <a:pt x="74" y="148"/>
                  </a:lnTo>
                  <a:lnTo>
                    <a:pt x="72" y="152"/>
                  </a:lnTo>
                  <a:lnTo>
                    <a:pt x="72" y="152"/>
                  </a:lnTo>
                  <a:close/>
                  <a:moveTo>
                    <a:pt x="142" y="160"/>
                  </a:moveTo>
                  <a:lnTo>
                    <a:pt x="142" y="160"/>
                  </a:lnTo>
                  <a:lnTo>
                    <a:pt x="146" y="160"/>
                  </a:lnTo>
                  <a:lnTo>
                    <a:pt x="148" y="160"/>
                  </a:lnTo>
                  <a:lnTo>
                    <a:pt x="150" y="160"/>
                  </a:lnTo>
                  <a:lnTo>
                    <a:pt x="150" y="160"/>
                  </a:lnTo>
                  <a:lnTo>
                    <a:pt x="150" y="156"/>
                  </a:lnTo>
                  <a:lnTo>
                    <a:pt x="146" y="154"/>
                  </a:lnTo>
                  <a:lnTo>
                    <a:pt x="142" y="156"/>
                  </a:lnTo>
                  <a:lnTo>
                    <a:pt x="142" y="160"/>
                  </a:lnTo>
                  <a:lnTo>
                    <a:pt x="142" y="160"/>
                  </a:lnTo>
                  <a:close/>
                  <a:moveTo>
                    <a:pt x="190" y="156"/>
                  </a:moveTo>
                  <a:lnTo>
                    <a:pt x="190" y="156"/>
                  </a:lnTo>
                  <a:lnTo>
                    <a:pt x="184" y="156"/>
                  </a:lnTo>
                  <a:lnTo>
                    <a:pt x="184" y="156"/>
                  </a:lnTo>
                  <a:lnTo>
                    <a:pt x="184" y="158"/>
                  </a:lnTo>
                  <a:lnTo>
                    <a:pt x="186" y="158"/>
                  </a:lnTo>
                  <a:lnTo>
                    <a:pt x="188" y="158"/>
                  </a:lnTo>
                  <a:lnTo>
                    <a:pt x="190" y="156"/>
                  </a:lnTo>
                  <a:lnTo>
                    <a:pt x="190" y="156"/>
                  </a:lnTo>
                  <a:close/>
                  <a:moveTo>
                    <a:pt x="166" y="166"/>
                  </a:moveTo>
                  <a:lnTo>
                    <a:pt x="166" y="166"/>
                  </a:lnTo>
                  <a:lnTo>
                    <a:pt x="162" y="158"/>
                  </a:lnTo>
                  <a:lnTo>
                    <a:pt x="162" y="158"/>
                  </a:lnTo>
                  <a:lnTo>
                    <a:pt x="158" y="158"/>
                  </a:lnTo>
                  <a:lnTo>
                    <a:pt x="158" y="158"/>
                  </a:lnTo>
                  <a:lnTo>
                    <a:pt x="160" y="164"/>
                  </a:lnTo>
                  <a:lnTo>
                    <a:pt x="162" y="168"/>
                  </a:lnTo>
                  <a:lnTo>
                    <a:pt x="166" y="166"/>
                  </a:lnTo>
                  <a:lnTo>
                    <a:pt x="166" y="166"/>
                  </a:lnTo>
                  <a:close/>
                  <a:moveTo>
                    <a:pt x="178" y="162"/>
                  </a:moveTo>
                  <a:lnTo>
                    <a:pt x="178" y="162"/>
                  </a:lnTo>
                  <a:lnTo>
                    <a:pt x="178" y="162"/>
                  </a:lnTo>
                  <a:lnTo>
                    <a:pt x="176" y="162"/>
                  </a:lnTo>
                  <a:lnTo>
                    <a:pt x="172" y="160"/>
                  </a:lnTo>
                  <a:lnTo>
                    <a:pt x="172" y="160"/>
                  </a:lnTo>
                  <a:lnTo>
                    <a:pt x="172" y="164"/>
                  </a:lnTo>
                  <a:lnTo>
                    <a:pt x="174" y="166"/>
                  </a:lnTo>
                  <a:lnTo>
                    <a:pt x="178" y="166"/>
                  </a:lnTo>
                  <a:lnTo>
                    <a:pt x="178" y="162"/>
                  </a:lnTo>
                  <a:lnTo>
                    <a:pt x="178" y="162"/>
                  </a:lnTo>
                  <a:close/>
                  <a:moveTo>
                    <a:pt x="78" y="166"/>
                  </a:moveTo>
                  <a:lnTo>
                    <a:pt x="78" y="166"/>
                  </a:lnTo>
                  <a:lnTo>
                    <a:pt x="76" y="164"/>
                  </a:lnTo>
                  <a:lnTo>
                    <a:pt x="74" y="162"/>
                  </a:lnTo>
                  <a:lnTo>
                    <a:pt x="74" y="162"/>
                  </a:lnTo>
                  <a:lnTo>
                    <a:pt x="74" y="166"/>
                  </a:lnTo>
                  <a:lnTo>
                    <a:pt x="74" y="166"/>
                  </a:lnTo>
                  <a:lnTo>
                    <a:pt x="78" y="166"/>
                  </a:lnTo>
                  <a:lnTo>
                    <a:pt x="78" y="166"/>
                  </a:lnTo>
                  <a:close/>
                </a:path>
              </a:pathLst>
            </a:custGeom>
            <a:solidFill>
              <a:srgbClr val="968C6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6" name="Freeform 114"/>
            <p:cNvSpPr>
              <a:spLocks/>
            </p:cNvSpPr>
            <p:nvPr/>
          </p:nvSpPr>
          <p:spPr bwMode="auto">
            <a:xfrm>
              <a:off x="5732344" y="4411075"/>
              <a:ext cx="339055" cy="764845"/>
            </a:xfrm>
            <a:custGeom>
              <a:avLst/>
              <a:gdLst>
                <a:gd name="T0" fmla="*/ 130 w 516"/>
                <a:gd name="T1" fmla="*/ 1026 h 1164"/>
                <a:gd name="T2" fmla="*/ 144 w 516"/>
                <a:gd name="T3" fmla="*/ 996 h 1164"/>
                <a:gd name="T4" fmla="*/ 180 w 516"/>
                <a:gd name="T5" fmla="*/ 938 h 1164"/>
                <a:gd name="T6" fmla="*/ 202 w 516"/>
                <a:gd name="T7" fmla="*/ 870 h 1164"/>
                <a:gd name="T8" fmla="*/ 228 w 516"/>
                <a:gd name="T9" fmla="*/ 744 h 1164"/>
                <a:gd name="T10" fmla="*/ 244 w 516"/>
                <a:gd name="T11" fmla="*/ 642 h 1164"/>
                <a:gd name="T12" fmla="*/ 220 w 516"/>
                <a:gd name="T13" fmla="*/ 592 h 1164"/>
                <a:gd name="T14" fmla="*/ 202 w 516"/>
                <a:gd name="T15" fmla="*/ 542 h 1164"/>
                <a:gd name="T16" fmla="*/ 224 w 516"/>
                <a:gd name="T17" fmla="*/ 480 h 1164"/>
                <a:gd name="T18" fmla="*/ 236 w 516"/>
                <a:gd name="T19" fmla="*/ 396 h 1164"/>
                <a:gd name="T20" fmla="*/ 274 w 516"/>
                <a:gd name="T21" fmla="*/ 298 h 1164"/>
                <a:gd name="T22" fmla="*/ 298 w 516"/>
                <a:gd name="T23" fmla="*/ 206 h 1164"/>
                <a:gd name="T24" fmla="*/ 312 w 516"/>
                <a:gd name="T25" fmla="*/ 176 h 1164"/>
                <a:gd name="T26" fmla="*/ 276 w 516"/>
                <a:gd name="T27" fmla="*/ 164 h 1164"/>
                <a:gd name="T28" fmla="*/ 256 w 516"/>
                <a:gd name="T29" fmla="*/ 142 h 1164"/>
                <a:gd name="T30" fmla="*/ 252 w 516"/>
                <a:gd name="T31" fmla="*/ 122 h 1164"/>
                <a:gd name="T32" fmla="*/ 240 w 516"/>
                <a:gd name="T33" fmla="*/ 112 h 1164"/>
                <a:gd name="T34" fmla="*/ 250 w 516"/>
                <a:gd name="T35" fmla="*/ 80 h 1164"/>
                <a:gd name="T36" fmla="*/ 254 w 516"/>
                <a:gd name="T37" fmla="*/ 48 h 1164"/>
                <a:gd name="T38" fmla="*/ 246 w 516"/>
                <a:gd name="T39" fmla="*/ 46 h 1164"/>
                <a:gd name="T40" fmla="*/ 248 w 516"/>
                <a:gd name="T41" fmla="*/ 40 h 1164"/>
                <a:gd name="T42" fmla="*/ 258 w 516"/>
                <a:gd name="T43" fmla="*/ 30 h 1164"/>
                <a:gd name="T44" fmla="*/ 270 w 516"/>
                <a:gd name="T45" fmla="*/ 20 h 1164"/>
                <a:gd name="T46" fmla="*/ 296 w 516"/>
                <a:gd name="T47" fmla="*/ 6 h 1164"/>
                <a:gd name="T48" fmla="*/ 310 w 516"/>
                <a:gd name="T49" fmla="*/ 2 h 1164"/>
                <a:gd name="T50" fmla="*/ 322 w 516"/>
                <a:gd name="T51" fmla="*/ 0 h 1164"/>
                <a:gd name="T52" fmla="*/ 338 w 516"/>
                <a:gd name="T53" fmla="*/ 2 h 1164"/>
                <a:gd name="T54" fmla="*/ 358 w 516"/>
                <a:gd name="T55" fmla="*/ 14 h 1164"/>
                <a:gd name="T56" fmla="*/ 376 w 516"/>
                <a:gd name="T57" fmla="*/ 26 h 1164"/>
                <a:gd name="T58" fmla="*/ 386 w 516"/>
                <a:gd name="T59" fmla="*/ 52 h 1164"/>
                <a:gd name="T60" fmla="*/ 384 w 516"/>
                <a:gd name="T61" fmla="*/ 68 h 1164"/>
                <a:gd name="T62" fmla="*/ 382 w 516"/>
                <a:gd name="T63" fmla="*/ 78 h 1164"/>
                <a:gd name="T64" fmla="*/ 374 w 516"/>
                <a:gd name="T65" fmla="*/ 106 h 1164"/>
                <a:gd name="T66" fmla="*/ 378 w 516"/>
                <a:gd name="T67" fmla="*/ 142 h 1164"/>
                <a:gd name="T68" fmla="*/ 440 w 516"/>
                <a:gd name="T69" fmla="*/ 224 h 1164"/>
                <a:gd name="T70" fmla="*/ 462 w 516"/>
                <a:gd name="T71" fmla="*/ 426 h 1164"/>
                <a:gd name="T72" fmla="*/ 460 w 516"/>
                <a:gd name="T73" fmla="*/ 588 h 1164"/>
                <a:gd name="T74" fmla="*/ 444 w 516"/>
                <a:gd name="T75" fmla="*/ 652 h 1164"/>
                <a:gd name="T76" fmla="*/ 452 w 516"/>
                <a:gd name="T77" fmla="*/ 706 h 1164"/>
                <a:gd name="T78" fmla="*/ 472 w 516"/>
                <a:gd name="T79" fmla="*/ 792 h 1164"/>
                <a:gd name="T80" fmla="*/ 484 w 516"/>
                <a:gd name="T81" fmla="*/ 862 h 1164"/>
                <a:gd name="T82" fmla="*/ 500 w 516"/>
                <a:gd name="T83" fmla="*/ 940 h 1164"/>
                <a:gd name="T84" fmla="*/ 514 w 516"/>
                <a:gd name="T85" fmla="*/ 1070 h 1164"/>
                <a:gd name="T86" fmla="*/ 504 w 516"/>
                <a:gd name="T87" fmla="*/ 1150 h 1164"/>
                <a:gd name="T88" fmla="*/ 440 w 516"/>
                <a:gd name="T89" fmla="*/ 1154 h 1164"/>
                <a:gd name="T90" fmla="*/ 312 w 516"/>
                <a:gd name="T91" fmla="*/ 1150 h 1164"/>
                <a:gd name="T92" fmla="*/ 380 w 516"/>
                <a:gd name="T93" fmla="*/ 1124 h 1164"/>
                <a:gd name="T94" fmla="*/ 406 w 516"/>
                <a:gd name="T95" fmla="*/ 1094 h 1164"/>
                <a:gd name="T96" fmla="*/ 426 w 516"/>
                <a:gd name="T97" fmla="*/ 1040 h 1164"/>
                <a:gd name="T98" fmla="*/ 420 w 516"/>
                <a:gd name="T99" fmla="*/ 980 h 1164"/>
                <a:gd name="T100" fmla="*/ 382 w 516"/>
                <a:gd name="T101" fmla="*/ 880 h 1164"/>
                <a:gd name="T102" fmla="*/ 358 w 516"/>
                <a:gd name="T103" fmla="*/ 798 h 1164"/>
                <a:gd name="T104" fmla="*/ 322 w 516"/>
                <a:gd name="T105" fmla="*/ 824 h 1164"/>
                <a:gd name="T106" fmla="*/ 280 w 516"/>
                <a:gd name="T107" fmla="*/ 914 h 1164"/>
                <a:gd name="T108" fmla="*/ 216 w 516"/>
                <a:gd name="T109" fmla="*/ 1034 h 1164"/>
                <a:gd name="T110" fmla="*/ 202 w 516"/>
                <a:gd name="T111" fmla="*/ 1094 h 1164"/>
                <a:gd name="T112" fmla="*/ 162 w 516"/>
                <a:gd name="T113" fmla="*/ 1130 h 1164"/>
                <a:gd name="T114" fmla="*/ 56 w 516"/>
                <a:gd name="T115" fmla="*/ 1098 h 1164"/>
                <a:gd name="T116" fmla="*/ 12 w 516"/>
                <a:gd name="T117" fmla="*/ 1060 h 1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16" h="1164">
                  <a:moveTo>
                    <a:pt x="104" y="1052"/>
                  </a:moveTo>
                  <a:lnTo>
                    <a:pt x="104" y="1052"/>
                  </a:lnTo>
                  <a:lnTo>
                    <a:pt x="108" y="1052"/>
                  </a:lnTo>
                  <a:lnTo>
                    <a:pt x="112" y="1048"/>
                  </a:lnTo>
                  <a:lnTo>
                    <a:pt x="116" y="1042"/>
                  </a:lnTo>
                  <a:lnTo>
                    <a:pt x="116" y="1042"/>
                  </a:lnTo>
                  <a:lnTo>
                    <a:pt x="122" y="1032"/>
                  </a:lnTo>
                  <a:lnTo>
                    <a:pt x="130" y="1026"/>
                  </a:lnTo>
                  <a:lnTo>
                    <a:pt x="130" y="1026"/>
                  </a:lnTo>
                  <a:lnTo>
                    <a:pt x="136" y="1024"/>
                  </a:lnTo>
                  <a:lnTo>
                    <a:pt x="142" y="1024"/>
                  </a:lnTo>
                  <a:lnTo>
                    <a:pt x="142" y="1024"/>
                  </a:lnTo>
                  <a:lnTo>
                    <a:pt x="142" y="1016"/>
                  </a:lnTo>
                  <a:lnTo>
                    <a:pt x="142" y="1010"/>
                  </a:lnTo>
                  <a:lnTo>
                    <a:pt x="142" y="1004"/>
                  </a:lnTo>
                  <a:lnTo>
                    <a:pt x="144" y="996"/>
                  </a:lnTo>
                  <a:lnTo>
                    <a:pt x="144" y="996"/>
                  </a:lnTo>
                  <a:lnTo>
                    <a:pt x="152" y="986"/>
                  </a:lnTo>
                  <a:lnTo>
                    <a:pt x="158" y="978"/>
                  </a:lnTo>
                  <a:lnTo>
                    <a:pt x="166" y="970"/>
                  </a:lnTo>
                  <a:lnTo>
                    <a:pt x="172" y="960"/>
                  </a:lnTo>
                  <a:lnTo>
                    <a:pt x="172" y="960"/>
                  </a:lnTo>
                  <a:lnTo>
                    <a:pt x="178" y="950"/>
                  </a:lnTo>
                  <a:lnTo>
                    <a:pt x="180" y="938"/>
                  </a:lnTo>
                  <a:lnTo>
                    <a:pt x="182" y="924"/>
                  </a:lnTo>
                  <a:lnTo>
                    <a:pt x="188" y="908"/>
                  </a:lnTo>
                  <a:lnTo>
                    <a:pt x="188" y="908"/>
                  </a:lnTo>
                  <a:lnTo>
                    <a:pt x="192" y="896"/>
                  </a:lnTo>
                  <a:lnTo>
                    <a:pt x="194" y="890"/>
                  </a:lnTo>
                  <a:lnTo>
                    <a:pt x="196" y="882"/>
                  </a:lnTo>
                  <a:lnTo>
                    <a:pt x="196" y="882"/>
                  </a:lnTo>
                  <a:lnTo>
                    <a:pt x="202" y="870"/>
                  </a:lnTo>
                  <a:lnTo>
                    <a:pt x="204" y="858"/>
                  </a:lnTo>
                  <a:lnTo>
                    <a:pt x="210" y="834"/>
                  </a:lnTo>
                  <a:lnTo>
                    <a:pt x="210" y="834"/>
                  </a:lnTo>
                  <a:lnTo>
                    <a:pt x="216" y="802"/>
                  </a:lnTo>
                  <a:lnTo>
                    <a:pt x="220" y="770"/>
                  </a:lnTo>
                  <a:lnTo>
                    <a:pt x="220" y="770"/>
                  </a:lnTo>
                  <a:lnTo>
                    <a:pt x="224" y="756"/>
                  </a:lnTo>
                  <a:lnTo>
                    <a:pt x="228" y="744"/>
                  </a:lnTo>
                  <a:lnTo>
                    <a:pt x="228" y="744"/>
                  </a:lnTo>
                  <a:lnTo>
                    <a:pt x="232" y="726"/>
                  </a:lnTo>
                  <a:lnTo>
                    <a:pt x="234" y="710"/>
                  </a:lnTo>
                  <a:lnTo>
                    <a:pt x="240" y="674"/>
                  </a:lnTo>
                  <a:lnTo>
                    <a:pt x="240" y="674"/>
                  </a:lnTo>
                  <a:lnTo>
                    <a:pt x="244" y="658"/>
                  </a:lnTo>
                  <a:lnTo>
                    <a:pt x="244" y="650"/>
                  </a:lnTo>
                  <a:lnTo>
                    <a:pt x="244" y="642"/>
                  </a:lnTo>
                  <a:lnTo>
                    <a:pt x="244" y="642"/>
                  </a:lnTo>
                  <a:lnTo>
                    <a:pt x="236" y="634"/>
                  </a:lnTo>
                  <a:lnTo>
                    <a:pt x="234" y="628"/>
                  </a:lnTo>
                  <a:lnTo>
                    <a:pt x="232" y="622"/>
                  </a:lnTo>
                  <a:lnTo>
                    <a:pt x="232" y="622"/>
                  </a:lnTo>
                  <a:lnTo>
                    <a:pt x="226" y="590"/>
                  </a:lnTo>
                  <a:lnTo>
                    <a:pt x="226" y="590"/>
                  </a:lnTo>
                  <a:lnTo>
                    <a:pt x="220" y="592"/>
                  </a:lnTo>
                  <a:lnTo>
                    <a:pt x="212" y="594"/>
                  </a:lnTo>
                  <a:lnTo>
                    <a:pt x="206" y="594"/>
                  </a:lnTo>
                  <a:lnTo>
                    <a:pt x="202" y="594"/>
                  </a:lnTo>
                  <a:lnTo>
                    <a:pt x="202" y="592"/>
                  </a:lnTo>
                  <a:lnTo>
                    <a:pt x="202" y="592"/>
                  </a:lnTo>
                  <a:lnTo>
                    <a:pt x="202" y="578"/>
                  </a:lnTo>
                  <a:lnTo>
                    <a:pt x="202" y="562"/>
                  </a:lnTo>
                  <a:lnTo>
                    <a:pt x="202" y="542"/>
                  </a:lnTo>
                  <a:lnTo>
                    <a:pt x="202" y="542"/>
                  </a:lnTo>
                  <a:lnTo>
                    <a:pt x="206" y="536"/>
                  </a:lnTo>
                  <a:lnTo>
                    <a:pt x="210" y="530"/>
                  </a:lnTo>
                  <a:lnTo>
                    <a:pt x="216" y="518"/>
                  </a:lnTo>
                  <a:lnTo>
                    <a:pt x="216" y="518"/>
                  </a:lnTo>
                  <a:lnTo>
                    <a:pt x="220" y="508"/>
                  </a:lnTo>
                  <a:lnTo>
                    <a:pt x="222" y="498"/>
                  </a:lnTo>
                  <a:lnTo>
                    <a:pt x="224" y="480"/>
                  </a:lnTo>
                  <a:lnTo>
                    <a:pt x="226" y="462"/>
                  </a:lnTo>
                  <a:lnTo>
                    <a:pt x="228" y="442"/>
                  </a:lnTo>
                  <a:lnTo>
                    <a:pt x="228" y="442"/>
                  </a:lnTo>
                  <a:lnTo>
                    <a:pt x="228" y="424"/>
                  </a:lnTo>
                  <a:lnTo>
                    <a:pt x="228" y="414"/>
                  </a:lnTo>
                  <a:lnTo>
                    <a:pt x="230" y="406"/>
                  </a:lnTo>
                  <a:lnTo>
                    <a:pt x="230" y="406"/>
                  </a:lnTo>
                  <a:lnTo>
                    <a:pt x="236" y="396"/>
                  </a:lnTo>
                  <a:lnTo>
                    <a:pt x="242" y="384"/>
                  </a:lnTo>
                  <a:lnTo>
                    <a:pt x="242" y="384"/>
                  </a:lnTo>
                  <a:lnTo>
                    <a:pt x="250" y="368"/>
                  </a:lnTo>
                  <a:lnTo>
                    <a:pt x="254" y="350"/>
                  </a:lnTo>
                  <a:lnTo>
                    <a:pt x="266" y="314"/>
                  </a:lnTo>
                  <a:lnTo>
                    <a:pt x="266" y="314"/>
                  </a:lnTo>
                  <a:lnTo>
                    <a:pt x="270" y="304"/>
                  </a:lnTo>
                  <a:lnTo>
                    <a:pt x="274" y="298"/>
                  </a:lnTo>
                  <a:lnTo>
                    <a:pt x="276" y="292"/>
                  </a:lnTo>
                  <a:lnTo>
                    <a:pt x="278" y="284"/>
                  </a:lnTo>
                  <a:lnTo>
                    <a:pt x="278" y="284"/>
                  </a:lnTo>
                  <a:lnTo>
                    <a:pt x="282" y="262"/>
                  </a:lnTo>
                  <a:lnTo>
                    <a:pt x="288" y="238"/>
                  </a:lnTo>
                  <a:lnTo>
                    <a:pt x="288" y="238"/>
                  </a:lnTo>
                  <a:lnTo>
                    <a:pt x="294" y="222"/>
                  </a:lnTo>
                  <a:lnTo>
                    <a:pt x="298" y="206"/>
                  </a:lnTo>
                  <a:lnTo>
                    <a:pt x="298" y="206"/>
                  </a:lnTo>
                  <a:lnTo>
                    <a:pt x="304" y="198"/>
                  </a:lnTo>
                  <a:lnTo>
                    <a:pt x="304" y="198"/>
                  </a:lnTo>
                  <a:lnTo>
                    <a:pt x="308" y="192"/>
                  </a:lnTo>
                  <a:lnTo>
                    <a:pt x="312" y="184"/>
                  </a:lnTo>
                  <a:lnTo>
                    <a:pt x="312" y="184"/>
                  </a:lnTo>
                  <a:lnTo>
                    <a:pt x="312" y="176"/>
                  </a:lnTo>
                  <a:lnTo>
                    <a:pt x="312" y="176"/>
                  </a:lnTo>
                  <a:lnTo>
                    <a:pt x="310" y="172"/>
                  </a:lnTo>
                  <a:lnTo>
                    <a:pt x="310" y="172"/>
                  </a:lnTo>
                  <a:lnTo>
                    <a:pt x="302" y="168"/>
                  </a:lnTo>
                  <a:lnTo>
                    <a:pt x="302" y="168"/>
                  </a:lnTo>
                  <a:lnTo>
                    <a:pt x="296" y="164"/>
                  </a:lnTo>
                  <a:lnTo>
                    <a:pt x="292" y="164"/>
                  </a:lnTo>
                  <a:lnTo>
                    <a:pt x="276" y="164"/>
                  </a:lnTo>
                  <a:lnTo>
                    <a:pt x="276" y="164"/>
                  </a:lnTo>
                  <a:lnTo>
                    <a:pt x="270" y="164"/>
                  </a:lnTo>
                  <a:lnTo>
                    <a:pt x="266" y="162"/>
                  </a:lnTo>
                  <a:lnTo>
                    <a:pt x="260" y="156"/>
                  </a:lnTo>
                  <a:lnTo>
                    <a:pt x="258" y="152"/>
                  </a:lnTo>
                  <a:lnTo>
                    <a:pt x="258" y="148"/>
                  </a:lnTo>
                  <a:lnTo>
                    <a:pt x="258" y="148"/>
                  </a:lnTo>
                  <a:lnTo>
                    <a:pt x="258" y="144"/>
                  </a:lnTo>
                  <a:lnTo>
                    <a:pt x="256" y="142"/>
                  </a:lnTo>
                  <a:lnTo>
                    <a:pt x="256" y="142"/>
                  </a:lnTo>
                  <a:lnTo>
                    <a:pt x="254" y="138"/>
                  </a:lnTo>
                  <a:lnTo>
                    <a:pt x="254" y="134"/>
                  </a:lnTo>
                  <a:lnTo>
                    <a:pt x="254" y="134"/>
                  </a:lnTo>
                  <a:lnTo>
                    <a:pt x="254" y="132"/>
                  </a:lnTo>
                  <a:lnTo>
                    <a:pt x="254" y="130"/>
                  </a:lnTo>
                  <a:lnTo>
                    <a:pt x="254" y="130"/>
                  </a:lnTo>
                  <a:lnTo>
                    <a:pt x="252" y="122"/>
                  </a:lnTo>
                  <a:lnTo>
                    <a:pt x="252" y="122"/>
                  </a:lnTo>
                  <a:lnTo>
                    <a:pt x="250" y="120"/>
                  </a:lnTo>
                  <a:lnTo>
                    <a:pt x="244" y="120"/>
                  </a:lnTo>
                  <a:lnTo>
                    <a:pt x="244" y="120"/>
                  </a:lnTo>
                  <a:lnTo>
                    <a:pt x="242" y="118"/>
                  </a:lnTo>
                  <a:lnTo>
                    <a:pt x="240" y="116"/>
                  </a:lnTo>
                  <a:lnTo>
                    <a:pt x="240" y="112"/>
                  </a:lnTo>
                  <a:lnTo>
                    <a:pt x="240" y="112"/>
                  </a:lnTo>
                  <a:lnTo>
                    <a:pt x="250" y="98"/>
                  </a:lnTo>
                  <a:lnTo>
                    <a:pt x="252" y="92"/>
                  </a:lnTo>
                  <a:lnTo>
                    <a:pt x="252" y="92"/>
                  </a:lnTo>
                  <a:lnTo>
                    <a:pt x="254" y="90"/>
                  </a:lnTo>
                  <a:lnTo>
                    <a:pt x="254" y="86"/>
                  </a:lnTo>
                  <a:lnTo>
                    <a:pt x="252" y="82"/>
                  </a:lnTo>
                  <a:lnTo>
                    <a:pt x="252" y="82"/>
                  </a:lnTo>
                  <a:lnTo>
                    <a:pt x="250" y="80"/>
                  </a:lnTo>
                  <a:lnTo>
                    <a:pt x="250" y="76"/>
                  </a:lnTo>
                  <a:lnTo>
                    <a:pt x="250" y="76"/>
                  </a:lnTo>
                  <a:lnTo>
                    <a:pt x="252" y="62"/>
                  </a:lnTo>
                  <a:lnTo>
                    <a:pt x="254" y="50"/>
                  </a:lnTo>
                  <a:lnTo>
                    <a:pt x="254" y="50"/>
                  </a:lnTo>
                  <a:lnTo>
                    <a:pt x="256" y="48"/>
                  </a:lnTo>
                  <a:lnTo>
                    <a:pt x="254" y="48"/>
                  </a:lnTo>
                  <a:lnTo>
                    <a:pt x="254" y="48"/>
                  </a:lnTo>
                  <a:lnTo>
                    <a:pt x="252" y="48"/>
                  </a:lnTo>
                  <a:lnTo>
                    <a:pt x="252" y="50"/>
                  </a:lnTo>
                  <a:lnTo>
                    <a:pt x="252" y="50"/>
                  </a:lnTo>
                  <a:lnTo>
                    <a:pt x="250" y="48"/>
                  </a:lnTo>
                  <a:lnTo>
                    <a:pt x="248" y="46"/>
                  </a:lnTo>
                  <a:lnTo>
                    <a:pt x="248" y="46"/>
                  </a:lnTo>
                  <a:lnTo>
                    <a:pt x="248" y="46"/>
                  </a:lnTo>
                  <a:lnTo>
                    <a:pt x="246" y="46"/>
                  </a:lnTo>
                  <a:lnTo>
                    <a:pt x="246" y="46"/>
                  </a:lnTo>
                  <a:lnTo>
                    <a:pt x="246" y="44"/>
                  </a:lnTo>
                  <a:lnTo>
                    <a:pt x="248" y="42"/>
                  </a:lnTo>
                  <a:lnTo>
                    <a:pt x="248" y="42"/>
                  </a:lnTo>
                  <a:lnTo>
                    <a:pt x="244" y="44"/>
                  </a:lnTo>
                  <a:lnTo>
                    <a:pt x="244" y="44"/>
                  </a:lnTo>
                  <a:lnTo>
                    <a:pt x="246" y="42"/>
                  </a:lnTo>
                  <a:lnTo>
                    <a:pt x="248" y="40"/>
                  </a:lnTo>
                  <a:lnTo>
                    <a:pt x="252" y="38"/>
                  </a:lnTo>
                  <a:lnTo>
                    <a:pt x="252" y="38"/>
                  </a:lnTo>
                  <a:lnTo>
                    <a:pt x="254" y="34"/>
                  </a:lnTo>
                  <a:lnTo>
                    <a:pt x="254" y="34"/>
                  </a:lnTo>
                  <a:lnTo>
                    <a:pt x="256" y="32"/>
                  </a:lnTo>
                  <a:lnTo>
                    <a:pt x="258" y="30"/>
                  </a:lnTo>
                  <a:lnTo>
                    <a:pt x="258" y="30"/>
                  </a:lnTo>
                  <a:lnTo>
                    <a:pt x="258" y="30"/>
                  </a:lnTo>
                  <a:lnTo>
                    <a:pt x="260" y="28"/>
                  </a:lnTo>
                  <a:lnTo>
                    <a:pt x="260" y="28"/>
                  </a:lnTo>
                  <a:lnTo>
                    <a:pt x="264" y="26"/>
                  </a:lnTo>
                  <a:lnTo>
                    <a:pt x="266" y="22"/>
                  </a:lnTo>
                  <a:lnTo>
                    <a:pt x="266" y="22"/>
                  </a:lnTo>
                  <a:lnTo>
                    <a:pt x="268" y="22"/>
                  </a:lnTo>
                  <a:lnTo>
                    <a:pt x="270" y="20"/>
                  </a:lnTo>
                  <a:lnTo>
                    <a:pt x="270" y="20"/>
                  </a:lnTo>
                  <a:lnTo>
                    <a:pt x="276" y="16"/>
                  </a:lnTo>
                  <a:lnTo>
                    <a:pt x="276" y="16"/>
                  </a:lnTo>
                  <a:lnTo>
                    <a:pt x="282" y="12"/>
                  </a:lnTo>
                  <a:lnTo>
                    <a:pt x="282" y="12"/>
                  </a:lnTo>
                  <a:lnTo>
                    <a:pt x="288" y="10"/>
                  </a:lnTo>
                  <a:lnTo>
                    <a:pt x="288" y="10"/>
                  </a:lnTo>
                  <a:lnTo>
                    <a:pt x="292" y="8"/>
                  </a:lnTo>
                  <a:lnTo>
                    <a:pt x="296" y="6"/>
                  </a:lnTo>
                  <a:lnTo>
                    <a:pt x="296" y="6"/>
                  </a:lnTo>
                  <a:lnTo>
                    <a:pt x="298" y="6"/>
                  </a:lnTo>
                  <a:lnTo>
                    <a:pt x="302" y="4"/>
                  </a:lnTo>
                  <a:lnTo>
                    <a:pt x="302" y="4"/>
                  </a:lnTo>
                  <a:lnTo>
                    <a:pt x="306" y="2"/>
                  </a:lnTo>
                  <a:lnTo>
                    <a:pt x="308" y="2"/>
                  </a:lnTo>
                  <a:lnTo>
                    <a:pt x="308" y="2"/>
                  </a:lnTo>
                  <a:lnTo>
                    <a:pt x="310" y="2"/>
                  </a:lnTo>
                  <a:lnTo>
                    <a:pt x="310" y="2"/>
                  </a:lnTo>
                  <a:lnTo>
                    <a:pt x="312" y="2"/>
                  </a:lnTo>
                  <a:lnTo>
                    <a:pt x="314" y="2"/>
                  </a:lnTo>
                  <a:lnTo>
                    <a:pt x="318" y="2"/>
                  </a:lnTo>
                  <a:lnTo>
                    <a:pt x="318" y="2"/>
                  </a:lnTo>
                  <a:lnTo>
                    <a:pt x="320" y="0"/>
                  </a:lnTo>
                  <a:lnTo>
                    <a:pt x="322" y="0"/>
                  </a:lnTo>
                  <a:lnTo>
                    <a:pt x="322" y="0"/>
                  </a:lnTo>
                  <a:lnTo>
                    <a:pt x="322" y="2"/>
                  </a:lnTo>
                  <a:lnTo>
                    <a:pt x="326" y="2"/>
                  </a:lnTo>
                  <a:lnTo>
                    <a:pt x="326" y="2"/>
                  </a:lnTo>
                  <a:lnTo>
                    <a:pt x="328" y="0"/>
                  </a:lnTo>
                  <a:lnTo>
                    <a:pt x="330" y="2"/>
                  </a:lnTo>
                  <a:lnTo>
                    <a:pt x="334" y="2"/>
                  </a:lnTo>
                  <a:lnTo>
                    <a:pt x="334" y="2"/>
                  </a:lnTo>
                  <a:lnTo>
                    <a:pt x="338" y="2"/>
                  </a:lnTo>
                  <a:lnTo>
                    <a:pt x="342" y="4"/>
                  </a:lnTo>
                  <a:lnTo>
                    <a:pt x="342" y="4"/>
                  </a:lnTo>
                  <a:lnTo>
                    <a:pt x="348" y="6"/>
                  </a:lnTo>
                  <a:lnTo>
                    <a:pt x="348" y="6"/>
                  </a:lnTo>
                  <a:lnTo>
                    <a:pt x="352" y="8"/>
                  </a:lnTo>
                  <a:lnTo>
                    <a:pt x="354" y="12"/>
                  </a:lnTo>
                  <a:lnTo>
                    <a:pt x="354" y="12"/>
                  </a:lnTo>
                  <a:lnTo>
                    <a:pt x="358" y="14"/>
                  </a:lnTo>
                  <a:lnTo>
                    <a:pt x="360" y="14"/>
                  </a:lnTo>
                  <a:lnTo>
                    <a:pt x="360" y="14"/>
                  </a:lnTo>
                  <a:lnTo>
                    <a:pt x="364" y="18"/>
                  </a:lnTo>
                  <a:lnTo>
                    <a:pt x="366" y="20"/>
                  </a:lnTo>
                  <a:lnTo>
                    <a:pt x="366" y="20"/>
                  </a:lnTo>
                  <a:lnTo>
                    <a:pt x="370" y="22"/>
                  </a:lnTo>
                  <a:lnTo>
                    <a:pt x="376" y="26"/>
                  </a:lnTo>
                  <a:lnTo>
                    <a:pt x="376" y="26"/>
                  </a:lnTo>
                  <a:lnTo>
                    <a:pt x="380" y="32"/>
                  </a:lnTo>
                  <a:lnTo>
                    <a:pt x="382" y="36"/>
                  </a:lnTo>
                  <a:lnTo>
                    <a:pt x="382" y="36"/>
                  </a:lnTo>
                  <a:lnTo>
                    <a:pt x="382" y="40"/>
                  </a:lnTo>
                  <a:lnTo>
                    <a:pt x="384" y="44"/>
                  </a:lnTo>
                  <a:lnTo>
                    <a:pt x="384" y="44"/>
                  </a:lnTo>
                  <a:lnTo>
                    <a:pt x="386" y="52"/>
                  </a:lnTo>
                  <a:lnTo>
                    <a:pt x="386" y="52"/>
                  </a:lnTo>
                  <a:lnTo>
                    <a:pt x="386" y="58"/>
                  </a:lnTo>
                  <a:lnTo>
                    <a:pt x="384" y="58"/>
                  </a:lnTo>
                  <a:lnTo>
                    <a:pt x="384" y="58"/>
                  </a:lnTo>
                  <a:lnTo>
                    <a:pt x="386" y="64"/>
                  </a:lnTo>
                  <a:lnTo>
                    <a:pt x="386" y="64"/>
                  </a:lnTo>
                  <a:lnTo>
                    <a:pt x="384" y="60"/>
                  </a:lnTo>
                  <a:lnTo>
                    <a:pt x="384" y="60"/>
                  </a:lnTo>
                  <a:lnTo>
                    <a:pt x="384" y="68"/>
                  </a:lnTo>
                  <a:lnTo>
                    <a:pt x="384" y="70"/>
                  </a:lnTo>
                  <a:lnTo>
                    <a:pt x="384" y="70"/>
                  </a:lnTo>
                  <a:lnTo>
                    <a:pt x="382" y="76"/>
                  </a:lnTo>
                  <a:lnTo>
                    <a:pt x="382" y="76"/>
                  </a:lnTo>
                  <a:lnTo>
                    <a:pt x="382" y="74"/>
                  </a:lnTo>
                  <a:lnTo>
                    <a:pt x="382" y="74"/>
                  </a:lnTo>
                  <a:lnTo>
                    <a:pt x="382" y="78"/>
                  </a:lnTo>
                  <a:lnTo>
                    <a:pt x="382" y="78"/>
                  </a:lnTo>
                  <a:lnTo>
                    <a:pt x="382" y="82"/>
                  </a:lnTo>
                  <a:lnTo>
                    <a:pt x="380" y="84"/>
                  </a:lnTo>
                  <a:lnTo>
                    <a:pt x="380" y="84"/>
                  </a:lnTo>
                  <a:lnTo>
                    <a:pt x="382" y="80"/>
                  </a:lnTo>
                  <a:lnTo>
                    <a:pt x="382" y="80"/>
                  </a:lnTo>
                  <a:lnTo>
                    <a:pt x="378" y="92"/>
                  </a:lnTo>
                  <a:lnTo>
                    <a:pt x="378" y="92"/>
                  </a:lnTo>
                  <a:lnTo>
                    <a:pt x="374" y="106"/>
                  </a:lnTo>
                  <a:lnTo>
                    <a:pt x="374" y="106"/>
                  </a:lnTo>
                  <a:lnTo>
                    <a:pt x="370" y="112"/>
                  </a:lnTo>
                  <a:lnTo>
                    <a:pt x="370" y="118"/>
                  </a:lnTo>
                  <a:lnTo>
                    <a:pt x="370" y="124"/>
                  </a:lnTo>
                  <a:lnTo>
                    <a:pt x="372" y="130"/>
                  </a:lnTo>
                  <a:lnTo>
                    <a:pt x="372" y="130"/>
                  </a:lnTo>
                  <a:lnTo>
                    <a:pt x="378" y="142"/>
                  </a:lnTo>
                  <a:lnTo>
                    <a:pt x="378" y="142"/>
                  </a:lnTo>
                  <a:lnTo>
                    <a:pt x="380" y="146"/>
                  </a:lnTo>
                  <a:lnTo>
                    <a:pt x="380" y="146"/>
                  </a:lnTo>
                  <a:lnTo>
                    <a:pt x="386" y="152"/>
                  </a:lnTo>
                  <a:lnTo>
                    <a:pt x="386" y="152"/>
                  </a:lnTo>
                  <a:lnTo>
                    <a:pt x="388" y="158"/>
                  </a:lnTo>
                  <a:lnTo>
                    <a:pt x="388" y="158"/>
                  </a:lnTo>
                  <a:lnTo>
                    <a:pt x="412" y="192"/>
                  </a:lnTo>
                  <a:lnTo>
                    <a:pt x="440" y="224"/>
                  </a:lnTo>
                  <a:lnTo>
                    <a:pt x="440" y="224"/>
                  </a:lnTo>
                  <a:lnTo>
                    <a:pt x="446" y="240"/>
                  </a:lnTo>
                  <a:lnTo>
                    <a:pt x="450" y="256"/>
                  </a:lnTo>
                  <a:lnTo>
                    <a:pt x="450" y="256"/>
                  </a:lnTo>
                  <a:lnTo>
                    <a:pt x="456" y="298"/>
                  </a:lnTo>
                  <a:lnTo>
                    <a:pt x="460" y="340"/>
                  </a:lnTo>
                  <a:lnTo>
                    <a:pt x="462" y="384"/>
                  </a:lnTo>
                  <a:lnTo>
                    <a:pt x="462" y="426"/>
                  </a:lnTo>
                  <a:lnTo>
                    <a:pt x="462" y="426"/>
                  </a:lnTo>
                  <a:lnTo>
                    <a:pt x="460" y="446"/>
                  </a:lnTo>
                  <a:lnTo>
                    <a:pt x="458" y="466"/>
                  </a:lnTo>
                  <a:lnTo>
                    <a:pt x="458" y="484"/>
                  </a:lnTo>
                  <a:lnTo>
                    <a:pt x="458" y="504"/>
                  </a:lnTo>
                  <a:lnTo>
                    <a:pt x="458" y="504"/>
                  </a:lnTo>
                  <a:lnTo>
                    <a:pt x="458" y="560"/>
                  </a:lnTo>
                  <a:lnTo>
                    <a:pt x="460" y="588"/>
                  </a:lnTo>
                  <a:lnTo>
                    <a:pt x="466" y="616"/>
                  </a:lnTo>
                  <a:lnTo>
                    <a:pt x="466" y="616"/>
                  </a:lnTo>
                  <a:lnTo>
                    <a:pt x="468" y="634"/>
                  </a:lnTo>
                  <a:lnTo>
                    <a:pt x="468" y="644"/>
                  </a:lnTo>
                  <a:lnTo>
                    <a:pt x="466" y="648"/>
                  </a:lnTo>
                  <a:lnTo>
                    <a:pt x="462" y="650"/>
                  </a:lnTo>
                  <a:lnTo>
                    <a:pt x="456" y="652"/>
                  </a:lnTo>
                  <a:lnTo>
                    <a:pt x="444" y="652"/>
                  </a:lnTo>
                  <a:lnTo>
                    <a:pt x="442" y="656"/>
                  </a:lnTo>
                  <a:lnTo>
                    <a:pt x="442" y="662"/>
                  </a:lnTo>
                  <a:lnTo>
                    <a:pt x="442" y="662"/>
                  </a:lnTo>
                  <a:lnTo>
                    <a:pt x="442" y="678"/>
                  </a:lnTo>
                  <a:lnTo>
                    <a:pt x="444" y="686"/>
                  </a:lnTo>
                  <a:lnTo>
                    <a:pt x="446" y="692"/>
                  </a:lnTo>
                  <a:lnTo>
                    <a:pt x="446" y="692"/>
                  </a:lnTo>
                  <a:lnTo>
                    <a:pt x="452" y="706"/>
                  </a:lnTo>
                  <a:lnTo>
                    <a:pt x="452" y="718"/>
                  </a:lnTo>
                  <a:lnTo>
                    <a:pt x="454" y="730"/>
                  </a:lnTo>
                  <a:lnTo>
                    <a:pt x="454" y="746"/>
                  </a:lnTo>
                  <a:lnTo>
                    <a:pt x="454" y="746"/>
                  </a:lnTo>
                  <a:lnTo>
                    <a:pt x="458" y="756"/>
                  </a:lnTo>
                  <a:lnTo>
                    <a:pt x="464" y="768"/>
                  </a:lnTo>
                  <a:lnTo>
                    <a:pt x="470" y="782"/>
                  </a:lnTo>
                  <a:lnTo>
                    <a:pt x="472" y="792"/>
                  </a:lnTo>
                  <a:lnTo>
                    <a:pt x="472" y="792"/>
                  </a:lnTo>
                  <a:lnTo>
                    <a:pt x="474" y="804"/>
                  </a:lnTo>
                  <a:lnTo>
                    <a:pt x="474" y="816"/>
                  </a:lnTo>
                  <a:lnTo>
                    <a:pt x="474" y="828"/>
                  </a:lnTo>
                  <a:lnTo>
                    <a:pt x="476" y="840"/>
                  </a:lnTo>
                  <a:lnTo>
                    <a:pt x="476" y="840"/>
                  </a:lnTo>
                  <a:lnTo>
                    <a:pt x="478" y="852"/>
                  </a:lnTo>
                  <a:lnTo>
                    <a:pt x="484" y="862"/>
                  </a:lnTo>
                  <a:lnTo>
                    <a:pt x="490" y="870"/>
                  </a:lnTo>
                  <a:lnTo>
                    <a:pt x="496" y="882"/>
                  </a:lnTo>
                  <a:lnTo>
                    <a:pt x="496" y="882"/>
                  </a:lnTo>
                  <a:lnTo>
                    <a:pt x="498" y="894"/>
                  </a:lnTo>
                  <a:lnTo>
                    <a:pt x="500" y="910"/>
                  </a:lnTo>
                  <a:lnTo>
                    <a:pt x="498" y="924"/>
                  </a:lnTo>
                  <a:lnTo>
                    <a:pt x="500" y="940"/>
                  </a:lnTo>
                  <a:lnTo>
                    <a:pt x="500" y="940"/>
                  </a:lnTo>
                  <a:lnTo>
                    <a:pt x="504" y="968"/>
                  </a:lnTo>
                  <a:lnTo>
                    <a:pt x="508" y="996"/>
                  </a:lnTo>
                  <a:lnTo>
                    <a:pt x="508" y="996"/>
                  </a:lnTo>
                  <a:lnTo>
                    <a:pt x="510" y="1020"/>
                  </a:lnTo>
                  <a:lnTo>
                    <a:pt x="510" y="1044"/>
                  </a:lnTo>
                  <a:lnTo>
                    <a:pt x="510" y="1044"/>
                  </a:lnTo>
                  <a:lnTo>
                    <a:pt x="512" y="1060"/>
                  </a:lnTo>
                  <a:lnTo>
                    <a:pt x="514" y="1070"/>
                  </a:lnTo>
                  <a:lnTo>
                    <a:pt x="516" y="1080"/>
                  </a:lnTo>
                  <a:lnTo>
                    <a:pt x="516" y="1096"/>
                  </a:lnTo>
                  <a:lnTo>
                    <a:pt x="516" y="1096"/>
                  </a:lnTo>
                  <a:lnTo>
                    <a:pt x="514" y="1106"/>
                  </a:lnTo>
                  <a:lnTo>
                    <a:pt x="508" y="1114"/>
                  </a:lnTo>
                  <a:lnTo>
                    <a:pt x="508" y="1148"/>
                  </a:lnTo>
                  <a:lnTo>
                    <a:pt x="508" y="1148"/>
                  </a:lnTo>
                  <a:lnTo>
                    <a:pt x="504" y="1150"/>
                  </a:lnTo>
                  <a:lnTo>
                    <a:pt x="496" y="1154"/>
                  </a:lnTo>
                  <a:lnTo>
                    <a:pt x="480" y="1156"/>
                  </a:lnTo>
                  <a:lnTo>
                    <a:pt x="472" y="1156"/>
                  </a:lnTo>
                  <a:lnTo>
                    <a:pt x="464" y="1154"/>
                  </a:lnTo>
                  <a:lnTo>
                    <a:pt x="458" y="1152"/>
                  </a:lnTo>
                  <a:lnTo>
                    <a:pt x="452" y="1148"/>
                  </a:lnTo>
                  <a:lnTo>
                    <a:pt x="452" y="1148"/>
                  </a:lnTo>
                  <a:lnTo>
                    <a:pt x="440" y="1154"/>
                  </a:lnTo>
                  <a:lnTo>
                    <a:pt x="422" y="1160"/>
                  </a:lnTo>
                  <a:lnTo>
                    <a:pt x="404" y="1162"/>
                  </a:lnTo>
                  <a:lnTo>
                    <a:pt x="384" y="1164"/>
                  </a:lnTo>
                  <a:lnTo>
                    <a:pt x="364" y="1162"/>
                  </a:lnTo>
                  <a:lnTo>
                    <a:pt x="344" y="1160"/>
                  </a:lnTo>
                  <a:lnTo>
                    <a:pt x="328" y="1156"/>
                  </a:lnTo>
                  <a:lnTo>
                    <a:pt x="312" y="1150"/>
                  </a:lnTo>
                  <a:lnTo>
                    <a:pt x="312" y="1150"/>
                  </a:lnTo>
                  <a:lnTo>
                    <a:pt x="312" y="1144"/>
                  </a:lnTo>
                  <a:lnTo>
                    <a:pt x="314" y="1138"/>
                  </a:lnTo>
                  <a:lnTo>
                    <a:pt x="318" y="1134"/>
                  </a:lnTo>
                  <a:lnTo>
                    <a:pt x="324" y="1132"/>
                  </a:lnTo>
                  <a:lnTo>
                    <a:pt x="338" y="1128"/>
                  </a:lnTo>
                  <a:lnTo>
                    <a:pt x="352" y="1128"/>
                  </a:lnTo>
                  <a:lnTo>
                    <a:pt x="352" y="1128"/>
                  </a:lnTo>
                  <a:lnTo>
                    <a:pt x="380" y="1124"/>
                  </a:lnTo>
                  <a:lnTo>
                    <a:pt x="380" y="1124"/>
                  </a:lnTo>
                  <a:lnTo>
                    <a:pt x="386" y="1122"/>
                  </a:lnTo>
                  <a:lnTo>
                    <a:pt x="392" y="1118"/>
                  </a:lnTo>
                  <a:lnTo>
                    <a:pt x="398" y="1114"/>
                  </a:lnTo>
                  <a:lnTo>
                    <a:pt x="402" y="1108"/>
                  </a:lnTo>
                  <a:lnTo>
                    <a:pt x="406" y="1098"/>
                  </a:lnTo>
                  <a:lnTo>
                    <a:pt x="406" y="1094"/>
                  </a:lnTo>
                  <a:lnTo>
                    <a:pt x="406" y="1094"/>
                  </a:lnTo>
                  <a:lnTo>
                    <a:pt x="412" y="1086"/>
                  </a:lnTo>
                  <a:lnTo>
                    <a:pt x="418" y="1078"/>
                  </a:lnTo>
                  <a:lnTo>
                    <a:pt x="420" y="1070"/>
                  </a:lnTo>
                  <a:lnTo>
                    <a:pt x="422" y="1062"/>
                  </a:lnTo>
                  <a:lnTo>
                    <a:pt x="422" y="1062"/>
                  </a:lnTo>
                  <a:lnTo>
                    <a:pt x="422" y="1060"/>
                  </a:lnTo>
                  <a:lnTo>
                    <a:pt x="422" y="1060"/>
                  </a:lnTo>
                  <a:lnTo>
                    <a:pt x="426" y="1040"/>
                  </a:lnTo>
                  <a:lnTo>
                    <a:pt x="426" y="1040"/>
                  </a:lnTo>
                  <a:lnTo>
                    <a:pt x="426" y="1026"/>
                  </a:lnTo>
                  <a:lnTo>
                    <a:pt x="424" y="1012"/>
                  </a:lnTo>
                  <a:lnTo>
                    <a:pt x="424" y="1012"/>
                  </a:lnTo>
                  <a:lnTo>
                    <a:pt x="420" y="1000"/>
                  </a:lnTo>
                  <a:lnTo>
                    <a:pt x="422" y="988"/>
                  </a:lnTo>
                  <a:lnTo>
                    <a:pt x="422" y="988"/>
                  </a:lnTo>
                  <a:lnTo>
                    <a:pt x="420" y="980"/>
                  </a:lnTo>
                  <a:lnTo>
                    <a:pt x="418" y="974"/>
                  </a:lnTo>
                  <a:lnTo>
                    <a:pt x="412" y="960"/>
                  </a:lnTo>
                  <a:lnTo>
                    <a:pt x="412" y="960"/>
                  </a:lnTo>
                  <a:lnTo>
                    <a:pt x="400" y="936"/>
                  </a:lnTo>
                  <a:lnTo>
                    <a:pt x="390" y="910"/>
                  </a:lnTo>
                  <a:lnTo>
                    <a:pt x="390" y="910"/>
                  </a:lnTo>
                  <a:lnTo>
                    <a:pt x="386" y="898"/>
                  </a:lnTo>
                  <a:lnTo>
                    <a:pt x="382" y="880"/>
                  </a:lnTo>
                  <a:lnTo>
                    <a:pt x="378" y="862"/>
                  </a:lnTo>
                  <a:lnTo>
                    <a:pt x="374" y="850"/>
                  </a:lnTo>
                  <a:lnTo>
                    <a:pt x="374" y="850"/>
                  </a:lnTo>
                  <a:lnTo>
                    <a:pt x="368" y="832"/>
                  </a:lnTo>
                  <a:lnTo>
                    <a:pt x="362" y="810"/>
                  </a:lnTo>
                  <a:lnTo>
                    <a:pt x="362" y="810"/>
                  </a:lnTo>
                  <a:lnTo>
                    <a:pt x="358" y="798"/>
                  </a:lnTo>
                  <a:lnTo>
                    <a:pt x="358" y="798"/>
                  </a:lnTo>
                  <a:lnTo>
                    <a:pt x="352" y="784"/>
                  </a:lnTo>
                  <a:lnTo>
                    <a:pt x="348" y="780"/>
                  </a:lnTo>
                  <a:lnTo>
                    <a:pt x="342" y="776"/>
                  </a:lnTo>
                  <a:lnTo>
                    <a:pt x="342" y="776"/>
                  </a:lnTo>
                  <a:lnTo>
                    <a:pt x="338" y="784"/>
                  </a:lnTo>
                  <a:lnTo>
                    <a:pt x="334" y="792"/>
                  </a:lnTo>
                  <a:lnTo>
                    <a:pt x="330" y="808"/>
                  </a:lnTo>
                  <a:lnTo>
                    <a:pt x="322" y="824"/>
                  </a:lnTo>
                  <a:lnTo>
                    <a:pt x="318" y="834"/>
                  </a:lnTo>
                  <a:lnTo>
                    <a:pt x="310" y="846"/>
                  </a:lnTo>
                  <a:lnTo>
                    <a:pt x="310" y="846"/>
                  </a:lnTo>
                  <a:lnTo>
                    <a:pt x="306" y="858"/>
                  </a:lnTo>
                  <a:lnTo>
                    <a:pt x="302" y="866"/>
                  </a:lnTo>
                  <a:lnTo>
                    <a:pt x="292" y="886"/>
                  </a:lnTo>
                  <a:lnTo>
                    <a:pt x="292" y="886"/>
                  </a:lnTo>
                  <a:lnTo>
                    <a:pt x="280" y="914"/>
                  </a:lnTo>
                  <a:lnTo>
                    <a:pt x="264" y="940"/>
                  </a:lnTo>
                  <a:lnTo>
                    <a:pt x="264" y="940"/>
                  </a:lnTo>
                  <a:lnTo>
                    <a:pt x="250" y="968"/>
                  </a:lnTo>
                  <a:lnTo>
                    <a:pt x="236" y="994"/>
                  </a:lnTo>
                  <a:lnTo>
                    <a:pt x="236" y="994"/>
                  </a:lnTo>
                  <a:lnTo>
                    <a:pt x="226" y="1014"/>
                  </a:lnTo>
                  <a:lnTo>
                    <a:pt x="216" y="1034"/>
                  </a:lnTo>
                  <a:lnTo>
                    <a:pt x="216" y="1034"/>
                  </a:lnTo>
                  <a:lnTo>
                    <a:pt x="208" y="1054"/>
                  </a:lnTo>
                  <a:lnTo>
                    <a:pt x="200" y="1066"/>
                  </a:lnTo>
                  <a:lnTo>
                    <a:pt x="200" y="1066"/>
                  </a:lnTo>
                  <a:lnTo>
                    <a:pt x="204" y="1080"/>
                  </a:lnTo>
                  <a:lnTo>
                    <a:pt x="204" y="1088"/>
                  </a:lnTo>
                  <a:lnTo>
                    <a:pt x="204" y="1092"/>
                  </a:lnTo>
                  <a:lnTo>
                    <a:pt x="202" y="1094"/>
                  </a:lnTo>
                  <a:lnTo>
                    <a:pt x="202" y="1094"/>
                  </a:lnTo>
                  <a:lnTo>
                    <a:pt x="198" y="1098"/>
                  </a:lnTo>
                  <a:lnTo>
                    <a:pt x="196" y="1102"/>
                  </a:lnTo>
                  <a:lnTo>
                    <a:pt x="192" y="1112"/>
                  </a:lnTo>
                  <a:lnTo>
                    <a:pt x="188" y="1132"/>
                  </a:lnTo>
                  <a:lnTo>
                    <a:pt x="188" y="1132"/>
                  </a:lnTo>
                  <a:lnTo>
                    <a:pt x="186" y="1134"/>
                  </a:lnTo>
                  <a:lnTo>
                    <a:pt x="180" y="1134"/>
                  </a:lnTo>
                  <a:lnTo>
                    <a:pt x="162" y="1130"/>
                  </a:lnTo>
                  <a:lnTo>
                    <a:pt x="154" y="1126"/>
                  </a:lnTo>
                  <a:lnTo>
                    <a:pt x="144" y="1122"/>
                  </a:lnTo>
                  <a:lnTo>
                    <a:pt x="138" y="1116"/>
                  </a:lnTo>
                  <a:lnTo>
                    <a:pt x="134" y="1108"/>
                  </a:lnTo>
                  <a:lnTo>
                    <a:pt x="134" y="1108"/>
                  </a:lnTo>
                  <a:lnTo>
                    <a:pt x="92" y="1106"/>
                  </a:lnTo>
                  <a:lnTo>
                    <a:pt x="74" y="1102"/>
                  </a:lnTo>
                  <a:lnTo>
                    <a:pt x="56" y="1098"/>
                  </a:lnTo>
                  <a:lnTo>
                    <a:pt x="38" y="1092"/>
                  </a:lnTo>
                  <a:lnTo>
                    <a:pt x="24" y="1086"/>
                  </a:lnTo>
                  <a:lnTo>
                    <a:pt x="10" y="1076"/>
                  </a:lnTo>
                  <a:lnTo>
                    <a:pt x="0" y="1064"/>
                  </a:lnTo>
                  <a:lnTo>
                    <a:pt x="0" y="1064"/>
                  </a:lnTo>
                  <a:lnTo>
                    <a:pt x="2" y="1062"/>
                  </a:lnTo>
                  <a:lnTo>
                    <a:pt x="4" y="1060"/>
                  </a:lnTo>
                  <a:lnTo>
                    <a:pt x="12" y="1060"/>
                  </a:lnTo>
                  <a:lnTo>
                    <a:pt x="42" y="1064"/>
                  </a:lnTo>
                  <a:lnTo>
                    <a:pt x="60" y="1064"/>
                  </a:lnTo>
                  <a:lnTo>
                    <a:pt x="76" y="1064"/>
                  </a:lnTo>
                  <a:lnTo>
                    <a:pt x="92" y="1060"/>
                  </a:lnTo>
                  <a:lnTo>
                    <a:pt x="98" y="1058"/>
                  </a:lnTo>
                  <a:lnTo>
                    <a:pt x="104" y="1052"/>
                  </a:lnTo>
                  <a:lnTo>
                    <a:pt x="104" y="105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grpSp>
          <p:nvGrpSpPr>
            <p:cNvPr id="107" name="Group 106"/>
            <p:cNvGrpSpPr/>
            <p:nvPr/>
          </p:nvGrpSpPr>
          <p:grpSpPr>
            <a:xfrm>
              <a:off x="8684672" y="4148456"/>
              <a:ext cx="576064" cy="1747396"/>
              <a:chOff x="3330476" y="4248783"/>
              <a:chExt cx="467874" cy="1419218"/>
            </a:xfrm>
          </p:grpSpPr>
          <p:sp>
            <p:nvSpPr>
              <p:cNvPr id="108" name="Freeform 16"/>
              <p:cNvSpPr>
                <a:spLocks noEditPoints="1"/>
              </p:cNvSpPr>
              <p:nvPr/>
            </p:nvSpPr>
            <p:spPr bwMode="auto">
              <a:xfrm>
                <a:off x="3330476" y="4248783"/>
                <a:ext cx="467874" cy="1419218"/>
              </a:xfrm>
              <a:custGeom>
                <a:avLst/>
                <a:gdLst>
                  <a:gd name="T0" fmla="*/ 472 w 480"/>
                  <a:gd name="T1" fmla="*/ 574 h 1456"/>
                  <a:gd name="T2" fmla="*/ 466 w 480"/>
                  <a:gd name="T3" fmla="*/ 460 h 1456"/>
                  <a:gd name="T4" fmla="*/ 456 w 480"/>
                  <a:gd name="T5" fmla="*/ 282 h 1456"/>
                  <a:gd name="T6" fmla="*/ 334 w 480"/>
                  <a:gd name="T7" fmla="*/ 206 h 1456"/>
                  <a:gd name="T8" fmla="*/ 330 w 480"/>
                  <a:gd name="T9" fmla="*/ 158 h 1456"/>
                  <a:gd name="T10" fmla="*/ 340 w 480"/>
                  <a:gd name="T11" fmla="*/ 142 h 1456"/>
                  <a:gd name="T12" fmla="*/ 346 w 480"/>
                  <a:gd name="T13" fmla="*/ 102 h 1456"/>
                  <a:gd name="T14" fmla="*/ 324 w 480"/>
                  <a:gd name="T15" fmla="*/ 16 h 1456"/>
                  <a:gd name="T16" fmla="*/ 224 w 480"/>
                  <a:gd name="T17" fmla="*/ 20 h 1456"/>
                  <a:gd name="T18" fmla="*/ 206 w 480"/>
                  <a:gd name="T19" fmla="*/ 92 h 1456"/>
                  <a:gd name="T20" fmla="*/ 218 w 480"/>
                  <a:gd name="T21" fmla="*/ 150 h 1456"/>
                  <a:gd name="T22" fmla="*/ 232 w 480"/>
                  <a:gd name="T23" fmla="*/ 186 h 1456"/>
                  <a:gd name="T24" fmla="*/ 212 w 480"/>
                  <a:gd name="T25" fmla="*/ 214 h 1456"/>
                  <a:gd name="T26" fmla="*/ 128 w 480"/>
                  <a:gd name="T27" fmla="*/ 238 h 1456"/>
                  <a:gd name="T28" fmla="*/ 92 w 480"/>
                  <a:gd name="T29" fmla="*/ 250 h 1456"/>
                  <a:gd name="T30" fmla="*/ 54 w 480"/>
                  <a:gd name="T31" fmla="*/ 352 h 1456"/>
                  <a:gd name="T32" fmla="*/ 2 w 480"/>
                  <a:gd name="T33" fmla="*/ 476 h 1456"/>
                  <a:gd name="T34" fmla="*/ 16 w 480"/>
                  <a:gd name="T35" fmla="*/ 580 h 1456"/>
                  <a:gd name="T36" fmla="*/ 40 w 480"/>
                  <a:gd name="T37" fmla="*/ 668 h 1456"/>
                  <a:gd name="T38" fmla="*/ 70 w 480"/>
                  <a:gd name="T39" fmla="*/ 672 h 1456"/>
                  <a:gd name="T40" fmla="*/ 88 w 480"/>
                  <a:gd name="T41" fmla="*/ 752 h 1456"/>
                  <a:gd name="T42" fmla="*/ 96 w 480"/>
                  <a:gd name="T43" fmla="*/ 964 h 1456"/>
                  <a:gd name="T44" fmla="*/ 138 w 480"/>
                  <a:gd name="T45" fmla="*/ 1206 h 1456"/>
                  <a:gd name="T46" fmla="*/ 156 w 480"/>
                  <a:gd name="T47" fmla="*/ 1310 h 1456"/>
                  <a:gd name="T48" fmla="*/ 156 w 480"/>
                  <a:gd name="T49" fmla="*/ 1348 h 1456"/>
                  <a:gd name="T50" fmla="*/ 166 w 480"/>
                  <a:gd name="T51" fmla="*/ 1390 h 1456"/>
                  <a:gd name="T52" fmla="*/ 212 w 480"/>
                  <a:gd name="T53" fmla="*/ 1378 h 1456"/>
                  <a:gd name="T54" fmla="*/ 214 w 480"/>
                  <a:gd name="T55" fmla="*/ 1448 h 1456"/>
                  <a:gd name="T56" fmla="*/ 282 w 480"/>
                  <a:gd name="T57" fmla="*/ 1448 h 1456"/>
                  <a:gd name="T58" fmla="*/ 292 w 480"/>
                  <a:gd name="T59" fmla="*/ 1388 h 1456"/>
                  <a:gd name="T60" fmla="*/ 298 w 480"/>
                  <a:gd name="T61" fmla="*/ 1360 h 1456"/>
                  <a:gd name="T62" fmla="*/ 330 w 480"/>
                  <a:gd name="T63" fmla="*/ 1242 h 1456"/>
                  <a:gd name="T64" fmla="*/ 360 w 480"/>
                  <a:gd name="T65" fmla="*/ 968 h 1456"/>
                  <a:gd name="T66" fmla="*/ 378 w 480"/>
                  <a:gd name="T67" fmla="*/ 810 h 1456"/>
                  <a:gd name="T68" fmla="*/ 392 w 480"/>
                  <a:gd name="T69" fmla="*/ 778 h 1456"/>
                  <a:gd name="T70" fmla="*/ 388 w 480"/>
                  <a:gd name="T71" fmla="*/ 516 h 1456"/>
                  <a:gd name="T72" fmla="*/ 388 w 480"/>
                  <a:gd name="T73" fmla="*/ 568 h 1456"/>
                  <a:gd name="T74" fmla="*/ 406 w 480"/>
                  <a:gd name="T75" fmla="*/ 696 h 1456"/>
                  <a:gd name="T76" fmla="*/ 410 w 480"/>
                  <a:gd name="T77" fmla="*/ 736 h 1456"/>
                  <a:gd name="T78" fmla="*/ 408 w 480"/>
                  <a:gd name="T79" fmla="*/ 790 h 1456"/>
                  <a:gd name="T80" fmla="*/ 424 w 480"/>
                  <a:gd name="T81" fmla="*/ 788 h 1456"/>
                  <a:gd name="T82" fmla="*/ 436 w 480"/>
                  <a:gd name="T83" fmla="*/ 776 h 1456"/>
                  <a:gd name="T84" fmla="*/ 428 w 480"/>
                  <a:gd name="T85" fmla="*/ 798 h 1456"/>
                  <a:gd name="T86" fmla="*/ 398 w 480"/>
                  <a:gd name="T87" fmla="*/ 812 h 1456"/>
                  <a:gd name="T88" fmla="*/ 432 w 480"/>
                  <a:gd name="T89" fmla="*/ 814 h 1456"/>
                  <a:gd name="T90" fmla="*/ 460 w 480"/>
                  <a:gd name="T91" fmla="*/ 790 h 1456"/>
                  <a:gd name="T92" fmla="*/ 464 w 480"/>
                  <a:gd name="T93" fmla="*/ 742 h 1456"/>
                  <a:gd name="T94" fmla="*/ 472 w 480"/>
                  <a:gd name="T95" fmla="*/ 680 h 1456"/>
                  <a:gd name="T96" fmla="*/ 92 w 480"/>
                  <a:gd name="T97" fmla="*/ 600 h 1456"/>
                  <a:gd name="T98" fmla="*/ 70 w 480"/>
                  <a:gd name="T99" fmla="*/ 522 h 1456"/>
                  <a:gd name="T100" fmla="*/ 88 w 480"/>
                  <a:gd name="T101" fmla="*/ 460 h 1456"/>
                  <a:gd name="T102" fmla="*/ 114 w 480"/>
                  <a:gd name="T103" fmla="*/ 422 h 1456"/>
                  <a:gd name="T104" fmla="*/ 126 w 480"/>
                  <a:gd name="T105" fmla="*/ 516 h 1456"/>
                  <a:gd name="T106" fmla="*/ 232 w 480"/>
                  <a:gd name="T107" fmla="*/ 1090 h 1456"/>
                  <a:gd name="T108" fmla="*/ 220 w 480"/>
                  <a:gd name="T109" fmla="*/ 1158 h 1456"/>
                  <a:gd name="T110" fmla="*/ 212 w 480"/>
                  <a:gd name="T111" fmla="*/ 1030 h 1456"/>
                  <a:gd name="T112" fmla="*/ 232 w 480"/>
                  <a:gd name="T113" fmla="*/ 856 h 1456"/>
                  <a:gd name="T114" fmla="*/ 240 w 480"/>
                  <a:gd name="T115" fmla="*/ 930 h 14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480" h="1456">
                    <a:moveTo>
                      <a:pt x="480" y="610"/>
                    </a:moveTo>
                    <a:lnTo>
                      <a:pt x="480" y="610"/>
                    </a:lnTo>
                    <a:lnTo>
                      <a:pt x="480" y="600"/>
                    </a:lnTo>
                    <a:lnTo>
                      <a:pt x="476" y="590"/>
                    </a:lnTo>
                    <a:lnTo>
                      <a:pt x="474" y="582"/>
                    </a:lnTo>
                    <a:lnTo>
                      <a:pt x="472" y="574"/>
                    </a:lnTo>
                    <a:lnTo>
                      <a:pt x="472" y="574"/>
                    </a:lnTo>
                    <a:lnTo>
                      <a:pt x="474" y="540"/>
                    </a:lnTo>
                    <a:lnTo>
                      <a:pt x="474" y="506"/>
                    </a:lnTo>
                    <a:lnTo>
                      <a:pt x="474" y="506"/>
                    </a:lnTo>
                    <a:lnTo>
                      <a:pt x="474" y="490"/>
                    </a:lnTo>
                    <a:lnTo>
                      <a:pt x="472" y="480"/>
                    </a:lnTo>
                    <a:lnTo>
                      <a:pt x="468" y="468"/>
                    </a:lnTo>
                    <a:lnTo>
                      <a:pt x="466" y="460"/>
                    </a:lnTo>
                    <a:lnTo>
                      <a:pt x="464" y="448"/>
                    </a:lnTo>
                    <a:lnTo>
                      <a:pt x="462" y="426"/>
                    </a:lnTo>
                    <a:lnTo>
                      <a:pt x="460" y="394"/>
                    </a:lnTo>
                    <a:lnTo>
                      <a:pt x="460" y="394"/>
                    </a:lnTo>
                    <a:lnTo>
                      <a:pt x="458" y="286"/>
                    </a:lnTo>
                    <a:lnTo>
                      <a:pt x="458" y="286"/>
                    </a:lnTo>
                    <a:lnTo>
                      <a:pt x="456" y="282"/>
                    </a:lnTo>
                    <a:lnTo>
                      <a:pt x="454" y="278"/>
                    </a:lnTo>
                    <a:lnTo>
                      <a:pt x="442" y="272"/>
                    </a:lnTo>
                    <a:lnTo>
                      <a:pt x="406" y="254"/>
                    </a:lnTo>
                    <a:lnTo>
                      <a:pt x="384" y="242"/>
                    </a:lnTo>
                    <a:lnTo>
                      <a:pt x="362" y="230"/>
                    </a:lnTo>
                    <a:lnTo>
                      <a:pt x="344" y="214"/>
                    </a:lnTo>
                    <a:lnTo>
                      <a:pt x="334" y="206"/>
                    </a:lnTo>
                    <a:lnTo>
                      <a:pt x="328" y="198"/>
                    </a:lnTo>
                    <a:lnTo>
                      <a:pt x="328" y="198"/>
                    </a:lnTo>
                    <a:lnTo>
                      <a:pt x="326" y="194"/>
                    </a:lnTo>
                    <a:lnTo>
                      <a:pt x="324" y="190"/>
                    </a:lnTo>
                    <a:lnTo>
                      <a:pt x="326" y="180"/>
                    </a:lnTo>
                    <a:lnTo>
                      <a:pt x="330" y="170"/>
                    </a:lnTo>
                    <a:lnTo>
                      <a:pt x="330" y="158"/>
                    </a:lnTo>
                    <a:lnTo>
                      <a:pt x="330" y="158"/>
                    </a:lnTo>
                    <a:lnTo>
                      <a:pt x="330" y="150"/>
                    </a:lnTo>
                    <a:lnTo>
                      <a:pt x="332" y="146"/>
                    </a:lnTo>
                    <a:lnTo>
                      <a:pt x="334" y="144"/>
                    </a:lnTo>
                    <a:lnTo>
                      <a:pt x="336" y="144"/>
                    </a:lnTo>
                    <a:lnTo>
                      <a:pt x="338" y="144"/>
                    </a:lnTo>
                    <a:lnTo>
                      <a:pt x="340" y="142"/>
                    </a:lnTo>
                    <a:lnTo>
                      <a:pt x="344" y="138"/>
                    </a:lnTo>
                    <a:lnTo>
                      <a:pt x="346" y="130"/>
                    </a:lnTo>
                    <a:lnTo>
                      <a:pt x="346" y="130"/>
                    </a:lnTo>
                    <a:lnTo>
                      <a:pt x="348" y="122"/>
                    </a:lnTo>
                    <a:lnTo>
                      <a:pt x="348" y="116"/>
                    </a:lnTo>
                    <a:lnTo>
                      <a:pt x="346" y="110"/>
                    </a:lnTo>
                    <a:lnTo>
                      <a:pt x="346" y="102"/>
                    </a:lnTo>
                    <a:lnTo>
                      <a:pt x="346" y="102"/>
                    </a:lnTo>
                    <a:lnTo>
                      <a:pt x="348" y="74"/>
                    </a:lnTo>
                    <a:lnTo>
                      <a:pt x="348" y="56"/>
                    </a:lnTo>
                    <a:lnTo>
                      <a:pt x="344" y="42"/>
                    </a:lnTo>
                    <a:lnTo>
                      <a:pt x="338" y="30"/>
                    </a:lnTo>
                    <a:lnTo>
                      <a:pt x="338" y="30"/>
                    </a:lnTo>
                    <a:lnTo>
                      <a:pt x="324" y="16"/>
                    </a:lnTo>
                    <a:lnTo>
                      <a:pt x="306" y="8"/>
                    </a:lnTo>
                    <a:lnTo>
                      <a:pt x="290" y="2"/>
                    </a:lnTo>
                    <a:lnTo>
                      <a:pt x="274" y="0"/>
                    </a:lnTo>
                    <a:lnTo>
                      <a:pt x="258" y="0"/>
                    </a:lnTo>
                    <a:lnTo>
                      <a:pt x="244" y="4"/>
                    </a:lnTo>
                    <a:lnTo>
                      <a:pt x="232" y="12"/>
                    </a:lnTo>
                    <a:lnTo>
                      <a:pt x="224" y="20"/>
                    </a:lnTo>
                    <a:lnTo>
                      <a:pt x="224" y="20"/>
                    </a:lnTo>
                    <a:lnTo>
                      <a:pt x="212" y="34"/>
                    </a:lnTo>
                    <a:lnTo>
                      <a:pt x="206" y="44"/>
                    </a:lnTo>
                    <a:lnTo>
                      <a:pt x="204" y="54"/>
                    </a:lnTo>
                    <a:lnTo>
                      <a:pt x="202" y="62"/>
                    </a:lnTo>
                    <a:lnTo>
                      <a:pt x="206" y="80"/>
                    </a:lnTo>
                    <a:lnTo>
                      <a:pt x="206" y="92"/>
                    </a:lnTo>
                    <a:lnTo>
                      <a:pt x="208" y="104"/>
                    </a:lnTo>
                    <a:lnTo>
                      <a:pt x="208" y="104"/>
                    </a:lnTo>
                    <a:lnTo>
                      <a:pt x="208" y="118"/>
                    </a:lnTo>
                    <a:lnTo>
                      <a:pt x="208" y="128"/>
                    </a:lnTo>
                    <a:lnTo>
                      <a:pt x="212" y="140"/>
                    </a:lnTo>
                    <a:lnTo>
                      <a:pt x="218" y="150"/>
                    </a:lnTo>
                    <a:lnTo>
                      <a:pt x="218" y="150"/>
                    </a:lnTo>
                    <a:lnTo>
                      <a:pt x="220" y="152"/>
                    </a:lnTo>
                    <a:lnTo>
                      <a:pt x="222" y="154"/>
                    </a:lnTo>
                    <a:lnTo>
                      <a:pt x="224" y="156"/>
                    </a:lnTo>
                    <a:lnTo>
                      <a:pt x="226" y="162"/>
                    </a:lnTo>
                    <a:lnTo>
                      <a:pt x="226" y="162"/>
                    </a:lnTo>
                    <a:lnTo>
                      <a:pt x="230" y="174"/>
                    </a:lnTo>
                    <a:lnTo>
                      <a:pt x="232" y="186"/>
                    </a:lnTo>
                    <a:lnTo>
                      <a:pt x="232" y="186"/>
                    </a:lnTo>
                    <a:lnTo>
                      <a:pt x="234" y="192"/>
                    </a:lnTo>
                    <a:lnTo>
                      <a:pt x="232" y="198"/>
                    </a:lnTo>
                    <a:lnTo>
                      <a:pt x="224" y="206"/>
                    </a:lnTo>
                    <a:lnTo>
                      <a:pt x="224" y="206"/>
                    </a:lnTo>
                    <a:lnTo>
                      <a:pt x="218" y="212"/>
                    </a:lnTo>
                    <a:lnTo>
                      <a:pt x="212" y="214"/>
                    </a:lnTo>
                    <a:lnTo>
                      <a:pt x="202" y="218"/>
                    </a:lnTo>
                    <a:lnTo>
                      <a:pt x="190" y="218"/>
                    </a:lnTo>
                    <a:lnTo>
                      <a:pt x="180" y="222"/>
                    </a:lnTo>
                    <a:lnTo>
                      <a:pt x="180" y="222"/>
                    </a:lnTo>
                    <a:lnTo>
                      <a:pt x="158" y="230"/>
                    </a:lnTo>
                    <a:lnTo>
                      <a:pt x="144" y="234"/>
                    </a:lnTo>
                    <a:lnTo>
                      <a:pt x="128" y="238"/>
                    </a:lnTo>
                    <a:lnTo>
                      <a:pt x="128" y="238"/>
                    </a:lnTo>
                    <a:lnTo>
                      <a:pt x="116" y="240"/>
                    </a:lnTo>
                    <a:lnTo>
                      <a:pt x="104" y="240"/>
                    </a:lnTo>
                    <a:lnTo>
                      <a:pt x="100" y="242"/>
                    </a:lnTo>
                    <a:lnTo>
                      <a:pt x="94" y="244"/>
                    </a:lnTo>
                    <a:lnTo>
                      <a:pt x="92" y="246"/>
                    </a:lnTo>
                    <a:lnTo>
                      <a:pt x="92" y="250"/>
                    </a:lnTo>
                    <a:lnTo>
                      <a:pt x="92" y="250"/>
                    </a:lnTo>
                    <a:lnTo>
                      <a:pt x="90" y="260"/>
                    </a:lnTo>
                    <a:lnTo>
                      <a:pt x="88" y="270"/>
                    </a:lnTo>
                    <a:lnTo>
                      <a:pt x="78" y="298"/>
                    </a:lnTo>
                    <a:lnTo>
                      <a:pt x="66" y="328"/>
                    </a:lnTo>
                    <a:lnTo>
                      <a:pt x="54" y="352"/>
                    </a:lnTo>
                    <a:lnTo>
                      <a:pt x="54" y="352"/>
                    </a:lnTo>
                    <a:lnTo>
                      <a:pt x="36" y="386"/>
                    </a:lnTo>
                    <a:lnTo>
                      <a:pt x="28" y="406"/>
                    </a:lnTo>
                    <a:lnTo>
                      <a:pt x="18" y="430"/>
                    </a:lnTo>
                    <a:lnTo>
                      <a:pt x="18" y="430"/>
                    </a:lnTo>
                    <a:lnTo>
                      <a:pt x="10" y="448"/>
                    </a:lnTo>
                    <a:lnTo>
                      <a:pt x="4" y="464"/>
                    </a:lnTo>
                    <a:lnTo>
                      <a:pt x="2" y="476"/>
                    </a:lnTo>
                    <a:lnTo>
                      <a:pt x="0" y="486"/>
                    </a:lnTo>
                    <a:lnTo>
                      <a:pt x="0" y="502"/>
                    </a:lnTo>
                    <a:lnTo>
                      <a:pt x="2" y="522"/>
                    </a:lnTo>
                    <a:lnTo>
                      <a:pt x="2" y="522"/>
                    </a:lnTo>
                    <a:lnTo>
                      <a:pt x="4" y="542"/>
                    </a:lnTo>
                    <a:lnTo>
                      <a:pt x="10" y="562"/>
                    </a:lnTo>
                    <a:lnTo>
                      <a:pt x="16" y="580"/>
                    </a:lnTo>
                    <a:lnTo>
                      <a:pt x="22" y="604"/>
                    </a:lnTo>
                    <a:lnTo>
                      <a:pt x="22" y="604"/>
                    </a:lnTo>
                    <a:lnTo>
                      <a:pt x="32" y="632"/>
                    </a:lnTo>
                    <a:lnTo>
                      <a:pt x="38" y="650"/>
                    </a:lnTo>
                    <a:lnTo>
                      <a:pt x="40" y="664"/>
                    </a:lnTo>
                    <a:lnTo>
                      <a:pt x="40" y="664"/>
                    </a:lnTo>
                    <a:lnTo>
                      <a:pt x="40" y="668"/>
                    </a:lnTo>
                    <a:lnTo>
                      <a:pt x="42" y="674"/>
                    </a:lnTo>
                    <a:lnTo>
                      <a:pt x="44" y="678"/>
                    </a:lnTo>
                    <a:lnTo>
                      <a:pt x="52" y="678"/>
                    </a:lnTo>
                    <a:lnTo>
                      <a:pt x="52" y="678"/>
                    </a:lnTo>
                    <a:lnTo>
                      <a:pt x="58" y="676"/>
                    </a:lnTo>
                    <a:lnTo>
                      <a:pt x="70" y="672"/>
                    </a:lnTo>
                    <a:lnTo>
                      <a:pt x="70" y="672"/>
                    </a:lnTo>
                    <a:lnTo>
                      <a:pt x="72" y="708"/>
                    </a:lnTo>
                    <a:lnTo>
                      <a:pt x="74" y="726"/>
                    </a:lnTo>
                    <a:lnTo>
                      <a:pt x="74" y="726"/>
                    </a:lnTo>
                    <a:lnTo>
                      <a:pt x="76" y="732"/>
                    </a:lnTo>
                    <a:lnTo>
                      <a:pt x="78" y="738"/>
                    </a:lnTo>
                    <a:lnTo>
                      <a:pt x="82" y="744"/>
                    </a:lnTo>
                    <a:lnTo>
                      <a:pt x="88" y="752"/>
                    </a:lnTo>
                    <a:lnTo>
                      <a:pt x="90" y="758"/>
                    </a:lnTo>
                    <a:lnTo>
                      <a:pt x="90" y="764"/>
                    </a:lnTo>
                    <a:lnTo>
                      <a:pt x="90" y="764"/>
                    </a:lnTo>
                    <a:lnTo>
                      <a:pt x="92" y="842"/>
                    </a:lnTo>
                    <a:lnTo>
                      <a:pt x="94" y="916"/>
                    </a:lnTo>
                    <a:lnTo>
                      <a:pt x="94" y="916"/>
                    </a:lnTo>
                    <a:lnTo>
                      <a:pt x="96" y="964"/>
                    </a:lnTo>
                    <a:lnTo>
                      <a:pt x="100" y="986"/>
                    </a:lnTo>
                    <a:lnTo>
                      <a:pt x="102" y="996"/>
                    </a:lnTo>
                    <a:lnTo>
                      <a:pt x="104" y="1014"/>
                    </a:lnTo>
                    <a:lnTo>
                      <a:pt x="104" y="1014"/>
                    </a:lnTo>
                    <a:lnTo>
                      <a:pt x="122" y="1110"/>
                    </a:lnTo>
                    <a:lnTo>
                      <a:pt x="138" y="1206"/>
                    </a:lnTo>
                    <a:lnTo>
                      <a:pt x="138" y="1206"/>
                    </a:lnTo>
                    <a:lnTo>
                      <a:pt x="140" y="1230"/>
                    </a:lnTo>
                    <a:lnTo>
                      <a:pt x="146" y="1258"/>
                    </a:lnTo>
                    <a:lnTo>
                      <a:pt x="152" y="1284"/>
                    </a:lnTo>
                    <a:lnTo>
                      <a:pt x="154" y="1306"/>
                    </a:lnTo>
                    <a:lnTo>
                      <a:pt x="154" y="1306"/>
                    </a:lnTo>
                    <a:lnTo>
                      <a:pt x="156" y="1310"/>
                    </a:lnTo>
                    <a:lnTo>
                      <a:pt x="156" y="1310"/>
                    </a:lnTo>
                    <a:lnTo>
                      <a:pt x="160" y="1310"/>
                    </a:lnTo>
                    <a:lnTo>
                      <a:pt x="162" y="1310"/>
                    </a:lnTo>
                    <a:lnTo>
                      <a:pt x="164" y="1314"/>
                    </a:lnTo>
                    <a:lnTo>
                      <a:pt x="164" y="1314"/>
                    </a:lnTo>
                    <a:lnTo>
                      <a:pt x="162" y="1330"/>
                    </a:lnTo>
                    <a:lnTo>
                      <a:pt x="160" y="1340"/>
                    </a:lnTo>
                    <a:lnTo>
                      <a:pt x="156" y="1348"/>
                    </a:lnTo>
                    <a:lnTo>
                      <a:pt x="156" y="1360"/>
                    </a:lnTo>
                    <a:lnTo>
                      <a:pt x="156" y="1360"/>
                    </a:lnTo>
                    <a:lnTo>
                      <a:pt x="156" y="1374"/>
                    </a:lnTo>
                    <a:lnTo>
                      <a:pt x="156" y="1382"/>
                    </a:lnTo>
                    <a:lnTo>
                      <a:pt x="160" y="1386"/>
                    </a:lnTo>
                    <a:lnTo>
                      <a:pt x="166" y="1390"/>
                    </a:lnTo>
                    <a:lnTo>
                      <a:pt x="166" y="1390"/>
                    </a:lnTo>
                    <a:lnTo>
                      <a:pt x="176" y="1392"/>
                    </a:lnTo>
                    <a:lnTo>
                      <a:pt x="186" y="1394"/>
                    </a:lnTo>
                    <a:lnTo>
                      <a:pt x="196" y="1392"/>
                    </a:lnTo>
                    <a:lnTo>
                      <a:pt x="206" y="1390"/>
                    </a:lnTo>
                    <a:lnTo>
                      <a:pt x="206" y="1390"/>
                    </a:lnTo>
                    <a:lnTo>
                      <a:pt x="208" y="1386"/>
                    </a:lnTo>
                    <a:lnTo>
                      <a:pt x="212" y="1378"/>
                    </a:lnTo>
                    <a:lnTo>
                      <a:pt x="218" y="1352"/>
                    </a:lnTo>
                    <a:lnTo>
                      <a:pt x="218" y="1352"/>
                    </a:lnTo>
                    <a:lnTo>
                      <a:pt x="212" y="1400"/>
                    </a:lnTo>
                    <a:lnTo>
                      <a:pt x="208" y="1436"/>
                    </a:lnTo>
                    <a:lnTo>
                      <a:pt x="208" y="1436"/>
                    </a:lnTo>
                    <a:lnTo>
                      <a:pt x="210" y="1444"/>
                    </a:lnTo>
                    <a:lnTo>
                      <a:pt x="214" y="1448"/>
                    </a:lnTo>
                    <a:lnTo>
                      <a:pt x="220" y="1452"/>
                    </a:lnTo>
                    <a:lnTo>
                      <a:pt x="228" y="1454"/>
                    </a:lnTo>
                    <a:lnTo>
                      <a:pt x="244" y="1456"/>
                    </a:lnTo>
                    <a:lnTo>
                      <a:pt x="262" y="1456"/>
                    </a:lnTo>
                    <a:lnTo>
                      <a:pt x="262" y="1456"/>
                    </a:lnTo>
                    <a:lnTo>
                      <a:pt x="270" y="1454"/>
                    </a:lnTo>
                    <a:lnTo>
                      <a:pt x="282" y="1448"/>
                    </a:lnTo>
                    <a:lnTo>
                      <a:pt x="292" y="1438"/>
                    </a:lnTo>
                    <a:lnTo>
                      <a:pt x="300" y="1428"/>
                    </a:lnTo>
                    <a:lnTo>
                      <a:pt x="300" y="1428"/>
                    </a:lnTo>
                    <a:lnTo>
                      <a:pt x="300" y="1426"/>
                    </a:lnTo>
                    <a:lnTo>
                      <a:pt x="300" y="1420"/>
                    </a:lnTo>
                    <a:lnTo>
                      <a:pt x="296" y="1406"/>
                    </a:lnTo>
                    <a:lnTo>
                      <a:pt x="292" y="1388"/>
                    </a:lnTo>
                    <a:lnTo>
                      <a:pt x="290" y="1370"/>
                    </a:lnTo>
                    <a:lnTo>
                      <a:pt x="290" y="1370"/>
                    </a:lnTo>
                    <a:lnTo>
                      <a:pt x="290" y="1368"/>
                    </a:lnTo>
                    <a:lnTo>
                      <a:pt x="292" y="1366"/>
                    </a:lnTo>
                    <a:lnTo>
                      <a:pt x="296" y="1364"/>
                    </a:lnTo>
                    <a:lnTo>
                      <a:pt x="298" y="1360"/>
                    </a:lnTo>
                    <a:lnTo>
                      <a:pt x="298" y="1360"/>
                    </a:lnTo>
                    <a:lnTo>
                      <a:pt x="300" y="1334"/>
                    </a:lnTo>
                    <a:lnTo>
                      <a:pt x="308" y="1300"/>
                    </a:lnTo>
                    <a:lnTo>
                      <a:pt x="308" y="1300"/>
                    </a:lnTo>
                    <a:lnTo>
                      <a:pt x="310" y="1292"/>
                    </a:lnTo>
                    <a:lnTo>
                      <a:pt x="312" y="1284"/>
                    </a:lnTo>
                    <a:lnTo>
                      <a:pt x="322" y="1264"/>
                    </a:lnTo>
                    <a:lnTo>
                      <a:pt x="330" y="1242"/>
                    </a:lnTo>
                    <a:lnTo>
                      <a:pt x="334" y="1232"/>
                    </a:lnTo>
                    <a:lnTo>
                      <a:pt x="334" y="1224"/>
                    </a:lnTo>
                    <a:lnTo>
                      <a:pt x="334" y="1224"/>
                    </a:lnTo>
                    <a:lnTo>
                      <a:pt x="342" y="1170"/>
                    </a:lnTo>
                    <a:lnTo>
                      <a:pt x="348" y="1114"/>
                    </a:lnTo>
                    <a:lnTo>
                      <a:pt x="354" y="1048"/>
                    </a:lnTo>
                    <a:lnTo>
                      <a:pt x="360" y="968"/>
                    </a:lnTo>
                    <a:lnTo>
                      <a:pt x="360" y="968"/>
                    </a:lnTo>
                    <a:lnTo>
                      <a:pt x="362" y="934"/>
                    </a:lnTo>
                    <a:lnTo>
                      <a:pt x="368" y="890"/>
                    </a:lnTo>
                    <a:lnTo>
                      <a:pt x="376" y="846"/>
                    </a:lnTo>
                    <a:lnTo>
                      <a:pt x="378" y="826"/>
                    </a:lnTo>
                    <a:lnTo>
                      <a:pt x="378" y="810"/>
                    </a:lnTo>
                    <a:lnTo>
                      <a:pt x="378" y="810"/>
                    </a:lnTo>
                    <a:lnTo>
                      <a:pt x="380" y="804"/>
                    </a:lnTo>
                    <a:lnTo>
                      <a:pt x="380" y="802"/>
                    </a:lnTo>
                    <a:lnTo>
                      <a:pt x="386" y="800"/>
                    </a:lnTo>
                    <a:lnTo>
                      <a:pt x="388" y="798"/>
                    </a:lnTo>
                    <a:lnTo>
                      <a:pt x="390" y="796"/>
                    </a:lnTo>
                    <a:lnTo>
                      <a:pt x="392" y="790"/>
                    </a:lnTo>
                    <a:lnTo>
                      <a:pt x="392" y="778"/>
                    </a:lnTo>
                    <a:lnTo>
                      <a:pt x="392" y="778"/>
                    </a:lnTo>
                    <a:lnTo>
                      <a:pt x="396" y="654"/>
                    </a:lnTo>
                    <a:lnTo>
                      <a:pt x="396" y="654"/>
                    </a:lnTo>
                    <a:lnTo>
                      <a:pt x="390" y="582"/>
                    </a:lnTo>
                    <a:lnTo>
                      <a:pt x="390" y="582"/>
                    </a:lnTo>
                    <a:lnTo>
                      <a:pt x="386" y="528"/>
                    </a:lnTo>
                    <a:lnTo>
                      <a:pt x="388" y="516"/>
                    </a:lnTo>
                    <a:lnTo>
                      <a:pt x="388" y="514"/>
                    </a:lnTo>
                    <a:lnTo>
                      <a:pt x="390" y="516"/>
                    </a:lnTo>
                    <a:lnTo>
                      <a:pt x="390" y="516"/>
                    </a:lnTo>
                    <a:lnTo>
                      <a:pt x="388" y="532"/>
                    </a:lnTo>
                    <a:lnTo>
                      <a:pt x="388" y="550"/>
                    </a:lnTo>
                    <a:lnTo>
                      <a:pt x="388" y="568"/>
                    </a:lnTo>
                    <a:lnTo>
                      <a:pt x="388" y="568"/>
                    </a:lnTo>
                    <a:lnTo>
                      <a:pt x="392" y="580"/>
                    </a:lnTo>
                    <a:lnTo>
                      <a:pt x="394" y="590"/>
                    </a:lnTo>
                    <a:lnTo>
                      <a:pt x="398" y="608"/>
                    </a:lnTo>
                    <a:lnTo>
                      <a:pt x="398" y="642"/>
                    </a:lnTo>
                    <a:lnTo>
                      <a:pt x="398" y="642"/>
                    </a:lnTo>
                    <a:lnTo>
                      <a:pt x="402" y="678"/>
                    </a:lnTo>
                    <a:lnTo>
                      <a:pt x="406" y="696"/>
                    </a:lnTo>
                    <a:lnTo>
                      <a:pt x="406" y="696"/>
                    </a:lnTo>
                    <a:lnTo>
                      <a:pt x="406" y="718"/>
                    </a:lnTo>
                    <a:lnTo>
                      <a:pt x="408" y="732"/>
                    </a:lnTo>
                    <a:lnTo>
                      <a:pt x="408" y="732"/>
                    </a:lnTo>
                    <a:lnTo>
                      <a:pt x="412" y="732"/>
                    </a:lnTo>
                    <a:lnTo>
                      <a:pt x="412" y="732"/>
                    </a:lnTo>
                    <a:lnTo>
                      <a:pt x="410" y="736"/>
                    </a:lnTo>
                    <a:lnTo>
                      <a:pt x="410" y="736"/>
                    </a:lnTo>
                    <a:lnTo>
                      <a:pt x="408" y="744"/>
                    </a:lnTo>
                    <a:lnTo>
                      <a:pt x="408" y="754"/>
                    </a:lnTo>
                    <a:lnTo>
                      <a:pt x="408" y="764"/>
                    </a:lnTo>
                    <a:lnTo>
                      <a:pt x="408" y="764"/>
                    </a:lnTo>
                    <a:lnTo>
                      <a:pt x="408" y="790"/>
                    </a:lnTo>
                    <a:lnTo>
                      <a:pt x="408" y="790"/>
                    </a:lnTo>
                    <a:lnTo>
                      <a:pt x="412" y="794"/>
                    </a:lnTo>
                    <a:lnTo>
                      <a:pt x="416" y="798"/>
                    </a:lnTo>
                    <a:lnTo>
                      <a:pt x="418" y="798"/>
                    </a:lnTo>
                    <a:lnTo>
                      <a:pt x="422" y="796"/>
                    </a:lnTo>
                    <a:lnTo>
                      <a:pt x="424" y="794"/>
                    </a:lnTo>
                    <a:lnTo>
                      <a:pt x="424" y="788"/>
                    </a:lnTo>
                    <a:lnTo>
                      <a:pt x="424" y="788"/>
                    </a:lnTo>
                    <a:lnTo>
                      <a:pt x="424" y="780"/>
                    </a:lnTo>
                    <a:lnTo>
                      <a:pt x="424" y="770"/>
                    </a:lnTo>
                    <a:lnTo>
                      <a:pt x="424" y="770"/>
                    </a:lnTo>
                    <a:lnTo>
                      <a:pt x="428" y="768"/>
                    </a:lnTo>
                    <a:lnTo>
                      <a:pt x="432" y="768"/>
                    </a:lnTo>
                    <a:lnTo>
                      <a:pt x="434" y="770"/>
                    </a:lnTo>
                    <a:lnTo>
                      <a:pt x="436" y="776"/>
                    </a:lnTo>
                    <a:lnTo>
                      <a:pt x="436" y="776"/>
                    </a:lnTo>
                    <a:lnTo>
                      <a:pt x="434" y="786"/>
                    </a:lnTo>
                    <a:lnTo>
                      <a:pt x="434" y="786"/>
                    </a:lnTo>
                    <a:lnTo>
                      <a:pt x="434" y="794"/>
                    </a:lnTo>
                    <a:lnTo>
                      <a:pt x="432" y="796"/>
                    </a:lnTo>
                    <a:lnTo>
                      <a:pt x="428" y="798"/>
                    </a:lnTo>
                    <a:lnTo>
                      <a:pt x="428" y="798"/>
                    </a:lnTo>
                    <a:lnTo>
                      <a:pt x="422" y="802"/>
                    </a:lnTo>
                    <a:lnTo>
                      <a:pt x="412" y="802"/>
                    </a:lnTo>
                    <a:lnTo>
                      <a:pt x="412" y="802"/>
                    </a:lnTo>
                    <a:lnTo>
                      <a:pt x="406" y="804"/>
                    </a:lnTo>
                    <a:lnTo>
                      <a:pt x="400" y="806"/>
                    </a:lnTo>
                    <a:lnTo>
                      <a:pt x="398" y="808"/>
                    </a:lnTo>
                    <a:lnTo>
                      <a:pt x="398" y="812"/>
                    </a:lnTo>
                    <a:lnTo>
                      <a:pt x="398" y="812"/>
                    </a:lnTo>
                    <a:lnTo>
                      <a:pt x="402" y="816"/>
                    </a:lnTo>
                    <a:lnTo>
                      <a:pt x="406" y="816"/>
                    </a:lnTo>
                    <a:lnTo>
                      <a:pt x="412" y="818"/>
                    </a:lnTo>
                    <a:lnTo>
                      <a:pt x="412" y="818"/>
                    </a:lnTo>
                    <a:lnTo>
                      <a:pt x="420" y="816"/>
                    </a:lnTo>
                    <a:lnTo>
                      <a:pt x="432" y="814"/>
                    </a:lnTo>
                    <a:lnTo>
                      <a:pt x="444" y="810"/>
                    </a:lnTo>
                    <a:lnTo>
                      <a:pt x="448" y="806"/>
                    </a:lnTo>
                    <a:lnTo>
                      <a:pt x="452" y="802"/>
                    </a:lnTo>
                    <a:lnTo>
                      <a:pt x="452" y="802"/>
                    </a:lnTo>
                    <a:lnTo>
                      <a:pt x="454" y="796"/>
                    </a:lnTo>
                    <a:lnTo>
                      <a:pt x="460" y="790"/>
                    </a:lnTo>
                    <a:lnTo>
                      <a:pt x="460" y="790"/>
                    </a:lnTo>
                    <a:lnTo>
                      <a:pt x="464" y="780"/>
                    </a:lnTo>
                    <a:lnTo>
                      <a:pt x="464" y="766"/>
                    </a:lnTo>
                    <a:lnTo>
                      <a:pt x="464" y="766"/>
                    </a:lnTo>
                    <a:lnTo>
                      <a:pt x="462" y="744"/>
                    </a:lnTo>
                    <a:lnTo>
                      <a:pt x="462" y="744"/>
                    </a:lnTo>
                    <a:lnTo>
                      <a:pt x="462" y="744"/>
                    </a:lnTo>
                    <a:lnTo>
                      <a:pt x="464" y="742"/>
                    </a:lnTo>
                    <a:lnTo>
                      <a:pt x="464" y="742"/>
                    </a:lnTo>
                    <a:lnTo>
                      <a:pt x="464" y="734"/>
                    </a:lnTo>
                    <a:lnTo>
                      <a:pt x="464" y="734"/>
                    </a:lnTo>
                    <a:lnTo>
                      <a:pt x="464" y="724"/>
                    </a:lnTo>
                    <a:lnTo>
                      <a:pt x="466" y="710"/>
                    </a:lnTo>
                    <a:lnTo>
                      <a:pt x="472" y="680"/>
                    </a:lnTo>
                    <a:lnTo>
                      <a:pt x="472" y="680"/>
                    </a:lnTo>
                    <a:lnTo>
                      <a:pt x="478" y="644"/>
                    </a:lnTo>
                    <a:lnTo>
                      <a:pt x="480" y="626"/>
                    </a:lnTo>
                    <a:lnTo>
                      <a:pt x="480" y="610"/>
                    </a:lnTo>
                    <a:lnTo>
                      <a:pt x="480" y="610"/>
                    </a:lnTo>
                    <a:close/>
                    <a:moveTo>
                      <a:pt x="96" y="590"/>
                    </a:moveTo>
                    <a:lnTo>
                      <a:pt x="96" y="590"/>
                    </a:lnTo>
                    <a:lnTo>
                      <a:pt x="92" y="600"/>
                    </a:lnTo>
                    <a:lnTo>
                      <a:pt x="88" y="604"/>
                    </a:lnTo>
                    <a:lnTo>
                      <a:pt x="88" y="604"/>
                    </a:lnTo>
                    <a:lnTo>
                      <a:pt x="84" y="594"/>
                    </a:lnTo>
                    <a:lnTo>
                      <a:pt x="84" y="594"/>
                    </a:lnTo>
                    <a:lnTo>
                      <a:pt x="76" y="564"/>
                    </a:lnTo>
                    <a:lnTo>
                      <a:pt x="70" y="522"/>
                    </a:lnTo>
                    <a:lnTo>
                      <a:pt x="70" y="522"/>
                    </a:lnTo>
                    <a:lnTo>
                      <a:pt x="70" y="502"/>
                    </a:lnTo>
                    <a:lnTo>
                      <a:pt x="74" y="494"/>
                    </a:lnTo>
                    <a:lnTo>
                      <a:pt x="76" y="486"/>
                    </a:lnTo>
                    <a:lnTo>
                      <a:pt x="76" y="486"/>
                    </a:lnTo>
                    <a:lnTo>
                      <a:pt x="82" y="478"/>
                    </a:lnTo>
                    <a:lnTo>
                      <a:pt x="86" y="470"/>
                    </a:lnTo>
                    <a:lnTo>
                      <a:pt x="88" y="460"/>
                    </a:lnTo>
                    <a:lnTo>
                      <a:pt x="88" y="460"/>
                    </a:lnTo>
                    <a:lnTo>
                      <a:pt x="100" y="432"/>
                    </a:lnTo>
                    <a:lnTo>
                      <a:pt x="100" y="432"/>
                    </a:lnTo>
                    <a:lnTo>
                      <a:pt x="102" y="424"/>
                    </a:lnTo>
                    <a:lnTo>
                      <a:pt x="106" y="418"/>
                    </a:lnTo>
                    <a:lnTo>
                      <a:pt x="110" y="418"/>
                    </a:lnTo>
                    <a:lnTo>
                      <a:pt x="114" y="422"/>
                    </a:lnTo>
                    <a:lnTo>
                      <a:pt x="114" y="422"/>
                    </a:lnTo>
                    <a:lnTo>
                      <a:pt x="116" y="430"/>
                    </a:lnTo>
                    <a:lnTo>
                      <a:pt x="118" y="440"/>
                    </a:lnTo>
                    <a:lnTo>
                      <a:pt x="122" y="470"/>
                    </a:lnTo>
                    <a:lnTo>
                      <a:pt x="126" y="508"/>
                    </a:lnTo>
                    <a:lnTo>
                      <a:pt x="126" y="508"/>
                    </a:lnTo>
                    <a:lnTo>
                      <a:pt x="126" y="516"/>
                    </a:lnTo>
                    <a:lnTo>
                      <a:pt x="124" y="524"/>
                    </a:lnTo>
                    <a:lnTo>
                      <a:pt x="118" y="544"/>
                    </a:lnTo>
                    <a:lnTo>
                      <a:pt x="96" y="590"/>
                    </a:lnTo>
                    <a:lnTo>
                      <a:pt x="96" y="590"/>
                    </a:lnTo>
                    <a:close/>
                    <a:moveTo>
                      <a:pt x="238" y="1034"/>
                    </a:moveTo>
                    <a:lnTo>
                      <a:pt x="238" y="1034"/>
                    </a:lnTo>
                    <a:lnTo>
                      <a:pt x="232" y="1090"/>
                    </a:lnTo>
                    <a:lnTo>
                      <a:pt x="228" y="1130"/>
                    </a:lnTo>
                    <a:lnTo>
                      <a:pt x="226" y="1158"/>
                    </a:lnTo>
                    <a:lnTo>
                      <a:pt x="226" y="1158"/>
                    </a:lnTo>
                    <a:lnTo>
                      <a:pt x="226" y="1204"/>
                    </a:lnTo>
                    <a:lnTo>
                      <a:pt x="226" y="1204"/>
                    </a:lnTo>
                    <a:lnTo>
                      <a:pt x="220" y="1158"/>
                    </a:lnTo>
                    <a:lnTo>
                      <a:pt x="220" y="1158"/>
                    </a:lnTo>
                    <a:lnTo>
                      <a:pt x="214" y="1142"/>
                    </a:lnTo>
                    <a:lnTo>
                      <a:pt x="212" y="1136"/>
                    </a:lnTo>
                    <a:lnTo>
                      <a:pt x="212" y="1130"/>
                    </a:lnTo>
                    <a:lnTo>
                      <a:pt x="212" y="1130"/>
                    </a:lnTo>
                    <a:lnTo>
                      <a:pt x="212" y="1084"/>
                    </a:lnTo>
                    <a:lnTo>
                      <a:pt x="212" y="1030"/>
                    </a:lnTo>
                    <a:lnTo>
                      <a:pt x="212" y="1030"/>
                    </a:lnTo>
                    <a:lnTo>
                      <a:pt x="212" y="1020"/>
                    </a:lnTo>
                    <a:lnTo>
                      <a:pt x="210" y="1012"/>
                    </a:lnTo>
                    <a:lnTo>
                      <a:pt x="210" y="998"/>
                    </a:lnTo>
                    <a:lnTo>
                      <a:pt x="216" y="972"/>
                    </a:lnTo>
                    <a:lnTo>
                      <a:pt x="216" y="972"/>
                    </a:lnTo>
                    <a:lnTo>
                      <a:pt x="226" y="900"/>
                    </a:lnTo>
                    <a:lnTo>
                      <a:pt x="232" y="856"/>
                    </a:lnTo>
                    <a:lnTo>
                      <a:pt x="234" y="842"/>
                    </a:lnTo>
                    <a:lnTo>
                      <a:pt x="236" y="838"/>
                    </a:lnTo>
                    <a:lnTo>
                      <a:pt x="236" y="838"/>
                    </a:lnTo>
                    <a:lnTo>
                      <a:pt x="238" y="844"/>
                    </a:lnTo>
                    <a:lnTo>
                      <a:pt x="238" y="856"/>
                    </a:lnTo>
                    <a:lnTo>
                      <a:pt x="240" y="892"/>
                    </a:lnTo>
                    <a:lnTo>
                      <a:pt x="240" y="930"/>
                    </a:lnTo>
                    <a:lnTo>
                      <a:pt x="240" y="952"/>
                    </a:lnTo>
                    <a:lnTo>
                      <a:pt x="240" y="952"/>
                    </a:lnTo>
                    <a:lnTo>
                      <a:pt x="242" y="970"/>
                    </a:lnTo>
                    <a:lnTo>
                      <a:pt x="240" y="998"/>
                    </a:lnTo>
                    <a:lnTo>
                      <a:pt x="238" y="1034"/>
                    </a:lnTo>
                    <a:lnTo>
                      <a:pt x="238" y="1034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pic>
            <p:nvPicPr>
              <p:cNvPr id="109" name="Picture 17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541019" y="4426185"/>
                <a:ext cx="116969" cy="33336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130" name="Freeform 728"/>
            <p:cNvSpPr>
              <a:spLocks noEditPoints="1"/>
            </p:cNvSpPr>
            <p:nvPr/>
          </p:nvSpPr>
          <p:spPr bwMode="auto">
            <a:xfrm>
              <a:off x="6173103" y="4333352"/>
              <a:ext cx="2330799" cy="834180"/>
            </a:xfrm>
            <a:custGeom>
              <a:avLst/>
              <a:gdLst>
                <a:gd name="T0" fmla="*/ 238 w 380"/>
                <a:gd name="T1" fmla="*/ 6 h 136"/>
                <a:gd name="T2" fmla="*/ 270 w 380"/>
                <a:gd name="T3" fmla="*/ 30 h 136"/>
                <a:gd name="T4" fmla="*/ 176 w 380"/>
                <a:gd name="T5" fmla="*/ 6 h 136"/>
                <a:gd name="T6" fmla="*/ 358 w 380"/>
                <a:gd name="T7" fmla="*/ 70 h 136"/>
                <a:gd name="T8" fmla="*/ 12 w 380"/>
                <a:gd name="T9" fmla="*/ 134 h 136"/>
                <a:gd name="T10" fmla="*/ 166 w 380"/>
                <a:gd name="T11" fmla="*/ 4 h 136"/>
                <a:gd name="T12" fmla="*/ 286 w 380"/>
                <a:gd name="T13" fmla="*/ 50 h 136"/>
                <a:gd name="T14" fmla="*/ 36 w 380"/>
                <a:gd name="T15" fmla="*/ 54 h 136"/>
                <a:gd name="T16" fmla="*/ 4 w 380"/>
                <a:gd name="T17" fmla="*/ 122 h 136"/>
                <a:gd name="T18" fmla="*/ 156 w 380"/>
                <a:gd name="T19" fmla="*/ 12 h 136"/>
                <a:gd name="T20" fmla="*/ 356 w 380"/>
                <a:gd name="T21" fmla="*/ 92 h 136"/>
                <a:gd name="T22" fmla="*/ 342 w 380"/>
                <a:gd name="T23" fmla="*/ 104 h 136"/>
                <a:gd name="T24" fmla="*/ 342 w 380"/>
                <a:gd name="T25" fmla="*/ 84 h 136"/>
                <a:gd name="T26" fmla="*/ 326 w 380"/>
                <a:gd name="T27" fmla="*/ 84 h 136"/>
                <a:gd name="T28" fmla="*/ 318 w 380"/>
                <a:gd name="T29" fmla="*/ 84 h 136"/>
                <a:gd name="T30" fmla="*/ 330 w 380"/>
                <a:gd name="T31" fmla="*/ 72 h 136"/>
                <a:gd name="T32" fmla="*/ 328 w 380"/>
                <a:gd name="T33" fmla="*/ 62 h 136"/>
                <a:gd name="T34" fmla="*/ 308 w 380"/>
                <a:gd name="T35" fmla="*/ 74 h 136"/>
                <a:gd name="T36" fmla="*/ 310 w 380"/>
                <a:gd name="T37" fmla="*/ 58 h 136"/>
                <a:gd name="T38" fmla="*/ 286 w 380"/>
                <a:gd name="T39" fmla="*/ 52 h 136"/>
                <a:gd name="T40" fmla="*/ 274 w 380"/>
                <a:gd name="T41" fmla="*/ 60 h 136"/>
                <a:gd name="T42" fmla="*/ 268 w 380"/>
                <a:gd name="T43" fmla="*/ 52 h 136"/>
                <a:gd name="T44" fmla="*/ 254 w 380"/>
                <a:gd name="T45" fmla="*/ 52 h 136"/>
                <a:gd name="T46" fmla="*/ 250 w 380"/>
                <a:gd name="T47" fmla="*/ 50 h 136"/>
                <a:gd name="T48" fmla="*/ 254 w 380"/>
                <a:gd name="T49" fmla="*/ 38 h 136"/>
                <a:gd name="T50" fmla="*/ 240 w 380"/>
                <a:gd name="T51" fmla="*/ 40 h 136"/>
                <a:gd name="T52" fmla="*/ 230 w 380"/>
                <a:gd name="T53" fmla="*/ 38 h 136"/>
                <a:gd name="T54" fmla="*/ 244 w 380"/>
                <a:gd name="T55" fmla="*/ 28 h 136"/>
                <a:gd name="T56" fmla="*/ 240 w 380"/>
                <a:gd name="T57" fmla="*/ 18 h 136"/>
                <a:gd name="T58" fmla="*/ 218 w 380"/>
                <a:gd name="T59" fmla="*/ 26 h 136"/>
                <a:gd name="T60" fmla="*/ 224 w 380"/>
                <a:gd name="T61" fmla="*/ 12 h 136"/>
                <a:gd name="T62" fmla="*/ 200 w 380"/>
                <a:gd name="T63" fmla="*/ 6 h 136"/>
                <a:gd name="T64" fmla="*/ 198 w 380"/>
                <a:gd name="T65" fmla="*/ 18 h 136"/>
                <a:gd name="T66" fmla="*/ 166 w 380"/>
                <a:gd name="T67" fmla="*/ 12 h 136"/>
                <a:gd name="T68" fmla="*/ 166 w 380"/>
                <a:gd name="T69" fmla="*/ 28 h 136"/>
                <a:gd name="T70" fmla="*/ 156 w 380"/>
                <a:gd name="T71" fmla="*/ 40 h 136"/>
                <a:gd name="T72" fmla="*/ 152 w 380"/>
                <a:gd name="T73" fmla="*/ 68 h 136"/>
                <a:gd name="T74" fmla="*/ 124 w 380"/>
                <a:gd name="T75" fmla="*/ 78 h 136"/>
                <a:gd name="T76" fmla="*/ 116 w 380"/>
                <a:gd name="T77" fmla="*/ 68 h 136"/>
                <a:gd name="T78" fmla="*/ 126 w 380"/>
                <a:gd name="T79" fmla="*/ 60 h 136"/>
                <a:gd name="T80" fmla="*/ 112 w 380"/>
                <a:gd name="T81" fmla="*/ 64 h 136"/>
                <a:gd name="T82" fmla="*/ 102 w 380"/>
                <a:gd name="T83" fmla="*/ 56 h 136"/>
                <a:gd name="T84" fmla="*/ 100 w 380"/>
                <a:gd name="T85" fmla="*/ 48 h 136"/>
                <a:gd name="T86" fmla="*/ 92 w 380"/>
                <a:gd name="T87" fmla="*/ 58 h 136"/>
                <a:gd name="T88" fmla="*/ 74 w 380"/>
                <a:gd name="T89" fmla="*/ 66 h 136"/>
                <a:gd name="T90" fmla="*/ 54 w 380"/>
                <a:gd name="T91" fmla="*/ 60 h 136"/>
                <a:gd name="T92" fmla="*/ 58 w 380"/>
                <a:gd name="T93" fmla="*/ 80 h 136"/>
                <a:gd name="T94" fmla="*/ 44 w 380"/>
                <a:gd name="T95" fmla="*/ 90 h 136"/>
                <a:gd name="T96" fmla="*/ 30 w 380"/>
                <a:gd name="T97" fmla="*/ 108 h 136"/>
                <a:gd name="T98" fmla="*/ 18 w 380"/>
                <a:gd name="T99" fmla="*/ 126 h 136"/>
                <a:gd name="T100" fmla="*/ 372 w 380"/>
                <a:gd name="T101" fmla="*/ 124 h 136"/>
                <a:gd name="T102" fmla="*/ 374 w 380"/>
                <a:gd name="T103" fmla="*/ 100 h 136"/>
                <a:gd name="T104" fmla="*/ 116 w 380"/>
                <a:gd name="T105" fmla="*/ 80 h 136"/>
                <a:gd name="T106" fmla="*/ 134 w 380"/>
                <a:gd name="T107" fmla="*/ 86 h 136"/>
                <a:gd name="T108" fmla="*/ 280 w 380"/>
                <a:gd name="T109" fmla="*/ 68 h 136"/>
                <a:gd name="T110" fmla="*/ 286 w 380"/>
                <a:gd name="T111" fmla="*/ 62 h 136"/>
                <a:gd name="T112" fmla="*/ 62 w 380"/>
                <a:gd name="T113" fmla="*/ 48 h 136"/>
                <a:gd name="T114" fmla="*/ 124 w 380"/>
                <a:gd name="T115" fmla="*/ 48 h 136"/>
                <a:gd name="T116" fmla="*/ 74 w 380"/>
                <a:gd name="T117" fmla="*/ 52 h 136"/>
                <a:gd name="T118" fmla="*/ 82 w 380"/>
                <a:gd name="T119" fmla="*/ 5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80" h="136">
                  <a:moveTo>
                    <a:pt x="198" y="4"/>
                  </a:moveTo>
                  <a:lnTo>
                    <a:pt x="198" y="4"/>
                  </a:lnTo>
                  <a:lnTo>
                    <a:pt x="198" y="2"/>
                  </a:lnTo>
                  <a:lnTo>
                    <a:pt x="198" y="0"/>
                  </a:lnTo>
                  <a:lnTo>
                    <a:pt x="196" y="0"/>
                  </a:lnTo>
                  <a:lnTo>
                    <a:pt x="196" y="0"/>
                  </a:lnTo>
                  <a:lnTo>
                    <a:pt x="196" y="4"/>
                  </a:lnTo>
                  <a:lnTo>
                    <a:pt x="196" y="4"/>
                  </a:lnTo>
                  <a:lnTo>
                    <a:pt x="198" y="4"/>
                  </a:lnTo>
                  <a:lnTo>
                    <a:pt x="198" y="4"/>
                  </a:lnTo>
                  <a:close/>
                  <a:moveTo>
                    <a:pt x="238" y="6"/>
                  </a:moveTo>
                  <a:lnTo>
                    <a:pt x="238" y="6"/>
                  </a:lnTo>
                  <a:lnTo>
                    <a:pt x="238" y="10"/>
                  </a:lnTo>
                  <a:lnTo>
                    <a:pt x="238" y="10"/>
                  </a:lnTo>
                  <a:lnTo>
                    <a:pt x="242" y="10"/>
                  </a:lnTo>
                  <a:lnTo>
                    <a:pt x="242" y="10"/>
                  </a:lnTo>
                  <a:lnTo>
                    <a:pt x="242" y="8"/>
                  </a:lnTo>
                  <a:lnTo>
                    <a:pt x="238" y="6"/>
                  </a:lnTo>
                  <a:lnTo>
                    <a:pt x="238" y="6"/>
                  </a:lnTo>
                  <a:close/>
                  <a:moveTo>
                    <a:pt x="278" y="36"/>
                  </a:moveTo>
                  <a:lnTo>
                    <a:pt x="278" y="36"/>
                  </a:lnTo>
                  <a:lnTo>
                    <a:pt x="274" y="36"/>
                  </a:lnTo>
                  <a:lnTo>
                    <a:pt x="274" y="36"/>
                  </a:lnTo>
                  <a:lnTo>
                    <a:pt x="272" y="38"/>
                  </a:lnTo>
                  <a:lnTo>
                    <a:pt x="272" y="38"/>
                  </a:lnTo>
                  <a:lnTo>
                    <a:pt x="276" y="38"/>
                  </a:lnTo>
                  <a:lnTo>
                    <a:pt x="278" y="36"/>
                  </a:lnTo>
                  <a:lnTo>
                    <a:pt x="278" y="36"/>
                  </a:lnTo>
                  <a:close/>
                  <a:moveTo>
                    <a:pt x="270" y="30"/>
                  </a:moveTo>
                  <a:lnTo>
                    <a:pt x="270" y="30"/>
                  </a:lnTo>
                  <a:lnTo>
                    <a:pt x="270" y="24"/>
                  </a:lnTo>
                  <a:lnTo>
                    <a:pt x="270" y="20"/>
                  </a:lnTo>
                  <a:lnTo>
                    <a:pt x="268" y="20"/>
                  </a:lnTo>
                  <a:lnTo>
                    <a:pt x="268" y="20"/>
                  </a:lnTo>
                  <a:lnTo>
                    <a:pt x="266" y="26"/>
                  </a:lnTo>
                  <a:lnTo>
                    <a:pt x="266" y="28"/>
                  </a:lnTo>
                  <a:lnTo>
                    <a:pt x="270" y="30"/>
                  </a:lnTo>
                  <a:lnTo>
                    <a:pt x="270" y="30"/>
                  </a:lnTo>
                  <a:close/>
                  <a:moveTo>
                    <a:pt x="194" y="10"/>
                  </a:moveTo>
                  <a:lnTo>
                    <a:pt x="194" y="10"/>
                  </a:lnTo>
                  <a:lnTo>
                    <a:pt x="196" y="12"/>
                  </a:lnTo>
                  <a:lnTo>
                    <a:pt x="198" y="12"/>
                  </a:lnTo>
                  <a:lnTo>
                    <a:pt x="198" y="12"/>
                  </a:lnTo>
                  <a:lnTo>
                    <a:pt x="198" y="10"/>
                  </a:lnTo>
                  <a:lnTo>
                    <a:pt x="196" y="8"/>
                  </a:lnTo>
                  <a:lnTo>
                    <a:pt x="194" y="8"/>
                  </a:lnTo>
                  <a:lnTo>
                    <a:pt x="194" y="10"/>
                  </a:lnTo>
                  <a:lnTo>
                    <a:pt x="194" y="10"/>
                  </a:lnTo>
                  <a:close/>
                  <a:moveTo>
                    <a:pt x="176" y="6"/>
                  </a:moveTo>
                  <a:lnTo>
                    <a:pt x="176" y="6"/>
                  </a:lnTo>
                  <a:lnTo>
                    <a:pt x="172" y="6"/>
                  </a:lnTo>
                  <a:lnTo>
                    <a:pt x="170" y="6"/>
                  </a:lnTo>
                  <a:lnTo>
                    <a:pt x="170" y="8"/>
                  </a:lnTo>
                  <a:lnTo>
                    <a:pt x="170" y="8"/>
                  </a:lnTo>
                  <a:lnTo>
                    <a:pt x="174" y="10"/>
                  </a:lnTo>
                  <a:lnTo>
                    <a:pt x="176" y="8"/>
                  </a:lnTo>
                  <a:lnTo>
                    <a:pt x="176" y="6"/>
                  </a:lnTo>
                  <a:lnTo>
                    <a:pt x="176" y="6"/>
                  </a:lnTo>
                  <a:close/>
                  <a:moveTo>
                    <a:pt x="190" y="14"/>
                  </a:moveTo>
                  <a:lnTo>
                    <a:pt x="190" y="14"/>
                  </a:lnTo>
                  <a:lnTo>
                    <a:pt x="190" y="10"/>
                  </a:lnTo>
                  <a:lnTo>
                    <a:pt x="190" y="8"/>
                  </a:lnTo>
                  <a:lnTo>
                    <a:pt x="190" y="6"/>
                  </a:lnTo>
                  <a:lnTo>
                    <a:pt x="190" y="6"/>
                  </a:lnTo>
                  <a:lnTo>
                    <a:pt x="186" y="6"/>
                  </a:lnTo>
                  <a:lnTo>
                    <a:pt x="182" y="6"/>
                  </a:lnTo>
                  <a:lnTo>
                    <a:pt x="182" y="8"/>
                  </a:lnTo>
                  <a:lnTo>
                    <a:pt x="182" y="8"/>
                  </a:lnTo>
                  <a:lnTo>
                    <a:pt x="186" y="10"/>
                  </a:lnTo>
                  <a:lnTo>
                    <a:pt x="186" y="12"/>
                  </a:lnTo>
                  <a:lnTo>
                    <a:pt x="188" y="14"/>
                  </a:lnTo>
                  <a:lnTo>
                    <a:pt x="190" y="14"/>
                  </a:lnTo>
                  <a:lnTo>
                    <a:pt x="190" y="14"/>
                  </a:lnTo>
                  <a:close/>
                  <a:moveTo>
                    <a:pt x="356" y="74"/>
                  </a:moveTo>
                  <a:lnTo>
                    <a:pt x="356" y="74"/>
                  </a:lnTo>
                  <a:lnTo>
                    <a:pt x="358" y="70"/>
                  </a:lnTo>
                  <a:lnTo>
                    <a:pt x="358" y="66"/>
                  </a:lnTo>
                  <a:lnTo>
                    <a:pt x="354" y="66"/>
                  </a:lnTo>
                  <a:lnTo>
                    <a:pt x="354" y="66"/>
                  </a:lnTo>
                  <a:lnTo>
                    <a:pt x="354" y="72"/>
                  </a:lnTo>
                  <a:lnTo>
                    <a:pt x="354" y="74"/>
                  </a:lnTo>
                  <a:lnTo>
                    <a:pt x="356" y="74"/>
                  </a:lnTo>
                  <a:lnTo>
                    <a:pt x="356" y="74"/>
                  </a:lnTo>
                  <a:close/>
                  <a:moveTo>
                    <a:pt x="378" y="136"/>
                  </a:moveTo>
                  <a:lnTo>
                    <a:pt x="380" y="136"/>
                  </a:lnTo>
                  <a:lnTo>
                    <a:pt x="380" y="136"/>
                  </a:lnTo>
                  <a:lnTo>
                    <a:pt x="380" y="134"/>
                  </a:lnTo>
                  <a:lnTo>
                    <a:pt x="380" y="134"/>
                  </a:lnTo>
                  <a:lnTo>
                    <a:pt x="378" y="136"/>
                  </a:lnTo>
                  <a:lnTo>
                    <a:pt x="378" y="136"/>
                  </a:lnTo>
                  <a:close/>
                  <a:moveTo>
                    <a:pt x="12" y="136"/>
                  </a:moveTo>
                  <a:lnTo>
                    <a:pt x="16" y="136"/>
                  </a:lnTo>
                  <a:lnTo>
                    <a:pt x="16" y="136"/>
                  </a:lnTo>
                  <a:lnTo>
                    <a:pt x="12" y="134"/>
                  </a:lnTo>
                  <a:lnTo>
                    <a:pt x="12" y="134"/>
                  </a:lnTo>
                  <a:lnTo>
                    <a:pt x="12" y="136"/>
                  </a:lnTo>
                  <a:lnTo>
                    <a:pt x="12" y="136"/>
                  </a:lnTo>
                  <a:close/>
                  <a:moveTo>
                    <a:pt x="364" y="82"/>
                  </a:moveTo>
                  <a:lnTo>
                    <a:pt x="364" y="82"/>
                  </a:lnTo>
                  <a:lnTo>
                    <a:pt x="362" y="82"/>
                  </a:lnTo>
                  <a:lnTo>
                    <a:pt x="360" y="82"/>
                  </a:lnTo>
                  <a:lnTo>
                    <a:pt x="360" y="82"/>
                  </a:lnTo>
                  <a:lnTo>
                    <a:pt x="360" y="82"/>
                  </a:lnTo>
                  <a:lnTo>
                    <a:pt x="362" y="84"/>
                  </a:lnTo>
                  <a:lnTo>
                    <a:pt x="364" y="82"/>
                  </a:lnTo>
                  <a:lnTo>
                    <a:pt x="364" y="82"/>
                  </a:lnTo>
                  <a:close/>
                  <a:moveTo>
                    <a:pt x="166" y="4"/>
                  </a:moveTo>
                  <a:lnTo>
                    <a:pt x="166" y="4"/>
                  </a:lnTo>
                  <a:lnTo>
                    <a:pt x="166" y="2"/>
                  </a:lnTo>
                  <a:lnTo>
                    <a:pt x="162" y="0"/>
                  </a:lnTo>
                  <a:lnTo>
                    <a:pt x="162" y="0"/>
                  </a:lnTo>
                  <a:lnTo>
                    <a:pt x="162" y="4"/>
                  </a:lnTo>
                  <a:lnTo>
                    <a:pt x="164" y="4"/>
                  </a:lnTo>
                  <a:lnTo>
                    <a:pt x="166" y="4"/>
                  </a:lnTo>
                  <a:lnTo>
                    <a:pt x="166" y="4"/>
                  </a:lnTo>
                  <a:close/>
                  <a:moveTo>
                    <a:pt x="326" y="52"/>
                  </a:moveTo>
                  <a:lnTo>
                    <a:pt x="326" y="52"/>
                  </a:lnTo>
                  <a:lnTo>
                    <a:pt x="324" y="56"/>
                  </a:lnTo>
                  <a:lnTo>
                    <a:pt x="324" y="56"/>
                  </a:lnTo>
                  <a:lnTo>
                    <a:pt x="328" y="56"/>
                  </a:lnTo>
                  <a:lnTo>
                    <a:pt x="328" y="56"/>
                  </a:lnTo>
                  <a:lnTo>
                    <a:pt x="328" y="54"/>
                  </a:lnTo>
                  <a:lnTo>
                    <a:pt x="326" y="52"/>
                  </a:lnTo>
                  <a:lnTo>
                    <a:pt x="326" y="52"/>
                  </a:lnTo>
                  <a:close/>
                  <a:moveTo>
                    <a:pt x="286" y="50"/>
                  </a:moveTo>
                  <a:lnTo>
                    <a:pt x="286" y="50"/>
                  </a:lnTo>
                  <a:lnTo>
                    <a:pt x="286" y="48"/>
                  </a:lnTo>
                  <a:lnTo>
                    <a:pt x="286" y="46"/>
                  </a:lnTo>
                  <a:lnTo>
                    <a:pt x="284" y="46"/>
                  </a:lnTo>
                  <a:lnTo>
                    <a:pt x="284" y="46"/>
                  </a:lnTo>
                  <a:lnTo>
                    <a:pt x="284" y="48"/>
                  </a:lnTo>
                  <a:lnTo>
                    <a:pt x="284" y="50"/>
                  </a:lnTo>
                  <a:lnTo>
                    <a:pt x="286" y="50"/>
                  </a:lnTo>
                  <a:lnTo>
                    <a:pt x="286" y="50"/>
                  </a:lnTo>
                  <a:close/>
                  <a:moveTo>
                    <a:pt x="34" y="82"/>
                  </a:moveTo>
                  <a:lnTo>
                    <a:pt x="34" y="82"/>
                  </a:lnTo>
                  <a:lnTo>
                    <a:pt x="30" y="82"/>
                  </a:lnTo>
                  <a:lnTo>
                    <a:pt x="28" y="84"/>
                  </a:lnTo>
                  <a:lnTo>
                    <a:pt x="30" y="86"/>
                  </a:lnTo>
                  <a:lnTo>
                    <a:pt x="30" y="86"/>
                  </a:lnTo>
                  <a:lnTo>
                    <a:pt x="32" y="84"/>
                  </a:lnTo>
                  <a:lnTo>
                    <a:pt x="34" y="82"/>
                  </a:lnTo>
                  <a:lnTo>
                    <a:pt x="34" y="82"/>
                  </a:lnTo>
                  <a:close/>
                  <a:moveTo>
                    <a:pt x="22" y="98"/>
                  </a:moveTo>
                  <a:lnTo>
                    <a:pt x="22" y="100"/>
                  </a:lnTo>
                  <a:lnTo>
                    <a:pt x="28" y="100"/>
                  </a:lnTo>
                  <a:lnTo>
                    <a:pt x="28" y="100"/>
                  </a:lnTo>
                  <a:lnTo>
                    <a:pt x="26" y="98"/>
                  </a:lnTo>
                  <a:lnTo>
                    <a:pt x="22" y="98"/>
                  </a:lnTo>
                  <a:lnTo>
                    <a:pt x="22" y="98"/>
                  </a:lnTo>
                  <a:close/>
                  <a:moveTo>
                    <a:pt x="40" y="54"/>
                  </a:moveTo>
                  <a:lnTo>
                    <a:pt x="36" y="54"/>
                  </a:lnTo>
                  <a:lnTo>
                    <a:pt x="36" y="54"/>
                  </a:lnTo>
                  <a:lnTo>
                    <a:pt x="36" y="56"/>
                  </a:lnTo>
                  <a:lnTo>
                    <a:pt x="36" y="58"/>
                  </a:lnTo>
                  <a:lnTo>
                    <a:pt x="36" y="58"/>
                  </a:lnTo>
                  <a:lnTo>
                    <a:pt x="40" y="56"/>
                  </a:lnTo>
                  <a:lnTo>
                    <a:pt x="40" y="54"/>
                  </a:lnTo>
                  <a:lnTo>
                    <a:pt x="40" y="54"/>
                  </a:lnTo>
                  <a:close/>
                  <a:moveTo>
                    <a:pt x="50" y="46"/>
                  </a:moveTo>
                  <a:lnTo>
                    <a:pt x="50" y="46"/>
                  </a:lnTo>
                  <a:lnTo>
                    <a:pt x="50" y="44"/>
                  </a:lnTo>
                  <a:lnTo>
                    <a:pt x="48" y="42"/>
                  </a:lnTo>
                  <a:lnTo>
                    <a:pt x="48" y="42"/>
                  </a:lnTo>
                  <a:lnTo>
                    <a:pt x="48" y="46"/>
                  </a:lnTo>
                  <a:lnTo>
                    <a:pt x="48" y="46"/>
                  </a:lnTo>
                  <a:lnTo>
                    <a:pt x="50" y="46"/>
                  </a:lnTo>
                  <a:lnTo>
                    <a:pt x="50" y="46"/>
                  </a:lnTo>
                  <a:close/>
                  <a:moveTo>
                    <a:pt x="0" y="120"/>
                  </a:moveTo>
                  <a:lnTo>
                    <a:pt x="0" y="120"/>
                  </a:lnTo>
                  <a:lnTo>
                    <a:pt x="4" y="122"/>
                  </a:lnTo>
                  <a:lnTo>
                    <a:pt x="4" y="124"/>
                  </a:lnTo>
                  <a:lnTo>
                    <a:pt x="6" y="126"/>
                  </a:lnTo>
                  <a:lnTo>
                    <a:pt x="8" y="126"/>
                  </a:lnTo>
                  <a:lnTo>
                    <a:pt x="8" y="126"/>
                  </a:lnTo>
                  <a:lnTo>
                    <a:pt x="8" y="122"/>
                  </a:lnTo>
                  <a:lnTo>
                    <a:pt x="6" y="120"/>
                  </a:lnTo>
                  <a:lnTo>
                    <a:pt x="6" y="120"/>
                  </a:lnTo>
                  <a:lnTo>
                    <a:pt x="2" y="120"/>
                  </a:lnTo>
                  <a:lnTo>
                    <a:pt x="2" y="120"/>
                  </a:lnTo>
                  <a:lnTo>
                    <a:pt x="0" y="120"/>
                  </a:lnTo>
                  <a:lnTo>
                    <a:pt x="0" y="120"/>
                  </a:lnTo>
                  <a:close/>
                  <a:moveTo>
                    <a:pt x="156" y="12"/>
                  </a:moveTo>
                  <a:lnTo>
                    <a:pt x="152" y="12"/>
                  </a:lnTo>
                  <a:lnTo>
                    <a:pt x="152" y="12"/>
                  </a:lnTo>
                  <a:lnTo>
                    <a:pt x="152" y="14"/>
                  </a:lnTo>
                  <a:lnTo>
                    <a:pt x="152" y="16"/>
                  </a:lnTo>
                  <a:lnTo>
                    <a:pt x="152" y="16"/>
                  </a:lnTo>
                  <a:lnTo>
                    <a:pt x="154" y="16"/>
                  </a:lnTo>
                  <a:lnTo>
                    <a:pt x="156" y="12"/>
                  </a:lnTo>
                  <a:lnTo>
                    <a:pt x="156" y="12"/>
                  </a:lnTo>
                  <a:close/>
                  <a:moveTo>
                    <a:pt x="370" y="104"/>
                  </a:moveTo>
                  <a:lnTo>
                    <a:pt x="370" y="104"/>
                  </a:lnTo>
                  <a:lnTo>
                    <a:pt x="368" y="108"/>
                  </a:lnTo>
                  <a:lnTo>
                    <a:pt x="362" y="108"/>
                  </a:lnTo>
                  <a:lnTo>
                    <a:pt x="362" y="108"/>
                  </a:lnTo>
                  <a:lnTo>
                    <a:pt x="360" y="106"/>
                  </a:lnTo>
                  <a:lnTo>
                    <a:pt x="362" y="102"/>
                  </a:lnTo>
                  <a:lnTo>
                    <a:pt x="362" y="94"/>
                  </a:lnTo>
                  <a:lnTo>
                    <a:pt x="362" y="94"/>
                  </a:lnTo>
                  <a:lnTo>
                    <a:pt x="360" y="96"/>
                  </a:lnTo>
                  <a:lnTo>
                    <a:pt x="358" y="96"/>
                  </a:lnTo>
                  <a:lnTo>
                    <a:pt x="356" y="98"/>
                  </a:lnTo>
                  <a:lnTo>
                    <a:pt x="354" y="98"/>
                  </a:lnTo>
                  <a:lnTo>
                    <a:pt x="354" y="98"/>
                  </a:lnTo>
                  <a:lnTo>
                    <a:pt x="352" y="94"/>
                  </a:lnTo>
                  <a:lnTo>
                    <a:pt x="352" y="90"/>
                  </a:lnTo>
                  <a:lnTo>
                    <a:pt x="352" y="90"/>
                  </a:lnTo>
                  <a:lnTo>
                    <a:pt x="356" y="92"/>
                  </a:lnTo>
                  <a:lnTo>
                    <a:pt x="358" y="90"/>
                  </a:lnTo>
                  <a:lnTo>
                    <a:pt x="362" y="90"/>
                  </a:lnTo>
                  <a:lnTo>
                    <a:pt x="362" y="88"/>
                  </a:lnTo>
                  <a:lnTo>
                    <a:pt x="362" y="88"/>
                  </a:lnTo>
                  <a:lnTo>
                    <a:pt x="360" y="88"/>
                  </a:lnTo>
                  <a:lnTo>
                    <a:pt x="358" y="88"/>
                  </a:lnTo>
                  <a:lnTo>
                    <a:pt x="352" y="86"/>
                  </a:lnTo>
                  <a:lnTo>
                    <a:pt x="352" y="86"/>
                  </a:lnTo>
                  <a:lnTo>
                    <a:pt x="352" y="88"/>
                  </a:lnTo>
                  <a:lnTo>
                    <a:pt x="350" y="90"/>
                  </a:lnTo>
                  <a:lnTo>
                    <a:pt x="350" y="90"/>
                  </a:lnTo>
                  <a:lnTo>
                    <a:pt x="344" y="92"/>
                  </a:lnTo>
                  <a:lnTo>
                    <a:pt x="342" y="94"/>
                  </a:lnTo>
                  <a:lnTo>
                    <a:pt x="340" y="98"/>
                  </a:lnTo>
                  <a:lnTo>
                    <a:pt x="340" y="98"/>
                  </a:lnTo>
                  <a:lnTo>
                    <a:pt x="342" y="100"/>
                  </a:lnTo>
                  <a:lnTo>
                    <a:pt x="344" y="102"/>
                  </a:lnTo>
                  <a:lnTo>
                    <a:pt x="344" y="102"/>
                  </a:lnTo>
                  <a:lnTo>
                    <a:pt x="342" y="104"/>
                  </a:lnTo>
                  <a:lnTo>
                    <a:pt x="336" y="104"/>
                  </a:lnTo>
                  <a:lnTo>
                    <a:pt x="334" y="102"/>
                  </a:lnTo>
                  <a:lnTo>
                    <a:pt x="332" y="98"/>
                  </a:lnTo>
                  <a:lnTo>
                    <a:pt x="332" y="98"/>
                  </a:lnTo>
                  <a:lnTo>
                    <a:pt x="336" y="96"/>
                  </a:lnTo>
                  <a:lnTo>
                    <a:pt x="336" y="96"/>
                  </a:lnTo>
                  <a:lnTo>
                    <a:pt x="336" y="92"/>
                  </a:lnTo>
                  <a:lnTo>
                    <a:pt x="336" y="90"/>
                  </a:lnTo>
                  <a:lnTo>
                    <a:pt x="336" y="88"/>
                  </a:lnTo>
                  <a:lnTo>
                    <a:pt x="336" y="88"/>
                  </a:lnTo>
                  <a:lnTo>
                    <a:pt x="338" y="88"/>
                  </a:lnTo>
                  <a:lnTo>
                    <a:pt x="338" y="90"/>
                  </a:lnTo>
                  <a:lnTo>
                    <a:pt x="340" y="90"/>
                  </a:lnTo>
                  <a:lnTo>
                    <a:pt x="340" y="90"/>
                  </a:lnTo>
                  <a:lnTo>
                    <a:pt x="340" y="90"/>
                  </a:lnTo>
                  <a:lnTo>
                    <a:pt x="344" y="88"/>
                  </a:lnTo>
                  <a:lnTo>
                    <a:pt x="344" y="88"/>
                  </a:lnTo>
                  <a:lnTo>
                    <a:pt x="344" y="86"/>
                  </a:lnTo>
                  <a:lnTo>
                    <a:pt x="342" y="84"/>
                  </a:lnTo>
                  <a:lnTo>
                    <a:pt x="342" y="84"/>
                  </a:lnTo>
                  <a:lnTo>
                    <a:pt x="342" y="82"/>
                  </a:lnTo>
                  <a:lnTo>
                    <a:pt x="342" y="82"/>
                  </a:lnTo>
                  <a:lnTo>
                    <a:pt x="344" y="80"/>
                  </a:lnTo>
                  <a:lnTo>
                    <a:pt x="346" y="78"/>
                  </a:lnTo>
                  <a:lnTo>
                    <a:pt x="346" y="78"/>
                  </a:lnTo>
                  <a:lnTo>
                    <a:pt x="340" y="74"/>
                  </a:lnTo>
                  <a:lnTo>
                    <a:pt x="340" y="74"/>
                  </a:lnTo>
                  <a:lnTo>
                    <a:pt x="338" y="76"/>
                  </a:lnTo>
                  <a:lnTo>
                    <a:pt x="336" y="76"/>
                  </a:lnTo>
                  <a:lnTo>
                    <a:pt x="336" y="76"/>
                  </a:lnTo>
                  <a:lnTo>
                    <a:pt x="334" y="76"/>
                  </a:lnTo>
                  <a:lnTo>
                    <a:pt x="332" y="76"/>
                  </a:lnTo>
                  <a:lnTo>
                    <a:pt x="328" y="78"/>
                  </a:lnTo>
                  <a:lnTo>
                    <a:pt x="328" y="78"/>
                  </a:lnTo>
                  <a:lnTo>
                    <a:pt x="328" y="80"/>
                  </a:lnTo>
                  <a:lnTo>
                    <a:pt x="326" y="82"/>
                  </a:lnTo>
                  <a:lnTo>
                    <a:pt x="326" y="82"/>
                  </a:lnTo>
                  <a:lnTo>
                    <a:pt x="326" y="84"/>
                  </a:lnTo>
                  <a:lnTo>
                    <a:pt x="326" y="86"/>
                  </a:lnTo>
                  <a:lnTo>
                    <a:pt x="326" y="86"/>
                  </a:lnTo>
                  <a:lnTo>
                    <a:pt x="320" y="88"/>
                  </a:lnTo>
                  <a:lnTo>
                    <a:pt x="316" y="88"/>
                  </a:lnTo>
                  <a:lnTo>
                    <a:pt x="312" y="88"/>
                  </a:lnTo>
                  <a:lnTo>
                    <a:pt x="312" y="88"/>
                  </a:lnTo>
                  <a:lnTo>
                    <a:pt x="312" y="90"/>
                  </a:lnTo>
                  <a:lnTo>
                    <a:pt x="310" y="92"/>
                  </a:lnTo>
                  <a:lnTo>
                    <a:pt x="310" y="92"/>
                  </a:lnTo>
                  <a:lnTo>
                    <a:pt x="308" y="90"/>
                  </a:lnTo>
                  <a:lnTo>
                    <a:pt x="306" y="88"/>
                  </a:lnTo>
                  <a:lnTo>
                    <a:pt x="306" y="88"/>
                  </a:lnTo>
                  <a:lnTo>
                    <a:pt x="304" y="88"/>
                  </a:lnTo>
                  <a:lnTo>
                    <a:pt x="302" y="86"/>
                  </a:lnTo>
                  <a:lnTo>
                    <a:pt x="302" y="86"/>
                  </a:lnTo>
                  <a:lnTo>
                    <a:pt x="302" y="84"/>
                  </a:lnTo>
                  <a:lnTo>
                    <a:pt x="302" y="84"/>
                  </a:lnTo>
                  <a:lnTo>
                    <a:pt x="310" y="86"/>
                  </a:lnTo>
                  <a:lnTo>
                    <a:pt x="318" y="84"/>
                  </a:lnTo>
                  <a:lnTo>
                    <a:pt x="318" y="84"/>
                  </a:lnTo>
                  <a:lnTo>
                    <a:pt x="318" y="82"/>
                  </a:lnTo>
                  <a:lnTo>
                    <a:pt x="320" y="80"/>
                  </a:lnTo>
                  <a:lnTo>
                    <a:pt x="320" y="80"/>
                  </a:lnTo>
                  <a:lnTo>
                    <a:pt x="326" y="78"/>
                  </a:lnTo>
                  <a:lnTo>
                    <a:pt x="326" y="78"/>
                  </a:lnTo>
                  <a:lnTo>
                    <a:pt x="328" y="76"/>
                  </a:lnTo>
                  <a:lnTo>
                    <a:pt x="328" y="76"/>
                  </a:lnTo>
                  <a:lnTo>
                    <a:pt x="322" y="74"/>
                  </a:lnTo>
                  <a:lnTo>
                    <a:pt x="318" y="72"/>
                  </a:lnTo>
                  <a:lnTo>
                    <a:pt x="318" y="72"/>
                  </a:lnTo>
                  <a:lnTo>
                    <a:pt x="320" y="66"/>
                  </a:lnTo>
                  <a:lnTo>
                    <a:pt x="324" y="66"/>
                  </a:lnTo>
                  <a:lnTo>
                    <a:pt x="324" y="66"/>
                  </a:lnTo>
                  <a:lnTo>
                    <a:pt x="324" y="66"/>
                  </a:lnTo>
                  <a:lnTo>
                    <a:pt x="324" y="68"/>
                  </a:lnTo>
                  <a:lnTo>
                    <a:pt x="324" y="68"/>
                  </a:lnTo>
                  <a:lnTo>
                    <a:pt x="328" y="70"/>
                  </a:lnTo>
                  <a:lnTo>
                    <a:pt x="330" y="72"/>
                  </a:lnTo>
                  <a:lnTo>
                    <a:pt x="330" y="72"/>
                  </a:lnTo>
                  <a:lnTo>
                    <a:pt x="332" y="74"/>
                  </a:lnTo>
                  <a:lnTo>
                    <a:pt x="332" y="74"/>
                  </a:lnTo>
                  <a:lnTo>
                    <a:pt x="334" y="72"/>
                  </a:lnTo>
                  <a:lnTo>
                    <a:pt x="336" y="70"/>
                  </a:lnTo>
                  <a:lnTo>
                    <a:pt x="336" y="70"/>
                  </a:lnTo>
                  <a:lnTo>
                    <a:pt x="330" y="68"/>
                  </a:lnTo>
                  <a:lnTo>
                    <a:pt x="328" y="64"/>
                  </a:lnTo>
                  <a:lnTo>
                    <a:pt x="328" y="64"/>
                  </a:lnTo>
                  <a:lnTo>
                    <a:pt x="328" y="64"/>
                  </a:lnTo>
                  <a:lnTo>
                    <a:pt x="330" y="64"/>
                  </a:lnTo>
                  <a:lnTo>
                    <a:pt x="330" y="64"/>
                  </a:lnTo>
                  <a:lnTo>
                    <a:pt x="330" y="62"/>
                  </a:lnTo>
                  <a:lnTo>
                    <a:pt x="330" y="62"/>
                  </a:lnTo>
                  <a:lnTo>
                    <a:pt x="330" y="60"/>
                  </a:lnTo>
                  <a:lnTo>
                    <a:pt x="328" y="58"/>
                  </a:lnTo>
                  <a:lnTo>
                    <a:pt x="328" y="60"/>
                  </a:lnTo>
                  <a:lnTo>
                    <a:pt x="328" y="60"/>
                  </a:lnTo>
                  <a:lnTo>
                    <a:pt x="328" y="62"/>
                  </a:lnTo>
                  <a:lnTo>
                    <a:pt x="328" y="64"/>
                  </a:lnTo>
                  <a:lnTo>
                    <a:pt x="328" y="64"/>
                  </a:lnTo>
                  <a:lnTo>
                    <a:pt x="326" y="62"/>
                  </a:lnTo>
                  <a:lnTo>
                    <a:pt x="324" y="62"/>
                  </a:lnTo>
                  <a:lnTo>
                    <a:pt x="324" y="58"/>
                  </a:lnTo>
                  <a:lnTo>
                    <a:pt x="324" y="58"/>
                  </a:lnTo>
                  <a:lnTo>
                    <a:pt x="320" y="62"/>
                  </a:lnTo>
                  <a:lnTo>
                    <a:pt x="314" y="66"/>
                  </a:lnTo>
                  <a:lnTo>
                    <a:pt x="314" y="66"/>
                  </a:lnTo>
                  <a:lnTo>
                    <a:pt x="310" y="64"/>
                  </a:lnTo>
                  <a:lnTo>
                    <a:pt x="308" y="64"/>
                  </a:lnTo>
                  <a:lnTo>
                    <a:pt x="306" y="64"/>
                  </a:lnTo>
                  <a:lnTo>
                    <a:pt x="306" y="64"/>
                  </a:lnTo>
                  <a:lnTo>
                    <a:pt x="306" y="66"/>
                  </a:lnTo>
                  <a:lnTo>
                    <a:pt x="308" y="68"/>
                  </a:lnTo>
                  <a:lnTo>
                    <a:pt x="310" y="72"/>
                  </a:lnTo>
                  <a:lnTo>
                    <a:pt x="310" y="72"/>
                  </a:lnTo>
                  <a:lnTo>
                    <a:pt x="308" y="74"/>
                  </a:lnTo>
                  <a:lnTo>
                    <a:pt x="308" y="74"/>
                  </a:lnTo>
                  <a:lnTo>
                    <a:pt x="304" y="72"/>
                  </a:lnTo>
                  <a:lnTo>
                    <a:pt x="302" y="70"/>
                  </a:lnTo>
                  <a:lnTo>
                    <a:pt x="302" y="68"/>
                  </a:lnTo>
                  <a:lnTo>
                    <a:pt x="302" y="68"/>
                  </a:lnTo>
                  <a:lnTo>
                    <a:pt x="304" y="66"/>
                  </a:lnTo>
                  <a:lnTo>
                    <a:pt x="304" y="62"/>
                  </a:lnTo>
                  <a:lnTo>
                    <a:pt x="304" y="62"/>
                  </a:lnTo>
                  <a:lnTo>
                    <a:pt x="302" y="60"/>
                  </a:lnTo>
                  <a:lnTo>
                    <a:pt x="304" y="58"/>
                  </a:lnTo>
                  <a:lnTo>
                    <a:pt x="304" y="58"/>
                  </a:lnTo>
                  <a:lnTo>
                    <a:pt x="306" y="58"/>
                  </a:lnTo>
                  <a:lnTo>
                    <a:pt x="306" y="60"/>
                  </a:lnTo>
                  <a:lnTo>
                    <a:pt x="310" y="60"/>
                  </a:lnTo>
                  <a:lnTo>
                    <a:pt x="310" y="60"/>
                  </a:lnTo>
                  <a:lnTo>
                    <a:pt x="314" y="62"/>
                  </a:lnTo>
                  <a:lnTo>
                    <a:pt x="316" y="58"/>
                  </a:lnTo>
                  <a:lnTo>
                    <a:pt x="316" y="58"/>
                  </a:lnTo>
                  <a:lnTo>
                    <a:pt x="314" y="58"/>
                  </a:lnTo>
                  <a:lnTo>
                    <a:pt x="310" y="58"/>
                  </a:lnTo>
                  <a:lnTo>
                    <a:pt x="310" y="58"/>
                  </a:lnTo>
                  <a:lnTo>
                    <a:pt x="310" y="56"/>
                  </a:lnTo>
                  <a:lnTo>
                    <a:pt x="310" y="56"/>
                  </a:lnTo>
                  <a:lnTo>
                    <a:pt x="306" y="58"/>
                  </a:lnTo>
                  <a:lnTo>
                    <a:pt x="306" y="58"/>
                  </a:lnTo>
                  <a:lnTo>
                    <a:pt x="304" y="54"/>
                  </a:lnTo>
                  <a:lnTo>
                    <a:pt x="302" y="52"/>
                  </a:lnTo>
                  <a:lnTo>
                    <a:pt x="300" y="50"/>
                  </a:lnTo>
                  <a:lnTo>
                    <a:pt x="300" y="50"/>
                  </a:lnTo>
                  <a:lnTo>
                    <a:pt x="300" y="52"/>
                  </a:lnTo>
                  <a:lnTo>
                    <a:pt x="298" y="52"/>
                  </a:lnTo>
                  <a:lnTo>
                    <a:pt x="296" y="56"/>
                  </a:lnTo>
                  <a:lnTo>
                    <a:pt x="296" y="56"/>
                  </a:lnTo>
                  <a:lnTo>
                    <a:pt x="296" y="56"/>
                  </a:lnTo>
                  <a:lnTo>
                    <a:pt x="294" y="56"/>
                  </a:lnTo>
                  <a:lnTo>
                    <a:pt x="294" y="56"/>
                  </a:lnTo>
                  <a:lnTo>
                    <a:pt x="290" y="54"/>
                  </a:lnTo>
                  <a:lnTo>
                    <a:pt x="288" y="52"/>
                  </a:lnTo>
                  <a:lnTo>
                    <a:pt x="286" y="52"/>
                  </a:lnTo>
                  <a:lnTo>
                    <a:pt x="286" y="52"/>
                  </a:lnTo>
                  <a:lnTo>
                    <a:pt x="286" y="54"/>
                  </a:lnTo>
                  <a:lnTo>
                    <a:pt x="286" y="54"/>
                  </a:lnTo>
                  <a:lnTo>
                    <a:pt x="284" y="58"/>
                  </a:lnTo>
                  <a:lnTo>
                    <a:pt x="284" y="58"/>
                  </a:lnTo>
                  <a:lnTo>
                    <a:pt x="284" y="56"/>
                  </a:lnTo>
                  <a:lnTo>
                    <a:pt x="284" y="54"/>
                  </a:lnTo>
                  <a:lnTo>
                    <a:pt x="282" y="54"/>
                  </a:lnTo>
                  <a:lnTo>
                    <a:pt x="280" y="56"/>
                  </a:lnTo>
                  <a:lnTo>
                    <a:pt x="280" y="56"/>
                  </a:lnTo>
                  <a:lnTo>
                    <a:pt x="282" y="56"/>
                  </a:lnTo>
                  <a:lnTo>
                    <a:pt x="284" y="58"/>
                  </a:lnTo>
                  <a:lnTo>
                    <a:pt x="284" y="58"/>
                  </a:lnTo>
                  <a:lnTo>
                    <a:pt x="284" y="58"/>
                  </a:lnTo>
                  <a:lnTo>
                    <a:pt x="284" y="58"/>
                  </a:lnTo>
                  <a:lnTo>
                    <a:pt x="280" y="62"/>
                  </a:lnTo>
                  <a:lnTo>
                    <a:pt x="276" y="64"/>
                  </a:lnTo>
                  <a:lnTo>
                    <a:pt x="276" y="64"/>
                  </a:lnTo>
                  <a:lnTo>
                    <a:pt x="274" y="60"/>
                  </a:lnTo>
                  <a:lnTo>
                    <a:pt x="274" y="58"/>
                  </a:lnTo>
                  <a:lnTo>
                    <a:pt x="274" y="58"/>
                  </a:lnTo>
                  <a:lnTo>
                    <a:pt x="276" y="60"/>
                  </a:lnTo>
                  <a:lnTo>
                    <a:pt x="278" y="60"/>
                  </a:lnTo>
                  <a:lnTo>
                    <a:pt x="278" y="60"/>
                  </a:lnTo>
                  <a:lnTo>
                    <a:pt x="276" y="56"/>
                  </a:lnTo>
                  <a:lnTo>
                    <a:pt x="276" y="54"/>
                  </a:lnTo>
                  <a:lnTo>
                    <a:pt x="276" y="52"/>
                  </a:lnTo>
                  <a:lnTo>
                    <a:pt x="276" y="52"/>
                  </a:lnTo>
                  <a:lnTo>
                    <a:pt x="276" y="52"/>
                  </a:lnTo>
                  <a:lnTo>
                    <a:pt x="276" y="52"/>
                  </a:lnTo>
                  <a:lnTo>
                    <a:pt x="276" y="50"/>
                  </a:lnTo>
                  <a:lnTo>
                    <a:pt x="276" y="50"/>
                  </a:lnTo>
                  <a:lnTo>
                    <a:pt x="272" y="50"/>
                  </a:lnTo>
                  <a:lnTo>
                    <a:pt x="272" y="50"/>
                  </a:lnTo>
                  <a:lnTo>
                    <a:pt x="270" y="52"/>
                  </a:lnTo>
                  <a:lnTo>
                    <a:pt x="270" y="52"/>
                  </a:lnTo>
                  <a:lnTo>
                    <a:pt x="270" y="52"/>
                  </a:lnTo>
                  <a:lnTo>
                    <a:pt x="268" y="52"/>
                  </a:lnTo>
                  <a:lnTo>
                    <a:pt x="268" y="52"/>
                  </a:lnTo>
                  <a:lnTo>
                    <a:pt x="266" y="50"/>
                  </a:lnTo>
                  <a:lnTo>
                    <a:pt x="266" y="44"/>
                  </a:lnTo>
                  <a:lnTo>
                    <a:pt x="266" y="44"/>
                  </a:lnTo>
                  <a:lnTo>
                    <a:pt x="268" y="46"/>
                  </a:lnTo>
                  <a:lnTo>
                    <a:pt x="272" y="46"/>
                  </a:lnTo>
                  <a:lnTo>
                    <a:pt x="274" y="44"/>
                  </a:lnTo>
                  <a:lnTo>
                    <a:pt x="276" y="42"/>
                  </a:lnTo>
                  <a:lnTo>
                    <a:pt x="276" y="42"/>
                  </a:lnTo>
                  <a:lnTo>
                    <a:pt x="272" y="42"/>
                  </a:lnTo>
                  <a:lnTo>
                    <a:pt x="270" y="42"/>
                  </a:lnTo>
                  <a:lnTo>
                    <a:pt x="264" y="40"/>
                  </a:lnTo>
                  <a:lnTo>
                    <a:pt x="264" y="40"/>
                  </a:lnTo>
                  <a:lnTo>
                    <a:pt x="264" y="42"/>
                  </a:lnTo>
                  <a:lnTo>
                    <a:pt x="264" y="44"/>
                  </a:lnTo>
                  <a:lnTo>
                    <a:pt x="264" y="44"/>
                  </a:lnTo>
                  <a:lnTo>
                    <a:pt x="258" y="46"/>
                  </a:lnTo>
                  <a:lnTo>
                    <a:pt x="254" y="48"/>
                  </a:lnTo>
                  <a:lnTo>
                    <a:pt x="254" y="52"/>
                  </a:lnTo>
                  <a:lnTo>
                    <a:pt x="254" y="52"/>
                  </a:lnTo>
                  <a:lnTo>
                    <a:pt x="256" y="54"/>
                  </a:lnTo>
                  <a:lnTo>
                    <a:pt x="256" y="56"/>
                  </a:lnTo>
                  <a:lnTo>
                    <a:pt x="256" y="56"/>
                  </a:lnTo>
                  <a:lnTo>
                    <a:pt x="256" y="58"/>
                  </a:lnTo>
                  <a:lnTo>
                    <a:pt x="256" y="58"/>
                  </a:lnTo>
                  <a:lnTo>
                    <a:pt x="252" y="56"/>
                  </a:lnTo>
                  <a:lnTo>
                    <a:pt x="252" y="56"/>
                  </a:lnTo>
                  <a:lnTo>
                    <a:pt x="252" y="58"/>
                  </a:lnTo>
                  <a:lnTo>
                    <a:pt x="254" y="58"/>
                  </a:lnTo>
                  <a:lnTo>
                    <a:pt x="254" y="58"/>
                  </a:lnTo>
                  <a:lnTo>
                    <a:pt x="248" y="56"/>
                  </a:lnTo>
                  <a:lnTo>
                    <a:pt x="246" y="54"/>
                  </a:lnTo>
                  <a:lnTo>
                    <a:pt x="244" y="52"/>
                  </a:lnTo>
                  <a:lnTo>
                    <a:pt x="244" y="52"/>
                  </a:lnTo>
                  <a:lnTo>
                    <a:pt x="250" y="50"/>
                  </a:lnTo>
                  <a:lnTo>
                    <a:pt x="250" y="50"/>
                  </a:lnTo>
                  <a:lnTo>
                    <a:pt x="250" y="50"/>
                  </a:lnTo>
                  <a:lnTo>
                    <a:pt x="250" y="50"/>
                  </a:lnTo>
                  <a:lnTo>
                    <a:pt x="250" y="50"/>
                  </a:lnTo>
                  <a:lnTo>
                    <a:pt x="252" y="50"/>
                  </a:lnTo>
                  <a:lnTo>
                    <a:pt x="252" y="50"/>
                  </a:lnTo>
                  <a:lnTo>
                    <a:pt x="252" y="48"/>
                  </a:lnTo>
                  <a:lnTo>
                    <a:pt x="250" y="46"/>
                  </a:lnTo>
                  <a:lnTo>
                    <a:pt x="250" y="46"/>
                  </a:lnTo>
                  <a:lnTo>
                    <a:pt x="250" y="48"/>
                  </a:lnTo>
                  <a:lnTo>
                    <a:pt x="250" y="48"/>
                  </a:lnTo>
                  <a:lnTo>
                    <a:pt x="248" y="46"/>
                  </a:lnTo>
                  <a:lnTo>
                    <a:pt x="250" y="44"/>
                  </a:lnTo>
                  <a:lnTo>
                    <a:pt x="250" y="44"/>
                  </a:lnTo>
                  <a:lnTo>
                    <a:pt x="252" y="44"/>
                  </a:lnTo>
                  <a:lnTo>
                    <a:pt x="254" y="44"/>
                  </a:lnTo>
                  <a:lnTo>
                    <a:pt x="254" y="44"/>
                  </a:lnTo>
                  <a:lnTo>
                    <a:pt x="256" y="42"/>
                  </a:lnTo>
                  <a:lnTo>
                    <a:pt x="256" y="42"/>
                  </a:lnTo>
                  <a:lnTo>
                    <a:pt x="256" y="40"/>
                  </a:lnTo>
                  <a:lnTo>
                    <a:pt x="256" y="38"/>
                  </a:lnTo>
                  <a:lnTo>
                    <a:pt x="254" y="38"/>
                  </a:lnTo>
                  <a:lnTo>
                    <a:pt x="254" y="36"/>
                  </a:lnTo>
                  <a:lnTo>
                    <a:pt x="254" y="36"/>
                  </a:lnTo>
                  <a:lnTo>
                    <a:pt x="256" y="34"/>
                  </a:lnTo>
                  <a:lnTo>
                    <a:pt x="258" y="32"/>
                  </a:lnTo>
                  <a:lnTo>
                    <a:pt x="258" y="32"/>
                  </a:lnTo>
                  <a:lnTo>
                    <a:pt x="254" y="28"/>
                  </a:lnTo>
                  <a:lnTo>
                    <a:pt x="254" y="28"/>
                  </a:lnTo>
                  <a:lnTo>
                    <a:pt x="252" y="30"/>
                  </a:lnTo>
                  <a:lnTo>
                    <a:pt x="250" y="30"/>
                  </a:lnTo>
                  <a:lnTo>
                    <a:pt x="250" y="30"/>
                  </a:lnTo>
                  <a:lnTo>
                    <a:pt x="248" y="30"/>
                  </a:lnTo>
                  <a:lnTo>
                    <a:pt x="246" y="32"/>
                  </a:lnTo>
                  <a:lnTo>
                    <a:pt x="242" y="32"/>
                  </a:lnTo>
                  <a:lnTo>
                    <a:pt x="242" y="32"/>
                  </a:lnTo>
                  <a:lnTo>
                    <a:pt x="240" y="36"/>
                  </a:lnTo>
                  <a:lnTo>
                    <a:pt x="238" y="36"/>
                  </a:lnTo>
                  <a:lnTo>
                    <a:pt x="238" y="36"/>
                  </a:lnTo>
                  <a:lnTo>
                    <a:pt x="238" y="38"/>
                  </a:lnTo>
                  <a:lnTo>
                    <a:pt x="240" y="40"/>
                  </a:lnTo>
                  <a:lnTo>
                    <a:pt x="240" y="40"/>
                  </a:lnTo>
                  <a:lnTo>
                    <a:pt x="232" y="42"/>
                  </a:lnTo>
                  <a:lnTo>
                    <a:pt x="228" y="42"/>
                  </a:lnTo>
                  <a:lnTo>
                    <a:pt x="226" y="42"/>
                  </a:lnTo>
                  <a:lnTo>
                    <a:pt x="226" y="42"/>
                  </a:lnTo>
                  <a:lnTo>
                    <a:pt x="224" y="46"/>
                  </a:lnTo>
                  <a:lnTo>
                    <a:pt x="222" y="46"/>
                  </a:lnTo>
                  <a:lnTo>
                    <a:pt x="222" y="46"/>
                  </a:lnTo>
                  <a:lnTo>
                    <a:pt x="220" y="44"/>
                  </a:lnTo>
                  <a:lnTo>
                    <a:pt x="218" y="42"/>
                  </a:lnTo>
                  <a:lnTo>
                    <a:pt x="218" y="42"/>
                  </a:lnTo>
                  <a:lnTo>
                    <a:pt x="216" y="42"/>
                  </a:lnTo>
                  <a:lnTo>
                    <a:pt x="214" y="42"/>
                  </a:lnTo>
                  <a:lnTo>
                    <a:pt x="214" y="40"/>
                  </a:lnTo>
                  <a:lnTo>
                    <a:pt x="216" y="38"/>
                  </a:lnTo>
                  <a:lnTo>
                    <a:pt x="216" y="38"/>
                  </a:lnTo>
                  <a:lnTo>
                    <a:pt x="222" y="40"/>
                  </a:lnTo>
                  <a:lnTo>
                    <a:pt x="230" y="38"/>
                  </a:lnTo>
                  <a:lnTo>
                    <a:pt x="230" y="38"/>
                  </a:lnTo>
                  <a:lnTo>
                    <a:pt x="232" y="36"/>
                  </a:lnTo>
                  <a:lnTo>
                    <a:pt x="234" y="34"/>
                  </a:lnTo>
                  <a:lnTo>
                    <a:pt x="234" y="34"/>
                  </a:lnTo>
                  <a:lnTo>
                    <a:pt x="238" y="34"/>
                  </a:lnTo>
                  <a:lnTo>
                    <a:pt x="240" y="32"/>
                  </a:lnTo>
                  <a:lnTo>
                    <a:pt x="240" y="30"/>
                  </a:lnTo>
                  <a:lnTo>
                    <a:pt x="240" y="30"/>
                  </a:lnTo>
                  <a:lnTo>
                    <a:pt x="236" y="28"/>
                  </a:lnTo>
                  <a:lnTo>
                    <a:pt x="232" y="26"/>
                  </a:lnTo>
                  <a:lnTo>
                    <a:pt x="232" y="26"/>
                  </a:lnTo>
                  <a:lnTo>
                    <a:pt x="232" y="22"/>
                  </a:lnTo>
                  <a:lnTo>
                    <a:pt x="236" y="20"/>
                  </a:lnTo>
                  <a:lnTo>
                    <a:pt x="236" y="20"/>
                  </a:lnTo>
                  <a:lnTo>
                    <a:pt x="238" y="22"/>
                  </a:lnTo>
                  <a:lnTo>
                    <a:pt x="238" y="24"/>
                  </a:lnTo>
                  <a:lnTo>
                    <a:pt x="238" y="24"/>
                  </a:lnTo>
                  <a:lnTo>
                    <a:pt x="240" y="24"/>
                  </a:lnTo>
                  <a:lnTo>
                    <a:pt x="242" y="26"/>
                  </a:lnTo>
                  <a:lnTo>
                    <a:pt x="244" y="28"/>
                  </a:lnTo>
                  <a:lnTo>
                    <a:pt x="246" y="28"/>
                  </a:lnTo>
                  <a:lnTo>
                    <a:pt x="246" y="28"/>
                  </a:lnTo>
                  <a:lnTo>
                    <a:pt x="248" y="28"/>
                  </a:lnTo>
                  <a:lnTo>
                    <a:pt x="248" y="24"/>
                  </a:lnTo>
                  <a:lnTo>
                    <a:pt x="248" y="24"/>
                  </a:lnTo>
                  <a:lnTo>
                    <a:pt x="244" y="22"/>
                  </a:lnTo>
                  <a:lnTo>
                    <a:pt x="240" y="18"/>
                  </a:lnTo>
                  <a:lnTo>
                    <a:pt x="240" y="18"/>
                  </a:lnTo>
                  <a:lnTo>
                    <a:pt x="242" y="18"/>
                  </a:lnTo>
                  <a:lnTo>
                    <a:pt x="242" y="18"/>
                  </a:lnTo>
                  <a:lnTo>
                    <a:pt x="244" y="18"/>
                  </a:lnTo>
                  <a:lnTo>
                    <a:pt x="244" y="18"/>
                  </a:lnTo>
                  <a:lnTo>
                    <a:pt x="244" y="18"/>
                  </a:lnTo>
                  <a:lnTo>
                    <a:pt x="242" y="14"/>
                  </a:lnTo>
                  <a:lnTo>
                    <a:pt x="242" y="14"/>
                  </a:lnTo>
                  <a:lnTo>
                    <a:pt x="240" y="14"/>
                  </a:lnTo>
                  <a:lnTo>
                    <a:pt x="240" y="14"/>
                  </a:lnTo>
                  <a:lnTo>
                    <a:pt x="242" y="16"/>
                  </a:lnTo>
                  <a:lnTo>
                    <a:pt x="240" y="18"/>
                  </a:lnTo>
                  <a:lnTo>
                    <a:pt x="240" y="18"/>
                  </a:lnTo>
                  <a:lnTo>
                    <a:pt x="238" y="16"/>
                  </a:lnTo>
                  <a:lnTo>
                    <a:pt x="238" y="16"/>
                  </a:lnTo>
                  <a:lnTo>
                    <a:pt x="238" y="12"/>
                  </a:lnTo>
                  <a:lnTo>
                    <a:pt x="238" y="12"/>
                  </a:lnTo>
                  <a:lnTo>
                    <a:pt x="232" y="18"/>
                  </a:lnTo>
                  <a:lnTo>
                    <a:pt x="228" y="22"/>
                  </a:lnTo>
                  <a:lnTo>
                    <a:pt x="228" y="22"/>
                  </a:lnTo>
                  <a:lnTo>
                    <a:pt x="224" y="18"/>
                  </a:lnTo>
                  <a:lnTo>
                    <a:pt x="222" y="18"/>
                  </a:lnTo>
                  <a:lnTo>
                    <a:pt x="220" y="18"/>
                  </a:lnTo>
                  <a:lnTo>
                    <a:pt x="220" y="18"/>
                  </a:lnTo>
                  <a:lnTo>
                    <a:pt x="220" y="20"/>
                  </a:lnTo>
                  <a:lnTo>
                    <a:pt x="220" y="22"/>
                  </a:lnTo>
                  <a:lnTo>
                    <a:pt x="222" y="26"/>
                  </a:lnTo>
                  <a:lnTo>
                    <a:pt x="222" y="26"/>
                  </a:lnTo>
                  <a:lnTo>
                    <a:pt x="220" y="28"/>
                  </a:lnTo>
                  <a:lnTo>
                    <a:pt x="220" y="28"/>
                  </a:lnTo>
                  <a:lnTo>
                    <a:pt x="218" y="26"/>
                  </a:lnTo>
                  <a:lnTo>
                    <a:pt x="216" y="24"/>
                  </a:lnTo>
                  <a:lnTo>
                    <a:pt x="216" y="22"/>
                  </a:lnTo>
                  <a:lnTo>
                    <a:pt x="216" y="22"/>
                  </a:lnTo>
                  <a:lnTo>
                    <a:pt x="216" y="20"/>
                  </a:lnTo>
                  <a:lnTo>
                    <a:pt x="218" y="18"/>
                  </a:lnTo>
                  <a:lnTo>
                    <a:pt x="218" y="18"/>
                  </a:lnTo>
                  <a:lnTo>
                    <a:pt x="216" y="14"/>
                  </a:lnTo>
                  <a:lnTo>
                    <a:pt x="216" y="12"/>
                  </a:lnTo>
                  <a:lnTo>
                    <a:pt x="216" y="12"/>
                  </a:lnTo>
                  <a:lnTo>
                    <a:pt x="218" y="12"/>
                  </a:lnTo>
                  <a:lnTo>
                    <a:pt x="220" y="14"/>
                  </a:lnTo>
                  <a:lnTo>
                    <a:pt x="220" y="14"/>
                  </a:lnTo>
                  <a:lnTo>
                    <a:pt x="222" y="16"/>
                  </a:lnTo>
                  <a:lnTo>
                    <a:pt x="222" y="16"/>
                  </a:lnTo>
                  <a:lnTo>
                    <a:pt x="226" y="16"/>
                  </a:lnTo>
                  <a:lnTo>
                    <a:pt x="230" y="12"/>
                  </a:lnTo>
                  <a:lnTo>
                    <a:pt x="230" y="12"/>
                  </a:lnTo>
                  <a:lnTo>
                    <a:pt x="226" y="12"/>
                  </a:lnTo>
                  <a:lnTo>
                    <a:pt x="224" y="12"/>
                  </a:lnTo>
                  <a:lnTo>
                    <a:pt x="224" y="12"/>
                  </a:lnTo>
                  <a:lnTo>
                    <a:pt x="222" y="10"/>
                  </a:lnTo>
                  <a:lnTo>
                    <a:pt x="222" y="10"/>
                  </a:lnTo>
                  <a:lnTo>
                    <a:pt x="218" y="12"/>
                  </a:lnTo>
                  <a:lnTo>
                    <a:pt x="218" y="12"/>
                  </a:lnTo>
                  <a:lnTo>
                    <a:pt x="216" y="8"/>
                  </a:lnTo>
                  <a:lnTo>
                    <a:pt x="216" y="6"/>
                  </a:lnTo>
                  <a:lnTo>
                    <a:pt x="214" y="4"/>
                  </a:lnTo>
                  <a:lnTo>
                    <a:pt x="214" y="4"/>
                  </a:lnTo>
                  <a:lnTo>
                    <a:pt x="212" y="6"/>
                  </a:lnTo>
                  <a:lnTo>
                    <a:pt x="212" y="8"/>
                  </a:lnTo>
                  <a:lnTo>
                    <a:pt x="210" y="10"/>
                  </a:lnTo>
                  <a:lnTo>
                    <a:pt x="210" y="10"/>
                  </a:lnTo>
                  <a:lnTo>
                    <a:pt x="208" y="10"/>
                  </a:lnTo>
                  <a:lnTo>
                    <a:pt x="206" y="10"/>
                  </a:lnTo>
                  <a:lnTo>
                    <a:pt x="206" y="10"/>
                  </a:lnTo>
                  <a:lnTo>
                    <a:pt x="204" y="8"/>
                  </a:lnTo>
                  <a:lnTo>
                    <a:pt x="202" y="6"/>
                  </a:lnTo>
                  <a:lnTo>
                    <a:pt x="200" y="6"/>
                  </a:lnTo>
                  <a:lnTo>
                    <a:pt x="200" y="6"/>
                  </a:lnTo>
                  <a:lnTo>
                    <a:pt x="200" y="10"/>
                  </a:lnTo>
                  <a:lnTo>
                    <a:pt x="198" y="12"/>
                  </a:lnTo>
                  <a:lnTo>
                    <a:pt x="198" y="14"/>
                  </a:lnTo>
                  <a:lnTo>
                    <a:pt x="198" y="16"/>
                  </a:lnTo>
                  <a:lnTo>
                    <a:pt x="198" y="16"/>
                  </a:lnTo>
                  <a:lnTo>
                    <a:pt x="208" y="18"/>
                  </a:lnTo>
                  <a:lnTo>
                    <a:pt x="208" y="18"/>
                  </a:lnTo>
                  <a:lnTo>
                    <a:pt x="210" y="14"/>
                  </a:lnTo>
                  <a:lnTo>
                    <a:pt x="210" y="12"/>
                  </a:lnTo>
                  <a:lnTo>
                    <a:pt x="214" y="12"/>
                  </a:lnTo>
                  <a:lnTo>
                    <a:pt x="214" y="12"/>
                  </a:lnTo>
                  <a:lnTo>
                    <a:pt x="214" y="16"/>
                  </a:lnTo>
                  <a:lnTo>
                    <a:pt x="212" y="18"/>
                  </a:lnTo>
                  <a:lnTo>
                    <a:pt x="212" y="18"/>
                  </a:lnTo>
                  <a:lnTo>
                    <a:pt x="208" y="20"/>
                  </a:lnTo>
                  <a:lnTo>
                    <a:pt x="202" y="22"/>
                  </a:lnTo>
                  <a:lnTo>
                    <a:pt x="202" y="22"/>
                  </a:lnTo>
                  <a:lnTo>
                    <a:pt x="198" y="18"/>
                  </a:lnTo>
                  <a:lnTo>
                    <a:pt x="192" y="18"/>
                  </a:lnTo>
                  <a:lnTo>
                    <a:pt x="192" y="18"/>
                  </a:lnTo>
                  <a:lnTo>
                    <a:pt x="194" y="22"/>
                  </a:lnTo>
                  <a:lnTo>
                    <a:pt x="198" y="24"/>
                  </a:lnTo>
                  <a:lnTo>
                    <a:pt x="198" y="24"/>
                  </a:lnTo>
                  <a:lnTo>
                    <a:pt x="188" y="24"/>
                  </a:lnTo>
                  <a:lnTo>
                    <a:pt x="188" y="24"/>
                  </a:lnTo>
                  <a:lnTo>
                    <a:pt x="188" y="22"/>
                  </a:lnTo>
                  <a:lnTo>
                    <a:pt x="188" y="20"/>
                  </a:lnTo>
                  <a:lnTo>
                    <a:pt x="188" y="20"/>
                  </a:lnTo>
                  <a:lnTo>
                    <a:pt x="184" y="20"/>
                  </a:lnTo>
                  <a:lnTo>
                    <a:pt x="182" y="20"/>
                  </a:lnTo>
                  <a:lnTo>
                    <a:pt x="176" y="18"/>
                  </a:lnTo>
                  <a:lnTo>
                    <a:pt x="176" y="18"/>
                  </a:lnTo>
                  <a:lnTo>
                    <a:pt x="170" y="14"/>
                  </a:lnTo>
                  <a:lnTo>
                    <a:pt x="168" y="12"/>
                  </a:lnTo>
                  <a:lnTo>
                    <a:pt x="164" y="10"/>
                  </a:lnTo>
                  <a:lnTo>
                    <a:pt x="164" y="10"/>
                  </a:lnTo>
                  <a:lnTo>
                    <a:pt x="166" y="12"/>
                  </a:lnTo>
                  <a:lnTo>
                    <a:pt x="168" y="14"/>
                  </a:lnTo>
                  <a:lnTo>
                    <a:pt x="168" y="14"/>
                  </a:lnTo>
                  <a:lnTo>
                    <a:pt x="168" y="18"/>
                  </a:lnTo>
                  <a:lnTo>
                    <a:pt x="168" y="18"/>
                  </a:lnTo>
                  <a:lnTo>
                    <a:pt x="168" y="18"/>
                  </a:lnTo>
                  <a:lnTo>
                    <a:pt x="168" y="18"/>
                  </a:lnTo>
                  <a:lnTo>
                    <a:pt x="168" y="18"/>
                  </a:lnTo>
                  <a:lnTo>
                    <a:pt x="166" y="20"/>
                  </a:lnTo>
                  <a:lnTo>
                    <a:pt x="166" y="20"/>
                  </a:lnTo>
                  <a:lnTo>
                    <a:pt x="164" y="18"/>
                  </a:lnTo>
                  <a:lnTo>
                    <a:pt x="162" y="16"/>
                  </a:lnTo>
                  <a:lnTo>
                    <a:pt x="162" y="16"/>
                  </a:lnTo>
                  <a:lnTo>
                    <a:pt x="160" y="18"/>
                  </a:lnTo>
                  <a:lnTo>
                    <a:pt x="158" y="22"/>
                  </a:lnTo>
                  <a:lnTo>
                    <a:pt x="158" y="22"/>
                  </a:lnTo>
                  <a:lnTo>
                    <a:pt x="164" y="24"/>
                  </a:lnTo>
                  <a:lnTo>
                    <a:pt x="166" y="26"/>
                  </a:lnTo>
                  <a:lnTo>
                    <a:pt x="166" y="28"/>
                  </a:lnTo>
                  <a:lnTo>
                    <a:pt x="166" y="28"/>
                  </a:lnTo>
                  <a:lnTo>
                    <a:pt x="170" y="32"/>
                  </a:lnTo>
                  <a:lnTo>
                    <a:pt x="170" y="32"/>
                  </a:lnTo>
                  <a:lnTo>
                    <a:pt x="170" y="34"/>
                  </a:lnTo>
                  <a:lnTo>
                    <a:pt x="170" y="34"/>
                  </a:lnTo>
                  <a:lnTo>
                    <a:pt x="172" y="36"/>
                  </a:lnTo>
                  <a:lnTo>
                    <a:pt x="172" y="36"/>
                  </a:lnTo>
                  <a:lnTo>
                    <a:pt x="172" y="38"/>
                  </a:lnTo>
                  <a:lnTo>
                    <a:pt x="172" y="38"/>
                  </a:lnTo>
                  <a:lnTo>
                    <a:pt x="170" y="38"/>
                  </a:lnTo>
                  <a:lnTo>
                    <a:pt x="170" y="38"/>
                  </a:lnTo>
                  <a:lnTo>
                    <a:pt x="168" y="38"/>
                  </a:lnTo>
                  <a:lnTo>
                    <a:pt x="164" y="36"/>
                  </a:lnTo>
                  <a:lnTo>
                    <a:pt x="164" y="36"/>
                  </a:lnTo>
                  <a:lnTo>
                    <a:pt x="164" y="38"/>
                  </a:lnTo>
                  <a:lnTo>
                    <a:pt x="162" y="38"/>
                  </a:lnTo>
                  <a:lnTo>
                    <a:pt x="162" y="38"/>
                  </a:lnTo>
                  <a:lnTo>
                    <a:pt x="158" y="38"/>
                  </a:lnTo>
                  <a:lnTo>
                    <a:pt x="158" y="38"/>
                  </a:lnTo>
                  <a:lnTo>
                    <a:pt x="156" y="40"/>
                  </a:lnTo>
                  <a:lnTo>
                    <a:pt x="156" y="40"/>
                  </a:lnTo>
                  <a:lnTo>
                    <a:pt x="160" y="42"/>
                  </a:lnTo>
                  <a:lnTo>
                    <a:pt x="162" y="42"/>
                  </a:lnTo>
                  <a:lnTo>
                    <a:pt x="162" y="44"/>
                  </a:lnTo>
                  <a:lnTo>
                    <a:pt x="162" y="44"/>
                  </a:lnTo>
                  <a:lnTo>
                    <a:pt x="160" y="48"/>
                  </a:lnTo>
                  <a:lnTo>
                    <a:pt x="158" y="48"/>
                  </a:lnTo>
                  <a:lnTo>
                    <a:pt x="154" y="52"/>
                  </a:lnTo>
                  <a:lnTo>
                    <a:pt x="154" y="52"/>
                  </a:lnTo>
                  <a:lnTo>
                    <a:pt x="148" y="52"/>
                  </a:lnTo>
                  <a:lnTo>
                    <a:pt x="148" y="52"/>
                  </a:lnTo>
                  <a:lnTo>
                    <a:pt x="148" y="56"/>
                  </a:lnTo>
                  <a:lnTo>
                    <a:pt x="150" y="60"/>
                  </a:lnTo>
                  <a:lnTo>
                    <a:pt x="150" y="60"/>
                  </a:lnTo>
                  <a:lnTo>
                    <a:pt x="148" y="64"/>
                  </a:lnTo>
                  <a:lnTo>
                    <a:pt x="148" y="66"/>
                  </a:lnTo>
                  <a:lnTo>
                    <a:pt x="148" y="66"/>
                  </a:lnTo>
                  <a:lnTo>
                    <a:pt x="152" y="68"/>
                  </a:lnTo>
                  <a:lnTo>
                    <a:pt x="152" y="68"/>
                  </a:lnTo>
                  <a:lnTo>
                    <a:pt x="152" y="70"/>
                  </a:lnTo>
                  <a:lnTo>
                    <a:pt x="152" y="70"/>
                  </a:lnTo>
                  <a:lnTo>
                    <a:pt x="150" y="72"/>
                  </a:lnTo>
                  <a:lnTo>
                    <a:pt x="150" y="72"/>
                  </a:lnTo>
                  <a:lnTo>
                    <a:pt x="144" y="70"/>
                  </a:lnTo>
                  <a:lnTo>
                    <a:pt x="144" y="70"/>
                  </a:lnTo>
                  <a:lnTo>
                    <a:pt x="144" y="68"/>
                  </a:lnTo>
                  <a:lnTo>
                    <a:pt x="142" y="64"/>
                  </a:lnTo>
                  <a:lnTo>
                    <a:pt x="142" y="64"/>
                  </a:lnTo>
                  <a:lnTo>
                    <a:pt x="136" y="68"/>
                  </a:lnTo>
                  <a:lnTo>
                    <a:pt x="128" y="72"/>
                  </a:lnTo>
                  <a:lnTo>
                    <a:pt x="128" y="72"/>
                  </a:lnTo>
                  <a:lnTo>
                    <a:pt x="128" y="74"/>
                  </a:lnTo>
                  <a:lnTo>
                    <a:pt x="128" y="74"/>
                  </a:lnTo>
                  <a:lnTo>
                    <a:pt x="126" y="74"/>
                  </a:lnTo>
                  <a:lnTo>
                    <a:pt x="126" y="74"/>
                  </a:lnTo>
                  <a:lnTo>
                    <a:pt x="126" y="76"/>
                  </a:lnTo>
                  <a:lnTo>
                    <a:pt x="124" y="78"/>
                  </a:lnTo>
                  <a:lnTo>
                    <a:pt x="124" y="78"/>
                  </a:lnTo>
                  <a:lnTo>
                    <a:pt x="124" y="80"/>
                  </a:lnTo>
                  <a:lnTo>
                    <a:pt x="124" y="82"/>
                  </a:lnTo>
                  <a:lnTo>
                    <a:pt x="124" y="82"/>
                  </a:lnTo>
                  <a:lnTo>
                    <a:pt x="122" y="82"/>
                  </a:lnTo>
                  <a:lnTo>
                    <a:pt x="122" y="82"/>
                  </a:lnTo>
                  <a:lnTo>
                    <a:pt x="120" y="78"/>
                  </a:lnTo>
                  <a:lnTo>
                    <a:pt x="120" y="78"/>
                  </a:lnTo>
                  <a:lnTo>
                    <a:pt x="116" y="78"/>
                  </a:lnTo>
                  <a:lnTo>
                    <a:pt x="116" y="78"/>
                  </a:lnTo>
                  <a:lnTo>
                    <a:pt x="118" y="76"/>
                  </a:lnTo>
                  <a:lnTo>
                    <a:pt x="118" y="76"/>
                  </a:lnTo>
                  <a:lnTo>
                    <a:pt x="118" y="76"/>
                  </a:lnTo>
                  <a:lnTo>
                    <a:pt x="124" y="74"/>
                  </a:lnTo>
                  <a:lnTo>
                    <a:pt x="126" y="74"/>
                  </a:lnTo>
                  <a:lnTo>
                    <a:pt x="126" y="72"/>
                  </a:lnTo>
                  <a:lnTo>
                    <a:pt x="126" y="72"/>
                  </a:lnTo>
                  <a:lnTo>
                    <a:pt x="120" y="70"/>
                  </a:lnTo>
                  <a:lnTo>
                    <a:pt x="116" y="68"/>
                  </a:lnTo>
                  <a:lnTo>
                    <a:pt x="116" y="68"/>
                  </a:lnTo>
                  <a:lnTo>
                    <a:pt x="118" y="64"/>
                  </a:lnTo>
                  <a:lnTo>
                    <a:pt x="118" y="64"/>
                  </a:lnTo>
                  <a:lnTo>
                    <a:pt x="120" y="62"/>
                  </a:lnTo>
                  <a:lnTo>
                    <a:pt x="120" y="62"/>
                  </a:lnTo>
                  <a:lnTo>
                    <a:pt x="122" y="62"/>
                  </a:lnTo>
                  <a:lnTo>
                    <a:pt x="122" y="62"/>
                  </a:lnTo>
                  <a:lnTo>
                    <a:pt x="122" y="62"/>
                  </a:lnTo>
                  <a:lnTo>
                    <a:pt x="122" y="64"/>
                  </a:lnTo>
                  <a:lnTo>
                    <a:pt x="122" y="64"/>
                  </a:lnTo>
                  <a:lnTo>
                    <a:pt x="126" y="66"/>
                  </a:lnTo>
                  <a:lnTo>
                    <a:pt x="128" y="68"/>
                  </a:lnTo>
                  <a:lnTo>
                    <a:pt x="128" y="68"/>
                  </a:lnTo>
                  <a:lnTo>
                    <a:pt x="130" y="70"/>
                  </a:lnTo>
                  <a:lnTo>
                    <a:pt x="130" y="70"/>
                  </a:lnTo>
                  <a:lnTo>
                    <a:pt x="132" y="68"/>
                  </a:lnTo>
                  <a:lnTo>
                    <a:pt x="134" y="66"/>
                  </a:lnTo>
                  <a:lnTo>
                    <a:pt x="134" y="66"/>
                  </a:lnTo>
                  <a:lnTo>
                    <a:pt x="128" y="64"/>
                  </a:lnTo>
                  <a:lnTo>
                    <a:pt x="126" y="60"/>
                  </a:lnTo>
                  <a:lnTo>
                    <a:pt x="126" y="60"/>
                  </a:lnTo>
                  <a:lnTo>
                    <a:pt x="126" y="60"/>
                  </a:lnTo>
                  <a:lnTo>
                    <a:pt x="128" y="60"/>
                  </a:lnTo>
                  <a:lnTo>
                    <a:pt x="128" y="60"/>
                  </a:lnTo>
                  <a:lnTo>
                    <a:pt x="130" y="58"/>
                  </a:lnTo>
                  <a:lnTo>
                    <a:pt x="130" y="58"/>
                  </a:lnTo>
                  <a:lnTo>
                    <a:pt x="128" y="56"/>
                  </a:lnTo>
                  <a:lnTo>
                    <a:pt x="126" y="54"/>
                  </a:lnTo>
                  <a:lnTo>
                    <a:pt x="126" y="56"/>
                  </a:lnTo>
                  <a:lnTo>
                    <a:pt x="126" y="56"/>
                  </a:lnTo>
                  <a:lnTo>
                    <a:pt x="126" y="58"/>
                  </a:lnTo>
                  <a:lnTo>
                    <a:pt x="126" y="60"/>
                  </a:lnTo>
                  <a:lnTo>
                    <a:pt x="126" y="60"/>
                  </a:lnTo>
                  <a:lnTo>
                    <a:pt x="124" y="58"/>
                  </a:lnTo>
                  <a:lnTo>
                    <a:pt x="122" y="58"/>
                  </a:lnTo>
                  <a:lnTo>
                    <a:pt x="122" y="54"/>
                  </a:lnTo>
                  <a:lnTo>
                    <a:pt x="122" y="54"/>
                  </a:lnTo>
                  <a:lnTo>
                    <a:pt x="118" y="58"/>
                  </a:lnTo>
                  <a:lnTo>
                    <a:pt x="112" y="64"/>
                  </a:lnTo>
                  <a:lnTo>
                    <a:pt x="112" y="64"/>
                  </a:lnTo>
                  <a:lnTo>
                    <a:pt x="108" y="60"/>
                  </a:lnTo>
                  <a:lnTo>
                    <a:pt x="106" y="60"/>
                  </a:lnTo>
                  <a:lnTo>
                    <a:pt x="104" y="60"/>
                  </a:lnTo>
                  <a:lnTo>
                    <a:pt x="104" y="60"/>
                  </a:lnTo>
                  <a:lnTo>
                    <a:pt x="104" y="62"/>
                  </a:lnTo>
                  <a:lnTo>
                    <a:pt x="106" y="64"/>
                  </a:lnTo>
                  <a:lnTo>
                    <a:pt x="108" y="68"/>
                  </a:lnTo>
                  <a:lnTo>
                    <a:pt x="108" y="68"/>
                  </a:lnTo>
                  <a:lnTo>
                    <a:pt x="106" y="70"/>
                  </a:lnTo>
                  <a:lnTo>
                    <a:pt x="106" y="70"/>
                  </a:lnTo>
                  <a:lnTo>
                    <a:pt x="102" y="68"/>
                  </a:lnTo>
                  <a:lnTo>
                    <a:pt x="100" y="66"/>
                  </a:lnTo>
                  <a:lnTo>
                    <a:pt x="100" y="64"/>
                  </a:lnTo>
                  <a:lnTo>
                    <a:pt x="100" y="64"/>
                  </a:lnTo>
                  <a:lnTo>
                    <a:pt x="102" y="62"/>
                  </a:lnTo>
                  <a:lnTo>
                    <a:pt x="102" y="58"/>
                  </a:lnTo>
                  <a:lnTo>
                    <a:pt x="102" y="58"/>
                  </a:lnTo>
                  <a:lnTo>
                    <a:pt x="102" y="56"/>
                  </a:lnTo>
                  <a:lnTo>
                    <a:pt x="102" y="54"/>
                  </a:lnTo>
                  <a:lnTo>
                    <a:pt x="102" y="54"/>
                  </a:lnTo>
                  <a:lnTo>
                    <a:pt x="104" y="54"/>
                  </a:lnTo>
                  <a:lnTo>
                    <a:pt x="104" y="56"/>
                  </a:lnTo>
                  <a:lnTo>
                    <a:pt x="106" y="56"/>
                  </a:lnTo>
                  <a:lnTo>
                    <a:pt x="108" y="56"/>
                  </a:lnTo>
                  <a:lnTo>
                    <a:pt x="108" y="56"/>
                  </a:lnTo>
                  <a:lnTo>
                    <a:pt x="112" y="58"/>
                  </a:lnTo>
                  <a:lnTo>
                    <a:pt x="114" y="54"/>
                  </a:lnTo>
                  <a:lnTo>
                    <a:pt x="114" y="54"/>
                  </a:lnTo>
                  <a:lnTo>
                    <a:pt x="112" y="54"/>
                  </a:lnTo>
                  <a:lnTo>
                    <a:pt x="110" y="54"/>
                  </a:lnTo>
                  <a:lnTo>
                    <a:pt x="110" y="54"/>
                  </a:lnTo>
                  <a:lnTo>
                    <a:pt x="108" y="52"/>
                  </a:lnTo>
                  <a:lnTo>
                    <a:pt x="108" y="52"/>
                  </a:lnTo>
                  <a:lnTo>
                    <a:pt x="104" y="54"/>
                  </a:lnTo>
                  <a:lnTo>
                    <a:pt x="104" y="54"/>
                  </a:lnTo>
                  <a:lnTo>
                    <a:pt x="102" y="50"/>
                  </a:lnTo>
                  <a:lnTo>
                    <a:pt x="100" y="48"/>
                  </a:lnTo>
                  <a:lnTo>
                    <a:pt x="98" y="46"/>
                  </a:lnTo>
                  <a:lnTo>
                    <a:pt x="98" y="46"/>
                  </a:lnTo>
                  <a:lnTo>
                    <a:pt x="98" y="48"/>
                  </a:lnTo>
                  <a:lnTo>
                    <a:pt x="96" y="48"/>
                  </a:lnTo>
                  <a:lnTo>
                    <a:pt x="96" y="52"/>
                  </a:lnTo>
                  <a:lnTo>
                    <a:pt x="96" y="52"/>
                  </a:lnTo>
                  <a:lnTo>
                    <a:pt x="94" y="52"/>
                  </a:lnTo>
                  <a:lnTo>
                    <a:pt x="92" y="52"/>
                  </a:lnTo>
                  <a:lnTo>
                    <a:pt x="92" y="52"/>
                  </a:lnTo>
                  <a:lnTo>
                    <a:pt x="88" y="50"/>
                  </a:lnTo>
                  <a:lnTo>
                    <a:pt x="86" y="48"/>
                  </a:lnTo>
                  <a:lnTo>
                    <a:pt x="84" y="48"/>
                  </a:lnTo>
                  <a:lnTo>
                    <a:pt x="84" y="48"/>
                  </a:lnTo>
                  <a:lnTo>
                    <a:pt x="84" y="50"/>
                  </a:lnTo>
                  <a:lnTo>
                    <a:pt x="84" y="54"/>
                  </a:lnTo>
                  <a:lnTo>
                    <a:pt x="84" y="56"/>
                  </a:lnTo>
                  <a:lnTo>
                    <a:pt x="84" y="58"/>
                  </a:lnTo>
                  <a:lnTo>
                    <a:pt x="84" y="58"/>
                  </a:lnTo>
                  <a:lnTo>
                    <a:pt x="92" y="58"/>
                  </a:lnTo>
                  <a:lnTo>
                    <a:pt x="92" y="58"/>
                  </a:lnTo>
                  <a:lnTo>
                    <a:pt x="94" y="56"/>
                  </a:lnTo>
                  <a:lnTo>
                    <a:pt x="96" y="54"/>
                  </a:lnTo>
                  <a:lnTo>
                    <a:pt x="98" y="54"/>
                  </a:lnTo>
                  <a:lnTo>
                    <a:pt x="98" y="54"/>
                  </a:lnTo>
                  <a:lnTo>
                    <a:pt x="98" y="58"/>
                  </a:lnTo>
                  <a:lnTo>
                    <a:pt x="96" y="60"/>
                  </a:lnTo>
                  <a:lnTo>
                    <a:pt x="96" y="60"/>
                  </a:lnTo>
                  <a:lnTo>
                    <a:pt x="92" y="62"/>
                  </a:lnTo>
                  <a:lnTo>
                    <a:pt x="88" y="64"/>
                  </a:lnTo>
                  <a:lnTo>
                    <a:pt x="88" y="64"/>
                  </a:lnTo>
                  <a:lnTo>
                    <a:pt x="84" y="60"/>
                  </a:lnTo>
                  <a:lnTo>
                    <a:pt x="76" y="60"/>
                  </a:lnTo>
                  <a:lnTo>
                    <a:pt x="76" y="60"/>
                  </a:lnTo>
                  <a:lnTo>
                    <a:pt x="80" y="64"/>
                  </a:lnTo>
                  <a:lnTo>
                    <a:pt x="82" y="66"/>
                  </a:lnTo>
                  <a:lnTo>
                    <a:pt x="82" y="66"/>
                  </a:lnTo>
                  <a:lnTo>
                    <a:pt x="74" y="66"/>
                  </a:lnTo>
                  <a:lnTo>
                    <a:pt x="74" y="66"/>
                  </a:lnTo>
                  <a:lnTo>
                    <a:pt x="72" y="64"/>
                  </a:lnTo>
                  <a:lnTo>
                    <a:pt x="72" y="62"/>
                  </a:lnTo>
                  <a:lnTo>
                    <a:pt x="72" y="62"/>
                  </a:lnTo>
                  <a:lnTo>
                    <a:pt x="70" y="62"/>
                  </a:lnTo>
                  <a:lnTo>
                    <a:pt x="66" y="62"/>
                  </a:lnTo>
                  <a:lnTo>
                    <a:pt x="60" y="60"/>
                  </a:lnTo>
                  <a:lnTo>
                    <a:pt x="60" y="60"/>
                  </a:lnTo>
                  <a:lnTo>
                    <a:pt x="56" y="56"/>
                  </a:lnTo>
                  <a:lnTo>
                    <a:pt x="54" y="52"/>
                  </a:lnTo>
                  <a:lnTo>
                    <a:pt x="50" y="52"/>
                  </a:lnTo>
                  <a:lnTo>
                    <a:pt x="50" y="52"/>
                  </a:lnTo>
                  <a:lnTo>
                    <a:pt x="50" y="54"/>
                  </a:lnTo>
                  <a:lnTo>
                    <a:pt x="52" y="56"/>
                  </a:lnTo>
                  <a:lnTo>
                    <a:pt x="52" y="56"/>
                  </a:lnTo>
                  <a:lnTo>
                    <a:pt x="52" y="58"/>
                  </a:lnTo>
                  <a:lnTo>
                    <a:pt x="52" y="58"/>
                  </a:lnTo>
                  <a:lnTo>
                    <a:pt x="54" y="60"/>
                  </a:lnTo>
                  <a:lnTo>
                    <a:pt x="54" y="60"/>
                  </a:lnTo>
                  <a:lnTo>
                    <a:pt x="54" y="60"/>
                  </a:lnTo>
                  <a:lnTo>
                    <a:pt x="50" y="62"/>
                  </a:lnTo>
                  <a:lnTo>
                    <a:pt x="50" y="62"/>
                  </a:lnTo>
                  <a:lnTo>
                    <a:pt x="48" y="60"/>
                  </a:lnTo>
                  <a:lnTo>
                    <a:pt x="46" y="58"/>
                  </a:lnTo>
                  <a:lnTo>
                    <a:pt x="46" y="58"/>
                  </a:lnTo>
                  <a:lnTo>
                    <a:pt x="44" y="60"/>
                  </a:lnTo>
                  <a:lnTo>
                    <a:pt x="44" y="64"/>
                  </a:lnTo>
                  <a:lnTo>
                    <a:pt x="44" y="64"/>
                  </a:lnTo>
                  <a:lnTo>
                    <a:pt x="48" y="64"/>
                  </a:lnTo>
                  <a:lnTo>
                    <a:pt x="50" y="66"/>
                  </a:lnTo>
                  <a:lnTo>
                    <a:pt x="50" y="70"/>
                  </a:lnTo>
                  <a:lnTo>
                    <a:pt x="50" y="70"/>
                  </a:lnTo>
                  <a:lnTo>
                    <a:pt x="56" y="74"/>
                  </a:lnTo>
                  <a:lnTo>
                    <a:pt x="56" y="74"/>
                  </a:lnTo>
                  <a:lnTo>
                    <a:pt x="56" y="76"/>
                  </a:lnTo>
                  <a:lnTo>
                    <a:pt x="56" y="76"/>
                  </a:lnTo>
                  <a:lnTo>
                    <a:pt x="58" y="76"/>
                  </a:lnTo>
                  <a:lnTo>
                    <a:pt x="58" y="78"/>
                  </a:lnTo>
                  <a:lnTo>
                    <a:pt x="58" y="80"/>
                  </a:lnTo>
                  <a:lnTo>
                    <a:pt x="58" y="80"/>
                  </a:lnTo>
                  <a:lnTo>
                    <a:pt x="56" y="80"/>
                  </a:lnTo>
                  <a:lnTo>
                    <a:pt x="56" y="80"/>
                  </a:lnTo>
                  <a:lnTo>
                    <a:pt x="52" y="80"/>
                  </a:lnTo>
                  <a:lnTo>
                    <a:pt x="50" y="78"/>
                  </a:lnTo>
                  <a:lnTo>
                    <a:pt x="50" y="78"/>
                  </a:lnTo>
                  <a:lnTo>
                    <a:pt x="48" y="80"/>
                  </a:lnTo>
                  <a:lnTo>
                    <a:pt x="48" y="80"/>
                  </a:lnTo>
                  <a:lnTo>
                    <a:pt x="48" y="80"/>
                  </a:lnTo>
                  <a:lnTo>
                    <a:pt x="44" y="80"/>
                  </a:lnTo>
                  <a:lnTo>
                    <a:pt x="42" y="80"/>
                  </a:lnTo>
                  <a:lnTo>
                    <a:pt x="42" y="82"/>
                  </a:lnTo>
                  <a:lnTo>
                    <a:pt x="42" y="82"/>
                  </a:lnTo>
                  <a:lnTo>
                    <a:pt x="46" y="84"/>
                  </a:lnTo>
                  <a:lnTo>
                    <a:pt x="46" y="84"/>
                  </a:lnTo>
                  <a:lnTo>
                    <a:pt x="48" y="86"/>
                  </a:lnTo>
                  <a:lnTo>
                    <a:pt x="48" y="86"/>
                  </a:lnTo>
                  <a:lnTo>
                    <a:pt x="46" y="88"/>
                  </a:lnTo>
                  <a:lnTo>
                    <a:pt x="44" y="90"/>
                  </a:lnTo>
                  <a:lnTo>
                    <a:pt x="40" y="94"/>
                  </a:lnTo>
                  <a:lnTo>
                    <a:pt x="40" y="94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34" y="98"/>
                  </a:lnTo>
                  <a:lnTo>
                    <a:pt x="34" y="102"/>
                  </a:lnTo>
                  <a:lnTo>
                    <a:pt x="34" y="102"/>
                  </a:lnTo>
                  <a:lnTo>
                    <a:pt x="34" y="106"/>
                  </a:lnTo>
                  <a:lnTo>
                    <a:pt x="34" y="108"/>
                  </a:lnTo>
                  <a:lnTo>
                    <a:pt x="34" y="108"/>
                  </a:lnTo>
                  <a:lnTo>
                    <a:pt x="36" y="110"/>
                  </a:lnTo>
                  <a:lnTo>
                    <a:pt x="38" y="110"/>
                  </a:lnTo>
                  <a:lnTo>
                    <a:pt x="38" y="112"/>
                  </a:lnTo>
                  <a:lnTo>
                    <a:pt x="38" y="112"/>
                  </a:lnTo>
                  <a:lnTo>
                    <a:pt x="36" y="114"/>
                  </a:lnTo>
                  <a:lnTo>
                    <a:pt x="34" y="112"/>
                  </a:lnTo>
                  <a:lnTo>
                    <a:pt x="30" y="112"/>
                  </a:lnTo>
                  <a:lnTo>
                    <a:pt x="30" y="112"/>
                  </a:lnTo>
                  <a:lnTo>
                    <a:pt x="30" y="108"/>
                  </a:lnTo>
                  <a:lnTo>
                    <a:pt x="28" y="106"/>
                  </a:lnTo>
                  <a:lnTo>
                    <a:pt x="28" y="106"/>
                  </a:lnTo>
                  <a:lnTo>
                    <a:pt x="20" y="110"/>
                  </a:lnTo>
                  <a:lnTo>
                    <a:pt x="12" y="114"/>
                  </a:lnTo>
                  <a:lnTo>
                    <a:pt x="12" y="114"/>
                  </a:lnTo>
                  <a:lnTo>
                    <a:pt x="14" y="116"/>
                  </a:lnTo>
                  <a:lnTo>
                    <a:pt x="14" y="118"/>
                  </a:lnTo>
                  <a:lnTo>
                    <a:pt x="14" y="118"/>
                  </a:lnTo>
                  <a:lnTo>
                    <a:pt x="14" y="122"/>
                  </a:lnTo>
                  <a:lnTo>
                    <a:pt x="14" y="126"/>
                  </a:lnTo>
                  <a:lnTo>
                    <a:pt x="14" y="126"/>
                  </a:lnTo>
                  <a:lnTo>
                    <a:pt x="12" y="128"/>
                  </a:lnTo>
                  <a:lnTo>
                    <a:pt x="12" y="130"/>
                  </a:lnTo>
                  <a:lnTo>
                    <a:pt x="12" y="130"/>
                  </a:lnTo>
                  <a:lnTo>
                    <a:pt x="14" y="130"/>
                  </a:lnTo>
                  <a:lnTo>
                    <a:pt x="18" y="130"/>
                  </a:lnTo>
                  <a:lnTo>
                    <a:pt x="18" y="130"/>
                  </a:lnTo>
                  <a:lnTo>
                    <a:pt x="18" y="128"/>
                  </a:lnTo>
                  <a:lnTo>
                    <a:pt x="18" y="126"/>
                  </a:lnTo>
                  <a:lnTo>
                    <a:pt x="16" y="126"/>
                  </a:lnTo>
                  <a:lnTo>
                    <a:pt x="16" y="124"/>
                  </a:lnTo>
                  <a:lnTo>
                    <a:pt x="22" y="124"/>
                  </a:lnTo>
                  <a:lnTo>
                    <a:pt x="22" y="124"/>
                  </a:lnTo>
                  <a:lnTo>
                    <a:pt x="24" y="132"/>
                  </a:lnTo>
                  <a:lnTo>
                    <a:pt x="24" y="132"/>
                  </a:lnTo>
                  <a:lnTo>
                    <a:pt x="26" y="130"/>
                  </a:lnTo>
                  <a:lnTo>
                    <a:pt x="30" y="130"/>
                  </a:lnTo>
                  <a:lnTo>
                    <a:pt x="30" y="130"/>
                  </a:lnTo>
                  <a:lnTo>
                    <a:pt x="30" y="132"/>
                  </a:lnTo>
                  <a:lnTo>
                    <a:pt x="30" y="136"/>
                  </a:lnTo>
                  <a:lnTo>
                    <a:pt x="370" y="136"/>
                  </a:lnTo>
                  <a:lnTo>
                    <a:pt x="370" y="136"/>
                  </a:lnTo>
                  <a:lnTo>
                    <a:pt x="368" y="132"/>
                  </a:lnTo>
                  <a:lnTo>
                    <a:pt x="368" y="132"/>
                  </a:lnTo>
                  <a:lnTo>
                    <a:pt x="372" y="128"/>
                  </a:lnTo>
                  <a:lnTo>
                    <a:pt x="372" y="128"/>
                  </a:lnTo>
                  <a:lnTo>
                    <a:pt x="370" y="126"/>
                  </a:lnTo>
                  <a:lnTo>
                    <a:pt x="372" y="124"/>
                  </a:lnTo>
                  <a:lnTo>
                    <a:pt x="372" y="122"/>
                  </a:lnTo>
                  <a:lnTo>
                    <a:pt x="374" y="118"/>
                  </a:lnTo>
                  <a:lnTo>
                    <a:pt x="374" y="118"/>
                  </a:lnTo>
                  <a:lnTo>
                    <a:pt x="370" y="118"/>
                  </a:lnTo>
                  <a:lnTo>
                    <a:pt x="368" y="118"/>
                  </a:lnTo>
                  <a:lnTo>
                    <a:pt x="368" y="118"/>
                  </a:lnTo>
                  <a:lnTo>
                    <a:pt x="368" y="116"/>
                  </a:lnTo>
                  <a:lnTo>
                    <a:pt x="368" y="114"/>
                  </a:lnTo>
                  <a:lnTo>
                    <a:pt x="368" y="114"/>
                  </a:lnTo>
                  <a:lnTo>
                    <a:pt x="370" y="110"/>
                  </a:lnTo>
                  <a:lnTo>
                    <a:pt x="372" y="108"/>
                  </a:lnTo>
                  <a:lnTo>
                    <a:pt x="372" y="106"/>
                  </a:lnTo>
                  <a:lnTo>
                    <a:pt x="372" y="106"/>
                  </a:lnTo>
                  <a:lnTo>
                    <a:pt x="374" y="106"/>
                  </a:lnTo>
                  <a:lnTo>
                    <a:pt x="376" y="104"/>
                  </a:lnTo>
                  <a:lnTo>
                    <a:pt x="378" y="102"/>
                  </a:lnTo>
                  <a:lnTo>
                    <a:pt x="376" y="100"/>
                  </a:lnTo>
                  <a:lnTo>
                    <a:pt x="376" y="100"/>
                  </a:lnTo>
                  <a:lnTo>
                    <a:pt x="374" y="100"/>
                  </a:lnTo>
                  <a:lnTo>
                    <a:pt x="372" y="100"/>
                  </a:lnTo>
                  <a:lnTo>
                    <a:pt x="370" y="104"/>
                  </a:lnTo>
                  <a:lnTo>
                    <a:pt x="370" y="104"/>
                  </a:lnTo>
                  <a:close/>
                  <a:moveTo>
                    <a:pt x="110" y="84"/>
                  </a:moveTo>
                  <a:lnTo>
                    <a:pt x="110" y="84"/>
                  </a:lnTo>
                  <a:lnTo>
                    <a:pt x="110" y="86"/>
                  </a:lnTo>
                  <a:lnTo>
                    <a:pt x="108" y="88"/>
                  </a:lnTo>
                  <a:lnTo>
                    <a:pt x="108" y="88"/>
                  </a:lnTo>
                  <a:lnTo>
                    <a:pt x="106" y="86"/>
                  </a:lnTo>
                  <a:lnTo>
                    <a:pt x="104" y="84"/>
                  </a:lnTo>
                  <a:lnTo>
                    <a:pt x="104" y="84"/>
                  </a:lnTo>
                  <a:lnTo>
                    <a:pt x="102" y="84"/>
                  </a:lnTo>
                  <a:lnTo>
                    <a:pt x="100" y="82"/>
                  </a:lnTo>
                  <a:lnTo>
                    <a:pt x="100" y="82"/>
                  </a:lnTo>
                  <a:lnTo>
                    <a:pt x="100" y="80"/>
                  </a:lnTo>
                  <a:lnTo>
                    <a:pt x="100" y="80"/>
                  </a:lnTo>
                  <a:lnTo>
                    <a:pt x="108" y="82"/>
                  </a:lnTo>
                  <a:lnTo>
                    <a:pt x="116" y="80"/>
                  </a:lnTo>
                  <a:lnTo>
                    <a:pt x="116" y="80"/>
                  </a:lnTo>
                  <a:lnTo>
                    <a:pt x="116" y="78"/>
                  </a:lnTo>
                  <a:lnTo>
                    <a:pt x="116" y="78"/>
                  </a:lnTo>
                  <a:lnTo>
                    <a:pt x="118" y="80"/>
                  </a:lnTo>
                  <a:lnTo>
                    <a:pt x="120" y="84"/>
                  </a:lnTo>
                  <a:lnTo>
                    <a:pt x="120" y="84"/>
                  </a:lnTo>
                  <a:lnTo>
                    <a:pt x="116" y="84"/>
                  </a:lnTo>
                  <a:lnTo>
                    <a:pt x="110" y="84"/>
                  </a:lnTo>
                  <a:lnTo>
                    <a:pt x="110" y="84"/>
                  </a:lnTo>
                  <a:close/>
                  <a:moveTo>
                    <a:pt x="142" y="96"/>
                  </a:moveTo>
                  <a:lnTo>
                    <a:pt x="142" y="96"/>
                  </a:lnTo>
                  <a:lnTo>
                    <a:pt x="134" y="98"/>
                  </a:lnTo>
                  <a:lnTo>
                    <a:pt x="134" y="98"/>
                  </a:lnTo>
                  <a:lnTo>
                    <a:pt x="132" y="96"/>
                  </a:lnTo>
                  <a:lnTo>
                    <a:pt x="130" y="94"/>
                  </a:lnTo>
                  <a:lnTo>
                    <a:pt x="130" y="94"/>
                  </a:lnTo>
                  <a:lnTo>
                    <a:pt x="134" y="92"/>
                  </a:lnTo>
                  <a:lnTo>
                    <a:pt x="134" y="92"/>
                  </a:lnTo>
                  <a:lnTo>
                    <a:pt x="134" y="88"/>
                  </a:lnTo>
                  <a:lnTo>
                    <a:pt x="134" y="86"/>
                  </a:lnTo>
                  <a:lnTo>
                    <a:pt x="134" y="84"/>
                  </a:lnTo>
                  <a:lnTo>
                    <a:pt x="134" y="84"/>
                  </a:lnTo>
                  <a:lnTo>
                    <a:pt x="136" y="86"/>
                  </a:lnTo>
                  <a:lnTo>
                    <a:pt x="138" y="86"/>
                  </a:lnTo>
                  <a:lnTo>
                    <a:pt x="138" y="86"/>
                  </a:lnTo>
                  <a:lnTo>
                    <a:pt x="138" y="90"/>
                  </a:lnTo>
                  <a:lnTo>
                    <a:pt x="138" y="90"/>
                  </a:lnTo>
                  <a:lnTo>
                    <a:pt x="140" y="90"/>
                  </a:lnTo>
                  <a:lnTo>
                    <a:pt x="142" y="88"/>
                  </a:lnTo>
                  <a:lnTo>
                    <a:pt x="142" y="88"/>
                  </a:lnTo>
                  <a:lnTo>
                    <a:pt x="140" y="90"/>
                  </a:lnTo>
                  <a:lnTo>
                    <a:pt x="138" y="94"/>
                  </a:lnTo>
                  <a:lnTo>
                    <a:pt x="138" y="94"/>
                  </a:lnTo>
                  <a:lnTo>
                    <a:pt x="142" y="96"/>
                  </a:lnTo>
                  <a:lnTo>
                    <a:pt x="142" y="96"/>
                  </a:lnTo>
                  <a:close/>
                  <a:moveTo>
                    <a:pt x="282" y="70"/>
                  </a:moveTo>
                  <a:lnTo>
                    <a:pt x="282" y="70"/>
                  </a:lnTo>
                  <a:lnTo>
                    <a:pt x="280" y="68"/>
                  </a:lnTo>
                  <a:lnTo>
                    <a:pt x="280" y="68"/>
                  </a:lnTo>
                  <a:lnTo>
                    <a:pt x="280" y="68"/>
                  </a:lnTo>
                  <a:lnTo>
                    <a:pt x="280" y="68"/>
                  </a:lnTo>
                  <a:lnTo>
                    <a:pt x="284" y="70"/>
                  </a:lnTo>
                  <a:lnTo>
                    <a:pt x="284" y="70"/>
                  </a:lnTo>
                  <a:lnTo>
                    <a:pt x="282" y="70"/>
                  </a:lnTo>
                  <a:lnTo>
                    <a:pt x="282" y="70"/>
                  </a:lnTo>
                  <a:close/>
                  <a:moveTo>
                    <a:pt x="298" y="64"/>
                  </a:moveTo>
                  <a:lnTo>
                    <a:pt x="298" y="64"/>
                  </a:lnTo>
                  <a:lnTo>
                    <a:pt x="294" y="66"/>
                  </a:lnTo>
                  <a:lnTo>
                    <a:pt x="290" y="66"/>
                  </a:lnTo>
                  <a:lnTo>
                    <a:pt x="290" y="66"/>
                  </a:lnTo>
                  <a:lnTo>
                    <a:pt x="284" y="64"/>
                  </a:lnTo>
                  <a:lnTo>
                    <a:pt x="284" y="64"/>
                  </a:lnTo>
                  <a:lnTo>
                    <a:pt x="284" y="60"/>
                  </a:lnTo>
                  <a:lnTo>
                    <a:pt x="284" y="60"/>
                  </a:lnTo>
                  <a:lnTo>
                    <a:pt x="284" y="60"/>
                  </a:lnTo>
                  <a:lnTo>
                    <a:pt x="284" y="60"/>
                  </a:lnTo>
                  <a:lnTo>
                    <a:pt x="286" y="62"/>
                  </a:lnTo>
                  <a:lnTo>
                    <a:pt x="286" y="62"/>
                  </a:lnTo>
                  <a:lnTo>
                    <a:pt x="294" y="62"/>
                  </a:lnTo>
                  <a:lnTo>
                    <a:pt x="294" y="62"/>
                  </a:lnTo>
                  <a:lnTo>
                    <a:pt x="296" y="60"/>
                  </a:lnTo>
                  <a:lnTo>
                    <a:pt x="298" y="58"/>
                  </a:lnTo>
                  <a:lnTo>
                    <a:pt x="300" y="58"/>
                  </a:lnTo>
                  <a:lnTo>
                    <a:pt x="300" y="58"/>
                  </a:lnTo>
                  <a:lnTo>
                    <a:pt x="300" y="62"/>
                  </a:lnTo>
                  <a:lnTo>
                    <a:pt x="298" y="64"/>
                  </a:lnTo>
                  <a:lnTo>
                    <a:pt x="298" y="64"/>
                  </a:lnTo>
                  <a:close/>
                  <a:moveTo>
                    <a:pt x="62" y="48"/>
                  </a:moveTo>
                  <a:lnTo>
                    <a:pt x="62" y="48"/>
                  </a:lnTo>
                  <a:lnTo>
                    <a:pt x="58" y="48"/>
                  </a:lnTo>
                  <a:lnTo>
                    <a:pt x="56" y="48"/>
                  </a:lnTo>
                  <a:lnTo>
                    <a:pt x="56" y="50"/>
                  </a:lnTo>
                  <a:lnTo>
                    <a:pt x="56" y="50"/>
                  </a:lnTo>
                  <a:lnTo>
                    <a:pt x="58" y="50"/>
                  </a:lnTo>
                  <a:lnTo>
                    <a:pt x="60" y="50"/>
                  </a:lnTo>
                  <a:lnTo>
                    <a:pt x="62" y="48"/>
                  </a:lnTo>
                  <a:lnTo>
                    <a:pt x="62" y="48"/>
                  </a:lnTo>
                  <a:close/>
                  <a:moveTo>
                    <a:pt x="4" y="104"/>
                  </a:moveTo>
                  <a:lnTo>
                    <a:pt x="4" y="104"/>
                  </a:lnTo>
                  <a:lnTo>
                    <a:pt x="2" y="104"/>
                  </a:lnTo>
                  <a:lnTo>
                    <a:pt x="0" y="104"/>
                  </a:lnTo>
                  <a:lnTo>
                    <a:pt x="0" y="104"/>
                  </a:lnTo>
                  <a:lnTo>
                    <a:pt x="0" y="106"/>
                  </a:lnTo>
                  <a:lnTo>
                    <a:pt x="2" y="106"/>
                  </a:lnTo>
                  <a:lnTo>
                    <a:pt x="4" y="104"/>
                  </a:lnTo>
                  <a:lnTo>
                    <a:pt x="4" y="104"/>
                  </a:lnTo>
                  <a:lnTo>
                    <a:pt x="4" y="104"/>
                  </a:lnTo>
                  <a:close/>
                  <a:moveTo>
                    <a:pt x="138" y="56"/>
                  </a:moveTo>
                  <a:lnTo>
                    <a:pt x="138" y="58"/>
                  </a:lnTo>
                  <a:lnTo>
                    <a:pt x="142" y="58"/>
                  </a:lnTo>
                  <a:lnTo>
                    <a:pt x="142" y="58"/>
                  </a:lnTo>
                  <a:lnTo>
                    <a:pt x="142" y="56"/>
                  </a:lnTo>
                  <a:lnTo>
                    <a:pt x="138" y="56"/>
                  </a:lnTo>
                  <a:lnTo>
                    <a:pt x="138" y="56"/>
                  </a:lnTo>
                  <a:close/>
                  <a:moveTo>
                    <a:pt x="124" y="48"/>
                  </a:moveTo>
                  <a:lnTo>
                    <a:pt x="124" y="48"/>
                  </a:lnTo>
                  <a:lnTo>
                    <a:pt x="122" y="52"/>
                  </a:lnTo>
                  <a:lnTo>
                    <a:pt x="122" y="52"/>
                  </a:lnTo>
                  <a:lnTo>
                    <a:pt x="126" y="52"/>
                  </a:lnTo>
                  <a:lnTo>
                    <a:pt x="126" y="52"/>
                  </a:lnTo>
                  <a:lnTo>
                    <a:pt x="126" y="50"/>
                  </a:lnTo>
                  <a:lnTo>
                    <a:pt x="124" y="48"/>
                  </a:lnTo>
                  <a:lnTo>
                    <a:pt x="124" y="48"/>
                  </a:lnTo>
                  <a:close/>
                  <a:moveTo>
                    <a:pt x="148" y="40"/>
                  </a:moveTo>
                  <a:lnTo>
                    <a:pt x="148" y="40"/>
                  </a:lnTo>
                  <a:lnTo>
                    <a:pt x="144" y="40"/>
                  </a:lnTo>
                  <a:lnTo>
                    <a:pt x="144" y="42"/>
                  </a:lnTo>
                  <a:lnTo>
                    <a:pt x="144" y="44"/>
                  </a:lnTo>
                  <a:lnTo>
                    <a:pt x="144" y="44"/>
                  </a:lnTo>
                  <a:lnTo>
                    <a:pt x="148" y="42"/>
                  </a:lnTo>
                  <a:lnTo>
                    <a:pt x="148" y="40"/>
                  </a:lnTo>
                  <a:lnTo>
                    <a:pt x="148" y="40"/>
                  </a:lnTo>
                  <a:close/>
                  <a:moveTo>
                    <a:pt x="76" y="56"/>
                  </a:moveTo>
                  <a:lnTo>
                    <a:pt x="76" y="56"/>
                  </a:lnTo>
                  <a:lnTo>
                    <a:pt x="74" y="52"/>
                  </a:lnTo>
                  <a:lnTo>
                    <a:pt x="74" y="50"/>
                  </a:lnTo>
                  <a:lnTo>
                    <a:pt x="76" y="48"/>
                  </a:lnTo>
                  <a:lnTo>
                    <a:pt x="76" y="48"/>
                  </a:lnTo>
                  <a:lnTo>
                    <a:pt x="72" y="46"/>
                  </a:lnTo>
                  <a:lnTo>
                    <a:pt x="68" y="48"/>
                  </a:lnTo>
                  <a:lnTo>
                    <a:pt x="68" y="50"/>
                  </a:lnTo>
                  <a:lnTo>
                    <a:pt x="68" y="50"/>
                  </a:lnTo>
                  <a:lnTo>
                    <a:pt x="70" y="52"/>
                  </a:lnTo>
                  <a:lnTo>
                    <a:pt x="72" y="54"/>
                  </a:lnTo>
                  <a:lnTo>
                    <a:pt x="74" y="56"/>
                  </a:lnTo>
                  <a:lnTo>
                    <a:pt x="76" y="56"/>
                  </a:lnTo>
                  <a:lnTo>
                    <a:pt x="76" y="56"/>
                  </a:lnTo>
                  <a:close/>
                  <a:moveTo>
                    <a:pt x="78" y="52"/>
                  </a:moveTo>
                  <a:lnTo>
                    <a:pt x="78" y="52"/>
                  </a:lnTo>
                  <a:lnTo>
                    <a:pt x="80" y="52"/>
                  </a:lnTo>
                  <a:lnTo>
                    <a:pt x="82" y="54"/>
                  </a:lnTo>
                  <a:lnTo>
                    <a:pt x="82" y="54"/>
                  </a:lnTo>
                  <a:lnTo>
                    <a:pt x="82" y="52"/>
                  </a:lnTo>
                  <a:lnTo>
                    <a:pt x="82" y="50"/>
                  </a:lnTo>
                  <a:lnTo>
                    <a:pt x="80" y="50"/>
                  </a:lnTo>
                  <a:lnTo>
                    <a:pt x="78" y="52"/>
                  </a:lnTo>
                  <a:lnTo>
                    <a:pt x="78" y="52"/>
                  </a:lnTo>
                  <a:close/>
                  <a:moveTo>
                    <a:pt x="84" y="46"/>
                  </a:moveTo>
                  <a:lnTo>
                    <a:pt x="84" y="46"/>
                  </a:lnTo>
                  <a:lnTo>
                    <a:pt x="84" y="44"/>
                  </a:lnTo>
                  <a:lnTo>
                    <a:pt x="84" y="42"/>
                  </a:lnTo>
                  <a:lnTo>
                    <a:pt x="82" y="42"/>
                  </a:lnTo>
                  <a:lnTo>
                    <a:pt x="82" y="42"/>
                  </a:lnTo>
                  <a:lnTo>
                    <a:pt x="82" y="46"/>
                  </a:lnTo>
                  <a:lnTo>
                    <a:pt x="82" y="46"/>
                  </a:lnTo>
                  <a:lnTo>
                    <a:pt x="84" y="46"/>
                  </a:lnTo>
                  <a:lnTo>
                    <a:pt x="84" y="46"/>
                  </a:lnTo>
                  <a:close/>
                </a:path>
              </a:pathLst>
            </a:custGeom>
            <a:solidFill>
              <a:srgbClr val="C0BAA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grpSp>
          <p:nvGrpSpPr>
            <p:cNvPr id="131" name="Group 130"/>
            <p:cNvGrpSpPr/>
            <p:nvPr/>
          </p:nvGrpSpPr>
          <p:grpSpPr>
            <a:xfrm>
              <a:off x="7388528" y="4465632"/>
              <a:ext cx="455421" cy="719086"/>
              <a:chOff x="3580065" y="3598658"/>
              <a:chExt cx="934607" cy="1475695"/>
            </a:xfrm>
          </p:grpSpPr>
          <p:sp>
            <p:nvSpPr>
              <p:cNvPr id="132" name="Freeform 121"/>
              <p:cNvSpPr>
                <a:spLocks noEditPoints="1"/>
              </p:cNvSpPr>
              <p:nvPr/>
            </p:nvSpPr>
            <p:spPr bwMode="auto">
              <a:xfrm>
                <a:off x="3580065" y="3598658"/>
                <a:ext cx="934607" cy="1475695"/>
              </a:xfrm>
              <a:custGeom>
                <a:avLst/>
                <a:gdLst>
                  <a:gd name="T0" fmla="*/ 200 w 798"/>
                  <a:gd name="T1" fmla="*/ 1136 h 1260"/>
                  <a:gd name="T2" fmla="*/ 208 w 798"/>
                  <a:gd name="T3" fmla="*/ 1210 h 1260"/>
                  <a:gd name="T4" fmla="*/ 222 w 798"/>
                  <a:gd name="T5" fmla="*/ 1188 h 1260"/>
                  <a:gd name="T6" fmla="*/ 286 w 798"/>
                  <a:gd name="T7" fmla="*/ 1240 h 1260"/>
                  <a:gd name="T8" fmla="*/ 374 w 798"/>
                  <a:gd name="T9" fmla="*/ 1236 h 1260"/>
                  <a:gd name="T10" fmla="*/ 304 w 798"/>
                  <a:gd name="T11" fmla="*/ 1206 h 1260"/>
                  <a:gd name="T12" fmla="*/ 286 w 798"/>
                  <a:gd name="T13" fmla="*/ 1126 h 1260"/>
                  <a:gd name="T14" fmla="*/ 376 w 798"/>
                  <a:gd name="T15" fmla="*/ 974 h 1260"/>
                  <a:gd name="T16" fmla="*/ 440 w 798"/>
                  <a:gd name="T17" fmla="*/ 880 h 1260"/>
                  <a:gd name="T18" fmla="*/ 482 w 798"/>
                  <a:gd name="T19" fmla="*/ 826 h 1260"/>
                  <a:gd name="T20" fmla="*/ 530 w 798"/>
                  <a:gd name="T21" fmla="*/ 944 h 1260"/>
                  <a:gd name="T22" fmla="*/ 612 w 798"/>
                  <a:gd name="T23" fmla="*/ 1132 h 1260"/>
                  <a:gd name="T24" fmla="*/ 602 w 798"/>
                  <a:gd name="T25" fmla="*/ 1176 h 1260"/>
                  <a:gd name="T26" fmla="*/ 624 w 798"/>
                  <a:gd name="T27" fmla="*/ 1242 h 1260"/>
                  <a:gd name="T28" fmla="*/ 630 w 798"/>
                  <a:gd name="T29" fmla="*/ 1224 h 1260"/>
                  <a:gd name="T30" fmla="*/ 752 w 798"/>
                  <a:gd name="T31" fmla="*/ 1256 h 1260"/>
                  <a:gd name="T32" fmla="*/ 776 w 798"/>
                  <a:gd name="T33" fmla="*/ 1232 h 1260"/>
                  <a:gd name="T34" fmla="*/ 722 w 798"/>
                  <a:gd name="T35" fmla="*/ 1218 h 1260"/>
                  <a:gd name="T36" fmla="*/ 610 w 798"/>
                  <a:gd name="T37" fmla="*/ 960 h 1260"/>
                  <a:gd name="T38" fmla="*/ 588 w 798"/>
                  <a:gd name="T39" fmla="*/ 828 h 1260"/>
                  <a:gd name="T40" fmla="*/ 580 w 798"/>
                  <a:gd name="T41" fmla="*/ 736 h 1260"/>
                  <a:gd name="T42" fmla="*/ 552 w 798"/>
                  <a:gd name="T43" fmla="*/ 596 h 1260"/>
                  <a:gd name="T44" fmla="*/ 612 w 798"/>
                  <a:gd name="T45" fmla="*/ 564 h 1260"/>
                  <a:gd name="T46" fmla="*/ 636 w 798"/>
                  <a:gd name="T47" fmla="*/ 554 h 1260"/>
                  <a:gd name="T48" fmla="*/ 688 w 798"/>
                  <a:gd name="T49" fmla="*/ 594 h 1260"/>
                  <a:gd name="T50" fmla="*/ 652 w 798"/>
                  <a:gd name="T51" fmla="*/ 512 h 1260"/>
                  <a:gd name="T52" fmla="*/ 580 w 798"/>
                  <a:gd name="T53" fmla="*/ 424 h 1260"/>
                  <a:gd name="T54" fmla="*/ 502 w 798"/>
                  <a:gd name="T55" fmla="*/ 250 h 1260"/>
                  <a:gd name="T56" fmla="*/ 488 w 798"/>
                  <a:gd name="T57" fmla="*/ 188 h 1260"/>
                  <a:gd name="T58" fmla="*/ 508 w 798"/>
                  <a:gd name="T59" fmla="*/ 180 h 1260"/>
                  <a:gd name="T60" fmla="*/ 520 w 798"/>
                  <a:gd name="T61" fmla="*/ 160 h 1260"/>
                  <a:gd name="T62" fmla="*/ 534 w 798"/>
                  <a:gd name="T63" fmla="*/ 142 h 1260"/>
                  <a:gd name="T64" fmla="*/ 526 w 798"/>
                  <a:gd name="T65" fmla="*/ 106 h 1260"/>
                  <a:gd name="T66" fmla="*/ 510 w 798"/>
                  <a:gd name="T67" fmla="*/ 36 h 1260"/>
                  <a:gd name="T68" fmla="*/ 498 w 798"/>
                  <a:gd name="T69" fmla="*/ 24 h 1260"/>
                  <a:gd name="T70" fmla="*/ 436 w 798"/>
                  <a:gd name="T71" fmla="*/ 0 h 1260"/>
                  <a:gd name="T72" fmla="*/ 400 w 798"/>
                  <a:gd name="T73" fmla="*/ 14 h 1260"/>
                  <a:gd name="T74" fmla="*/ 380 w 798"/>
                  <a:gd name="T75" fmla="*/ 34 h 1260"/>
                  <a:gd name="T76" fmla="*/ 346 w 798"/>
                  <a:gd name="T77" fmla="*/ 80 h 1260"/>
                  <a:gd name="T78" fmla="*/ 330 w 798"/>
                  <a:gd name="T79" fmla="*/ 120 h 1260"/>
                  <a:gd name="T80" fmla="*/ 344 w 798"/>
                  <a:gd name="T81" fmla="*/ 116 h 1260"/>
                  <a:gd name="T82" fmla="*/ 324 w 798"/>
                  <a:gd name="T83" fmla="*/ 178 h 1260"/>
                  <a:gd name="T84" fmla="*/ 300 w 798"/>
                  <a:gd name="T85" fmla="*/ 210 h 1260"/>
                  <a:gd name="T86" fmla="*/ 324 w 798"/>
                  <a:gd name="T87" fmla="*/ 224 h 1260"/>
                  <a:gd name="T88" fmla="*/ 318 w 798"/>
                  <a:gd name="T89" fmla="*/ 286 h 1260"/>
                  <a:gd name="T90" fmla="*/ 300 w 798"/>
                  <a:gd name="T91" fmla="*/ 398 h 1260"/>
                  <a:gd name="T92" fmla="*/ 250 w 798"/>
                  <a:gd name="T93" fmla="*/ 528 h 1260"/>
                  <a:gd name="T94" fmla="*/ 204 w 798"/>
                  <a:gd name="T95" fmla="*/ 640 h 1260"/>
                  <a:gd name="T96" fmla="*/ 160 w 798"/>
                  <a:gd name="T97" fmla="*/ 698 h 1260"/>
                  <a:gd name="T98" fmla="*/ 60 w 798"/>
                  <a:gd name="T99" fmla="*/ 728 h 1260"/>
                  <a:gd name="T100" fmla="*/ 6 w 798"/>
                  <a:gd name="T101" fmla="*/ 878 h 1260"/>
                  <a:gd name="T102" fmla="*/ 128 w 798"/>
                  <a:gd name="T103" fmla="*/ 982 h 1260"/>
                  <a:gd name="T104" fmla="*/ 258 w 798"/>
                  <a:gd name="T105" fmla="*/ 668 h 1260"/>
                  <a:gd name="T106" fmla="*/ 264 w 798"/>
                  <a:gd name="T107" fmla="*/ 650 h 1260"/>
                  <a:gd name="T108" fmla="*/ 286 w 798"/>
                  <a:gd name="T109" fmla="*/ 622 h 1260"/>
                  <a:gd name="T110" fmla="*/ 364 w 798"/>
                  <a:gd name="T111" fmla="*/ 580 h 1260"/>
                  <a:gd name="T112" fmla="*/ 344 w 798"/>
                  <a:gd name="T113" fmla="*/ 670 h 1260"/>
                  <a:gd name="T114" fmla="*/ 318 w 798"/>
                  <a:gd name="T115" fmla="*/ 768 h 1260"/>
                  <a:gd name="T116" fmla="*/ 258 w 798"/>
                  <a:gd name="T117" fmla="*/ 668 h 12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798" h="1260">
                    <a:moveTo>
                      <a:pt x="268" y="1038"/>
                    </a:moveTo>
                    <a:lnTo>
                      <a:pt x="268" y="1038"/>
                    </a:lnTo>
                    <a:lnTo>
                      <a:pt x="256" y="1070"/>
                    </a:lnTo>
                    <a:lnTo>
                      <a:pt x="242" y="1096"/>
                    </a:lnTo>
                    <a:lnTo>
                      <a:pt x="234" y="1108"/>
                    </a:lnTo>
                    <a:lnTo>
                      <a:pt x="226" y="1118"/>
                    </a:lnTo>
                    <a:lnTo>
                      <a:pt x="214" y="1128"/>
                    </a:lnTo>
                    <a:lnTo>
                      <a:pt x="200" y="1136"/>
                    </a:lnTo>
                    <a:lnTo>
                      <a:pt x="200" y="1136"/>
                    </a:lnTo>
                    <a:lnTo>
                      <a:pt x="194" y="1148"/>
                    </a:lnTo>
                    <a:lnTo>
                      <a:pt x="192" y="1158"/>
                    </a:lnTo>
                    <a:lnTo>
                      <a:pt x="194" y="1168"/>
                    </a:lnTo>
                    <a:lnTo>
                      <a:pt x="198" y="1178"/>
                    </a:lnTo>
                    <a:lnTo>
                      <a:pt x="204" y="1188"/>
                    </a:lnTo>
                    <a:lnTo>
                      <a:pt x="206" y="1198"/>
                    </a:lnTo>
                    <a:lnTo>
                      <a:pt x="208" y="1210"/>
                    </a:lnTo>
                    <a:lnTo>
                      <a:pt x="206" y="1224"/>
                    </a:lnTo>
                    <a:lnTo>
                      <a:pt x="206" y="1224"/>
                    </a:lnTo>
                    <a:lnTo>
                      <a:pt x="210" y="1222"/>
                    </a:lnTo>
                    <a:lnTo>
                      <a:pt x="212" y="1216"/>
                    </a:lnTo>
                    <a:lnTo>
                      <a:pt x="214" y="1206"/>
                    </a:lnTo>
                    <a:lnTo>
                      <a:pt x="214" y="1194"/>
                    </a:lnTo>
                    <a:lnTo>
                      <a:pt x="218" y="1190"/>
                    </a:lnTo>
                    <a:lnTo>
                      <a:pt x="222" y="1188"/>
                    </a:lnTo>
                    <a:lnTo>
                      <a:pt x="222" y="1188"/>
                    </a:lnTo>
                    <a:lnTo>
                      <a:pt x="232" y="1190"/>
                    </a:lnTo>
                    <a:lnTo>
                      <a:pt x="240" y="1194"/>
                    </a:lnTo>
                    <a:lnTo>
                      <a:pt x="248" y="1202"/>
                    </a:lnTo>
                    <a:lnTo>
                      <a:pt x="254" y="1210"/>
                    </a:lnTo>
                    <a:lnTo>
                      <a:pt x="268" y="1226"/>
                    </a:lnTo>
                    <a:lnTo>
                      <a:pt x="276" y="1234"/>
                    </a:lnTo>
                    <a:lnTo>
                      <a:pt x="286" y="1240"/>
                    </a:lnTo>
                    <a:lnTo>
                      <a:pt x="286" y="1240"/>
                    </a:lnTo>
                    <a:lnTo>
                      <a:pt x="296" y="1242"/>
                    </a:lnTo>
                    <a:lnTo>
                      <a:pt x="306" y="1244"/>
                    </a:lnTo>
                    <a:lnTo>
                      <a:pt x="328" y="1244"/>
                    </a:lnTo>
                    <a:lnTo>
                      <a:pt x="350" y="1242"/>
                    </a:lnTo>
                    <a:lnTo>
                      <a:pt x="372" y="1236"/>
                    </a:lnTo>
                    <a:lnTo>
                      <a:pt x="372" y="1236"/>
                    </a:lnTo>
                    <a:lnTo>
                      <a:pt x="374" y="1236"/>
                    </a:lnTo>
                    <a:lnTo>
                      <a:pt x="372" y="1234"/>
                    </a:lnTo>
                    <a:lnTo>
                      <a:pt x="368" y="1234"/>
                    </a:lnTo>
                    <a:lnTo>
                      <a:pt x="348" y="1228"/>
                    </a:lnTo>
                    <a:lnTo>
                      <a:pt x="334" y="1224"/>
                    </a:lnTo>
                    <a:lnTo>
                      <a:pt x="322" y="1220"/>
                    </a:lnTo>
                    <a:lnTo>
                      <a:pt x="312" y="1214"/>
                    </a:lnTo>
                    <a:lnTo>
                      <a:pt x="304" y="1206"/>
                    </a:lnTo>
                    <a:lnTo>
                      <a:pt x="304" y="1206"/>
                    </a:lnTo>
                    <a:lnTo>
                      <a:pt x="302" y="1196"/>
                    </a:lnTo>
                    <a:lnTo>
                      <a:pt x="298" y="1186"/>
                    </a:lnTo>
                    <a:lnTo>
                      <a:pt x="288" y="1170"/>
                    </a:lnTo>
                    <a:lnTo>
                      <a:pt x="286" y="1160"/>
                    </a:lnTo>
                    <a:lnTo>
                      <a:pt x="284" y="1150"/>
                    </a:lnTo>
                    <a:lnTo>
                      <a:pt x="282" y="1140"/>
                    </a:lnTo>
                    <a:lnTo>
                      <a:pt x="286" y="1126"/>
                    </a:lnTo>
                    <a:lnTo>
                      <a:pt x="286" y="1126"/>
                    </a:lnTo>
                    <a:lnTo>
                      <a:pt x="290" y="1116"/>
                    </a:lnTo>
                    <a:lnTo>
                      <a:pt x="294" y="1106"/>
                    </a:lnTo>
                    <a:lnTo>
                      <a:pt x="306" y="1086"/>
                    </a:lnTo>
                    <a:lnTo>
                      <a:pt x="340" y="1042"/>
                    </a:lnTo>
                    <a:lnTo>
                      <a:pt x="340" y="1042"/>
                    </a:lnTo>
                    <a:lnTo>
                      <a:pt x="354" y="1020"/>
                    </a:lnTo>
                    <a:lnTo>
                      <a:pt x="366" y="996"/>
                    </a:lnTo>
                    <a:lnTo>
                      <a:pt x="376" y="974"/>
                    </a:lnTo>
                    <a:lnTo>
                      <a:pt x="388" y="954"/>
                    </a:lnTo>
                    <a:lnTo>
                      <a:pt x="388" y="954"/>
                    </a:lnTo>
                    <a:lnTo>
                      <a:pt x="400" y="942"/>
                    </a:lnTo>
                    <a:lnTo>
                      <a:pt x="412" y="930"/>
                    </a:lnTo>
                    <a:lnTo>
                      <a:pt x="422" y="918"/>
                    </a:lnTo>
                    <a:lnTo>
                      <a:pt x="432" y="904"/>
                    </a:lnTo>
                    <a:lnTo>
                      <a:pt x="432" y="904"/>
                    </a:lnTo>
                    <a:lnTo>
                      <a:pt x="440" y="880"/>
                    </a:lnTo>
                    <a:lnTo>
                      <a:pt x="446" y="858"/>
                    </a:lnTo>
                    <a:lnTo>
                      <a:pt x="450" y="848"/>
                    </a:lnTo>
                    <a:lnTo>
                      <a:pt x="454" y="838"/>
                    </a:lnTo>
                    <a:lnTo>
                      <a:pt x="460" y="828"/>
                    </a:lnTo>
                    <a:lnTo>
                      <a:pt x="468" y="820"/>
                    </a:lnTo>
                    <a:lnTo>
                      <a:pt x="468" y="820"/>
                    </a:lnTo>
                    <a:lnTo>
                      <a:pt x="476" y="822"/>
                    </a:lnTo>
                    <a:lnTo>
                      <a:pt x="482" y="826"/>
                    </a:lnTo>
                    <a:lnTo>
                      <a:pt x="488" y="832"/>
                    </a:lnTo>
                    <a:lnTo>
                      <a:pt x="494" y="840"/>
                    </a:lnTo>
                    <a:lnTo>
                      <a:pt x="500" y="856"/>
                    </a:lnTo>
                    <a:lnTo>
                      <a:pt x="508" y="872"/>
                    </a:lnTo>
                    <a:lnTo>
                      <a:pt x="508" y="872"/>
                    </a:lnTo>
                    <a:lnTo>
                      <a:pt x="516" y="894"/>
                    </a:lnTo>
                    <a:lnTo>
                      <a:pt x="524" y="918"/>
                    </a:lnTo>
                    <a:lnTo>
                      <a:pt x="530" y="944"/>
                    </a:lnTo>
                    <a:lnTo>
                      <a:pt x="534" y="974"/>
                    </a:lnTo>
                    <a:lnTo>
                      <a:pt x="534" y="974"/>
                    </a:lnTo>
                    <a:lnTo>
                      <a:pt x="540" y="1002"/>
                    </a:lnTo>
                    <a:lnTo>
                      <a:pt x="550" y="1026"/>
                    </a:lnTo>
                    <a:lnTo>
                      <a:pt x="562" y="1048"/>
                    </a:lnTo>
                    <a:lnTo>
                      <a:pt x="574" y="1068"/>
                    </a:lnTo>
                    <a:lnTo>
                      <a:pt x="600" y="1110"/>
                    </a:lnTo>
                    <a:lnTo>
                      <a:pt x="612" y="1132"/>
                    </a:lnTo>
                    <a:lnTo>
                      <a:pt x="620" y="1154"/>
                    </a:lnTo>
                    <a:lnTo>
                      <a:pt x="620" y="1154"/>
                    </a:lnTo>
                    <a:lnTo>
                      <a:pt x="616" y="1160"/>
                    </a:lnTo>
                    <a:lnTo>
                      <a:pt x="616" y="1166"/>
                    </a:lnTo>
                    <a:lnTo>
                      <a:pt x="616" y="1166"/>
                    </a:lnTo>
                    <a:lnTo>
                      <a:pt x="610" y="1168"/>
                    </a:lnTo>
                    <a:lnTo>
                      <a:pt x="606" y="1172"/>
                    </a:lnTo>
                    <a:lnTo>
                      <a:pt x="602" y="1176"/>
                    </a:lnTo>
                    <a:lnTo>
                      <a:pt x="600" y="1180"/>
                    </a:lnTo>
                    <a:lnTo>
                      <a:pt x="598" y="1194"/>
                    </a:lnTo>
                    <a:lnTo>
                      <a:pt x="598" y="1208"/>
                    </a:lnTo>
                    <a:lnTo>
                      <a:pt x="598" y="1208"/>
                    </a:lnTo>
                    <a:lnTo>
                      <a:pt x="608" y="1218"/>
                    </a:lnTo>
                    <a:lnTo>
                      <a:pt x="618" y="1228"/>
                    </a:lnTo>
                    <a:lnTo>
                      <a:pt x="622" y="1234"/>
                    </a:lnTo>
                    <a:lnTo>
                      <a:pt x="624" y="1242"/>
                    </a:lnTo>
                    <a:lnTo>
                      <a:pt x="626" y="1250"/>
                    </a:lnTo>
                    <a:lnTo>
                      <a:pt x="626" y="1260"/>
                    </a:lnTo>
                    <a:lnTo>
                      <a:pt x="626" y="1260"/>
                    </a:lnTo>
                    <a:lnTo>
                      <a:pt x="628" y="1260"/>
                    </a:lnTo>
                    <a:lnTo>
                      <a:pt x="630" y="1256"/>
                    </a:lnTo>
                    <a:lnTo>
                      <a:pt x="628" y="1242"/>
                    </a:lnTo>
                    <a:lnTo>
                      <a:pt x="628" y="1230"/>
                    </a:lnTo>
                    <a:lnTo>
                      <a:pt x="630" y="1224"/>
                    </a:lnTo>
                    <a:lnTo>
                      <a:pt x="634" y="1220"/>
                    </a:lnTo>
                    <a:lnTo>
                      <a:pt x="634" y="1220"/>
                    </a:lnTo>
                    <a:lnTo>
                      <a:pt x="652" y="1228"/>
                    </a:lnTo>
                    <a:lnTo>
                      <a:pt x="668" y="1236"/>
                    </a:lnTo>
                    <a:lnTo>
                      <a:pt x="696" y="1258"/>
                    </a:lnTo>
                    <a:lnTo>
                      <a:pt x="696" y="1258"/>
                    </a:lnTo>
                    <a:lnTo>
                      <a:pt x="726" y="1258"/>
                    </a:lnTo>
                    <a:lnTo>
                      <a:pt x="752" y="1256"/>
                    </a:lnTo>
                    <a:lnTo>
                      <a:pt x="778" y="1250"/>
                    </a:lnTo>
                    <a:lnTo>
                      <a:pt x="788" y="1246"/>
                    </a:lnTo>
                    <a:lnTo>
                      <a:pt x="798" y="1242"/>
                    </a:lnTo>
                    <a:lnTo>
                      <a:pt x="798" y="1242"/>
                    </a:lnTo>
                    <a:lnTo>
                      <a:pt x="796" y="1238"/>
                    </a:lnTo>
                    <a:lnTo>
                      <a:pt x="790" y="1234"/>
                    </a:lnTo>
                    <a:lnTo>
                      <a:pt x="784" y="1234"/>
                    </a:lnTo>
                    <a:lnTo>
                      <a:pt x="776" y="1232"/>
                    </a:lnTo>
                    <a:lnTo>
                      <a:pt x="760" y="1234"/>
                    </a:lnTo>
                    <a:lnTo>
                      <a:pt x="744" y="1234"/>
                    </a:lnTo>
                    <a:lnTo>
                      <a:pt x="744" y="1234"/>
                    </a:lnTo>
                    <a:lnTo>
                      <a:pt x="740" y="1228"/>
                    </a:lnTo>
                    <a:lnTo>
                      <a:pt x="734" y="1224"/>
                    </a:lnTo>
                    <a:lnTo>
                      <a:pt x="728" y="1222"/>
                    </a:lnTo>
                    <a:lnTo>
                      <a:pt x="722" y="1218"/>
                    </a:lnTo>
                    <a:lnTo>
                      <a:pt x="722" y="1218"/>
                    </a:lnTo>
                    <a:lnTo>
                      <a:pt x="714" y="1208"/>
                    </a:lnTo>
                    <a:lnTo>
                      <a:pt x="704" y="1196"/>
                    </a:lnTo>
                    <a:lnTo>
                      <a:pt x="688" y="1168"/>
                    </a:lnTo>
                    <a:lnTo>
                      <a:pt x="672" y="1138"/>
                    </a:lnTo>
                    <a:lnTo>
                      <a:pt x="660" y="1106"/>
                    </a:lnTo>
                    <a:lnTo>
                      <a:pt x="634" y="1034"/>
                    </a:lnTo>
                    <a:lnTo>
                      <a:pt x="610" y="960"/>
                    </a:lnTo>
                    <a:lnTo>
                      <a:pt x="610" y="960"/>
                    </a:lnTo>
                    <a:lnTo>
                      <a:pt x="606" y="944"/>
                    </a:lnTo>
                    <a:lnTo>
                      <a:pt x="604" y="928"/>
                    </a:lnTo>
                    <a:lnTo>
                      <a:pt x="604" y="892"/>
                    </a:lnTo>
                    <a:lnTo>
                      <a:pt x="602" y="874"/>
                    </a:lnTo>
                    <a:lnTo>
                      <a:pt x="600" y="858"/>
                    </a:lnTo>
                    <a:lnTo>
                      <a:pt x="596" y="842"/>
                    </a:lnTo>
                    <a:lnTo>
                      <a:pt x="588" y="828"/>
                    </a:lnTo>
                    <a:lnTo>
                      <a:pt x="588" y="828"/>
                    </a:lnTo>
                    <a:lnTo>
                      <a:pt x="590" y="824"/>
                    </a:lnTo>
                    <a:lnTo>
                      <a:pt x="592" y="824"/>
                    </a:lnTo>
                    <a:lnTo>
                      <a:pt x="596" y="822"/>
                    </a:lnTo>
                    <a:lnTo>
                      <a:pt x="598" y="820"/>
                    </a:lnTo>
                    <a:lnTo>
                      <a:pt x="598" y="820"/>
                    </a:lnTo>
                    <a:lnTo>
                      <a:pt x="594" y="790"/>
                    </a:lnTo>
                    <a:lnTo>
                      <a:pt x="588" y="762"/>
                    </a:lnTo>
                    <a:lnTo>
                      <a:pt x="580" y="736"/>
                    </a:lnTo>
                    <a:lnTo>
                      <a:pt x="572" y="710"/>
                    </a:lnTo>
                    <a:lnTo>
                      <a:pt x="562" y="686"/>
                    </a:lnTo>
                    <a:lnTo>
                      <a:pt x="556" y="660"/>
                    </a:lnTo>
                    <a:lnTo>
                      <a:pt x="550" y="632"/>
                    </a:lnTo>
                    <a:lnTo>
                      <a:pt x="550" y="604"/>
                    </a:lnTo>
                    <a:lnTo>
                      <a:pt x="550" y="604"/>
                    </a:lnTo>
                    <a:lnTo>
                      <a:pt x="550" y="600"/>
                    </a:lnTo>
                    <a:lnTo>
                      <a:pt x="552" y="596"/>
                    </a:lnTo>
                    <a:lnTo>
                      <a:pt x="562" y="586"/>
                    </a:lnTo>
                    <a:lnTo>
                      <a:pt x="562" y="586"/>
                    </a:lnTo>
                    <a:lnTo>
                      <a:pt x="566" y="564"/>
                    </a:lnTo>
                    <a:lnTo>
                      <a:pt x="570" y="540"/>
                    </a:lnTo>
                    <a:lnTo>
                      <a:pt x="570" y="540"/>
                    </a:lnTo>
                    <a:lnTo>
                      <a:pt x="586" y="548"/>
                    </a:lnTo>
                    <a:lnTo>
                      <a:pt x="600" y="556"/>
                    </a:lnTo>
                    <a:lnTo>
                      <a:pt x="612" y="564"/>
                    </a:lnTo>
                    <a:lnTo>
                      <a:pt x="620" y="568"/>
                    </a:lnTo>
                    <a:lnTo>
                      <a:pt x="628" y="570"/>
                    </a:lnTo>
                    <a:lnTo>
                      <a:pt x="628" y="570"/>
                    </a:lnTo>
                    <a:lnTo>
                      <a:pt x="630" y="564"/>
                    </a:lnTo>
                    <a:lnTo>
                      <a:pt x="630" y="564"/>
                    </a:lnTo>
                    <a:lnTo>
                      <a:pt x="630" y="562"/>
                    </a:lnTo>
                    <a:lnTo>
                      <a:pt x="632" y="560"/>
                    </a:lnTo>
                    <a:lnTo>
                      <a:pt x="636" y="554"/>
                    </a:lnTo>
                    <a:lnTo>
                      <a:pt x="636" y="554"/>
                    </a:lnTo>
                    <a:lnTo>
                      <a:pt x="650" y="562"/>
                    </a:lnTo>
                    <a:lnTo>
                      <a:pt x="658" y="566"/>
                    </a:lnTo>
                    <a:lnTo>
                      <a:pt x="666" y="566"/>
                    </a:lnTo>
                    <a:lnTo>
                      <a:pt x="682" y="578"/>
                    </a:lnTo>
                    <a:lnTo>
                      <a:pt x="682" y="578"/>
                    </a:lnTo>
                    <a:lnTo>
                      <a:pt x="686" y="588"/>
                    </a:lnTo>
                    <a:lnTo>
                      <a:pt x="688" y="594"/>
                    </a:lnTo>
                    <a:lnTo>
                      <a:pt x="690" y="594"/>
                    </a:lnTo>
                    <a:lnTo>
                      <a:pt x="690" y="594"/>
                    </a:lnTo>
                    <a:lnTo>
                      <a:pt x="702" y="576"/>
                    </a:lnTo>
                    <a:lnTo>
                      <a:pt x="700" y="540"/>
                    </a:lnTo>
                    <a:lnTo>
                      <a:pt x="678" y="520"/>
                    </a:lnTo>
                    <a:lnTo>
                      <a:pt x="678" y="520"/>
                    </a:lnTo>
                    <a:lnTo>
                      <a:pt x="652" y="512"/>
                    </a:lnTo>
                    <a:lnTo>
                      <a:pt x="652" y="512"/>
                    </a:lnTo>
                    <a:lnTo>
                      <a:pt x="652" y="508"/>
                    </a:lnTo>
                    <a:lnTo>
                      <a:pt x="650" y="506"/>
                    </a:lnTo>
                    <a:lnTo>
                      <a:pt x="650" y="506"/>
                    </a:lnTo>
                    <a:lnTo>
                      <a:pt x="632" y="498"/>
                    </a:lnTo>
                    <a:lnTo>
                      <a:pt x="614" y="490"/>
                    </a:lnTo>
                    <a:lnTo>
                      <a:pt x="580" y="476"/>
                    </a:lnTo>
                    <a:lnTo>
                      <a:pt x="580" y="476"/>
                    </a:lnTo>
                    <a:lnTo>
                      <a:pt x="580" y="424"/>
                    </a:lnTo>
                    <a:lnTo>
                      <a:pt x="578" y="400"/>
                    </a:lnTo>
                    <a:lnTo>
                      <a:pt x="574" y="380"/>
                    </a:lnTo>
                    <a:lnTo>
                      <a:pt x="568" y="360"/>
                    </a:lnTo>
                    <a:lnTo>
                      <a:pt x="558" y="340"/>
                    </a:lnTo>
                    <a:lnTo>
                      <a:pt x="544" y="320"/>
                    </a:lnTo>
                    <a:lnTo>
                      <a:pt x="526" y="298"/>
                    </a:lnTo>
                    <a:lnTo>
                      <a:pt x="526" y="298"/>
                    </a:lnTo>
                    <a:lnTo>
                      <a:pt x="502" y="250"/>
                    </a:lnTo>
                    <a:lnTo>
                      <a:pt x="488" y="224"/>
                    </a:lnTo>
                    <a:lnTo>
                      <a:pt x="476" y="204"/>
                    </a:lnTo>
                    <a:lnTo>
                      <a:pt x="476" y="204"/>
                    </a:lnTo>
                    <a:lnTo>
                      <a:pt x="478" y="188"/>
                    </a:lnTo>
                    <a:lnTo>
                      <a:pt x="478" y="188"/>
                    </a:lnTo>
                    <a:lnTo>
                      <a:pt x="478" y="184"/>
                    </a:lnTo>
                    <a:lnTo>
                      <a:pt x="478" y="184"/>
                    </a:lnTo>
                    <a:lnTo>
                      <a:pt x="488" y="188"/>
                    </a:lnTo>
                    <a:lnTo>
                      <a:pt x="488" y="188"/>
                    </a:lnTo>
                    <a:lnTo>
                      <a:pt x="502" y="190"/>
                    </a:lnTo>
                    <a:lnTo>
                      <a:pt x="504" y="190"/>
                    </a:lnTo>
                    <a:lnTo>
                      <a:pt x="506" y="188"/>
                    </a:lnTo>
                    <a:lnTo>
                      <a:pt x="506" y="188"/>
                    </a:lnTo>
                    <a:lnTo>
                      <a:pt x="508" y="186"/>
                    </a:lnTo>
                    <a:lnTo>
                      <a:pt x="508" y="180"/>
                    </a:lnTo>
                    <a:lnTo>
                      <a:pt x="508" y="180"/>
                    </a:lnTo>
                    <a:lnTo>
                      <a:pt x="510" y="176"/>
                    </a:lnTo>
                    <a:lnTo>
                      <a:pt x="514" y="172"/>
                    </a:lnTo>
                    <a:lnTo>
                      <a:pt x="514" y="172"/>
                    </a:lnTo>
                    <a:lnTo>
                      <a:pt x="518" y="170"/>
                    </a:lnTo>
                    <a:lnTo>
                      <a:pt x="518" y="166"/>
                    </a:lnTo>
                    <a:lnTo>
                      <a:pt x="518" y="166"/>
                    </a:lnTo>
                    <a:lnTo>
                      <a:pt x="518" y="162"/>
                    </a:lnTo>
                    <a:lnTo>
                      <a:pt x="520" y="160"/>
                    </a:lnTo>
                    <a:lnTo>
                      <a:pt x="520" y="160"/>
                    </a:lnTo>
                    <a:lnTo>
                      <a:pt x="522" y="160"/>
                    </a:lnTo>
                    <a:lnTo>
                      <a:pt x="522" y="158"/>
                    </a:lnTo>
                    <a:lnTo>
                      <a:pt x="522" y="152"/>
                    </a:lnTo>
                    <a:lnTo>
                      <a:pt x="522" y="152"/>
                    </a:lnTo>
                    <a:lnTo>
                      <a:pt x="522" y="150"/>
                    </a:lnTo>
                    <a:lnTo>
                      <a:pt x="526" y="146"/>
                    </a:lnTo>
                    <a:lnTo>
                      <a:pt x="534" y="142"/>
                    </a:lnTo>
                    <a:lnTo>
                      <a:pt x="534" y="142"/>
                    </a:lnTo>
                    <a:lnTo>
                      <a:pt x="536" y="140"/>
                    </a:lnTo>
                    <a:lnTo>
                      <a:pt x="536" y="138"/>
                    </a:lnTo>
                    <a:lnTo>
                      <a:pt x="534" y="130"/>
                    </a:lnTo>
                    <a:lnTo>
                      <a:pt x="526" y="116"/>
                    </a:lnTo>
                    <a:lnTo>
                      <a:pt x="526" y="116"/>
                    </a:lnTo>
                    <a:lnTo>
                      <a:pt x="526" y="112"/>
                    </a:lnTo>
                    <a:lnTo>
                      <a:pt x="526" y="106"/>
                    </a:lnTo>
                    <a:lnTo>
                      <a:pt x="528" y="92"/>
                    </a:lnTo>
                    <a:lnTo>
                      <a:pt x="528" y="92"/>
                    </a:lnTo>
                    <a:lnTo>
                      <a:pt x="528" y="80"/>
                    </a:lnTo>
                    <a:lnTo>
                      <a:pt x="524" y="66"/>
                    </a:lnTo>
                    <a:lnTo>
                      <a:pt x="518" y="52"/>
                    </a:lnTo>
                    <a:lnTo>
                      <a:pt x="514" y="44"/>
                    </a:lnTo>
                    <a:lnTo>
                      <a:pt x="514" y="44"/>
                    </a:lnTo>
                    <a:lnTo>
                      <a:pt x="510" y="36"/>
                    </a:lnTo>
                    <a:lnTo>
                      <a:pt x="510" y="36"/>
                    </a:lnTo>
                    <a:lnTo>
                      <a:pt x="508" y="34"/>
                    </a:lnTo>
                    <a:lnTo>
                      <a:pt x="504" y="30"/>
                    </a:lnTo>
                    <a:lnTo>
                      <a:pt x="504" y="30"/>
                    </a:lnTo>
                    <a:lnTo>
                      <a:pt x="504" y="28"/>
                    </a:lnTo>
                    <a:lnTo>
                      <a:pt x="500" y="26"/>
                    </a:lnTo>
                    <a:lnTo>
                      <a:pt x="500" y="26"/>
                    </a:lnTo>
                    <a:lnTo>
                      <a:pt x="498" y="24"/>
                    </a:lnTo>
                    <a:lnTo>
                      <a:pt x="498" y="24"/>
                    </a:lnTo>
                    <a:lnTo>
                      <a:pt x="486" y="16"/>
                    </a:lnTo>
                    <a:lnTo>
                      <a:pt x="474" y="8"/>
                    </a:lnTo>
                    <a:lnTo>
                      <a:pt x="474" y="8"/>
                    </a:lnTo>
                    <a:lnTo>
                      <a:pt x="458" y="2"/>
                    </a:lnTo>
                    <a:lnTo>
                      <a:pt x="458" y="2"/>
                    </a:lnTo>
                    <a:lnTo>
                      <a:pt x="448" y="0"/>
                    </a:lnTo>
                    <a:lnTo>
                      <a:pt x="436" y="0"/>
                    </a:lnTo>
                    <a:lnTo>
                      <a:pt x="436" y="0"/>
                    </a:lnTo>
                    <a:lnTo>
                      <a:pt x="432" y="0"/>
                    </a:lnTo>
                    <a:lnTo>
                      <a:pt x="432" y="0"/>
                    </a:lnTo>
                    <a:lnTo>
                      <a:pt x="416" y="4"/>
                    </a:lnTo>
                    <a:lnTo>
                      <a:pt x="410" y="8"/>
                    </a:lnTo>
                    <a:lnTo>
                      <a:pt x="410" y="8"/>
                    </a:lnTo>
                    <a:lnTo>
                      <a:pt x="404" y="10"/>
                    </a:lnTo>
                    <a:lnTo>
                      <a:pt x="400" y="14"/>
                    </a:lnTo>
                    <a:lnTo>
                      <a:pt x="396" y="16"/>
                    </a:lnTo>
                    <a:lnTo>
                      <a:pt x="392" y="18"/>
                    </a:lnTo>
                    <a:lnTo>
                      <a:pt x="392" y="18"/>
                    </a:lnTo>
                    <a:lnTo>
                      <a:pt x="390" y="20"/>
                    </a:lnTo>
                    <a:lnTo>
                      <a:pt x="388" y="26"/>
                    </a:lnTo>
                    <a:lnTo>
                      <a:pt x="388" y="26"/>
                    </a:lnTo>
                    <a:lnTo>
                      <a:pt x="382" y="28"/>
                    </a:lnTo>
                    <a:lnTo>
                      <a:pt x="380" y="34"/>
                    </a:lnTo>
                    <a:lnTo>
                      <a:pt x="380" y="34"/>
                    </a:lnTo>
                    <a:lnTo>
                      <a:pt x="374" y="36"/>
                    </a:lnTo>
                    <a:lnTo>
                      <a:pt x="360" y="46"/>
                    </a:lnTo>
                    <a:lnTo>
                      <a:pt x="354" y="52"/>
                    </a:lnTo>
                    <a:lnTo>
                      <a:pt x="348" y="60"/>
                    </a:lnTo>
                    <a:lnTo>
                      <a:pt x="344" y="70"/>
                    </a:lnTo>
                    <a:lnTo>
                      <a:pt x="346" y="80"/>
                    </a:lnTo>
                    <a:lnTo>
                      <a:pt x="346" y="80"/>
                    </a:lnTo>
                    <a:lnTo>
                      <a:pt x="346" y="82"/>
                    </a:lnTo>
                    <a:lnTo>
                      <a:pt x="346" y="82"/>
                    </a:lnTo>
                    <a:lnTo>
                      <a:pt x="346" y="82"/>
                    </a:lnTo>
                    <a:lnTo>
                      <a:pt x="348" y="92"/>
                    </a:lnTo>
                    <a:lnTo>
                      <a:pt x="348" y="100"/>
                    </a:lnTo>
                    <a:lnTo>
                      <a:pt x="346" y="106"/>
                    </a:lnTo>
                    <a:lnTo>
                      <a:pt x="346" y="106"/>
                    </a:lnTo>
                    <a:lnTo>
                      <a:pt x="330" y="120"/>
                    </a:lnTo>
                    <a:lnTo>
                      <a:pt x="318" y="134"/>
                    </a:lnTo>
                    <a:lnTo>
                      <a:pt x="314" y="140"/>
                    </a:lnTo>
                    <a:lnTo>
                      <a:pt x="312" y="144"/>
                    </a:lnTo>
                    <a:lnTo>
                      <a:pt x="312" y="144"/>
                    </a:lnTo>
                    <a:lnTo>
                      <a:pt x="324" y="130"/>
                    </a:lnTo>
                    <a:lnTo>
                      <a:pt x="334" y="120"/>
                    </a:lnTo>
                    <a:lnTo>
                      <a:pt x="340" y="118"/>
                    </a:lnTo>
                    <a:lnTo>
                      <a:pt x="344" y="116"/>
                    </a:lnTo>
                    <a:lnTo>
                      <a:pt x="344" y="116"/>
                    </a:lnTo>
                    <a:lnTo>
                      <a:pt x="336" y="130"/>
                    </a:lnTo>
                    <a:lnTo>
                      <a:pt x="332" y="140"/>
                    </a:lnTo>
                    <a:lnTo>
                      <a:pt x="332" y="144"/>
                    </a:lnTo>
                    <a:lnTo>
                      <a:pt x="332" y="148"/>
                    </a:lnTo>
                    <a:lnTo>
                      <a:pt x="332" y="148"/>
                    </a:lnTo>
                    <a:lnTo>
                      <a:pt x="328" y="164"/>
                    </a:lnTo>
                    <a:lnTo>
                      <a:pt x="324" y="178"/>
                    </a:lnTo>
                    <a:lnTo>
                      <a:pt x="326" y="184"/>
                    </a:lnTo>
                    <a:lnTo>
                      <a:pt x="326" y="188"/>
                    </a:lnTo>
                    <a:lnTo>
                      <a:pt x="326" y="188"/>
                    </a:lnTo>
                    <a:lnTo>
                      <a:pt x="326" y="192"/>
                    </a:lnTo>
                    <a:lnTo>
                      <a:pt x="320" y="198"/>
                    </a:lnTo>
                    <a:lnTo>
                      <a:pt x="312" y="204"/>
                    </a:lnTo>
                    <a:lnTo>
                      <a:pt x="306" y="208"/>
                    </a:lnTo>
                    <a:lnTo>
                      <a:pt x="300" y="210"/>
                    </a:lnTo>
                    <a:lnTo>
                      <a:pt x="300" y="210"/>
                    </a:lnTo>
                    <a:lnTo>
                      <a:pt x="324" y="206"/>
                    </a:lnTo>
                    <a:lnTo>
                      <a:pt x="324" y="206"/>
                    </a:lnTo>
                    <a:lnTo>
                      <a:pt x="322" y="212"/>
                    </a:lnTo>
                    <a:lnTo>
                      <a:pt x="322" y="218"/>
                    </a:lnTo>
                    <a:lnTo>
                      <a:pt x="324" y="222"/>
                    </a:lnTo>
                    <a:lnTo>
                      <a:pt x="324" y="222"/>
                    </a:lnTo>
                    <a:lnTo>
                      <a:pt x="324" y="224"/>
                    </a:lnTo>
                    <a:lnTo>
                      <a:pt x="324" y="224"/>
                    </a:lnTo>
                    <a:lnTo>
                      <a:pt x="326" y="234"/>
                    </a:lnTo>
                    <a:lnTo>
                      <a:pt x="330" y="256"/>
                    </a:lnTo>
                    <a:lnTo>
                      <a:pt x="330" y="266"/>
                    </a:lnTo>
                    <a:lnTo>
                      <a:pt x="328" y="276"/>
                    </a:lnTo>
                    <a:lnTo>
                      <a:pt x="324" y="280"/>
                    </a:lnTo>
                    <a:lnTo>
                      <a:pt x="322" y="284"/>
                    </a:lnTo>
                    <a:lnTo>
                      <a:pt x="318" y="286"/>
                    </a:lnTo>
                    <a:lnTo>
                      <a:pt x="312" y="288"/>
                    </a:lnTo>
                    <a:lnTo>
                      <a:pt x="312" y="288"/>
                    </a:lnTo>
                    <a:lnTo>
                      <a:pt x="322" y="302"/>
                    </a:lnTo>
                    <a:lnTo>
                      <a:pt x="338" y="328"/>
                    </a:lnTo>
                    <a:lnTo>
                      <a:pt x="338" y="328"/>
                    </a:lnTo>
                    <a:lnTo>
                      <a:pt x="322" y="364"/>
                    </a:lnTo>
                    <a:lnTo>
                      <a:pt x="312" y="382"/>
                    </a:lnTo>
                    <a:lnTo>
                      <a:pt x="300" y="398"/>
                    </a:lnTo>
                    <a:lnTo>
                      <a:pt x="300" y="398"/>
                    </a:lnTo>
                    <a:lnTo>
                      <a:pt x="296" y="420"/>
                    </a:lnTo>
                    <a:lnTo>
                      <a:pt x="290" y="438"/>
                    </a:lnTo>
                    <a:lnTo>
                      <a:pt x="282" y="456"/>
                    </a:lnTo>
                    <a:lnTo>
                      <a:pt x="274" y="474"/>
                    </a:lnTo>
                    <a:lnTo>
                      <a:pt x="266" y="490"/>
                    </a:lnTo>
                    <a:lnTo>
                      <a:pt x="258" y="508"/>
                    </a:lnTo>
                    <a:lnTo>
                      <a:pt x="250" y="528"/>
                    </a:lnTo>
                    <a:lnTo>
                      <a:pt x="246" y="550"/>
                    </a:lnTo>
                    <a:lnTo>
                      <a:pt x="246" y="550"/>
                    </a:lnTo>
                    <a:lnTo>
                      <a:pt x="230" y="580"/>
                    </a:lnTo>
                    <a:lnTo>
                      <a:pt x="220" y="606"/>
                    </a:lnTo>
                    <a:lnTo>
                      <a:pt x="212" y="626"/>
                    </a:lnTo>
                    <a:lnTo>
                      <a:pt x="206" y="636"/>
                    </a:lnTo>
                    <a:lnTo>
                      <a:pt x="206" y="636"/>
                    </a:lnTo>
                    <a:lnTo>
                      <a:pt x="204" y="640"/>
                    </a:lnTo>
                    <a:lnTo>
                      <a:pt x="202" y="648"/>
                    </a:lnTo>
                    <a:lnTo>
                      <a:pt x="200" y="652"/>
                    </a:lnTo>
                    <a:lnTo>
                      <a:pt x="200" y="652"/>
                    </a:lnTo>
                    <a:lnTo>
                      <a:pt x="188" y="662"/>
                    </a:lnTo>
                    <a:lnTo>
                      <a:pt x="176" y="672"/>
                    </a:lnTo>
                    <a:lnTo>
                      <a:pt x="168" y="684"/>
                    </a:lnTo>
                    <a:lnTo>
                      <a:pt x="160" y="698"/>
                    </a:lnTo>
                    <a:lnTo>
                      <a:pt x="160" y="698"/>
                    </a:lnTo>
                    <a:lnTo>
                      <a:pt x="132" y="696"/>
                    </a:lnTo>
                    <a:lnTo>
                      <a:pt x="108" y="698"/>
                    </a:lnTo>
                    <a:lnTo>
                      <a:pt x="96" y="700"/>
                    </a:lnTo>
                    <a:lnTo>
                      <a:pt x="88" y="704"/>
                    </a:lnTo>
                    <a:lnTo>
                      <a:pt x="80" y="708"/>
                    </a:lnTo>
                    <a:lnTo>
                      <a:pt x="72" y="714"/>
                    </a:lnTo>
                    <a:lnTo>
                      <a:pt x="66" y="720"/>
                    </a:lnTo>
                    <a:lnTo>
                      <a:pt x="60" y="728"/>
                    </a:lnTo>
                    <a:lnTo>
                      <a:pt x="50" y="746"/>
                    </a:lnTo>
                    <a:lnTo>
                      <a:pt x="42" y="768"/>
                    </a:lnTo>
                    <a:lnTo>
                      <a:pt x="36" y="792"/>
                    </a:lnTo>
                    <a:lnTo>
                      <a:pt x="36" y="792"/>
                    </a:lnTo>
                    <a:lnTo>
                      <a:pt x="30" y="812"/>
                    </a:lnTo>
                    <a:lnTo>
                      <a:pt x="24" y="830"/>
                    </a:lnTo>
                    <a:lnTo>
                      <a:pt x="10" y="862"/>
                    </a:lnTo>
                    <a:lnTo>
                      <a:pt x="6" y="878"/>
                    </a:lnTo>
                    <a:lnTo>
                      <a:pt x="2" y="894"/>
                    </a:lnTo>
                    <a:lnTo>
                      <a:pt x="0" y="910"/>
                    </a:lnTo>
                    <a:lnTo>
                      <a:pt x="2" y="926"/>
                    </a:lnTo>
                    <a:lnTo>
                      <a:pt x="2" y="926"/>
                    </a:lnTo>
                    <a:lnTo>
                      <a:pt x="32" y="942"/>
                    </a:lnTo>
                    <a:lnTo>
                      <a:pt x="64" y="956"/>
                    </a:lnTo>
                    <a:lnTo>
                      <a:pt x="96" y="970"/>
                    </a:lnTo>
                    <a:lnTo>
                      <a:pt x="128" y="982"/>
                    </a:lnTo>
                    <a:lnTo>
                      <a:pt x="198" y="1004"/>
                    </a:lnTo>
                    <a:lnTo>
                      <a:pt x="268" y="1024"/>
                    </a:lnTo>
                    <a:lnTo>
                      <a:pt x="268" y="1024"/>
                    </a:lnTo>
                    <a:lnTo>
                      <a:pt x="270" y="1026"/>
                    </a:lnTo>
                    <a:lnTo>
                      <a:pt x="270" y="1028"/>
                    </a:lnTo>
                    <a:lnTo>
                      <a:pt x="268" y="1038"/>
                    </a:lnTo>
                    <a:lnTo>
                      <a:pt x="268" y="1038"/>
                    </a:lnTo>
                    <a:close/>
                    <a:moveTo>
                      <a:pt x="258" y="668"/>
                    </a:moveTo>
                    <a:lnTo>
                      <a:pt x="258" y="668"/>
                    </a:lnTo>
                    <a:lnTo>
                      <a:pt x="258" y="662"/>
                    </a:lnTo>
                    <a:lnTo>
                      <a:pt x="258" y="662"/>
                    </a:lnTo>
                    <a:lnTo>
                      <a:pt x="262" y="660"/>
                    </a:lnTo>
                    <a:lnTo>
                      <a:pt x="264" y="658"/>
                    </a:lnTo>
                    <a:lnTo>
                      <a:pt x="266" y="654"/>
                    </a:lnTo>
                    <a:lnTo>
                      <a:pt x="264" y="650"/>
                    </a:lnTo>
                    <a:lnTo>
                      <a:pt x="264" y="650"/>
                    </a:lnTo>
                    <a:lnTo>
                      <a:pt x="266" y="640"/>
                    </a:lnTo>
                    <a:lnTo>
                      <a:pt x="268" y="638"/>
                    </a:lnTo>
                    <a:lnTo>
                      <a:pt x="268" y="638"/>
                    </a:lnTo>
                    <a:lnTo>
                      <a:pt x="274" y="640"/>
                    </a:lnTo>
                    <a:lnTo>
                      <a:pt x="282" y="640"/>
                    </a:lnTo>
                    <a:lnTo>
                      <a:pt x="282" y="640"/>
                    </a:lnTo>
                    <a:lnTo>
                      <a:pt x="284" y="630"/>
                    </a:lnTo>
                    <a:lnTo>
                      <a:pt x="286" y="622"/>
                    </a:lnTo>
                    <a:lnTo>
                      <a:pt x="294" y="606"/>
                    </a:lnTo>
                    <a:lnTo>
                      <a:pt x="302" y="590"/>
                    </a:lnTo>
                    <a:lnTo>
                      <a:pt x="310" y="574"/>
                    </a:lnTo>
                    <a:lnTo>
                      <a:pt x="310" y="574"/>
                    </a:lnTo>
                    <a:lnTo>
                      <a:pt x="346" y="576"/>
                    </a:lnTo>
                    <a:lnTo>
                      <a:pt x="360" y="578"/>
                    </a:lnTo>
                    <a:lnTo>
                      <a:pt x="364" y="578"/>
                    </a:lnTo>
                    <a:lnTo>
                      <a:pt x="364" y="580"/>
                    </a:lnTo>
                    <a:lnTo>
                      <a:pt x="364" y="580"/>
                    </a:lnTo>
                    <a:lnTo>
                      <a:pt x="364" y="602"/>
                    </a:lnTo>
                    <a:lnTo>
                      <a:pt x="362" y="616"/>
                    </a:lnTo>
                    <a:lnTo>
                      <a:pt x="360" y="626"/>
                    </a:lnTo>
                    <a:lnTo>
                      <a:pt x="356" y="638"/>
                    </a:lnTo>
                    <a:lnTo>
                      <a:pt x="356" y="638"/>
                    </a:lnTo>
                    <a:lnTo>
                      <a:pt x="348" y="654"/>
                    </a:lnTo>
                    <a:lnTo>
                      <a:pt x="344" y="670"/>
                    </a:lnTo>
                    <a:lnTo>
                      <a:pt x="340" y="688"/>
                    </a:lnTo>
                    <a:lnTo>
                      <a:pt x="338" y="708"/>
                    </a:lnTo>
                    <a:lnTo>
                      <a:pt x="336" y="744"/>
                    </a:lnTo>
                    <a:lnTo>
                      <a:pt x="336" y="774"/>
                    </a:lnTo>
                    <a:lnTo>
                      <a:pt x="336" y="774"/>
                    </a:lnTo>
                    <a:lnTo>
                      <a:pt x="336" y="776"/>
                    </a:lnTo>
                    <a:lnTo>
                      <a:pt x="332" y="776"/>
                    </a:lnTo>
                    <a:lnTo>
                      <a:pt x="318" y="768"/>
                    </a:lnTo>
                    <a:lnTo>
                      <a:pt x="302" y="756"/>
                    </a:lnTo>
                    <a:lnTo>
                      <a:pt x="288" y="744"/>
                    </a:lnTo>
                    <a:lnTo>
                      <a:pt x="288" y="744"/>
                    </a:lnTo>
                    <a:lnTo>
                      <a:pt x="282" y="718"/>
                    </a:lnTo>
                    <a:lnTo>
                      <a:pt x="276" y="698"/>
                    </a:lnTo>
                    <a:lnTo>
                      <a:pt x="268" y="684"/>
                    </a:lnTo>
                    <a:lnTo>
                      <a:pt x="258" y="668"/>
                    </a:lnTo>
                    <a:lnTo>
                      <a:pt x="258" y="668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3" name="Freeform 122"/>
              <p:cNvSpPr>
                <a:spLocks/>
              </p:cNvSpPr>
              <p:nvPr/>
            </p:nvSpPr>
            <p:spPr bwMode="auto">
              <a:xfrm>
                <a:off x="3924394" y="3924647"/>
                <a:ext cx="7027" cy="0"/>
              </a:xfrm>
              <a:custGeom>
                <a:avLst/>
                <a:gdLst>
                  <a:gd name="T0" fmla="*/ 6 w 6"/>
                  <a:gd name="T1" fmla="*/ 6 w 6"/>
                  <a:gd name="T2" fmla="*/ 0 w 6"/>
                  <a:gd name="T3" fmla="*/ 0 w 6"/>
                  <a:gd name="T4" fmla="*/ 6 w 6"/>
                  <a:gd name="T5" fmla="*/ 6 w 6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  <a:cxn ang="0">
                    <a:pos x="T5" y="0"/>
                  </a:cxn>
                </a:cxnLst>
                <a:rect l="0" t="0" r="r" b="b"/>
                <a:pathLst>
                  <a:path w="6">
                    <a:moveTo>
                      <a:pt x="6" y="0"/>
                    </a:move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4" name="Freeform 123"/>
              <p:cNvSpPr>
                <a:spLocks/>
              </p:cNvSpPr>
              <p:nvPr/>
            </p:nvSpPr>
            <p:spPr bwMode="auto">
              <a:xfrm>
                <a:off x="3971241" y="4561373"/>
                <a:ext cx="32793" cy="100722"/>
              </a:xfrm>
              <a:custGeom>
                <a:avLst/>
                <a:gdLst>
                  <a:gd name="T0" fmla="*/ 22 w 28"/>
                  <a:gd name="T1" fmla="*/ 16 h 86"/>
                  <a:gd name="T2" fmla="*/ 22 w 28"/>
                  <a:gd name="T3" fmla="*/ 16 h 86"/>
                  <a:gd name="T4" fmla="*/ 20 w 28"/>
                  <a:gd name="T5" fmla="*/ 32 h 86"/>
                  <a:gd name="T6" fmla="*/ 18 w 28"/>
                  <a:gd name="T7" fmla="*/ 42 h 86"/>
                  <a:gd name="T8" fmla="*/ 12 w 28"/>
                  <a:gd name="T9" fmla="*/ 50 h 86"/>
                  <a:gd name="T10" fmla="*/ 6 w 28"/>
                  <a:gd name="T11" fmla="*/ 66 h 86"/>
                  <a:gd name="T12" fmla="*/ 6 w 28"/>
                  <a:gd name="T13" fmla="*/ 66 h 86"/>
                  <a:gd name="T14" fmla="*/ 0 w 28"/>
                  <a:gd name="T15" fmla="*/ 82 h 86"/>
                  <a:gd name="T16" fmla="*/ 0 w 28"/>
                  <a:gd name="T17" fmla="*/ 86 h 86"/>
                  <a:gd name="T18" fmla="*/ 0 w 28"/>
                  <a:gd name="T19" fmla="*/ 86 h 86"/>
                  <a:gd name="T20" fmla="*/ 8 w 28"/>
                  <a:gd name="T21" fmla="*/ 76 h 86"/>
                  <a:gd name="T22" fmla="*/ 8 w 28"/>
                  <a:gd name="T23" fmla="*/ 76 h 86"/>
                  <a:gd name="T24" fmla="*/ 16 w 28"/>
                  <a:gd name="T25" fmla="*/ 58 h 86"/>
                  <a:gd name="T26" fmla="*/ 24 w 28"/>
                  <a:gd name="T27" fmla="*/ 34 h 86"/>
                  <a:gd name="T28" fmla="*/ 28 w 28"/>
                  <a:gd name="T29" fmla="*/ 10 h 86"/>
                  <a:gd name="T30" fmla="*/ 28 w 28"/>
                  <a:gd name="T31" fmla="*/ 4 h 86"/>
                  <a:gd name="T32" fmla="*/ 26 w 28"/>
                  <a:gd name="T33" fmla="*/ 2 h 86"/>
                  <a:gd name="T34" fmla="*/ 24 w 28"/>
                  <a:gd name="T35" fmla="*/ 0 h 86"/>
                  <a:gd name="T36" fmla="*/ 24 w 28"/>
                  <a:gd name="T37" fmla="*/ 0 h 86"/>
                  <a:gd name="T38" fmla="*/ 18 w 28"/>
                  <a:gd name="T39" fmla="*/ 0 h 86"/>
                  <a:gd name="T40" fmla="*/ 16 w 28"/>
                  <a:gd name="T41" fmla="*/ 0 h 86"/>
                  <a:gd name="T42" fmla="*/ 16 w 28"/>
                  <a:gd name="T43" fmla="*/ 2 h 86"/>
                  <a:gd name="T44" fmla="*/ 20 w 28"/>
                  <a:gd name="T45" fmla="*/ 8 h 86"/>
                  <a:gd name="T46" fmla="*/ 22 w 28"/>
                  <a:gd name="T47" fmla="*/ 16 h 86"/>
                  <a:gd name="T48" fmla="*/ 22 w 28"/>
                  <a:gd name="T49" fmla="*/ 16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8" h="86">
                    <a:moveTo>
                      <a:pt x="22" y="16"/>
                    </a:moveTo>
                    <a:lnTo>
                      <a:pt x="22" y="16"/>
                    </a:lnTo>
                    <a:lnTo>
                      <a:pt x="20" y="32"/>
                    </a:lnTo>
                    <a:lnTo>
                      <a:pt x="18" y="42"/>
                    </a:lnTo>
                    <a:lnTo>
                      <a:pt x="12" y="50"/>
                    </a:lnTo>
                    <a:lnTo>
                      <a:pt x="6" y="66"/>
                    </a:lnTo>
                    <a:lnTo>
                      <a:pt x="6" y="66"/>
                    </a:lnTo>
                    <a:lnTo>
                      <a:pt x="0" y="82"/>
                    </a:lnTo>
                    <a:lnTo>
                      <a:pt x="0" y="86"/>
                    </a:lnTo>
                    <a:lnTo>
                      <a:pt x="0" y="86"/>
                    </a:lnTo>
                    <a:lnTo>
                      <a:pt x="8" y="76"/>
                    </a:lnTo>
                    <a:lnTo>
                      <a:pt x="8" y="76"/>
                    </a:lnTo>
                    <a:lnTo>
                      <a:pt x="16" y="58"/>
                    </a:lnTo>
                    <a:lnTo>
                      <a:pt x="24" y="34"/>
                    </a:lnTo>
                    <a:lnTo>
                      <a:pt x="28" y="10"/>
                    </a:lnTo>
                    <a:lnTo>
                      <a:pt x="28" y="4"/>
                    </a:lnTo>
                    <a:lnTo>
                      <a:pt x="26" y="2"/>
                    </a:lnTo>
                    <a:lnTo>
                      <a:pt x="24" y="0"/>
                    </a:lnTo>
                    <a:lnTo>
                      <a:pt x="24" y="0"/>
                    </a:lnTo>
                    <a:lnTo>
                      <a:pt x="18" y="0"/>
                    </a:lnTo>
                    <a:lnTo>
                      <a:pt x="16" y="0"/>
                    </a:lnTo>
                    <a:lnTo>
                      <a:pt x="16" y="2"/>
                    </a:lnTo>
                    <a:lnTo>
                      <a:pt x="20" y="8"/>
                    </a:lnTo>
                    <a:lnTo>
                      <a:pt x="22" y="16"/>
                    </a:lnTo>
                    <a:lnTo>
                      <a:pt x="22" y="16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5" name="Freeform 124"/>
              <p:cNvSpPr>
                <a:spLocks/>
              </p:cNvSpPr>
              <p:nvPr/>
            </p:nvSpPr>
            <p:spPr bwMode="auto">
              <a:xfrm>
                <a:off x="3800248" y="4373984"/>
                <a:ext cx="84325" cy="77298"/>
              </a:xfrm>
              <a:custGeom>
                <a:avLst/>
                <a:gdLst>
                  <a:gd name="T0" fmla="*/ 4 w 72"/>
                  <a:gd name="T1" fmla="*/ 44 h 66"/>
                  <a:gd name="T2" fmla="*/ 4 w 72"/>
                  <a:gd name="T3" fmla="*/ 44 h 66"/>
                  <a:gd name="T4" fmla="*/ 12 w 72"/>
                  <a:gd name="T5" fmla="*/ 48 h 66"/>
                  <a:gd name="T6" fmla="*/ 24 w 72"/>
                  <a:gd name="T7" fmla="*/ 56 h 66"/>
                  <a:gd name="T8" fmla="*/ 40 w 72"/>
                  <a:gd name="T9" fmla="*/ 62 h 66"/>
                  <a:gd name="T10" fmla="*/ 60 w 72"/>
                  <a:gd name="T11" fmla="*/ 66 h 66"/>
                  <a:gd name="T12" fmla="*/ 60 w 72"/>
                  <a:gd name="T13" fmla="*/ 66 h 66"/>
                  <a:gd name="T14" fmla="*/ 66 w 72"/>
                  <a:gd name="T15" fmla="*/ 62 h 66"/>
                  <a:gd name="T16" fmla="*/ 70 w 72"/>
                  <a:gd name="T17" fmla="*/ 52 h 66"/>
                  <a:gd name="T18" fmla="*/ 72 w 72"/>
                  <a:gd name="T19" fmla="*/ 46 h 66"/>
                  <a:gd name="T20" fmla="*/ 72 w 72"/>
                  <a:gd name="T21" fmla="*/ 38 h 66"/>
                  <a:gd name="T22" fmla="*/ 70 w 72"/>
                  <a:gd name="T23" fmla="*/ 32 h 66"/>
                  <a:gd name="T24" fmla="*/ 64 w 72"/>
                  <a:gd name="T25" fmla="*/ 24 h 66"/>
                  <a:gd name="T26" fmla="*/ 64 w 72"/>
                  <a:gd name="T27" fmla="*/ 24 h 66"/>
                  <a:gd name="T28" fmla="*/ 60 w 72"/>
                  <a:gd name="T29" fmla="*/ 22 h 66"/>
                  <a:gd name="T30" fmla="*/ 52 w 72"/>
                  <a:gd name="T31" fmla="*/ 24 h 66"/>
                  <a:gd name="T32" fmla="*/ 44 w 72"/>
                  <a:gd name="T33" fmla="*/ 22 h 66"/>
                  <a:gd name="T34" fmla="*/ 38 w 72"/>
                  <a:gd name="T35" fmla="*/ 20 h 66"/>
                  <a:gd name="T36" fmla="*/ 32 w 72"/>
                  <a:gd name="T37" fmla="*/ 18 h 66"/>
                  <a:gd name="T38" fmla="*/ 32 w 72"/>
                  <a:gd name="T39" fmla="*/ 18 h 66"/>
                  <a:gd name="T40" fmla="*/ 22 w 72"/>
                  <a:gd name="T41" fmla="*/ 10 h 66"/>
                  <a:gd name="T42" fmla="*/ 16 w 72"/>
                  <a:gd name="T43" fmla="*/ 4 h 66"/>
                  <a:gd name="T44" fmla="*/ 12 w 72"/>
                  <a:gd name="T45" fmla="*/ 0 h 66"/>
                  <a:gd name="T46" fmla="*/ 10 w 72"/>
                  <a:gd name="T47" fmla="*/ 0 h 66"/>
                  <a:gd name="T48" fmla="*/ 8 w 72"/>
                  <a:gd name="T49" fmla="*/ 2 h 66"/>
                  <a:gd name="T50" fmla="*/ 8 w 72"/>
                  <a:gd name="T51" fmla="*/ 2 h 66"/>
                  <a:gd name="T52" fmla="*/ 4 w 72"/>
                  <a:gd name="T53" fmla="*/ 14 h 66"/>
                  <a:gd name="T54" fmla="*/ 0 w 72"/>
                  <a:gd name="T55" fmla="*/ 26 h 66"/>
                  <a:gd name="T56" fmla="*/ 0 w 72"/>
                  <a:gd name="T57" fmla="*/ 36 h 66"/>
                  <a:gd name="T58" fmla="*/ 2 w 72"/>
                  <a:gd name="T59" fmla="*/ 40 h 66"/>
                  <a:gd name="T60" fmla="*/ 4 w 72"/>
                  <a:gd name="T61" fmla="*/ 44 h 66"/>
                  <a:gd name="T62" fmla="*/ 4 w 72"/>
                  <a:gd name="T63" fmla="*/ 44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72" h="66">
                    <a:moveTo>
                      <a:pt x="4" y="44"/>
                    </a:moveTo>
                    <a:lnTo>
                      <a:pt x="4" y="44"/>
                    </a:lnTo>
                    <a:lnTo>
                      <a:pt x="12" y="48"/>
                    </a:lnTo>
                    <a:lnTo>
                      <a:pt x="24" y="56"/>
                    </a:lnTo>
                    <a:lnTo>
                      <a:pt x="40" y="62"/>
                    </a:lnTo>
                    <a:lnTo>
                      <a:pt x="60" y="66"/>
                    </a:lnTo>
                    <a:lnTo>
                      <a:pt x="60" y="66"/>
                    </a:lnTo>
                    <a:lnTo>
                      <a:pt x="66" y="62"/>
                    </a:lnTo>
                    <a:lnTo>
                      <a:pt x="70" y="52"/>
                    </a:lnTo>
                    <a:lnTo>
                      <a:pt x="72" y="46"/>
                    </a:lnTo>
                    <a:lnTo>
                      <a:pt x="72" y="38"/>
                    </a:lnTo>
                    <a:lnTo>
                      <a:pt x="70" y="32"/>
                    </a:lnTo>
                    <a:lnTo>
                      <a:pt x="64" y="24"/>
                    </a:lnTo>
                    <a:lnTo>
                      <a:pt x="64" y="24"/>
                    </a:lnTo>
                    <a:lnTo>
                      <a:pt x="60" y="22"/>
                    </a:lnTo>
                    <a:lnTo>
                      <a:pt x="52" y="24"/>
                    </a:lnTo>
                    <a:lnTo>
                      <a:pt x="44" y="22"/>
                    </a:lnTo>
                    <a:lnTo>
                      <a:pt x="38" y="20"/>
                    </a:lnTo>
                    <a:lnTo>
                      <a:pt x="32" y="18"/>
                    </a:lnTo>
                    <a:lnTo>
                      <a:pt x="32" y="18"/>
                    </a:lnTo>
                    <a:lnTo>
                      <a:pt x="22" y="10"/>
                    </a:lnTo>
                    <a:lnTo>
                      <a:pt x="16" y="4"/>
                    </a:lnTo>
                    <a:lnTo>
                      <a:pt x="12" y="0"/>
                    </a:lnTo>
                    <a:lnTo>
                      <a:pt x="10" y="0"/>
                    </a:lnTo>
                    <a:lnTo>
                      <a:pt x="8" y="2"/>
                    </a:lnTo>
                    <a:lnTo>
                      <a:pt x="8" y="2"/>
                    </a:lnTo>
                    <a:lnTo>
                      <a:pt x="4" y="14"/>
                    </a:lnTo>
                    <a:lnTo>
                      <a:pt x="0" y="26"/>
                    </a:lnTo>
                    <a:lnTo>
                      <a:pt x="0" y="36"/>
                    </a:lnTo>
                    <a:lnTo>
                      <a:pt x="2" y="40"/>
                    </a:lnTo>
                    <a:lnTo>
                      <a:pt x="4" y="44"/>
                    </a:lnTo>
                    <a:lnTo>
                      <a:pt x="4" y="4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6" name="Freeform 125"/>
              <p:cNvSpPr>
                <a:spLocks/>
              </p:cNvSpPr>
              <p:nvPr/>
            </p:nvSpPr>
            <p:spPr bwMode="auto">
              <a:xfrm>
                <a:off x="4048539" y="3788390"/>
                <a:ext cx="145227" cy="213156"/>
              </a:xfrm>
              <a:custGeom>
                <a:avLst/>
                <a:gdLst>
                  <a:gd name="T0" fmla="*/ 104 w 124"/>
                  <a:gd name="T1" fmla="*/ 54 h 182"/>
                  <a:gd name="T2" fmla="*/ 104 w 124"/>
                  <a:gd name="T3" fmla="*/ 54 h 182"/>
                  <a:gd name="T4" fmla="*/ 104 w 124"/>
                  <a:gd name="T5" fmla="*/ 56 h 182"/>
                  <a:gd name="T6" fmla="*/ 102 w 124"/>
                  <a:gd name="T7" fmla="*/ 60 h 182"/>
                  <a:gd name="T8" fmla="*/ 98 w 124"/>
                  <a:gd name="T9" fmla="*/ 68 h 182"/>
                  <a:gd name="T10" fmla="*/ 96 w 124"/>
                  <a:gd name="T11" fmla="*/ 72 h 182"/>
                  <a:gd name="T12" fmla="*/ 94 w 124"/>
                  <a:gd name="T13" fmla="*/ 78 h 182"/>
                  <a:gd name="T14" fmla="*/ 94 w 124"/>
                  <a:gd name="T15" fmla="*/ 82 h 182"/>
                  <a:gd name="T16" fmla="*/ 98 w 124"/>
                  <a:gd name="T17" fmla="*/ 88 h 182"/>
                  <a:gd name="T18" fmla="*/ 98 w 124"/>
                  <a:gd name="T19" fmla="*/ 88 h 182"/>
                  <a:gd name="T20" fmla="*/ 106 w 124"/>
                  <a:gd name="T21" fmla="*/ 102 h 182"/>
                  <a:gd name="T22" fmla="*/ 112 w 124"/>
                  <a:gd name="T23" fmla="*/ 114 h 182"/>
                  <a:gd name="T24" fmla="*/ 114 w 124"/>
                  <a:gd name="T25" fmla="*/ 124 h 182"/>
                  <a:gd name="T26" fmla="*/ 116 w 124"/>
                  <a:gd name="T27" fmla="*/ 136 h 182"/>
                  <a:gd name="T28" fmla="*/ 116 w 124"/>
                  <a:gd name="T29" fmla="*/ 136 h 182"/>
                  <a:gd name="T30" fmla="*/ 124 w 124"/>
                  <a:gd name="T31" fmla="*/ 182 h 182"/>
                  <a:gd name="T32" fmla="*/ 120 w 124"/>
                  <a:gd name="T33" fmla="*/ 178 h 182"/>
                  <a:gd name="T34" fmla="*/ 116 w 124"/>
                  <a:gd name="T35" fmla="*/ 166 h 182"/>
                  <a:gd name="T36" fmla="*/ 116 w 124"/>
                  <a:gd name="T37" fmla="*/ 166 h 182"/>
                  <a:gd name="T38" fmla="*/ 106 w 124"/>
                  <a:gd name="T39" fmla="*/ 144 h 182"/>
                  <a:gd name="T40" fmla="*/ 102 w 124"/>
                  <a:gd name="T41" fmla="*/ 130 h 182"/>
                  <a:gd name="T42" fmla="*/ 98 w 124"/>
                  <a:gd name="T43" fmla="*/ 118 h 182"/>
                  <a:gd name="T44" fmla="*/ 96 w 124"/>
                  <a:gd name="T45" fmla="*/ 112 h 182"/>
                  <a:gd name="T46" fmla="*/ 90 w 124"/>
                  <a:gd name="T47" fmla="*/ 104 h 182"/>
                  <a:gd name="T48" fmla="*/ 90 w 124"/>
                  <a:gd name="T49" fmla="*/ 104 h 182"/>
                  <a:gd name="T50" fmla="*/ 52 w 124"/>
                  <a:gd name="T51" fmla="*/ 54 h 182"/>
                  <a:gd name="T52" fmla="*/ 38 w 124"/>
                  <a:gd name="T53" fmla="*/ 36 h 182"/>
                  <a:gd name="T54" fmla="*/ 24 w 124"/>
                  <a:gd name="T55" fmla="*/ 24 h 182"/>
                  <a:gd name="T56" fmla="*/ 24 w 124"/>
                  <a:gd name="T57" fmla="*/ 24 h 182"/>
                  <a:gd name="T58" fmla="*/ 2 w 124"/>
                  <a:gd name="T59" fmla="*/ 4 h 182"/>
                  <a:gd name="T60" fmla="*/ 0 w 124"/>
                  <a:gd name="T61" fmla="*/ 0 h 182"/>
                  <a:gd name="T62" fmla="*/ 0 w 124"/>
                  <a:gd name="T63" fmla="*/ 0 h 182"/>
                  <a:gd name="T64" fmla="*/ 0 w 124"/>
                  <a:gd name="T65" fmla="*/ 0 h 182"/>
                  <a:gd name="T66" fmla="*/ 14 w 124"/>
                  <a:gd name="T67" fmla="*/ 6 h 182"/>
                  <a:gd name="T68" fmla="*/ 38 w 124"/>
                  <a:gd name="T69" fmla="*/ 20 h 182"/>
                  <a:gd name="T70" fmla="*/ 38 w 124"/>
                  <a:gd name="T71" fmla="*/ 20 h 182"/>
                  <a:gd name="T72" fmla="*/ 48 w 124"/>
                  <a:gd name="T73" fmla="*/ 24 h 182"/>
                  <a:gd name="T74" fmla="*/ 58 w 124"/>
                  <a:gd name="T75" fmla="*/ 28 h 182"/>
                  <a:gd name="T76" fmla="*/ 80 w 124"/>
                  <a:gd name="T77" fmla="*/ 36 h 182"/>
                  <a:gd name="T78" fmla="*/ 88 w 124"/>
                  <a:gd name="T79" fmla="*/ 38 h 182"/>
                  <a:gd name="T80" fmla="*/ 96 w 124"/>
                  <a:gd name="T81" fmla="*/ 42 h 182"/>
                  <a:gd name="T82" fmla="*/ 100 w 124"/>
                  <a:gd name="T83" fmla="*/ 48 h 182"/>
                  <a:gd name="T84" fmla="*/ 104 w 124"/>
                  <a:gd name="T85" fmla="*/ 54 h 182"/>
                  <a:gd name="T86" fmla="*/ 104 w 124"/>
                  <a:gd name="T87" fmla="*/ 54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24" h="182">
                    <a:moveTo>
                      <a:pt x="104" y="54"/>
                    </a:moveTo>
                    <a:lnTo>
                      <a:pt x="104" y="54"/>
                    </a:lnTo>
                    <a:lnTo>
                      <a:pt x="104" y="56"/>
                    </a:lnTo>
                    <a:lnTo>
                      <a:pt x="102" y="60"/>
                    </a:lnTo>
                    <a:lnTo>
                      <a:pt x="98" y="68"/>
                    </a:lnTo>
                    <a:lnTo>
                      <a:pt x="96" y="72"/>
                    </a:lnTo>
                    <a:lnTo>
                      <a:pt x="94" y="78"/>
                    </a:lnTo>
                    <a:lnTo>
                      <a:pt x="94" y="82"/>
                    </a:lnTo>
                    <a:lnTo>
                      <a:pt x="98" y="88"/>
                    </a:lnTo>
                    <a:lnTo>
                      <a:pt x="98" y="88"/>
                    </a:lnTo>
                    <a:lnTo>
                      <a:pt x="106" y="102"/>
                    </a:lnTo>
                    <a:lnTo>
                      <a:pt x="112" y="114"/>
                    </a:lnTo>
                    <a:lnTo>
                      <a:pt x="114" y="124"/>
                    </a:lnTo>
                    <a:lnTo>
                      <a:pt x="116" y="136"/>
                    </a:lnTo>
                    <a:lnTo>
                      <a:pt x="116" y="136"/>
                    </a:lnTo>
                    <a:lnTo>
                      <a:pt x="124" y="182"/>
                    </a:lnTo>
                    <a:lnTo>
                      <a:pt x="120" y="178"/>
                    </a:lnTo>
                    <a:lnTo>
                      <a:pt x="116" y="166"/>
                    </a:lnTo>
                    <a:lnTo>
                      <a:pt x="116" y="166"/>
                    </a:lnTo>
                    <a:lnTo>
                      <a:pt x="106" y="144"/>
                    </a:lnTo>
                    <a:lnTo>
                      <a:pt x="102" y="130"/>
                    </a:lnTo>
                    <a:lnTo>
                      <a:pt x="98" y="118"/>
                    </a:lnTo>
                    <a:lnTo>
                      <a:pt x="96" y="112"/>
                    </a:lnTo>
                    <a:lnTo>
                      <a:pt x="90" y="104"/>
                    </a:lnTo>
                    <a:lnTo>
                      <a:pt x="90" y="104"/>
                    </a:lnTo>
                    <a:lnTo>
                      <a:pt x="52" y="54"/>
                    </a:lnTo>
                    <a:lnTo>
                      <a:pt x="38" y="36"/>
                    </a:lnTo>
                    <a:lnTo>
                      <a:pt x="24" y="24"/>
                    </a:lnTo>
                    <a:lnTo>
                      <a:pt x="24" y="24"/>
                    </a:lnTo>
                    <a:lnTo>
                      <a:pt x="2" y="4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4" y="6"/>
                    </a:lnTo>
                    <a:lnTo>
                      <a:pt x="38" y="20"/>
                    </a:lnTo>
                    <a:lnTo>
                      <a:pt x="38" y="20"/>
                    </a:lnTo>
                    <a:lnTo>
                      <a:pt x="48" y="24"/>
                    </a:lnTo>
                    <a:lnTo>
                      <a:pt x="58" y="28"/>
                    </a:lnTo>
                    <a:lnTo>
                      <a:pt x="80" y="36"/>
                    </a:lnTo>
                    <a:lnTo>
                      <a:pt x="88" y="38"/>
                    </a:lnTo>
                    <a:lnTo>
                      <a:pt x="96" y="42"/>
                    </a:lnTo>
                    <a:lnTo>
                      <a:pt x="100" y="48"/>
                    </a:lnTo>
                    <a:lnTo>
                      <a:pt x="104" y="54"/>
                    </a:lnTo>
                    <a:lnTo>
                      <a:pt x="104" y="5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</p:grpSp>
      <p:graphicFrame>
        <p:nvGraphicFramePr>
          <p:cNvPr id="143" name="Diagram 142"/>
          <p:cNvGraphicFramePr/>
          <p:nvPr>
            <p:extLst>
              <p:ext uri="{D42A27DB-BD31-4B8C-83A1-F6EECF244321}">
                <p14:modId xmlns:p14="http://schemas.microsoft.com/office/powerpoint/2010/main" val="3928465810"/>
              </p:ext>
            </p:extLst>
          </p:nvPr>
        </p:nvGraphicFramePr>
        <p:xfrm>
          <a:off x="934614" y="1069161"/>
          <a:ext cx="9855200" cy="260150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</p:spTree>
    <p:extLst>
      <p:ext uri="{BB962C8B-B14F-4D97-AF65-F5344CB8AC3E}">
        <p14:creationId xmlns:p14="http://schemas.microsoft.com/office/powerpoint/2010/main" val="2073452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id" hidden="1"/>
          <p:cNvGrpSpPr/>
          <p:nvPr>
            <p:custDataLst>
              <p:tags r:id="rId1"/>
            </p:custDataLst>
          </p:nvPr>
        </p:nvGrpSpPr>
        <p:grpSpPr>
          <a:xfrm>
            <a:off x="2006138" y="605119"/>
            <a:ext cx="8179724" cy="5922085"/>
            <a:chOff x="530352" y="685800"/>
            <a:chExt cx="8997696" cy="6711696"/>
          </a:xfrm>
        </p:grpSpPr>
        <p:sp>
          <p:nvSpPr>
            <p:cNvPr id="5" name="Footer block" hidden="1"/>
            <p:cNvSpPr>
              <a:spLocks noChangeArrowheads="1"/>
            </p:cNvSpPr>
            <p:nvPr/>
          </p:nvSpPr>
          <p:spPr bwMode="gray">
            <a:xfrm>
              <a:off x="530352" y="6784848"/>
              <a:ext cx="8997696" cy="612648"/>
            </a:xfrm>
            <a:prstGeom prst="rect">
              <a:avLst/>
            </a:prstGeom>
            <a:solidFill>
              <a:srgbClr val="CCFFFF">
                <a:alpha val="25000"/>
              </a:srgbClr>
            </a:solidFill>
            <a:ln w="6350" cap="rnd">
              <a:solidFill>
                <a:srgbClr val="CCFFFF"/>
              </a:solidFill>
              <a:prstDash val="sysDot"/>
              <a:miter lim="800000"/>
              <a:headEnd/>
              <a:tailEnd/>
            </a:ln>
            <a:effectLst/>
          </p:spPr>
          <p:txBody>
            <a:bodyPr wrap="none" lIns="63478" tIns="0" rIns="64777" bIns="0" anchor="ctr"/>
            <a:lstStyle/>
            <a:p>
              <a:pPr algn="ctr" defTabSz="811707">
                <a:defRPr/>
              </a:pPr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6" name="Title block" hidden="1"/>
            <p:cNvSpPr>
              <a:spLocks noChangeArrowheads="1"/>
            </p:cNvSpPr>
            <p:nvPr/>
          </p:nvSpPr>
          <p:spPr bwMode="gray">
            <a:xfrm>
              <a:off x="530352" y="1143000"/>
              <a:ext cx="8997696" cy="914400"/>
            </a:xfrm>
            <a:prstGeom prst="rect">
              <a:avLst/>
            </a:prstGeom>
            <a:solidFill>
              <a:srgbClr val="FCC3D7">
                <a:alpha val="25000"/>
              </a:srgbClr>
            </a:solidFill>
            <a:ln w="6350" cap="rnd">
              <a:solidFill>
                <a:srgbClr val="FCC3D7"/>
              </a:solidFill>
              <a:prstDash val="sysDot"/>
              <a:miter lim="800000"/>
              <a:headEnd/>
              <a:tailEnd/>
            </a:ln>
            <a:effectLst/>
          </p:spPr>
          <p:txBody>
            <a:bodyPr wrap="none" lIns="63478" tIns="0" rIns="64777" bIns="0" anchor="ctr"/>
            <a:lstStyle/>
            <a:p>
              <a:pPr algn="ctr" defTabSz="811707">
                <a:defRPr/>
              </a:pPr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7" name="Header block" hidden="1"/>
            <p:cNvSpPr>
              <a:spLocks noChangeArrowheads="1"/>
            </p:cNvSpPr>
            <p:nvPr/>
          </p:nvSpPr>
          <p:spPr bwMode="gray">
            <a:xfrm>
              <a:off x="530352" y="685800"/>
              <a:ext cx="8997696" cy="301752"/>
            </a:xfrm>
            <a:prstGeom prst="rect">
              <a:avLst/>
            </a:prstGeom>
            <a:solidFill>
              <a:srgbClr val="CCFFFF">
                <a:alpha val="25000"/>
              </a:srgbClr>
            </a:solidFill>
            <a:ln w="6350" cap="rnd">
              <a:solidFill>
                <a:srgbClr val="CCFFFF"/>
              </a:solidFill>
              <a:prstDash val="sysDot"/>
              <a:miter lim="800000"/>
              <a:headEnd/>
              <a:tailEnd/>
            </a:ln>
            <a:effectLst/>
          </p:spPr>
          <p:txBody>
            <a:bodyPr wrap="none" lIns="63306" tIns="0" rIns="64600" bIns="0" anchor="ctr"/>
            <a:lstStyle/>
            <a:p>
              <a:pPr algn="ctr" defTabSz="712904">
                <a:buSzPct val="90000"/>
                <a:defRPr/>
              </a:pPr>
              <a:endParaRPr lang="en-GB" sz="1300" dirty="0">
                <a:solidFill>
                  <a:srgbClr val="DC6900"/>
                </a:solidFill>
                <a:cs typeface="Arial" charset="0"/>
              </a:endParaRPr>
            </a:p>
          </p:txBody>
        </p:sp>
        <p:grpSp>
          <p:nvGrpSpPr>
            <p:cNvPr id="8" name="Group 600" hidden="1"/>
            <p:cNvGrpSpPr/>
            <p:nvPr userDrawn="1"/>
          </p:nvGrpSpPr>
          <p:grpSpPr>
            <a:xfrm>
              <a:off x="530352" y="6016752"/>
              <a:ext cx="8997696" cy="612648"/>
              <a:chOff x="530352" y="6016752"/>
              <a:chExt cx="8997696" cy="612648"/>
            </a:xfrm>
          </p:grpSpPr>
          <p:sp>
            <p:nvSpPr>
              <p:cNvPr id="44" name="Content block 606" hidden="1"/>
              <p:cNvSpPr>
                <a:spLocks noChangeArrowheads="1"/>
              </p:cNvSpPr>
              <p:nvPr/>
            </p:nvSpPr>
            <p:spPr bwMode="gray">
              <a:xfrm>
                <a:off x="8156448" y="6016752"/>
                <a:ext cx="1371600" cy="612648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811707">
                  <a:defRPr/>
                </a:pPr>
                <a:endParaRPr lang="en-GB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" name="Content block 605" hidden="1"/>
              <p:cNvSpPr>
                <a:spLocks noChangeArrowheads="1"/>
              </p:cNvSpPr>
              <p:nvPr/>
            </p:nvSpPr>
            <p:spPr bwMode="gray">
              <a:xfrm>
                <a:off x="6629400" y="6016752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811707">
                  <a:defRPr/>
                </a:pPr>
                <a:endParaRPr lang="en-GB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6" name="Content block 604" hidden="1"/>
              <p:cNvSpPr>
                <a:spLocks noChangeArrowheads="1"/>
              </p:cNvSpPr>
              <p:nvPr/>
            </p:nvSpPr>
            <p:spPr bwMode="gray">
              <a:xfrm>
                <a:off x="5102352" y="6016752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811707">
                  <a:defRPr/>
                </a:pPr>
                <a:endParaRPr lang="en-GB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7" name="Content block 603" hidden="1"/>
              <p:cNvSpPr>
                <a:spLocks noChangeArrowheads="1"/>
              </p:cNvSpPr>
              <p:nvPr/>
            </p:nvSpPr>
            <p:spPr bwMode="gray">
              <a:xfrm>
                <a:off x="3584448" y="6016752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811707">
                  <a:defRPr/>
                </a:pPr>
                <a:endParaRPr lang="en-GB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8" name="Content block 602" hidden="1"/>
              <p:cNvSpPr>
                <a:spLocks noChangeArrowheads="1"/>
              </p:cNvSpPr>
              <p:nvPr/>
            </p:nvSpPr>
            <p:spPr bwMode="gray">
              <a:xfrm>
                <a:off x="2057400" y="6016752"/>
                <a:ext cx="1371600" cy="612648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811707">
                  <a:defRPr/>
                </a:pPr>
                <a:endParaRPr lang="en-GB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9" name="Content block 601" hidden="1"/>
              <p:cNvSpPr>
                <a:spLocks noChangeArrowheads="1"/>
              </p:cNvSpPr>
              <p:nvPr/>
            </p:nvSpPr>
            <p:spPr bwMode="gray">
              <a:xfrm>
                <a:off x="530352" y="6016752"/>
                <a:ext cx="1371600" cy="612648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811707">
                  <a:defRPr/>
                </a:pPr>
                <a:endParaRPr lang="en-GB" dirty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9" name="Group 500" hidden="1"/>
            <p:cNvGrpSpPr/>
            <p:nvPr userDrawn="1"/>
          </p:nvGrpSpPr>
          <p:grpSpPr>
            <a:xfrm>
              <a:off x="530352" y="5257800"/>
              <a:ext cx="8997696" cy="612648"/>
              <a:chOff x="530352" y="5257800"/>
              <a:chExt cx="8997696" cy="612648"/>
            </a:xfrm>
          </p:grpSpPr>
          <p:sp>
            <p:nvSpPr>
              <p:cNvPr id="38" name="Content block 506" hidden="1"/>
              <p:cNvSpPr>
                <a:spLocks noChangeArrowheads="1"/>
              </p:cNvSpPr>
              <p:nvPr/>
            </p:nvSpPr>
            <p:spPr bwMode="gray">
              <a:xfrm>
                <a:off x="8156448" y="5257800"/>
                <a:ext cx="1371600" cy="612648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811707">
                  <a:defRPr/>
                </a:pPr>
                <a:endParaRPr lang="en-GB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9" name="Content block 505" hidden="1"/>
              <p:cNvSpPr>
                <a:spLocks noChangeArrowheads="1"/>
              </p:cNvSpPr>
              <p:nvPr/>
            </p:nvSpPr>
            <p:spPr bwMode="gray">
              <a:xfrm>
                <a:off x="6629400" y="5257800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811707">
                  <a:defRPr/>
                </a:pPr>
                <a:endParaRPr lang="en-GB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0" name="Content block 504" hidden="1"/>
              <p:cNvSpPr>
                <a:spLocks noChangeArrowheads="1"/>
              </p:cNvSpPr>
              <p:nvPr/>
            </p:nvSpPr>
            <p:spPr bwMode="gray">
              <a:xfrm>
                <a:off x="5102352" y="5257800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811707">
                  <a:defRPr/>
                </a:pPr>
                <a:endParaRPr lang="en-GB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1" name="Content block 503" hidden="1"/>
              <p:cNvSpPr>
                <a:spLocks noChangeArrowheads="1"/>
              </p:cNvSpPr>
              <p:nvPr/>
            </p:nvSpPr>
            <p:spPr bwMode="gray">
              <a:xfrm>
                <a:off x="3584448" y="5257800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811707">
                  <a:defRPr/>
                </a:pPr>
                <a:endParaRPr lang="en-GB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2" name="Content block 502" hidden="1"/>
              <p:cNvSpPr>
                <a:spLocks noChangeArrowheads="1"/>
              </p:cNvSpPr>
              <p:nvPr/>
            </p:nvSpPr>
            <p:spPr bwMode="gray">
              <a:xfrm>
                <a:off x="2057400" y="5257800"/>
                <a:ext cx="1371600" cy="612648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811707">
                  <a:defRPr/>
                </a:pPr>
                <a:endParaRPr lang="en-GB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3" name="Content block 501" hidden="1"/>
              <p:cNvSpPr>
                <a:spLocks noChangeArrowheads="1"/>
              </p:cNvSpPr>
              <p:nvPr/>
            </p:nvSpPr>
            <p:spPr bwMode="gray">
              <a:xfrm>
                <a:off x="530352" y="5257800"/>
                <a:ext cx="1371600" cy="612648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811707">
                  <a:defRPr/>
                </a:pPr>
                <a:endParaRPr lang="en-GB" dirty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0" name="Group 400" hidden="1"/>
            <p:cNvGrpSpPr/>
            <p:nvPr userDrawn="1"/>
          </p:nvGrpSpPr>
          <p:grpSpPr>
            <a:xfrm>
              <a:off x="530352" y="4498848"/>
              <a:ext cx="8997696" cy="612648"/>
              <a:chOff x="530352" y="4498848"/>
              <a:chExt cx="8997696" cy="612648"/>
            </a:xfrm>
          </p:grpSpPr>
          <p:sp>
            <p:nvSpPr>
              <p:cNvPr id="32" name="Content block 406" hidden="1"/>
              <p:cNvSpPr>
                <a:spLocks noChangeArrowheads="1"/>
              </p:cNvSpPr>
              <p:nvPr/>
            </p:nvSpPr>
            <p:spPr bwMode="gray">
              <a:xfrm>
                <a:off x="8156448" y="4498848"/>
                <a:ext cx="1371600" cy="612648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811707">
                  <a:defRPr/>
                </a:pPr>
                <a:endParaRPr lang="en-GB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3" name="Content block 405" hidden="1"/>
              <p:cNvSpPr>
                <a:spLocks noChangeArrowheads="1"/>
              </p:cNvSpPr>
              <p:nvPr/>
            </p:nvSpPr>
            <p:spPr bwMode="gray">
              <a:xfrm>
                <a:off x="6629400" y="4498848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811707">
                  <a:defRPr/>
                </a:pPr>
                <a:endParaRPr lang="en-GB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4" name="Content block 404" hidden="1"/>
              <p:cNvSpPr>
                <a:spLocks noChangeArrowheads="1"/>
              </p:cNvSpPr>
              <p:nvPr/>
            </p:nvSpPr>
            <p:spPr bwMode="gray">
              <a:xfrm>
                <a:off x="5102352" y="4498848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811707">
                  <a:defRPr/>
                </a:pPr>
                <a:endParaRPr lang="en-GB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5" name="Content block 403" hidden="1"/>
              <p:cNvSpPr>
                <a:spLocks noChangeArrowheads="1"/>
              </p:cNvSpPr>
              <p:nvPr/>
            </p:nvSpPr>
            <p:spPr bwMode="gray">
              <a:xfrm>
                <a:off x="3584448" y="4498848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811707">
                  <a:defRPr/>
                </a:pPr>
                <a:endParaRPr lang="en-GB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6" name="Content block 402" hidden="1"/>
              <p:cNvSpPr>
                <a:spLocks noChangeArrowheads="1"/>
              </p:cNvSpPr>
              <p:nvPr/>
            </p:nvSpPr>
            <p:spPr bwMode="gray">
              <a:xfrm>
                <a:off x="2057400" y="4498848"/>
                <a:ext cx="1371600" cy="612648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811707">
                  <a:defRPr/>
                </a:pPr>
                <a:endParaRPr lang="en-GB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7" name="Content block 401" hidden="1"/>
              <p:cNvSpPr>
                <a:spLocks noChangeArrowheads="1"/>
              </p:cNvSpPr>
              <p:nvPr/>
            </p:nvSpPr>
            <p:spPr bwMode="gray">
              <a:xfrm>
                <a:off x="530352" y="4498848"/>
                <a:ext cx="1371600" cy="612648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811707">
                  <a:defRPr/>
                </a:pPr>
                <a:endParaRPr lang="en-GB" dirty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1" name="Group 300" hidden="1"/>
            <p:cNvGrpSpPr/>
            <p:nvPr userDrawn="1"/>
          </p:nvGrpSpPr>
          <p:grpSpPr>
            <a:xfrm>
              <a:off x="530352" y="3730752"/>
              <a:ext cx="8997696" cy="612648"/>
              <a:chOff x="530352" y="3730752"/>
              <a:chExt cx="8997696" cy="612648"/>
            </a:xfrm>
          </p:grpSpPr>
          <p:sp>
            <p:nvSpPr>
              <p:cNvPr id="26" name="Content block 306" hidden="1"/>
              <p:cNvSpPr>
                <a:spLocks noChangeArrowheads="1"/>
              </p:cNvSpPr>
              <p:nvPr/>
            </p:nvSpPr>
            <p:spPr bwMode="gray">
              <a:xfrm>
                <a:off x="8156448" y="3730752"/>
                <a:ext cx="1371600" cy="612648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811707">
                  <a:defRPr/>
                </a:pPr>
                <a:endParaRPr lang="en-GB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7" name="Content block 305" hidden="1"/>
              <p:cNvSpPr>
                <a:spLocks noChangeArrowheads="1"/>
              </p:cNvSpPr>
              <p:nvPr/>
            </p:nvSpPr>
            <p:spPr bwMode="gray">
              <a:xfrm>
                <a:off x="6629400" y="3730752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811707">
                  <a:defRPr/>
                </a:pPr>
                <a:endParaRPr lang="en-GB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8" name="Content block 304" hidden="1"/>
              <p:cNvSpPr>
                <a:spLocks noChangeArrowheads="1"/>
              </p:cNvSpPr>
              <p:nvPr/>
            </p:nvSpPr>
            <p:spPr bwMode="gray">
              <a:xfrm>
                <a:off x="5102352" y="3730752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811707">
                  <a:defRPr/>
                </a:pPr>
                <a:endParaRPr lang="en-GB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9" name="Content block 303" hidden="1"/>
              <p:cNvSpPr>
                <a:spLocks noChangeArrowheads="1"/>
              </p:cNvSpPr>
              <p:nvPr/>
            </p:nvSpPr>
            <p:spPr bwMode="gray">
              <a:xfrm>
                <a:off x="3584448" y="3730752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811707">
                  <a:defRPr/>
                </a:pPr>
                <a:endParaRPr lang="en-GB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0" name="Content block 302" hidden="1"/>
              <p:cNvSpPr>
                <a:spLocks noChangeArrowheads="1"/>
              </p:cNvSpPr>
              <p:nvPr/>
            </p:nvSpPr>
            <p:spPr bwMode="gray">
              <a:xfrm>
                <a:off x="2057400" y="3730752"/>
                <a:ext cx="1371600" cy="612648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811707">
                  <a:defRPr/>
                </a:pPr>
                <a:endParaRPr lang="en-GB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1" name="Content block 301" hidden="1"/>
              <p:cNvSpPr>
                <a:spLocks noChangeArrowheads="1"/>
              </p:cNvSpPr>
              <p:nvPr/>
            </p:nvSpPr>
            <p:spPr bwMode="gray">
              <a:xfrm>
                <a:off x="530352" y="3730752"/>
                <a:ext cx="1371600" cy="612648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811707">
                  <a:defRPr/>
                </a:pPr>
                <a:endParaRPr lang="en-GB" dirty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2" name="Group 200" hidden="1"/>
            <p:cNvGrpSpPr/>
            <p:nvPr userDrawn="1"/>
          </p:nvGrpSpPr>
          <p:grpSpPr>
            <a:xfrm>
              <a:off x="530352" y="2971800"/>
              <a:ext cx="8997696" cy="612648"/>
              <a:chOff x="530352" y="2971800"/>
              <a:chExt cx="8997696" cy="612648"/>
            </a:xfrm>
          </p:grpSpPr>
          <p:sp>
            <p:nvSpPr>
              <p:cNvPr id="20" name="Content block 206" hidden="1"/>
              <p:cNvSpPr>
                <a:spLocks noChangeArrowheads="1"/>
              </p:cNvSpPr>
              <p:nvPr/>
            </p:nvSpPr>
            <p:spPr bwMode="gray">
              <a:xfrm>
                <a:off x="8156448" y="2971800"/>
                <a:ext cx="1371600" cy="612648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811707">
                  <a:defRPr/>
                </a:pPr>
                <a:endParaRPr lang="en-GB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1" name="Content block 205" hidden="1"/>
              <p:cNvSpPr>
                <a:spLocks noChangeArrowheads="1"/>
              </p:cNvSpPr>
              <p:nvPr/>
            </p:nvSpPr>
            <p:spPr bwMode="gray">
              <a:xfrm>
                <a:off x="6629400" y="2971800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811707">
                  <a:defRPr/>
                </a:pPr>
                <a:endParaRPr lang="en-GB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2" name="Content block 204" hidden="1"/>
              <p:cNvSpPr>
                <a:spLocks noChangeArrowheads="1"/>
              </p:cNvSpPr>
              <p:nvPr/>
            </p:nvSpPr>
            <p:spPr bwMode="gray">
              <a:xfrm>
                <a:off x="5102352" y="2971800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811707">
                  <a:defRPr/>
                </a:pPr>
                <a:endParaRPr lang="en-GB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3" name="Content block 203" hidden="1"/>
              <p:cNvSpPr>
                <a:spLocks noChangeArrowheads="1"/>
              </p:cNvSpPr>
              <p:nvPr/>
            </p:nvSpPr>
            <p:spPr bwMode="gray">
              <a:xfrm>
                <a:off x="3584448" y="2971800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811707">
                  <a:defRPr/>
                </a:pPr>
                <a:endParaRPr lang="en-GB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4" name="Content block 202" hidden="1"/>
              <p:cNvSpPr>
                <a:spLocks noChangeArrowheads="1"/>
              </p:cNvSpPr>
              <p:nvPr/>
            </p:nvSpPr>
            <p:spPr bwMode="gray">
              <a:xfrm>
                <a:off x="2057400" y="2971800"/>
                <a:ext cx="1371600" cy="612648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811707">
                  <a:defRPr/>
                </a:pPr>
                <a:endParaRPr lang="en-GB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5" name="Content block 201" hidden="1"/>
              <p:cNvSpPr>
                <a:spLocks noChangeArrowheads="1"/>
              </p:cNvSpPr>
              <p:nvPr/>
            </p:nvSpPr>
            <p:spPr bwMode="gray">
              <a:xfrm>
                <a:off x="530352" y="2971800"/>
                <a:ext cx="1371600" cy="612648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811707">
                  <a:defRPr/>
                </a:pPr>
                <a:endParaRPr lang="en-GB" dirty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3" name="Group 100" hidden="1"/>
            <p:cNvGrpSpPr/>
            <p:nvPr userDrawn="1"/>
          </p:nvGrpSpPr>
          <p:grpSpPr>
            <a:xfrm>
              <a:off x="530352" y="2212848"/>
              <a:ext cx="8997696" cy="612648"/>
              <a:chOff x="530352" y="2212848"/>
              <a:chExt cx="8997696" cy="612648"/>
            </a:xfrm>
          </p:grpSpPr>
          <p:sp>
            <p:nvSpPr>
              <p:cNvPr id="14" name="Content block 106" hidden="1"/>
              <p:cNvSpPr>
                <a:spLocks noChangeArrowheads="1"/>
              </p:cNvSpPr>
              <p:nvPr/>
            </p:nvSpPr>
            <p:spPr bwMode="gray">
              <a:xfrm>
                <a:off x="8156448" y="2212848"/>
                <a:ext cx="1371600" cy="612648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811707">
                  <a:defRPr/>
                </a:pPr>
                <a:endParaRPr lang="en-GB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5" name="Content block 105" hidden="1"/>
              <p:cNvSpPr>
                <a:spLocks noChangeArrowheads="1"/>
              </p:cNvSpPr>
              <p:nvPr/>
            </p:nvSpPr>
            <p:spPr bwMode="gray">
              <a:xfrm>
                <a:off x="6629400" y="2212848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811707">
                  <a:defRPr/>
                </a:pPr>
                <a:endParaRPr lang="en-GB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6" name="Content block 104" hidden="1"/>
              <p:cNvSpPr>
                <a:spLocks noChangeArrowheads="1"/>
              </p:cNvSpPr>
              <p:nvPr/>
            </p:nvSpPr>
            <p:spPr bwMode="gray">
              <a:xfrm>
                <a:off x="5102352" y="2212848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811707">
                  <a:defRPr/>
                </a:pPr>
                <a:endParaRPr lang="en-GB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7" name="Content block 103" hidden="1"/>
              <p:cNvSpPr>
                <a:spLocks noChangeArrowheads="1"/>
              </p:cNvSpPr>
              <p:nvPr/>
            </p:nvSpPr>
            <p:spPr bwMode="gray">
              <a:xfrm>
                <a:off x="3584448" y="2212848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811707">
                  <a:defRPr/>
                </a:pPr>
                <a:endParaRPr lang="en-GB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8" name="Content block 102" hidden="1"/>
              <p:cNvSpPr>
                <a:spLocks noChangeArrowheads="1"/>
              </p:cNvSpPr>
              <p:nvPr/>
            </p:nvSpPr>
            <p:spPr bwMode="gray">
              <a:xfrm>
                <a:off x="2057400" y="2212848"/>
                <a:ext cx="1371600" cy="612648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811707">
                  <a:defRPr/>
                </a:pPr>
                <a:endParaRPr lang="en-GB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9" name="Content block 101" hidden="1"/>
              <p:cNvSpPr>
                <a:spLocks noChangeArrowheads="1"/>
              </p:cNvSpPr>
              <p:nvPr/>
            </p:nvSpPr>
            <p:spPr bwMode="gray">
              <a:xfrm>
                <a:off x="530352" y="2212848"/>
                <a:ext cx="1371600" cy="612648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811707">
                  <a:defRPr/>
                </a:pPr>
                <a:endParaRPr lang="en-GB" dirty="0">
                  <a:solidFill>
                    <a:srgbClr val="000000"/>
                  </a:solidFill>
                </a:endParaRPr>
              </a:p>
            </p:txBody>
          </p:sp>
        </p:grpSp>
      </p:grpSp>
      <p:sp>
        <p:nvSpPr>
          <p:cNvPr id="52" name="Section Header" hidden="1"/>
          <p:cNvSpPr txBox="1"/>
          <p:nvPr>
            <p:custDataLst>
              <p:tags r:id="rId2"/>
            </p:custDataLst>
          </p:nvPr>
        </p:nvSpPr>
        <p:spPr>
          <a:xfrm>
            <a:off x="1997830" y="717883"/>
            <a:ext cx="176330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indent="-271795" defTabSz="905995">
              <a:spcAft>
                <a:spcPts val="900"/>
              </a:spcAft>
            </a:pPr>
            <a:r>
              <a:rPr lang="en-GB" sz="1000" noProof="1">
                <a:solidFill>
                  <a:srgbClr val="000000"/>
                </a:solidFill>
                <a:ea typeface="Cambria Math" pitchFamily="18" charset="0"/>
              </a:rPr>
              <a:t>  – </a:t>
            </a:r>
          </a:p>
        </p:txBody>
      </p:sp>
      <p:sp>
        <p:nvSpPr>
          <p:cNvPr id="50" name="Rectangle 49"/>
          <p:cNvSpPr/>
          <p:nvPr/>
        </p:nvSpPr>
        <p:spPr>
          <a:xfrm>
            <a:off x="575732" y="750611"/>
            <a:ext cx="1090506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n-ZA" sz="2400" b="1" i="1" dirty="0" smtClean="0">
                <a:latin typeface="+mj-lt"/>
              </a:rPr>
              <a:t>Topical Matters</a:t>
            </a:r>
            <a:endParaRPr lang="en-ZA" sz="2400" b="1" i="1" dirty="0">
              <a:effectLst/>
              <a:latin typeface="+mj-lt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ZA" smtClean="0"/>
              <a:t>Public resources and services</a:t>
            </a:r>
            <a:endParaRPr lang="en-US" dirty="0"/>
          </a:p>
        </p:txBody>
      </p:sp>
      <p:sp>
        <p:nvSpPr>
          <p:cNvPr id="53" name="Slide Number Placeholder 5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16C0488-217C-405E-84A7-2C6B75A710C1}" type="slidenum">
              <a:rPr lang="en-US" smtClean="0"/>
              <a:t>8</a:t>
            </a:fld>
            <a:endParaRPr lang="en-US"/>
          </a:p>
        </p:txBody>
      </p:sp>
      <p:graphicFrame>
        <p:nvGraphicFramePr>
          <p:cNvPr id="51" name="Diagram 50"/>
          <p:cNvGraphicFramePr/>
          <p:nvPr>
            <p:extLst>
              <p:ext uri="{D42A27DB-BD31-4B8C-83A1-F6EECF244321}">
                <p14:modId xmlns:p14="http://schemas.microsoft.com/office/powerpoint/2010/main" val="961871589"/>
              </p:ext>
            </p:extLst>
          </p:nvPr>
        </p:nvGraphicFramePr>
        <p:xfrm>
          <a:off x="2534418" y="1210733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84" name="Freeform 4923"/>
          <p:cNvSpPr>
            <a:spLocks noEditPoints="1"/>
          </p:cNvSpPr>
          <p:nvPr/>
        </p:nvSpPr>
        <p:spPr bwMode="auto">
          <a:xfrm>
            <a:off x="2741899" y="5855596"/>
            <a:ext cx="433640" cy="397503"/>
          </a:xfrm>
          <a:custGeom>
            <a:avLst/>
            <a:gdLst>
              <a:gd name="T0" fmla="*/ 310 w 360"/>
              <a:gd name="T1" fmla="*/ 80 h 330"/>
              <a:gd name="T2" fmla="*/ 310 w 360"/>
              <a:gd name="T3" fmla="*/ 36 h 330"/>
              <a:gd name="T4" fmla="*/ 310 w 360"/>
              <a:gd name="T5" fmla="*/ 34 h 330"/>
              <a:gd name="T6" fmla="*/ 310 w 360"/>
              <a:gd name="T7" fmla="*/ 32 h 330"/>
              <a:gd name="T8" fmla="*/ 310 w 360"/>
              <a:gd name="T9" fmla="*/ 32 h 330"/>
              <a:gd name="T10" fmla="*/ 310 w 360"/>
              <a:gd name="T11" fmla="*/ 32 h 330"/>
              <a:gd name="T12" fmla="*/ 308 w 360"/>
              <a:gd name="T13" fmla="*/ 30 h 330"/>
              <a:gd name="T14" fmla="*/ 308 w 360"/>
              <a:gd name="T15" fmla="*/ 30 h 330"/>
              <a:gd name="T16" fmla="*/ 308 w 360"/>
              <a:gd name="T17" fmla="*/ 28 h 330"/>
              <a:gd name="T18" fmla="*/ 306 w 360"/>
              <a:gd name="T19" fmla="*/ 28 h 330"/>
              <a:gd name="T20" fmla="*/ 274 w 360"/>
              <a:gd name="T21" fmla="*/ 12 h 330"/>
              <a:gd name="T22" fmla="*/ 272 w 360"/>
              <a:gd name="T23" fmla="*/ 12 h 330"/>
              <a:gd name="T24" fmla="*/ 254 w 360"/>
              <a:gd name="T25" fmla="*/ 20 h 330"/>
              <a:gd name="T26" fmla="*/ 238 w 360"/>
              <a:gd name="T27" fmla="*/ 2 h 330"/>
              <a:gd name="T28" fmla="*/ 226 w 360"/>
              <a:gd name="T29" fmla="*/ 0 h 330"/>
              <a:gd name="T30" fmla="*/ 110 w 360"/>
              <a:gd name="T31" fmla="*/ 58 h 330"/>
              <a:gd name="T32" fmla="*/ 110 w 360"/>
              <a:gd name="T33" fmla="*/ 60 h 330"/>
              <a:gd name="T34" fmla="*/ 108 w 360"/>
              <a:gd name="T35" fmla="*/ 60 h 330"/>
              <a:gd name="T36" fmla="*/ 108 w 360"/>
              <a:gd name="T37" fmla="*/ 60 h 330"/>
              <a:gd name="T38" fmla="*/ 2 w 360"/>
              <a:gd name="T39" fmla="*/ 158 h 330"/>
              <a:gd name="T40" fmla="*/ 0 w 360"/>
              <a:gd name="T41" fmla="*/ 170 h 330"/>
              <a:gd name="T42" fmla="*/ 4 w 360"/>
              <a:gd name="T43" fmla="*/ 174 h 330"/>
              <a:gd name="T44" fmla="*/ 10 w 360"/>
              <a:gd name="T45" fmla="*/ 176 h 330"/>
              <a:gd name="T46" fmla="*/ 40 w 360"/>
              <a:gd name="T47" fmla="*/ 172 h 330"/>
              <a:gd name="T48" fmla="*/ 40 w 360"/>
              <a:gd name="T49" fmla="*/ 304 h 330"/>
              <a:gd name="T50" fmla="*/ 44 w 360"/>
              <a:gd name="T51" fmla="*/ 312 h 330"/>
              <a:gd name="T52" fmla="*/ 50 w 360"/>
              <a:gd name="T53" fmla="*/ 314 h 330"/>
              <a:gd name="T54" fmla="*/ 220 w 360"/>
              <a:gd name="T55" fmla="*/ 330 h 330"/>
              <a:gd name="T56" fmla="*/ 220 w 360"/>
              <a:gd name="T57" fmla="*/ 330 h 330"/>
              <a:gd name="T58" fmla="*/ 224 w 360"/>
              <a:gd name="T59" fmla="*/ 330 h 330"/>
              <a:gd name="T60" fmla="*/ 224 w 360"/>
              <a:gd name="T61" fmla="*/ 330 h 330"/>
              <a:gd name="T62" fmla="*/ 322 w 360"/>
              <a:gd name="T63" fmla="*/ 282 h 330"/>
              <a:gd name="T64" fmla="*/ 326 w 360"/>
              <a:gd name="T65" fmla="*/ 278 h 330"/>
              <a:gd name="T66" fmla="*/ 326 w 360"/>
              <a:gd name="T67" fmla="*/ 160 h 330"/>
              <a:gd name="T68" fmla="*/ 356 w 360"/>
              <a:gd name="T69" fmla="*/ 146 h 330"/>
              <a:gd name="T70" fmla="*/ 360 w 360"/>
              <a:gd name="T71" fmla="*/ 138 h 330"/>
              <a:gd name="T72" fmla="*/ 360 w 360"/>
              <a:gd name="T73" fmla="*/ 134 h 330"/>
              <a:gd name="T74" fmla="*/ 358 w 360"/>
              <a:gd name="T75" fmla="*/ 130 h 330"/>
              <a:gd name="T76" fmla="*/ 150 w 360"/>
              <a:gd name="T77" fmla="*/ 304 h 330"/>
              <a:gd name="T78" fmla="*/ 150 w 360"/>
              <a:gd name="T79" fmla="*/ 208 h 330"/>
              <a:gd name="T80" fmla="*/ 144 w 360"/>
              <a:gd name="T81" fmla="*/ 192 h 330"/>
              <a:gd name="T82" fmla="*/ 128 w 360"/>
              <a:gd name="T83" fmla="*/ 184 h 330"/>
              <a:gd name="T84" fmla="*/ 120 w 360"/>
              <a:gd name="T85" fmla="*/ 184 h 330"/>
              <a:gd name="T86" fmla="*/ 108 w 360"/>
              <a:gd name="T87" fmla="*/ 196 h 330"/>
              <a:gd name="T88" fmla="*/ 106 w 360"/>
              <a:gd name="T89" fmla="*/ 300 h 330"/>
              <a:gd name="T90" fmla="*/ 60 w 360"/>
              <a:gd name="T91" fmla="*/ 138 h 330"/>
              <a:gd name="T92" fmla="*/ 210 w 360"/>
              <a:gd name="T93" fmla="*/ 182 h 330"/>
              <a:gd name="T94" fmla="*/ 272 w 360"/>
              <a:gd name="T95" fmla="*/ 28 h 330"/>
              <a:gd name="T96" fmla="*/ 264 w 360"/>
              <a:gd name="T97" fmla="*/ 46 h 330"/>
              <a:gd name="T98" fmla="*/ 272 w 360"/>
              <a:gd name="T99" fmla="*/ 28 h 330"/>
              <a:gd name="T100" fmla="*/ 294 w 360"/>
              <a:gd name="T101" fmla="*/ 124 h 330"/>
              <a:gd name="T102" fmla="*/ 272 w 360"/>
              <a:gd name="T103" fmla="*/ 60 h 330"/>
              <a:gd name="T104" fmla="*/ 240 w 360"/>
              <a:gd name="T105" fmla="*/ 52 h 330"/>
              <a:gd name="T106" fmla="*/ 256 w 360"/>
              <a:gd name="T107" fmla="*/ 136 h 330"/>
              <a:gd name="T108" fmla="*/ 240 w 360"/>
              <a:gd name="T109" fmla="*/ 52 h 330"/>
              <a:gd name="T110" fmla="*/ 230 w 360"/>
              <a:gd name="T111" fmla="*/ 304 h 330"/>
              <a:gd name="T112" fmla="*/ 230 w 360"/>
              <a:gd name="T113" fmla="*/ 204 h 330"/>
              <a:gd name="T114" fmla="*/ 236 w 360"/>
              <a:gd name="T115" fmla="*/ 206 h 330"/>
              <a:gd name="T116" fmla="*/ 306 w 360"/>
              <a:gd name="T117" fmla="*/ 170 h 3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360" h="330">
                <a:moveTo>
                  <a:pt x="358" y="130"/>
                </a:moveTo>
                <a:lnTo>
                  <a:pt x="310" y="80"/>
                </a:lnTo>
                <a:lnTo>
                  <a:pt x="310" y="36"/>
                </a:lnTo>
                <a:lnTo>
                  <a:pt x="310" y="36"/>
                </a:lnTo>
                <a:lnTo>
                  <a:pt x="310" y="34"/>
                </a:lnTo>
                <a:lnTo>
                  <a:pt x="310" y="34"/>
                </a:lnTo>
                <a:lnTo>
                  <a:pt x="310" y="32"/>
                </a:lnTo>
                <a:lnTo>
                  <a:pt x="310" y="32"/>
                </a:lnTo>
                <a:lnTo>
                  <a:pt x="310" y="32"/>
                </a:lnTo>
                <a:lnTo>
                  <a:pt x="310" y="32"/>
                </a:lnTo>
                <a:lnTo>
                  <a:pt x="310" y="32"/>
                </a:lnTo>
                <a:lnTo>
                  <a:pt x="310" y="32"/>
                </a:lnTo>
                <a:lnTo>
                  <a:pt x="308" y="30"/>
                </a:lnTo>
                <a:lnTo>
                  <a:pt x="308" y="30"/>
                </a:lnTo>
                <a:lnTo>
                  <a:pt x="308" y="30"/>
                </a:lnTo>
                <a:lnTo>
                  <a:pt x="308" y="30"/>
                </a:lnTo>
                <a:lnTo>
                  <a:pt x="308" y="28"/>
                </a:lnTo>
                <a:lnTo>
                  <a:pt x="308" y="28"/>
                </a:lnTo>
                <a:lnTo>
                  <a:pt x="306" y="28"/>
                </a:lnTo>
                <a:lnTo>
                  <a:pt x="306" y="28"/>
                </a:lnTo>
                <a:lnTo>
                  <a:pt x="306" y="28"/>
                </a:lnTo>
                <a:lnTo>
                  <a:pt x="274" y="12"/>
                </a:lnTo>
                <a:lnTo>
                  <a:pt x="274" y="12"/>
                </a:lnTo>
                <a:lnTo>
                  <a:pt x="272" y="12"/>
                </a:lnTo>
                <a:lnTo>
                  <a:pt x="268" y="12"/>
                </a:lnTo>
                <a:lnTo>
                  <a:pt x="254" y="20"/>
                </a:lnTo>
                <a:lnTo>
                  <a:pt x="238" y="2"/>
                </a:lnTo>
                <a:lnTo>
                  <a:pt x="238" y="2"/>
                </a:lnTo>
                <a:lnTo>
                  <a:pt x="232" y="0"/>
                </a:lnTo>
                <a:lnTo>
                  <a:pt x="226" y="0"/>
                </a:lnTo>
                <a:lnTo>
                  <a:pt x="114" y="58"/>
                </a:lnTo>
                <a:lnTo>
                  <a:pt x="110" y="58"/>
                </a:lnTo>
                <a:lnTo>
                  <a:pt x="110" y="58"/>
                </a:lnTo>
                <a:lnTo>
                  <a:pt x="110" y="60"/>
                </a:lnTo>
                <a:lnTo>
                  <a:pt x="110" y="60"/>
                </a:lnTo>
                <a:lnTo>
                  <a:pt x="108" y="60"/>
                </a:lnTo>
                <a:lnTo>
                  <a:pt x="108" y="60"/>
                </a:lnTo>
                <a:lnTo>
                  <a:pt x="108" y="60"/>
                </a:lnTo>
                <a:lnTo>
                  <a:pt x="2" y="158"/>
                </a:lnTo>
                <a:lnTo>
                  <a:pt x="2" y="158"/>
                </a:lnTo>
                <a:lnTo>
                  <a:pt x="0" y="164"/>
                </a:lnTo>
                <a:lnTo>
                  <a:pt x="0" y="170"/>
                </a:lnTo>
                <a:lnTo>
                  <a:pt x="0" y="170"/>
                </a:lnTo>
                <a:lnTo>
                  <a:pt x="4" y="174"/>
                </a:lnTo>
                <a:lnTo>
                  <a:pt x="10" y="176"/>
                </a:lnTo>
                <a:lnTo>
                  <a:pt x="10" y="176"/>
                </a:lnTo>
                <a:lnTo>
                  <a:pt x="10" y="176"/>
                </a:lnTo>
                <a:lnTo>
                  <a:pt x="40" y="172"/>
                </a:lnTo>
                <a:lnTo>
                  <a:pt x="40" y="304"/>
                </a:lnTo>
                <a:lnTo>
                  <a:pt x="40" y="304"/>
                </a:lnTo>
                <a:lnTo>
                  <a:pt x="42" y="308"/>
                </a:lnTo>
                <a:lnTo>
                  <a:pt x="44" y="312"/>
                </a:lnTo>
                <a:lnTo>
                  <a:pt x="46" y="314"/>
                </a:lnTo>
                <a:lnTo>
                  <a:pt x="50" y="314"/>
                </a:lnTo>
                <a:lnTo>
                  <a:pt x="220" y="330"/>
                </a:lnTo>
                <a:lnTo>
                  <a:pt x="220" y="330"/>
                </a:lnTo>
                <a:lnTo>
                  <a:pt x="220" y="330"/>
                </a:lnTo>
                <a:lnTo>
                  <a:pt x="220" y="330"/>
                </a:lnTo>
                <a:lnTo>
                  <a:pt x="224" y="330"/>
                </a:lnTo>
                <a:lnTo>
                  <a:pt x="224" y="330"/>
                </a:lnTo>
                <a:lnTo>
                  <a:pt x="224" y="330"/>
                </a:lnTo>
                <a:lnTo>
                  <a:pt x="224" y="330"/>
                </a:lnTo>
                <a:lnTo>
                  <a:pt x="224" y="330"/>
                </a:lnTo>
                <a:lnTo>
                  <a:pt x="322" y="282"/>
                </a:lnTo>
                <a:lnTo>
                  <a:pt x="322" y="282"/>
                </a:lnTo>
                <a:lnTo>
                  <a:pt x="326" y="278"/>
                </a:lnTo>
                <a:lnTo>
                  <a:pt x="326" y="272"/>
                </a:lnTo>
                <a:lnTo>
                  <a:pt x="326" y="160"/>
                </a:lnTo>
                <a:lnTo>
                  <a:pt x="356" y="146"/>
                </a:lnTo>
                <a:lnTo>
                  <a:pt x="356" y="146"/>
                </a:lnTo>
                <a:lnTo>
                  <a:pt x="358" y="142"/>
                </a:lnTo>
                <a:lnTo>
                  <a:pt x="360" y="138"/>
                </a:lnTo>
                <a:lnTo>
                  <a:pt x="360" y="138"/>
                </a:lnTo>
                <a:lnTo>
                  <a:pt x="360" y="134"/>
                </a:lnTo>
                <a:lnTo>
                  <a:pt x="358" y="130"/>
                </a:lnTo>
                <a:lnTo>
                  <a:pt x="358" y="130"/>
                </a:lnTo>
                <a:close/>
                <a:moveTo>
                  <a:pt x="210" y="310"/>
                </a:moveTo>
                <a:lnTo>
                  <a:pt x="150" y="304"/>
                </a:lnTo>
                <a:lnTo>
                  <a:pt x="150" y="208"/>
                </a:lnTo>
                <a:lnTo>
                  <a:pt x="150" y="208"/>
                </a:lnTo>
                <a:lnTo>
                  <a:pt x="148" y="200"/>
                </a:lnTo>
                <a:lnTo>
                  <a:pt x="144" y="192"/>
                </a:lnTo>
                <a:lnTo>
                  <a:pt x="136" y="186"/>
                </a:lnTo>
                <a:lnTo>
                  <a:pt x="128" y="184"/>
                </a:lnTo>
                <a:lnTo>
                  <a:pt x="128" y="184"/>
                </a:lnTo>
                <a:lnTo>
                  <a:pt x="120" y="184"/>
                </a:lnTo>
                <a:lnTo>
                  <a:pt x="112" y="188"/>
                </a:lnTo>
                <a:lnTo>
                  <a:pt x="108" y="196"/>
                </a:lnTo>
                <a:lnTo>
                  <a:pt x="106" y="204"/>
                </a:lnTo>
                <a:lnTo>
                  <a:pt x="106" y="300"/>
                </a:lnTo>
                <a:lnTo>
                  <a:pt x="60" y="296"/>
                </a:lnTo>
                <a:lnTo>
                  <a:pt x="60" y="138"/>
                </a:lnTo>
                <a:lnTo>
                  <a:pt x="118" y="86"/>
                </a:lnTo>
                <a:lnTo>
                  <a:pt x="210" y="182"/>
                </a:lnTo>
                <a:lnTo>
                  <a:pt x="210" y="310"/>
                </a:lnTo>
                <a:close/>
                <a:moveTo>
                  <a:pt x="272" y="28"/>
                </a:moveTo>
                <a:lnTo>
                  <a:pt x="286" y="36"/>
                </a:lnTo>
                <a:lnTo>
                  <a:pt x="264" y="46"/>
                </a:lnTo>
                <a:lnTo>
                  <a:pt x="250" y="40"/>
                </a:lnTo>
                <a:lnTo>
                  <a:pt x="272" y="28"/>
                </a:lnTo>
                <a:close/>
                <a:moveTo>
                  <a:pt x="294" y="48"/>
                </a:moveTo>
                <a:lnTo>
                  <a:pt x="294" y="124"/>
                </a:lnTo>
                <a:lnTo>
                  <a:pt x="272" y="136"/>
                </a:lnTo>
                <a:lnTo>
                  <a:pt x="272" y="60"/>
                </a:lnTo>
                <a:lnTo>
                  <a:pt x="294" y="48"/>
                </a:lnTo>
                <a:close/>
                <a:moveTo>
                  <a:pt x="240" y="52"/>
                </a:moveTo>
                <a:lnTo>
                  <a:pt x="256" y="60"/>
                </a:lnTo>
                <a:lnTo>
                  <a:pt x="256" y="136"/>
                </a:lnTo>
                <a:lnTo>
                  <a:pt x="240" y="128"/>
                </a:lnTo>
                <a:lnTo>
                  <a:pt x="240" y="52"/>
                </a:lnTo>
                <a:close/>
                <a:moveTo>
                  <a:pt x="306" y="266"/>
                </a:moveTo>
                <a:lnTo>
                  <a:pt x="230" y="304"/>
                </a:lnTo>
                <a:lnTo>
                  <a:pt x="230" y="204"/>
                </a:lnTo>
                <a:lnTo>
                  <a:pt x="230" y="204"/>
                </a:lnTo>
                <a:lnTo>
                  <a:pt x="236" y="206"/>
                </a:lnTo>
                <a:lnTo>
                  <a:pt x="236" y="206"/>
                </a:lnTo>
                <a:lnTo>
                  <a:pt x="240" y="204"/>
                </a:lnTo>
                <a:lnTo>
                  <a:pt x="306" y="170"/>
                </a:lnTo>
                <a:lnTo>
                  <a:pt x="306" y="26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85" name="Freeform 4843"/>
          <p:cNvSpPr>
            <a:spLocks noEditPoints="1"/>
          </p:cNvSpPr>
          <p:nvPr/>
        </p:nvSpPr>
        <p:spPr bwMode="auto">
          <a:xfrm>
            <a:off x="3229772" y="4983982"/>
            <a:ext cx="430482" cy="417944"/>
          </a:xfrm>
          <a:custGeom>
            <a:avLst/>
            <a:gdLst>
              <a:gd name="T0" fmla="*/ 376 w 412"/>
              <a:gd name="T1" fmla="*/ 96 h 400"/>
              <a:gd name="T2" fmla="*/ 382 w 412"/>
              <a:gd name="T3" fmla="*/ 126 h 400"/>
              <a:gd name="T4" fmla="*/ 356 w 412"/>
              <a:gd name="T5" fmla="*/ 144 h 400"/>
              <a:gd name="T6" fmla="*/ 328 w 412"/>
              <a:gd name="T7" fmla="*/ 116 h 400"/>
              <a:gd name="T8" fmla="*/ 344 w 412"/>
              <a:gd name="T9" fmla="*/ 90 h 400"/>
              <a:gd name="T10" fmla="*/ 374 w 412"/>
              <a:gd name="T11" fmla="*/ 156 h 400"/>
              <a:gd name="T12" fmla="*/ 320 w 412"/>
              <a:gd name="T13" fmla="*/ 156 h 400"/>
              <a:gd name="T14" fmla="*/ 314 w 412"/>
              <a:gd name="T15" fmla="*/ 204 h 400"/>
              <a:gd name="T16" fmla="*/ 370 w 412"/>
              <a:gd name="T17" fmla="*/ 268 h 400"/>
              <a:gd name="T18" fmla="*/ 404 w 412"/>
              <a:gd name="T19" fmla="*/ 246 h 400"/>
              <a:gd name="T20" fmla="*/ 410 w 412"/>
              <a:gd name="T21" fmla="*/ 166 h 400"/>
              <a:gd name="T22" fmla="*/ 398 w 412"/>
              <a:gd name="T23" fmla="*/ 156 h 400"/>
              <a:gd name="T24" fmla="*/ 98 w 412"/>
              <a:gd name="T25" fmla="*/ 156 h 400"/>
              <a:gd name="T26" fmla="*/ 56 w 412"/>
              <a:gd name="T27" fmla="*/ 182 h 400"/>
              <a:gd name="T28" fmla="*/ 14 w 412"/>
              <a:gd name="T29" fmla="*/ 156 h 400"/>
              <a:gd name="T30" fmla="*/ 2 w 412"/>
              <a:gd name="T31" fmla="*/ 166 h 400"/>
              <a:gd name="T32" fmla="*/ 8 w 412"/>
              <a:gd name="T33" fmla="*/ 246 h 400"/>
              <a:gd name="T34" fmla="*/ 42 w 412"/>
              <a:gd name="T35" fmla="*/ 268 h 400"/>
              <a:gd name="T36" fmla="*/ 98 w 412"/>
              <a:gd name="T37" fmla="*/ 204 h 400"/>
              <a:gd name="T38" fmla="*/ 172 w 412"/>
              <a:gd name="T39" fmla="*/ 50 h 400"/>
              <a:gd name="T40" fmla="*/ 192 w 412"/>
              <a:gd name="T41" fmla="*/ 68 h 400"/>
              <a:gd name="T42" fmla="*/ 214 w 412"/>
              <a:gd name="T43" fmla="*/ 70 h 400"/>
              <a:gd name="T44" fmla="*/ 236 w 412"/>
              <a:gd name="T45" fmla="*/ 56 h 400"/>
              <a:gd name="T46" fmla="*/ 242 w 412"/>
              <a:gd name="T47" fmla="*/ 36 h 400"/>
              <a:gd name="T48" fmla="*/ 232 w 412"/>
              <a:gd name="T49" fmla="*/ 10 h 400"/>
              <a:gd name="T50" fmla="*/ 206 w 412"/>
              <a:gd name="T51" fmla="*/ 0 h 400"/>
              <a:gd name="T52" fmla="*/ 186 w 412"/>
              <a:gd name="T53" fmla="*/ 6 h 400"/>
              <a:gd name="T54" fmla="*/ 170 w 412"/>
              <a:gd name="T55" fmla="*/ 28 h 400"/>
              <a:gd name="T56" fmla="*/ 206 w 412"/>
              <a:gd name="T57" fmla="*/ 400 h 400"/>
              <a:gd name="T58" fmla="*/ 296 w 412"/>
              <a:gd name="T59" fmla="*/ 378 h 400"/>
              <a:gd name="T60" fmla="*/ 366 w 412"/>
              <a:gd name="T61" fmla="*/ 322 h 400"/>
              <a:gd name="T62" fmla="*/ 320 w 412"/>
              <a:gd name="T63" fmla="*/ 250 h 400"/>
              <a:gd name="T64" fmla="*/ 244 w 412"/>
              <a:gd name="T65" fmla="*/ 200 h 400"/>
              <a:gd name="T66" fmla="*/ 206 w 412"/>
              <a:gd name="T67" fmla="*/ 194 h 400"/>
              <a:gd name="T68" fmla="*/ 158 w 412"/>
              <a:gd name="T69" fmla="*/ 234 h 400"/>
              <a:gd name="T70" fmla="*/ 140 w 412"/>
              <a:gd name="T71" fmla="*/ 262 h 400"/>
              <a:gd name="T72" fmla="*/ 118 w 412"/>
              <a:gd name="T73" fmla="*/ 262 h 400"/>
              <a:gd name="T74" fmla="*/ 100 w 412"/>
              <a:gd name="T75" fmla="*/ 244 h 400"/>
              <a:gd name="T76" fmla="*/ 46 w 412"/>
              <a:gd name="T77" fmla="*/ 322 h 400"/>
              <a:gd name="T78" fmla="*/ 96 w 412"/>
              <a:gd name="T79" fmla="*/ 368 h 400"/>
              <a:gd name="T80" fmla="*/ 182 w 412"/>
              <a:gd name="T81" fmla="*/ 398 h 400"/>
              <a:gd name="T82" fmla="*/ 28 w 412"/>
              <a:gd name="T83" fmla="*/ 116 h 400"/>
              <a:gd name="T84" fmla="*/ 56 w 412"/>
              <a:gd name="T85" fmla="*/ 144 h 400"/>
              <a:gd name="T86" fmla="*/ 82 w 412"/>
              <a:gd name="T87" fmla="*/ 126 h 400"/>
              <a:gd name="T88" fmla="*/ 76 w 412"/>
              <a:gd name="T89" fmla="*/ 96 h 400"/>
              <a:gd name="T90" fmla="*/ 46 w 412"/>
              <a:gd name="T91" fmla="*/ 90 h 400"/>
              <a:gd name="T92" fmla="*/ 28 w 412"/>
              <a:gd name="T93" fmla="*/ 116 h 400"/>
              <a:gd name="T94" fmla="*/ 300 w 412"/>
              <a:gd name="T95" fmla="*/ 116 h 400"/>
              <a:gd name="T96" fmla="*/ 298 w 412"/>
              <a:gd name="T97" fmla="*/ 102 h 400"/>
              <a:gd name="T98" fmla="*/ 268 w 412"/>
              <a:gd name="T99" fmla="*/ 82 h 400"/>
              <a:gd name="T100" fmla="*/ 144 w 412"/>
              <a:gd name="T101" fmla="*/ 82 h 400"/>
              <a:gd name="T102" fmla="*/ 122 w 412"/>
              <a:gd name="T103" fmla="*/ 92 h 400"/>
              <a:gd name="T104" fmla="*/ 112 w 412"/>
              <a:gd name="T105" fmla="*/ 116 h 400"/>
              <a:gd name="T106" fmla="*/ 114 w 412"/>
              <a:gd name="T107" fmla="*/ 240 h 400"/>
              <a:gd name="T108" fmla="*/ 128 w 412"/>
              <a:gd name="T109" fmla="*/ 248 h 400"/>
              <a:gd name="T110" fmla="*/ 144 w 412"/>
              <a:gd name="T111" fmla="*/ 234 h 400"/>
              <a:gd name="T112" fmla="*/ 154 w 412"/>
              <a:gd name="T113" fmla="*/ 140 h 400"/>
              <a:gd name="T114" fmla="*/ 158 w 412"/>
              <a:gd name="T115" fmla="*/ 170 h 400"/>
              <a:gd name="T116" fmla="*/ 230 w 412"/>
              <a:gd name="T117" fmla="*/ 164 h 400"/>
              <a:gd name="T118" fmla="*/ 254 w 412"/>
              <a:gd name="T119" fmla="*/ 150 h 400"/>
              <a:gd name="T120" fmla="*/ 268 w 412"/>
              <a:gd name="T121" fmla="*/ 176 h 400"/>
              <a:gd name="T122" fmla="*/ 300 w 412"/>
              <a:gd name="T123" fmla="*/ 192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412" h="400">
                <a:moveTo>
                  <a:pt x="356" y="88"/>
                </a:moveTo>
                <a:lnTo>
                  <a:pt x="356" y="88"/>
                </a:lnTo>
                <a:lnTo>
                  <a:pt x="366" y="90"/>
                </a:lnTo>
                <a:lnTo>
                  <a:pt x="376" y="96"/>
                </a:lnTo>
                <a:lnTo>
                  <a:pt x="382" y="104"/>
                </a:lnTo>
                <a:lnTo>
                  <a:pt x="384" y="116"/>
                </a:lnTo>
                <a:lnTo>
                  <a:pt x="384" y="116"/>
                </a:lnTo>
                <a:lnTo>
                  <a:pt x="382" y="126"/>
                </a:lnTo>
                <a:lnTo>
                  <a:pt x="376" y="136"/>
                </a:lnTo>
                <a:lnTo>
                  <a:pt x="366" y="142"/>
                </a:lnTo>
                <a:lnTo>
                  <a:pt x="356" y="144"/>
                </a:lnTo>
                <a:lnTo>
                  <a:pt x="356" y="144"/>
                </a:lnTo>
                <a:lnTo>
                  <a:pt x="344" y="142"/>
                </a:lnTo>
                <a:lnTo>
                  <a:pt x="336" y="136"/>
                </a:lnTo>
                <a:lnTo>
                  <a:pt x="330" y="126"/>
                </a:lnTo>
                <a:lnTo>
                  <a:pt x="328" y="116"/>
                </a:lnTo>
                <a:lnTo>
                  <a:pt x="328" y="116"/>
                </a:lnTo>
                <a:lnTo>
                  <a:pt x="330" y="104"/>
                </a:lnTo>
                <a:lnTo>
                  <a:pt x="336" y="96"/>
                </a:lnTo>
                <a:lnTo>
                  <a:pt x="344" y="90"/>
                </a:lnTo>
                <a:lnTo>
                  <a:pt x="356" y="88"/>
                </a:lnTo>
                <a:lnTo>
                  <a:pt x="356" y="88"/>
                </a:lnTo>
                <a:close/>
                <a:moveTo>
                  <a:pt x="392" y="156"/>
                </a:moveTo>
                <a:lnTo>
                  <a:pt x="374" y="156"/>
                </a:lnTo>
                <a:lnTo>
                  <a:pt x="356" y="182"/>
                </a:lnTo>
                <a:lnTo>
                  <a:pt x="338" y="156"/>
                </a:lnTo>
                <a:lnTo>
                  <a:pt x="320" y="156"/>
                </a:lnTo>
                <a:lnTo>
                  <a:pt x="320" y="156"/>
                </a:lnTo>
                <a:lnTo>
                  <a:pt x="314" y="156"/>
                </a:lnTo>
                <a:lnTo>
                  <a:pt x="314" y="156"/>
                </a:lnTo>
                <a:lnTo>
                  <a:pt x="314" y="158"/>
                </a:lnTo>
                <a:lnTo>
                  <a:pt x="314" y="204"/>
                </a:lnTo>
                <a:lnTo>
                  <a:pt x="314" y="204"/>
                </a:lnTo>
                <a:lnTo>
                  <a:pt x="336" y="224"/>
                </a:lnTo>
                <a:lnTo>
                  <a:pt x="354" y="244"/>
                </a:lnTo>
                <a:lnTo>
                  <a:pt x="370" y="268"/>
                </a:lnTo>
                <a:lnTo>
                  <a:pt x="386" y="294"/>
                </a:lnTo>
                <a:lnTo>
                  <a:pt x="386" y="294"/>
                </a:lnTo>
                <a:lnTo>
                  <a:pt x="396" y="270"/>
                </a:lnTo>
                <a:lnTo>
                  <a:pt x="404" y="246"/>
                </a:lnTo>
                <a:lnTo>
                  <a:pt x="410" y="220"/>
                </a:lnTo>
                <a:lnTo>
                  <a:pt x="412" y="194"/>
                </a:lnTo>
                <a:lnTo>
                  <a:pt x="412" y="194"/>
                </a:lnTo>
                <a:lnTo>
                  <a:pt x="410" y="166"/>
                </a:lnTo>
                <a:lnTo>
                  <a:pt x="410" y="166"/>
                </a:lnTo>
                <a:lnTo>
                  <a:pt x="406" y="162"/>
                </a:lnTo>
                <a:lnTo>
                  <a:pt x="402" y="158"/>
                </a:lnTo>
                <a:lnTo>
                  <a:pt x="398" y="156"/>
                </a:lnTo>
                <a:lnTo>
                  <a:pt x="392" y="156"/>
                </a:lnTo>
                <a:lnTo>
                  <a:pt x="392" y="156"/>
                </a:lnTo>
                <a:close/>
                <a:moveTo>
                  <a:pt x="98" y="204"/>
                </a:moveTo>
                <a:lnTo>
                  <a:pt x="98" y="156"/>
                </a:lnTo>
                <a:lnTo>
                  <a:pt x="98" y="156"/>
                </a:lnTo>
                <a:lnTo>
                  <a:pt x="92" y="156"/>
                </a:lnTo>
                <a:lnTo>
                  <a:pt x="74" y="156"/>
                </a:lnTo>
                <a:lnTo>
                  <a:pt x="56" y="182"/>
                </a:lnTo>
                <a:lnTo>
                  <a:pt x="38" y="156"/>
                </a:lnTo>
                <a:lnTo>
                  <a:pt x="20" y="156"/>
                </a:lnTo>
                <a:lnTo>
                  <a:pt x="20" y="156"/>
                </a:lnTo>
                <a:lnTo>
                  <a:pt x="14" y="156"/>
                </a:lnTo>
                <a:lnTo>
                  <a:pt x="10" y="158"/>
                </a:lnTo>
                <a:lnTo>
                  <a:pt x="6" y="162"/>
                </a:lnTo>
                <a:lnTo>
                  <a:pt x="2" y="166"/>
                </a:lnTo>
                <a:lnTo>
                  <a:pt x="2" y="166"/>
                </a:lnTo>
                <a:lnTo>
                  <a:pt x="0" y="194"/>
                </a:lnTo>
                <a:lnTo>
                  <a:pt x="0" y="194"/>
                </a:lnTo>
                <a:lnTo>
                  <a:pt x="2" y="220"/>
                </a:lnTo>
                <a:lnTo>
                  <a:pt x="8" y="246"/>
                </a:lnTo>
                <a:lnTo>
                  <a:pt x="16" y="270"/>
                </a:lnTo>
                <a:lnTo>
                  <a:pt x="26" y="294"/>
                </a:lnTo>
                <a:lnTo>
                  <a:pt x="26" y="294"/>
                </a:lnTo>
                <a:lnTo>
                  <a:pt x="42" y="268"/>
                </a:lnTo>
                <a:lnTo>
                  <a:pt x="58" y="244"/>
                </a:lnTo>
                <a:lnTo>
                  <a:pt x="76" y="224"/>
                </a:lnTo>
                <a:lnTo>
                  <a:pt x="98" y="204"/>
                </a:lnTo>
                <a:lnTo>
                  <a:pt x="98" y="204"/>
                </a:lnTo>
                <a:close/>
                <a:moveTo>
                  <a:pt x="170" y="36"/>
                </a:moveTo>
                <a:lnTo>
                  <a:pt x="170" y="36"/>
                </a:lnTo>
                <a:lnTo>
                  <a:pt x="170" y="42"/>
                </a:lnTo>
                <a:lnTo>
                  <a:pt x="172" y="50"/>
                </a:lnTo>
                <a:lnTo>
                  <a:pt x="176" y="56"/>
                </a:lnTo>
                <a:lnTo>
                  <a:pt x="180" y="60"/>
                </a:lnTo>
                <a:lnTo>
                  <a:pt x="186" y="66"/>
                </a:lnTo>
                <a:lnTo>
                  <a:pt x="192" y="68"/>
                </a:lnTo>
                <a:lnTo>
                  <a:pt x="198" y="70"/>
                </a:lnTo>
                <a:lnTo>
                  <a:pt x="206" y="72"/>
                </a:lnTo>
                <a:lnTo>
                  <a:pt x="206" y="72"/>
                </a:lnTo>
                <a:lnTo>
                  <a:pt x="214" y="70"/>
                </a:lnTo>
                <a:lnTo>
                  <a:pt x="220" y="68"/>
                </a:lnTo>
                <a:lnTo>
                  <a:pt x="226" y="66"/>
                </a:lnTo>
                <a:lnTo>
                  <a:pt x="232" y="60"/>
                </a:lnTo>
                <a:lnTo>
                  <a:pt x="236" y="56"/>
                </a:lnTo>
                <a:lnTo>
                  <a:pt x="240" y="50"/>
                </a:lnTo>
                <a:lnTo>
                  <a:pt x="242" y="42"/>
                </a:lnTo>
                <a:lnTo>
                  <a:pt x="242" y="36"/>
                </a:lnTo>
                <a:lnTo>
                  <a:pt x="242" y="36"/>
                </a:lnTo>
                <a:lnTo>
                  <a:pt x="242" y="28"/>
                </a:lnTo>
                <a:lnTo>
                  <a:pt x="240" y="22"/>
                </a:lnTo>
                <a:lnTo>
                  <a:pt x="236" y="16"/>
                </a:lnTo>
                <a:lnTo>
                  <a:pt x="232" y="10"/>
                </a:lnTo>
                <a:lnTo>
                  <a:pt x="226" y="6"/>
                </a:lnTo>
                <a:lnTo>
                  <a:pt x="220" y="2"/>
                </a:lnTo>
                <a:lnTo>
                  <a:pt x="214" y="0"/>
                </a:lnTo>
                <a:lnTo>
                  <a:pt x="206" y="0"/>
                </a:lnTo>
                <a:lnTo>
                  <a:pt x="206" y="0"/>
                </a:lnTo>
                <a:lnTo>
                  <a:pt x="198" y="0"/>
                </a:lnTo>
                <a:lnTo>
                  <a:pt x="192" y="2"/>
                </a:lnTo>
                <a:lnTo>
                  <a:pt x="186" y="6"/>
                </a:lnTo>
                <a:lnTo>
                  <a:pt x="180" y="10"/>
                </a:lnTo>
                <a:lnTo>
                  <a:pt x="176" y="16"/>
                </a:lnTo>
                <a:lnTo>
                  <a:pt x="172" y="22"/>
                </a:lnTo>
                <a:lnTo>
                  <a:pt x="170" y="28"/>
                </a:lnTo>
                <a:lnTo>
                  <a:pt x="170" y="36"/>
                </a:lnTo>
                <a:lnTo>
                  <a:pt x="170" y="36"/>
                </a:lnTo>
                <a:close/>
                <a:moveTo>
                  <a:pt x="206" y="400"/>
                </a:moveTo>
                <a:lnTo>
                  <a:pt x="206" y="400"/>
                </a:lnTo>
                <a:lnTo>
                  <a:pt x="230" y="398"/>
                </a:lnTo>
                <a:lnTo>
                  <a:pt x="254" y="394"/>
                </a:lnTo>
                <a:lnTo>
                  <a:pt x="276" y="388"/>
                </a:lnTo>
                <a:lnTo>
                  <a:pt x="296" y="378"/>
                </a:lnTo>
                <a:lnTo>
                  <a:pt x="316" y="368"/>
                </a:lnTo>
                <a:lnTo>
                  <a:pt x="334" y="354"/>
                </a:lnTo>
                <a:lnTo>
                  <a:pt x="352" y="338"/>
                </a:lnTo>
                <a:lnTo>
                  <a:pt x="366" y="322"/>
                </a:lnTo>
                <a:lnTo>
                  <a:pt x="366" y="322"/>
                </a:lnTo>
                <a:lnTo>
                  <a:pt x="352" y="296"/>
                </a:lnTo>
                <a:lnTo>
                  <a:pt x="336" y="272"/>
                </a:lnTo>
                <a:lnTo>
                  <a:pt x="320" y="250"/>
                </a:lnTo>
                <a:lnTo>
                  <a:pt x="300" y="232"/>
                </a:lnTo>
                <a:lnTo>
                  <a:pt x="280" y="216"/>
                </a:lnTo>
                <a:lnTo>
                  <a:pt x="256" y="204"/>
                </a:lnTo>
                <a:lnTo>
                  <a:pt x="244" y="200"/>
                </a:lnTo>
                <a:lnTo>
                  <a:pt x="232" y="196"/>
                </a:lnTo>
                <a:lnTo>
                  <a:pt x="220" y="194"/>
                </a:lnTo>
                <a:lnTo>
                  <a:pt x="206" y="194"/>
                </a:lnTo>
                <a:lnTo>
                  <a:pt x="206" y="194"/>
                </a:lnTo>
                <a:lnTo>
                  <a:pt x="182" y="196"/>
                </a:lnTo>
                <a:lnTo>
                  <a:pt x="158" y="202"/>
                </a:lnTo>
                <a:lnTo>
                  <a:pt x="158" y="234"/>
                </a:lnTo>
                <a:lnTo>
                  <a:pt x="158" y="234"/>
                </a:lnTo>
                <a:lnTo>
                  <a:pt x="158" y="240"/>
                </a:lnTo>
                <a:lnTo>
                  <a:pt x="156" y="244"/>
                </a:lnTo>
                <a:lnTo>
                  <a:pt x="150" y="254"/>
                </a:lnTo>
                <a:lnTo>
                  <a:pt x="140" y="262"/>
                </a:lnTo>
                <a:lnTo>
                  <a:pt x="134" y="264"/>
                </a:lnTo>
                <a:lnTo>
                  <a:pt x="128" y="264"/>
                </a:lnTo>
                <a:lnTo>
                  <a:pt x="128" y="264"/>
                </a:lnTo>
                <a:lnTo>
                  <a:pt x="118" y="262"/>
                </a:lnTo>
                <a:lnTo>
                  <a:pt x="110" y="258"/>
                </a:lnTo>
                <a:lnTo>
                  <a:pt x="104" y="252"/>
                </a:lnTo>
                <a:lnTo>
                  <a:pt x="100" y="244"/>
                </a:lnTo>
                <a:lnTo>
                  <a:pt x="100" y="244"/>
                </a:lnTo>
                <a:lnTo>
                  <a:pt x="84" y="260"/>
                </a:lnTo>
                <a:lnTo>
                  <a:pt x="70" y="280"/>
                </a:lnTo>
                <a:lnTo>
                  <a:pt x="58" y="300"/>
                </a:lnTo>
                <a:lnTo>
                  <a:pt x="46" y="322"/>
                </a:lnTo>
                <a:lnTo>
                  <a:pt x="46" y="322"/>
                </a:lnTo>
                <a:lnTo>
                  <a:pt x="60" y="338"/>
                </a:lnTo>
                <a:lnTo>
                  <a:pt x="78" y="354"/>
                </a:lnTo>
                <a:lnTo>
                  <a:pt x="96" y="368"/>
                </a:lnTo>
                <a:lnTo>
                  <a:pt x="116" y="378"/>
                </a:lnTo>
                <a:lnTo>
                  <a:pt x="136" y="388"/>
                </a:lnTo>
                <a:lnTo>
                  <a:pt x="158" y="394"/>
                </a:lnTo>
                <a:lnTo>
                  <a:pt x="182" y="398"/>
                </a:lnTo>
                <a:lnTo>
                  <a:pt x="206" y="400"/>
                </a:lnTo>
                <a:lnTo>
                  <a:pt x="206" y="400"/>
                </a:lnTo>
                <a:close/>
                <a:moveTo>
                  <a:pt x="28" y="116"/>
                </a:moveTo>
                <a:lnTo>
                  <a:pt x="28" y="116"/>
                </a:lnTo>
                <a:lnTo>
                  <a:pt x="30" y="126"/>
                </a:lnTo>
                <a:lnTo>
                  <a:pt x="36" y="136"/>
                </a:lnTo>
                <a:lnTo>
                  <a:pt x="46" y="142"/>
                </a:lnTo>
                <a:lnTo>
                  <a:pt x="56" y="144"/>
                </a:lnTo>
                <a:lnTo>
                  <a:pt x="56" y="144"/>
                </a:lnTo>
                <a:lnTo>
                  <a:pt x="68" y="142"/>
                </a:lnTo>
                <a:lnTo>
                  <a:pt x="76" y="136"/>
                </a:lnTo>
                <a:lnTo>
                  <a:pt x="82" y="126"/>
                </a:lnTo>
                <a:lnTo>
                  <a:pt x="84" y="116"/>
                </a:lnTo>
                <a:lnTo>
                  <a:pt x="84" y="116"/>
                </a:lnTo>
                <a:lnTo>
                  <a:pt x="82" y="104"/>
                </a:lnTo>
                <a:lnTo>
                  <a:pt x="76" y="96"/>
                </a:lnTo>
                <a:lnTo>
                  <a:pt x="68" y="90"/>
                </a:lnTo>
                <a:lnTo>
                  <a:pt x="56" y="88"/>
                </a:lnTo>
                <a:lnTo>
                  <a:pt x="56" y="88"/>
                </a:lnTo>
                <a:lnTo>
                  <a:pt x="46" y="90"/>
                </a:lnTo>
                <a:lnTo>
                  <a:pt x="36" y="96"/>
                </a:lnTo>
                <a:lnTo>
                  <a:pt x="30" y="104"/>
                </a:lnTo>
                <a:lnTo>
                  <a:pt x="28" y="116"/>
                </a:lnTo>
                <a:lnTo>
                  <a:pt x="28" y="116"/>
                </a:lnTo>
                <a:close/>
                <a:moveTo>
                  <a:pt x="300" y="192"/>
                </a:moveTo>
                <a:lnTo>
                  <a:pt x="300" y="116"/>
                </a:lnTo>
                <a:lnTo>
                  <a:pt x="300" y="116"/>
                </a:lnTo>
                <a:lnTo>
                  <a:pt x="300" y="116"/>
                </a:lnTo>
                <a:lnTo>
                  <a:pt x="300" y="114"/>
                </a:lnTo>
                <a:lnTo>
                  <a:pt x="300" y="114"/>
                </a:lnTo>
                <a:lnTo>
                  <a:pt x="300" y="108"/>
                </a:lnTo>
                <a:lnTo>
                  <a:pt x="298" y="102"/>
                </a:lnTo>
                <a:lnTo>
                  <a:pt x="290" y="92"/>
                </a:lnTo>
                <a:lnTo>
                  <a:pt x="280" y="84"/>
                </a:lnTo>
                <a:lnTo>
                  <a:pt x="274" y="82"/>
                </a:lnTo>
                <a:lnTo>
                  <a:pt x="268" y="82"/>
                </a:lnTo>
                <a:lnTo>
                  <a:pt x="232" y="82"/>
                </a:lnTo>
                <a:lnTo>
                  <a:pt x="206" y="116"/>
                </a:lnTo>
                <a:lnTo>
                  <a:pt x="180" y="82"/>
                </a:lnTo>
                <a:lnTo>
                  <a:pt x="144" y="82"/>
                </a:lnTo>
                <a:lnTo>
                  <a:pt x="144" y="82"/>
                </a:lnTo>
                <a:lnTo>
                  <a:pt x="138" y="82"/>
                </a:lnTo>
                <a:lnTo>
                  <a:pt x="132" y="84"/>
                </a:lnTo>
                <a:lnTo>
                  <a:pt x="122" y="92"/>
                </a:lnTo>
                <a:lnTo>
                  <a:pt x="114" y="102"/>
                </a:lnTo>
                <a:lnTo>
                  <a:pt x="112" y="108"/>
                </a:lnTo>
                <a:lnTo>
                  <a:pt x="112" y="114"/>
                </a:lnTo>
                <a:lnTo>
                  <a:pt x="112" y="116"/>
                </a:lnTo>
                <a:lnTo>
                  <a:pt x="112" y="130"/>
                </a:lnTo>
                <a:lnTo>
                  <a:pt x="112" y="234"/>
                </a:lnTo>
                <a:lnTo>
                  <a:pt x="112" y="234"/>
                </a:lnTo>
                <a:lnTo>
                  <a:pt x="114" y="240"/>
                </a:lnTo>
                <a:lnTo>
                  <a:pt x="116" y="244"/>
                </a:lnTo>
                <a:lnTo>
                  <a:pt x="122" y="248"/>
                </a:lnTo>
                <a:lnTo>
                  <a:pt x="128" y="248"/>
                </a:lnTo>
                <a:lnTo>
                  <a:pt x="128" y="248"/>
                </a:lnTo>
                <a:lnTo>
                  <a:pt x="134" y="248"/>
                </a:lnTo>
                <a:lnTo>
                  <a:pt x="138" y="244"/>
                </a:lnTo>
                <a:lnTo>
                  <a:pt x="142" y="240"/>
                </a:lnTo>
                <a:lnTo>
                  <a:pt x="144" y="234"/>
                </a:lnTo>
                <a:lnTo>
                  <a:pt x="144" y="130"/>
                </a:lnTo>
                <a:lnTo>
                  <a:pt x="144" y="130"/>
                </a:lnTo>
                <a:lnTo>
                  <a:pt x="150" y="134"/>
                </a:lnTo>
                <a:lnTo>
                  <a:pt x="154" y="140"/>
                </a:lnTo>
                <a:lnTo>
                  <a:pt x="158" y="148"/>
                </a:lnTo>
                <a:lnTo>
                  <a:pt x="158" y="156"/>
                </a:lnTo>
                <a:lnTo>
                  <a:pt x="158" y="170"/>
                </a:lnTo>
                <a:lnTo>
                  <a:pt x="158" y="170"/>
                </a:lnTo>
                <a:lnTo>
                  <a:pt x="182" y="164"/>
                </a:lnTo>
                <a:lnTo>
                  <a:pt x="206" y="162"/>
                </a:lnTo>
                <a:lnTo>
                  <a:pt x="206" y="162"/>
                </a:lnTo>
                <a:lnTo>
                  <a:pt x="230" y="164"/>
                </a:lnTo>
                <a:lnTo>
                  <a:pt x="254" y="170"/>
                </a:lnTo>
                <a:lnTo>
                  <a:pt x="254" y="158"/>
                </a:lnTo>
                <a:lnTo>
                  <a:pt x="254" y="158"/>
                </a:lnTo>
                <a:lnTo>
                  <a:pt x="254" y="150"/>
                </a:lnTo>
                <a:lnTo>
                  <a:pt x="258" y="142"/>
                </a:lnTo>
                <a:lnTo>
                  <a:pt x="262" y="136"/>
                </a:lnTo>
                <a:lnTo>
                  <a:pt x="268" y="132"/>
                </a:lnTo>
                <a:lnTo>
                  <a:pt x="268" y="176"/>
                </a:lnTo>
                <a:lnTo>
                  <a:pt x="268" y="176"/>
                </a:lnTo>
                <a:lnTo>
                  <a:pt x="284" y="184"/>
                </a:lnTo>
                <a:lnTo>
                  <a:pt x="300" y="192"/>
                </a:lnTo>
                <a:lnTo>
                  <a:pt x="300" y="19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86" name="Freeform 5"/>
          <p:cNvSpPr>
            <a:spLocks noEditPoints="1"/>
          </p:cNvSpPr>
          <p:nvPr/>
        </p:nvSpPr>
        <p:spPr bwMode="auto">
          <a:xfrm>
            <a:off x="3445013" y="4163665"/>
            <a:ext cx="422612" cy="358980"/>
          </a:xfrm>
          <a:custGeom>
            <a:avLst/>
            <a:gdLst>
              <a:gd name="T0" fmla="*/ 549110 w 173"/>
              <a:gd name="T1" fmla="*/ 426227 h 147"/>
              <a:gd name="T2" fmla="*/ 93672 w 173"/>
              <a:gd name="T3" fmla="*/ 309983 h 147"/>
              <a:gd name="T4" fmla="*/ 9690 w 173"/>
              <a:gd name="T5" fmla="*/ 426227 h 147"/>
              <a:gd name="T6" fmla="*/ 558800 w 173"/>
              <a:gd name="T7" fmla="*/ 442372 h 147"/>
              <a:gd name="T8" fmla="*/ 342386 w 173"/>
              <a:gd name="T9" fmla="*/ 329357 h 147"/>
              <a:gd name="T10" fmla="*/ 342386 w 173"/>
              <a:gd name="T11" fmla="*/ 348731 h 147"/>
              <a:gd name="T12" fmla="*/ 261635 w 173"/>
              <a:gd name="T13" fmla="*/ 339044 h 147"/>
              <a:gd name="T14" fmla="*/ 297165 w 173"/>
              <a:gd name="T15" fmla="*/ 339044 h 147"/>
              <a:gd name="T16" fmla="*/ 271325 w 173"/>
              <a:gd name="T17" fmla="*/ 348731 h 147"/>
              <a:gd name="T18" fmla="*/ 271325 w 173"/>
              <a:gd name="T19" fmla="*/ 361647 h 147"/>
              <a:gd name="T20" fmla="*/ 300395 w 173"/>
              <a:gd name="T21" fmla="*/ 371334 h 147"/>
              <a:gd name="T22" fmla="*/ 261635 w 173"/>
              <a:gd name="T23" fmla="*/ 371334 h 147"/>
              <a:gd name="T24" fmla="*/ 235794 w 173"/>
              <a:gd name="T25" fmla="*/ 329357 h 147"/>
              <a:gd name="T26" fmla="*/ 235794 w 173"/>
              <a:gd name="T27" fmla="*/ 348731 h 147"/>
              <a:gd name="T28" fmla="*/ 125972 w 173"/>
              <a:gd name="T29" fmla="*/ 371334 h 147"/>
              <a:gd name="T30" fmla="*/ 87212 w 173"/>
              <a:gd name="T31" fmla="*/ 371334 h 147"/>
              <a:gd name="T32" fmla="*/ 116282 w 173"/>
              <a:gd name="T33" fmla="*/ 361647 h 147"/>
              <a:gd name="T34" fmla="*/ 129202 w 173"/>
              <a:gd name="T35" fmla="*/ 348731 h 147"/>
              <a:gd name="T36" fmla="*/ 103362 w 173"/>
              <a:gd name="T37" fmla="*/ 339044 h 147"/>
              <a:gd name="T38" fmla="*/ 138892 w 173"/>
              <a:gd name="T39" fmla="*/ 339044 h 147"/>
              <a:gd name="T40" fmla="*/ 155043 w 173"/>
              <a:gd name="T41" fmla="*/ 381021 h 147"/>
              <a:gd name="T42" fmla="*/ 155043 w 173"/>
              <a:gd name="T43" fmla="*/ 361647 h 147"/>
              <a:gd name="T44" fmla="*/ 193803 w 173"/>
              <a:gd name="T45" fmla="*/ 339044 h 147"/>
              <a:gd name="T46" fmla="*/ 158273 w 173"/>
              <a:gd name="T47" fmla="*/ 339044 h 147"/>
              <a:gd name="T48" fmla="*/ 184113 w 173"/>
              <a:gd name="T49" fmla="*/ 329357 h 147"/>
              <a:gd name="T50" fmla="*/ 203494 w 173"/>
              <a:gd name="T51" fmla="*/ 371334 h 147"/>
              <a:gd name="T52" fmla="*/ 232564 w 173"/>
              <a:gd name="T53" fmla="*/ 361647 h 147"/>
              <a:gd name="T54" fmla="*/ 232564 w 173"/>
              <a:gd name="T55" fmla="*/ 381021 h 147"/>
              <a:gd name="T56" fmla="*/ 313316 w 173"/>
              <a:gd name="T57" fmla="*/ 422998 h 147"/>
              <a:gd name="T58" fmla="*/ 239024 w 173"/>
              <a:gd name="T59" fmla="*/ 403624 h 147"/>
              <a:gd name="T60" fmla="*/ 323006 w 173"/>
              <a:gd name="T61" fmla="*/ 403624 h 147"/>
              <a:gd name="T62" fmla="*/ 348846 w 173"/>
              <a:gd name="T63" fmla="*/ 381021 h 147"/>
              <a:gd name="T64" fmla="*/ 319776 w 173"/>
              <a:gd name="T65" fmla="*/ 371334 h 147"/>
              <a:gd name="T66" fmla="*/ 358536 w 173"/>
              <a:gd name="T67" fmla="*/ 371334 h 147"/>
              <a:gd name="T68" fmla="*/ 377917 w 173"/>
              <a:gd name="T69" fmla="*/ 329357 h 147"/>
              <a:gd name="T70" fmla="*/ 403757 w 173"/>
              <a:gd name="T71" fmla="*/ 339044 h 147"/>
              <a:gd name="T72" fmla="*/ 368227 w 173"/>
              <a:gd name="T73" fmla="*/ 339044 h 147"/>
              <a:gd name="T74" fmla="*/ 387607 w 173"/>
              <a:gd name="T75" fmla="*/ 381021 h 147"/>
              <a:gd name="T76" fmla="*/ 387607 w 173"/>
              <a:gd name="T77" fmla="*/ 361647 h 147"/>
              <a:gd name="T78" fmla="*/ 423138 w 173"/>
              <a:gd name="T79" fmla="*/ 339044 h 147"/>
              <a:gd name="T80" fmla="*/ 448978 w 173"/>
              <a:gd name="T81" fmla="*/ 329357 h 147"/>
              <a:gd name="T82" fmla="*/ 448978 w 173"/>
              <a:gd name="T83" fmla="*/ 348731 h 147"/>
              <a:gd name="T84" fmla="*/ 474818 w 173"/>
              <a:gd name="T85" fmla="*/ 371334 h 147"/>
              <a:gd name="T86" fmla="*/ 436058 w 173"/>
              <a:gd name="T87" fmla="*/ 371334 h 147"/>
              <a:gd name="T88" fmla="*/ 465128 w 173"/>
              <a:gd name="T89" fmla="*/ 361647 h 147"/>
              <a:gd name="T90" fmla="*/ 465128 w 173"/>
              <a:gd name="T91" fmla="*/ 297067 h 147"/>
              <a:gd name="T92" fmla="*/ 465128 w 173"/>
              <a:gd name="T93" fmla="*/ 0 h 147"/>
              <a:gd name="T94" fmla="*/ 77521 w 173"/>
              <a:gd name="T95" fmla="*/ 277693 h 147"/>
              <a:gd name="T96" fmla="*/ 125972 w 173"/>
              <a:gd name="T97" fmla="*/ 29061 h 147"/>
              <a:gd name="T98" fmla="*/ 448978 w 173"/>
              <a:gd name="T99" fmla="*/ 248632 h 147"/>
              <a:gd name="T100" fmla="*/ 106592 w 173"/>
              <a:gd name="T101" fmla="*/ 248632 h 147"/>
              <a:gd name="T102" fmla="*/ 0 w 173"/>
              <a:gd name="T103" fmla="*/ 455288 h 147"/>
              <a:gd name="T104" fmla="*/ 558800 w 173"/>
              <a:gd name="T105" fmla="*/ 458517 h 147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0" t="0" r="r" b="b"/>
            <a:pathLst>
              <a:path w="173" h="147">
                <a:moveTo>
                  <a:pt x="173" y="137"/>
                </a:moveTo>
                <a:cubicBezTo>
                  <a:pt x="170" y="132"/>
                  <a:pt x="170" y="132"/>
                  <a:pt x="170" y="132"/>
                </a:cubicBezTo>
                <a:cubicBezTo>
                  <a:pt x="170" y="132"/>
                  <a:pt x="170" y="132"/>
                  <a:pt x="170" y="132"/>
                </a:cubicBezTo>
                <a:cubicBezTo>
                  <a:pt x="152" y="100"/>
                  <a:pt x="152" y="100"/>
                  <a:pt x="152" y="100"/>
                </a:cubicBezTo>
                <a:cubicBezTo>
                  <a:pt x="151" y="98"/>
                  <a:pt x="147" y="96"/>
                  <a:pt x="144" y="96"/>
                </a:cubicBezTo>
                <a:cubicBezTo>
                  <a:pt x="29" y="96"/>
                  <a:pt x="29" y="96"/>
                  <a:pt x="29" y="96"/>
                </a:cubicBezTo>
                <a:cubicBezTo>
                  <a:pt x="26" y="96"/>
                  <a:pt x="22" y="98"/>
                  <a:pt x="21" y="100"/>
                </a:cubicBezTo>
                <a:cubicBezTo>
                  <a:pt x="3" y="132"/>
                  <a:pt x="3" y="132"/>
                  <a:pt x="3" y="132"/>
                </a:cubicBezTo>
                <a:cubicBezTo>
                  <a:pt x="3" y="132"/>
                  <a:pt x="3" y="132"/>
                  <a:pt x="3" y="132"/>
                </a:cubicBezTo>
                <a:cubicBezTo>
                  <a:pt x="0" y="137"/>
                  <a:pt x="0" y="137"/>
                  <a:pt x="0" y="137"/>
                </a:cubicBezTo>
                <a:cubicBezTo>
                  <a:pt x="0" y="137"/>
                  <a:pt x="0" y="137"/>
                  <a:pt x="0" y="137"/>
                </a:cubicBezTo>
                <a:cubicBezTo>
                  <a:pt x="173" y="137"/>
                  <a:pt x="173" y="137"/>
                  <a:pt x="173" y="137"/>
                </a:cubicBezTo>
                <a:close/>
                <a:moveTo>
                  <a:pt x="98" y="105"/>
                </a:moveTo>
                <a:cubicBezTo>
                  <a:pt x="98" y="104"/>
                  <a:pt x="99" y="102"/>
                  <a:pt x="101" y="102"/>
                </a:cubicBezTo>
                <a:cubicBezTo>
                  <a:pt x="106" y="102"/>
                  <a:pt x="106" y="102"/>
                  <a:pt x="106" y="102"/>
                </a:cubicBezTo>
                <a:cubicBezTo>
                  <a:pt x="108" y="102"/>
                  <a:pt x="109" y="104"/>
                  <a:pt x="109" y="105"/>
                </a:cubicBezTo>
                <a:cubicBezTo>
                  <a:pt x="109" y="105"/>
                  <a:pt x="109" y="105"/>
                  <a:pt x="109" y="105"/>
                </a:cubicBezTo>
                <a:cubicBezTo>
                  <a:pt x="109" y="107"/>
                  <a:pt x="108" y="108"/>
                  <a:pt x="106" y="108"/>
                </a:cubicBezTo>
                <a:cubicBezTo>
                  <a:pt x="101" y="108"/>
                  <a:pt x="101" y="108"/>
                  <a:pt x="101" y="108"/>
                </a:cubicBezTo>
                <a:cubicBezTo>
                  <a:pt x="99" y="108"/>
                  <a:pt x="98" y="107"/>
                  <a:pt x="98" y="105"/>
                </a:cubicBezTo>
                <a:close/>
                <a:moveTo>
                  <a:pt x="81" y="105"/>
                </a:moveTo>
                <a:cubicBezTo>
                  <a:pt x="81" y="104"/>
                  <a:pt x="83" y="102"/>
                  <a:pt x="84" y="102"/>
                </a:cubicBezTo>
                <a:cubicBezTo>
                  <a:pt x="90" y="102"/>
                  <a:pt x="90" y="102"/>
                  <a:pt x="90" y="102"/>
                </a:cubicBezTo>
                <a:cubicBezTo>
                  <a:pt x="91" y="102"/>
                  <a:pt x="92" y="104"/>
                  <a:pt x="92" y="105"/>
                </a:cubicBezTo>
                <a:cubicBezTo>
                  <a:pt x="92" y="105"/>
                  <a:pt x="92" y="105"/>
                  <a:pt x="92" y="105"/>
                </a:cubicBezTo>
                <a:cubicBezTo>
                  <a:pt x="92" y="107"/>
                  <a:pt x="91" y="108"/>
                  <a:pt x="90" y="108"/>
                </a:cubicBezTo>
                <a:cubicBezTo>
                  <a:pt x="84" y="108"/>
                  <a:pt x="84" y="108"/>
                  <a:pt x="84" y="108"/>
                </a:cubicBezTo>
                <a:cubicBezTo>
                  <a:pt x="83" y="108"/>
                  <a:pt x="81" y="107"/>
                  <a:pt x="81" y="105"/>
                </a:cubicBezTo>
                <a:close/>
                <a:moveTo>
                  <a:pt x="81" y="115"/>
                </a:moveTo>
                <a:cubicBezTo>
                  <a:pt x="81" y="113"/>
                  <a:pt x="82" y="112"/>
                  <a:pt x="84" y="112"/>
                </a:cubicBezTo>
                <a:cubicBezTo>
                  <a:pt x="90" y="112"/>
                  <a:pt x="90" y="112"/>
                  <a:pt x="90" y="112"/>
                </a:cubicBezTo>
                <a:cubicBezTo>
                  <a:pt x="92" y="112"/>
                  <a:pt x="93" y="113"/>
                  <a:pt x="93" y="115"/>
                </a:cubicBezTo>
                <a:cubicBezTo>
                  <a:pt x="93" y="115"/>
                  <a:pt x="93" y="115"/>
                  <a:pt x="93" y="115"/>
                </a:cubicBezTo>
                <a:cubicBezTo>
                  <a:pt x="93" y="117"/>
                  <a:pt x="92" y="118"/>
                  <a:pt x="90" y="118"/>
                </a:cubicBezTo>
                <a:cubicBezTo>
                  <a:pt x="84" y="118"/>
                  <a:pt x="84" y="118"/>
                  <a:pt x="84" y="118"/>
                </a:cubicBezTo>
                <a:cubicBezTo>
                  <a:pt x="82" y="118"/>
                  <a:pt x="81" y="117"/>
                  <a:pt x="81" y="115"/>
                </a:cubicBezTo>
                <a:close/>
                <a:moveTo>
                  <a:pt x="65" y="105"/>
                </a:moveTo>
                <a:cubicBezTo>
                  <a:pt x="65" y="104"/>
                  <a:pt x="66" y="102"/>
                  <a:pt x="68" y="102"/>
                </a:cubicBezTo>
                <a:cubicBezTo>
                  <a:pt x="73" y="102"/>
                  <a:pt x="73" y="102"/>
                  <a:pt x="73" y="102"/>
                </a:cubicBezTo>
                <a:cubicBezTo>
                  <a:pt x="75" y="102"/>
                  <a:pt x="76" y="104"/>
                  <a:pt x="76" y="105"/>
                </a:cubicBezTo>
                <a:cubicBezTo>
                  <a:pt x="76" y="105"/>
                  <a:pt x="76" y="105"/>
                  <a:pt x="76" y="105"/>
                </a:cubicBezTo>
                <a:cubicBezTo>
                  <a:pt x="76" y="107"/>
                  <a:pt x="75" y="108"/>
                  <a:pt x="73" y="108"/>
                </a:cubicBezTo>
                <a:cubicBezTo>
                  <a:pt x="68" y="108"/>
                  <a:pt x="68" y="108"/>
                  <a:pt x="68" y="108"/>
                </a:cubicBezTo>
                <a:cubicBezTo>
                  <a:pt x="66" y="108"/>
                  <a:pt x="65" y="107"/>
                  <a:pt x="65" y="105"/>
                </a:cubicBezTo>
                <a:close/>
                <a:moveTo>
                  <a:pt x="39" y="115"/>
                </a:moveTo>
                <a:cubicBezTo>
                  <a:pt x="39" y="117"/>
                  <a:pt x="37" y="118"/>
                  <a:pt x="36" y="118"/>
                </a:cubicBezTo>
                <a:cubicBezTo>
                  <a:pt x="29" y="118"/>
                  <a:pt x="29" y="118"/>
                  <a:pt x="29" y="118"/>
                </a:cubicBezTo>
                <a:cubicBezTo>
                  <a:pt x="28" y="118"/>
                  <a:pt x="27" y="117"/>
                  <a:pt x="27" y="115"/>
                </a:cubicBezTo>
                <a:cubicBezTo>
                  <a:pt x="27" y="115"/>
                  <a:pt x="27" y="115"/>
                  <a:pt x="27" y="115"/>
                </a:cubicBezTo>
                <a:cubicBezTo>
                  <a:pt x="27" y="113"/>
                  <a:pt x="28" y="112"/>
                  <a:pt x="29" y="112"/>
                </a:cubicBezTo>
                <a:cubicBezTo>
                  <a:pt x="36" y="112"/>
                  <a:pt x="36" y="112"/>
                  <a:pt x="36" y="112"/>
                </a:cubicBezTo>
                <a:cubicBezTo>
                  <a:pt x="37" y="112"/>
                  <a:pt x="39" y="113"/>
                  <a:pt x="39" y="115"/>
                </a:cubicBezTo>
                <a:close/>
                <a:moveTo>
                  <a:pt x="43" y="105"/>
                </a:moveTo>
                <a:cubicBezTo>
                  <a:pt x="43" y="107"/>
                  <a:pt x="42" y="108"/>
                  <a:pt x="40" y="108"/>
                </a:cubicBezTo>
                <a:cubicBezTo>
                  <a:pt x="35" y="108"/>
                  <a:pt x="35" y="108"/>
                  <a:pt x="35" y="108"/>
                </a:cubicBezTo>
                <a:cubicBezTo>
                  <a:pt x="33" y="108"/>
                  <a:pt x="32" y="107"/>
                  <a:pt x="32" y="105"/>
                </a:cubicBezTo>
                <a:cubicBezTo>
                  <a:pt x="32" y="105"/>
                  <a:pt x="32" y="105"/>
                  <a:pt x="32" y="105"/>
                </a:cubicBezTo>
                <a:cubicBezTo>
                  <a:pt x="32" y="104"/>
                  <a:pt x="33" y="102"/>
                  <a:pt x="35" y="102"/>
                </a:cubicBezTo>
                <a:cubicBezTo>
                  <a:pt x="40" y="102"/>
                  <a:pt x="40" y="102"/>
                  <a:pt x="40" y="102"/>
                </a:cubicBezTo>
                <a:cubicBezTo>
                  <a:pt x="42" y="102"/>
                  <a:pt x="43" y="104"/>
                  <a:pt x="43" y="105"/>
                </a:cubicBezTo>
                <a:close/>
                <a:moveTo>
                  <a:pt x="57" y="115"/>
                </a:moveTo>
                <a:cubicBezTo>
                  <a:pt x="57" y="117"/>
                  <a:pt x="56" y="118"/>
                  <a:pt x="54" y="118"/>
                </a:cubicBezTo>
                <a:cubicBezTo>
                  <a:pt x="48" y="118"/>
                  <a:pt x="48" y="118"/>
                  <a:pt x="48" y="118"/>
                </a:cubicBezTo>
                <a:cubicBezTo>
                  <a:pt x="46" y="118"/>
                  <a:pt x="45" y="117"/>
                  <a:pt x="45" y="115"/>
                </a:cubicBezTo>
                <a:cubicBezTo>
                  <a:pt x="45" y="115"/>
                  <a:pt x="45" y="115"/>
                  <a:pt x="45" y="115"/>
                </a:cubicBezTo>
                <a:cubicBezTo>
                  <a:pt x="45" y="113"/>
                  <a:pt x="46" y="112"/>
                  <a:pt x="48" y="112"/>
                </a:cubicBezTo>
                <a:cubicBezTo>
                  <a:pt x="54" y="112"/>
                  <a:pt x="54" y="112"/>
                  <a:pt x="54" y="112"/>
                </a:cubicBezTo>
                <a:cubicBezTo>
                  <a:pt x="56" y="112"/>
                  <a:pt x="57" y="113"/>
                  <a:pt x="57" y="115"/>
                </a:cubicBezTo>
                <a:close/>
                <a:moveTo>
                  <a:pt x="60" y="105"/>
                </a:moveTo>
                <a:cubicBezTo>
                  <a:pt x="60" y="107"/>
                  <a:pt x="58" y="108"/>
                  <a:pt x="57" y="108"/>
                </a:cubicBezTo>
                <a:cubicBezTo>
                  <a:pt x="51" y="108"/>
                  <a:pt x="51" y="108"/>
                  <a:pt x="51" y="108"/>
                </a:cubicBezTo>
                <a:cubicBezTo>
                  <a:pt x="50" y="108"/>
                  <a:pt x="49" y="107"/>
                  <a:pt x="49" y="105"/>
                </a:cubicBezTo>
                <a:cubicBezTo>
                  <a:pt x="49" y="105"/>
                  <a:pt x="49" y="105"/>
                  <a:pt x="49" y="105"/>
                </a:cubicBezTo>
                <a:cubicBezTo>
                  <a:pt x="49" y="104"/>
                  <a:pt x="50" y="102"/>
                  <a:pt x="51" y="102"/>
                </a:cubicBezTo>
                <a:cubicBezTo>
                  <a:pt x="57" y="102"/>
                  <a:pt x="57" y="102"/>
                  <a:pt x="57" y="102"/>
                </a:cubicBezTo>
                <a:cubicBezTo>
                  <a:pt x="58" y="102"/>
                  <a:pt x="60" y="104"/>
                  <a:pt x="60" y="105"/>
                </a:cubicBezTo>
                <a:close/>
                <a:moveTo>
                  <a:pt x="66" y="118"/>
                </a:moveTo>
                <a:cubicBezTo>
                  <a:pt x="64" y="118"/>
                  <a:pt x="63" y="117"/>
                  <a:pt x="63" y="115"/>
                </a:cubicBezTo>
                <a:cubicBezTo>
                  <a:pt x="63" y="115"/>
                  <a:pt x="63" y="115"/>
                  <a:pt x="63" y="115"/>
                </a:cubicBezTo>
                <a:cubicBezTo>
                  <a:pt x="63" y="113"/>
                  <a:pt x="64" y="112"/>
                  <a:pt x="66" y="112"/>
                </a:cubicBezTo>
                <a:cubicBezTo>
                  <a:pt x="72" y="112"/>
                  <a:pt x="72" y="112"/>
                  <a:pt x="72" y="112"/>
                </a:cubicBezTo>
                <a:cubicBezTo>
                  <a:pt x="74" y="112"/>
                  <a:pt x="75" y="113"/>
                  <a:pt x="75" y="115"/>
                </a:cubicBezTo>
                <a:cubicBezTo>
                  <a:pt x="75" y="115"/>
                  <a:pt x="75" y="115"/>
                  <a:pt x="75" y="115"/>
                </a:cubicBezTo>
                <a:cubicBezTo>
                  <a:pt x="75" y="117"/>
                  <a:pt x="74" y="118"/>
                  <a:pt x="72" y="118"/>
                </a:cubicBezTo>
                <a:lnTo>
                  <a:pt x="66" y="118"/>
                </a:lnTo>
                <a:close/>
                <a:moveTo>
                  <a:pt x="100" y="128"/>
                </a:moveTo>
                <a:cubicBezTo>
                  <a:pt x="100" y="129"/>
                  <a:pt x="99" y="131"/>
                  <a:pt x="97" y="131"/>
                </a:cubicBezTo>
                <a:cubicBezTo>
                  <a:pt x="77" y="131"/>
                  <a:pt x="77" y="131"/>
                  <a:pt x="77" y="131"/>
                </a:cubicBezTo>
                <a:cubicBezTo>
                  <a:pt x="75" y="131"/>
                  <a:pt x="74" y="129"/>
                  <a:pt x="74" y="128"/>
                </a:cubicBezTo>
                <a:cubicBezTo>
                  <a:pt x="74" y="125"/>
                  <a:pt x="74" y="125"/>
                  <a:pt x="74" y="125"/>
                </a:cubicBezTo>
                <a:cubicBezTo>
                  <a:pt x="74" y="123"/>
                  <a:pt x="75" y="122"/>
                  <a:pt x="77" y="122"/>
                </a:cubicBezTo>
                <a:cubicBezTo>
                  <a:pt x="97" y="122"/>
                  <a:pt x="97" y="122"/>
                  <a:pt x="97" y="122"/>
                </a:cubicBezTo>
                <a:cubicBezTo>
                  <a:pt x="99" y="122"/>
                  <a:pt x="100" y="123"/>
                  <a:pt x="100" y="125"/>
                </a:cubicBezTo>
                <a:lnTo>
                  <a:pt x="100" y="128"/>
                </a:lnTo>
                <a:close/>
                <a:moveTo>
                  <a:pt x="111" y="115"/>
                </a:moveTo>
                <a:cubicBezTo>
                  <a:pt x="111" y="117"/>
                  <a:pt x="110" y="118"/>
                  <a:pt x="108" y="118"/>
                </a:cubicBezTo>
                <a:cubicBezTo>
                  <a:pt x="102" y="118"/>
                  <a:pt x="102" y="118"/>
                  <a:pt x="102" y="118"/>
                </a:cubicBezTo>
                <a:cubicBezTo>
                  <a:pt x="100" y="118"/>
                  <a:pt x="99" y="117"/>
                  <a:pt x="99" y="115"/>
                </a:cubicBezTo>
                <a:cubicBezTo>
                  <a:pt x="99" y="115"/>
                  <a:pt x="99" y="115"/>
                  <a:pt x="99" y="115"/>
                </a:cubicBezTo>
                <a:cubicBezTo>
                  <a:pt x="99" y="113"/>
                  <a:pt x="100" y="112"/>
                  <a:pt x="102" y="112"/>
                </a:cubicBezTo>
                <a:cubicBezTo>
                  <a:pt x="108" y="112"/>
                  <a:pt x="108" y="112"/>
                  <a:pt x="108" y="112"/>
                </a:cubicBezTo>
                <a:cubicBezTo>
                  <a:pt x="110" y="112"/>
                  <a:pt x="111" y="113"/>
                  <a:pt x="111" y="115"/>
                </a:cubicBezTo>
                <a:close/>
                <a:moveTo>
                  <a:pt x="114" y="105"/>
                </a:moveTo>
                <a:cubicBezTo>
                  <a:pt x="114" y="105"/>
                  <a:pt x="114" y="105"/>
                  <a:pt x="114" y="105"/>
                </a:cubicBezTo>
                <a:cubicBezTo>
                  <a:pt x="114" y="104"/>
                  <a:pt x="116" y="102"/>
                  <a:pt x="117" y="102"/>
                </a:cubicBezTo>
                <a:cubicBezTo>
                  <a:pt x="122" y="102"/>
                  <a:pt x="122" y="102"/>
                  <a:pt x="122" y="102"/>
                </a:cubicBezTo>
                <a:cubicBezTo>
                  <a:pt x="124" y="102"/>
                  <a:pt x="125" y="104"/>
                  <a:pt x="125" y="105"/>
                </a:cubicBezTo>
                <a:cubicBezTo>
                  <a:pt x="125" y="105"/>
                  <a:pt x="125" y="105"/>
                  <a:pt x="125" y="105"/>
                </a:cubicBezTo>
                <a:cubicBezTo>
                  <a:pt x="125" y="107"/>
                  <a:pt x="124" y="108"/>
                  <a:pt x="122" y="108"/>
                </a:cubicBezTo>
                <a:cubicBezTo>
                  <a:pt x="117" y="108"/>
                  <a:pt x="117" y="108"/>
                  <a:pt x="117" y="108"/>
                </a:cubicBezTo>
                <a:cubicBezTo>
                  <a:pt x="116" y="108"/>
                  <a:pt x="114" y="107"/>
                  <a:pt x="114" y="105"/>
                </a:cubicBezTo>
                <a:close/>
                <a:moveTo>
                  <a:pt x="129" y="115"/>
                </a:moveTo>
                <a:cubicBezTo>
                  <a:pt x="129" y="117"/>
                  <a:pt x="128" y="118"/>
                  <a:pt x="126" y="118"/>
                </a:cubicBezTo>
                <a:cubicBezTo>
                  <a:pt x="120" y="118"/>
                  <a:pt x="120" y="118"/>
                  <a:pt x="120" y="118"/>
                </a:cubicBezTo>
                <a:cubicBezTo>
                  <a:pt x="118" y="118"/>
                  <a:pt x="117" y="117"/>
                  <a:pt x="117" y="115"/>
                </a:cubicBezTo>
                <a:cubicBezTo>
                  <a:pt x="117" y="115"/>
                  <a:pt x="117" y="115"/>
                  <a:pt x="117" y="115"/>
                </a:cubicBezTo>
                <a:cubicBezTo>
                  <a:pt x="117" y="113"/>
                  <a:pt x="118" y="112"/>
                  <a:pt x="120" y="112"/>
                </a:cubicBezTo>
                <a:cubicBezTo>
                  <a:pt x="126" y="112"/>
                  <a:pt x="126" y="112"/>
                  <a:pt x="126" y="112"/>
                </a:cubicBezTo>
                <a:cubicBezTo>
                  <a:pt x="128" y="112"/>
                  <a:pt x="129" y="113"/>
                  <a:pt x="129" y="115"/>
                </a:cubicBezTo>
                <a:close/>
                <a:moveTo>
                  <a:pt x="131" y="105"/>
                </a:moveTo>
                <a:cubicBezTo>
                  <a:pt x="131" y="105"/>
                  <a:pt x="131" y="105"/>
                  <a:pt x="131" y="105"/>
                </a:cubicBezTo>
                <a:cubicBezTo>
                  <a:pt x="131" y="104"/>
                  <a:pt x="132" y="102"/>
                  <a:pt x="134" y="102"/>
                </a:cubicBezTo>
                <a:cubicBezTo>
                  <a:pt x="139" y="102"/>
                  <a:pt x="139" y="102"/>
                  <a:pt x="139" y="102"/>
                </a:cubicBezTo>
                <a:cubicBezTo>
                  <a:pt x="140" y="102"/>
                  <a:pt x="142" y="104"/>
                  <a:pt x="142" y="105"/>
                </a:cubicBezTo>
                <a:cubicBezTo>
                  <a:pt x="142" y="105"/>
                  <a:pt x="142" y="105"/>
                  <a:pt x="142" y="105"/>
                </a:cubicBezTo>
                <a:cubicBezTo>
                  <a:pt x="142" y="107"/>
                  <a:pt x="140" y="108"/>
                  <a:pt x="139" y="108"/>
                </a:cubicBezTo>
                <a:cubicBezTo>
                  <a:pt x="134" y="108"/>
                  <a:pt x="134" y="108"/>
                  <a:pt x="134" y="108"/>
                </a:cubicBezTo>
                <a:cubicBezTo>
                  <a:pt x="132" y="108"/>
                  <a:pt x="131" y="107"/>
                  <a:pt x="131" y="105"/>
                </a:cubicBezTo>
                <a:close/>
                <a:moveTo>
                  <a:pt x="147" y="115"/>
                </a:moveTo>
                <a:cubicBezTo>
                  <a:pt x="147" y="117"/>
                  <a:pt x="146" y="118"/>
                  <a:pt x="144" y="118"/>
                </a:cubicBezTo>
                <a:cubicBezTo>
                  <a:pt x="138" y="118"/>
                  <a:pt x="138" y="118"/>
                  <a:pt x="138" y="118"/>
                </a:cubicBezTo>
                <a:cubicBezTo>
                  <a:pt x="136" y="118"/>
                  <a:pt x="135" y="117"/>
                  <a:pt x="135" y="115"/>
                </a:cubicBezTo>
                <a:cubicBezTo>
                  <a:pt x="135" y="115"/>
                  <a:pt x="135" y="115"/>
                  <a:pt x="135" y="115"/>
                </a:cubicBezTo>
                <a:cubicBezTo>
                  <a:pt x="135" y="113"/>
                  <a:pt x="136" y="112"/>
                  <a:pt x="138" y="112"/>
                </a:cubicBezTo>
                <a:cubicBezTo>
                  <a:pt x="144" y="112"/>
                  <a:pt x="144" y="112"/>
                  <a:pt x="144" y="112"/>
                </a:cubicBezTo>
                <a:cubicBezTo>
                  <a:pt x="146" y="112"/>
                  <a:pt x="147" y="113"/>
                  <a:pt x="147" y="115"/>
                </a:cubicBezTo>
                <a:close/>
                <a:moveTo>
                  <a:pt x="29" y="92"/>
                </a:moveTo>
                <a:cubicBezTo>
                  <a:pt x="144" y="92"/>
                  <a:pt x="144" y="92"/>
                  <a:pt x="144" y="92"/>
                </a:cubicBezTo>
                <a:cubicBezTo>
                  <a:pt x="147" y="92"/>
                  <a:pt x="149" y="89"/>
                  <a:pt x="149" y="86"/>
                </a:cubicBezTo>
                <a:cubicBezTo>
                  <a:pt x="149" y="5"/>
                  <a:pt x="149" y="5"/>
                  <a:pt x="149" y="5"/>
                </a:cubicBezTo>
                <a:cubicBezTo>
                  <a:pt x="149" y="2"/>
                  <a:pt x="147" y="0"/>
                  <a:pt x="144" y="0"/>
                </a:cubicBezTo>
                <a:cubicBezTo>
                  <a:pt x="29" y="0"/>
                  <a:pt x="29" y="0"/>
                  <a:pt x="29" y="0"/>
                </a:cubicBezTo>
                <a:cubicBezTo>
                  <a:pt x="26" y="0"/>
                  <a:pt x="24" y="2"/>
                  <a:pt x="24" y="5"/>
                </a:cubicBezTo>
                <a:cubicBezTo>
                  <a:pt x="24" y="86"/>
                  <a:pt x="24" y="86"/>
                  <a:pt x="24" y="86"/>
                </a:cubicBezTo>
                <a:cubicBezTo>
                  <a:pt x="24" y="89"/>
                  <a:pt x="26" y="92"/>
                  <a:pt x="29" y="92"/>
                </a:cubicBezTo>
                <a:close/>
                <a:moveTo>
                  <a:pt x="33" y="15"/>
                </a:moveTo>
                <a:cubicBezTo>
                  <a:pt x="33" y="11"/>
                  <a:pt x="36" y="9"/>
                  <a:pt x="39" y="9"/>
                </a:cubicBezTo>
                <a:cubicBezTo>
                  <a:pt x="134" y="9"/>
                  <a:pt x="134" y="9"/>
                  <a:pt x="134" y="9"/>
                </a:cubicBezTo>
                <a:cubicBezTo>
                  <a:pt x="137" y="9"/>
                  <a:pt x="139" y="11"/>
                  <a:pt x="139" y="15"/>
                </a:cubicBezTo>
                <a:cubicBezTo>
                  <a:pt x="139" y="77"/>
                  <a:pt x="139" y="77"/>
                  <a:pt x="139" y="77"/>
                </a:cubicBezTo>
                <a:cubicBezTo>
                  <a:pt x="139" y="80"/>
                  <a:pt x="137" y="83"/>
                  <a:pt x="134" y="83"/>
                </a:cubicBezTo>
                <a:cubicBezTo>
                  <a:pt x="39" y="83"/>
                  <a:pt x="39" y="83"/>
                  <a:pt x="39" y="83"/>
                </a:cubicBezTo>
                <a:cubicBezTo>
                  <a:pt x="36" y="83"/>
                  <a:pt x="33" y="80"/>
                  <a:pt x="33" y="77"/>
                </a:cubicBezTo>
                <a:lnTo>
                  <a:pt x="33" y="15"/>
                </a:lnTo>
                <a:close/>
                <a:moveTo>
                  <a:pt x="173" y="141"/>
                </a:moveTo>
                <a:cubicBezTo>
                  <a:pt x="0" y="141"/>
                  <a:pt x="0" y="141"/>
                  <a:pt x="0" y="141"/>
                </a:cubicBezTo>
                <a:cubicBezTo>
                  <a:pt x="0" y="147"/>
                  <a:pt x="0" y="147"/>
                  <a:pt x="0" y="147"/>
                </a:cubicBezTo>
                <a:cubicBezTo>
                  <a:pt x="173" y="147"/>
                  <a:pt x="173" y="147"/>
                  <a:pt x="173" y="147"/>
                </a:cubicBezTo>
                <a:cubicBezTo>
                  <a:pt x="173" y="142"/>
                  <a:pt x="173" y="142"/>
                  <a:pt x="173" y="142"/>
                </a:cubicBezTo>
                <a:cubicBezTo>
                  <a:pt x="173" y="139"/>
                  <a:pt x="173" y="139"/>
                  <a:pt x="173" y="139"/>
                </a:cubicBezTo>
                <a:lnTo>
                  <a:pt x="173" y="141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87" name="Freeform 27"/>
          <p:cNvSpPr>
            <a:spLocks noEditPoints="1"/>
          </p:cNvSpPr>
          <p:nvPr/>
        </p:nvSpPr>
        <p:spPr bwMode="auto">
          <a:xfrm>
            <a:off x="3480311" y="3312064"/>
            <a:ext cx="352015" cy="355049"/>
          </a:xfrm>
          <a:custGeom>
            <a:avLst/>
            <a:gdLst>
              <a:gd name="T0" fmla="*/ 352004 w 113"/>
              <a:gd name="T1" fmla="*/ 117308 h 114"/>
              <a:gd name="T2" fmla="*/ 16296 w 113"/>
              <a:gd name="T3" fmla="*/ 117308 h 114"/>
              <a:gd name="T4" fmla="*/ 0 w 113"/>
              <a:gd name="T5" fmla="*/ 133601 h 114"/>
              <a:gd name="T6" fmla="*/ 35852 w 113"/>
              <a:gd name="T7" fmla="*/ 319338 h 114"/>
              <a:gd name="T8" fmla="*/ 52149 w 113"/>
              <a:gd name="T9" fmla="*/ 335631 h 114"/>
              <a:gd name="T10" fmla="*/ 71704 w 113"/>
              <a:gd name="T11" fmla="*/ 335631 h 114"/>
              <a:gd name="T12" fmla="*/ 71704 w 113"/>
              <a:gd name="T13" fmla="*/ 332372 h 114"/>
              <a:gd name="T14" fmla="*/ 123853 w 113"/>
              <a:gd name="T15" fmla="*/ 280236 h 114"/>
              <a:gd name="T16" fmla="*/ 176002 w 113"/>
              <a:gd name="T17" fmla="*/ 332372 h 114"/>
              <a:gd name="T18" fmla="*/ 176002 w 113"/>
              <a:gd name="T19" fmla="*/ 335631 h 114"/>
              <a:gd name="T20" fmla="*/ 192298 w 113"/>
              <a:gd name="T21" fmla="*/ 335631 h 114"/>
              <a:gd name="T22" fmla="*/ 192298 w 113"/>
              <a:gd name="T23" fmla="*/ 332372 h 114"/>
              <a:gd name="T24" fmla="*/ 244447 w 113"/>
              <a:gd name="T25" fmla="*/ 280236 h 114"/>
              <a:gd name="T26" fmla="*/ 296596 w 113"/>
              <a:gd name="T27" fmla="*/ 332372 h 114"/>
              <a:gd name="T28" fmla="*/ 296596 w 113"/>
              <a:gd name="T29" fmla="*/ 335631 h 114"/>
              <a:gd name="T30" fmla="*/ 316151 w 113"/>
              <a:gd name="T31" fmla="*/ 335631 h 114"/>
              <a:gd name="T32" fmla="*/ 332448 w 113"/>
              <a:gd name="T33" fmla="*/ 319338 h 114"/>
              <a:gd name="T34" fmla="*/ 368300 w 113"/>
              <a:gd name="T35" fmla="*/ 133601 h 114"/>
              <a:gd name="T36" fmla="*/ 352004 w 113"/>
              <a:gd name="T37" fmla="*/ 117308 h 114"/>
              <a:gd name="T38" fmla="*/ 309633 w 113"/>
              <a:gd name="T39" fmla="*/ 74947 h 114"/>
              <a:gd name="T40" fmla="*/ 309633 w 113"/>
              <a:gd name="T41" fmla="*/ 74947 h 114"/>
              <a:gd name="T42" fmla="*/ 286818 w 113"/>
              <a:gd name="T43" fmla="*/ 52137 h 114"/>
              <a:gd name="T44" fmla="*/ 286818 w 113"/>
              <a:gd name="T45" fmla="*/ 48878 h 114"/>
              <a:gd name="T46" fmla="*/ 260743 w 113"/>
              <a:gd name="T47" fmla="*/ 26068 h 114"/>
              <a:gd name="T48" fmla="*/ 260743 w 113"/>
              <a:gd name="T49" fmla="*/ 26068 h 114"/>
              <a:gd name="T50" fmla="*/ 231410 w 113"/>
              <a:gd name="T51" fmla="*/ 0 h 114"/>
              <a:gd name="T52" fmla="*/ 208595 w 113"/>
              <a:gd name="T53" fmla="*/ 6517 h 114"/>
              <a:gd name="T54" fmla="*/ 185780 w 113"/>
              <a:gd name="T55" fmla="*/ 0 h 114"/>
              <a:gd name="T56" fmla="*/ 162965 w 113"/>
              <a:gd name="T57" fmla="*/ 6517 h 114"/>
              <a:gd name="T58" fmla="*/ 136890 w 113"/>
              <a:gd name="T59" fmla="*/ 0 h 114"/>
              <a:gd name="T60" fmla="*/ 107557 w 113"/>
              <a:gd name="T61" fmla="*/ 26068 h 114"/>
              <a:gd name="T62" fmla="*/ 107557 w 113"/>
              <a:gd name="T63" fmla="*/ 26068 h 114"/>
              <a:gd name="T64" fmla="*/ 84742 w 113"/>
              <a:gd name="T65" fmla="*/ 48878 h 114"/>
              <a:gd name="T66" fmla="*/ 84742 w 113"/>
              <a:gd name="T67" fmla="*/ 52137 h 114"/>
              <a:gd name="T68" fmla="*/ 61927 w 113"/>
              <a:gd name="T69" fmla="*/ 74947 h 114"/>
              <a:gd name="T70" fmla="*/ 61927 w 113"/>
              <a:gd name="T71" fmla="*/ 74947 h 114"/>
              <a:gd name="T72" fmla="*/ 39112 w 113"/>
              <a:gd name="T73" fmla="*/ 97757 h 114"/>
              <a:gd name="T74" fmla="*/ 332448 w 113"/>
              <a:gd name="T75" fmla="*/ 97757 h 114"/>
              <a:gd name="T76" fmla="*/ 309633 w 113"/>
              <a:gd name="T77" fmla="*/ 74947 h 114"/>
              <a:gd name="T78" fmla="*/ 244447 w 113"/>
              <a:gd name="T79" fmla="*/ 296528 h 114"/>
              <a:gd name="T80" fmla="*/ 208595 w 113"/>
              <a:gd name="T81" fmla="*/ 332372 h 114"/>
              <a:gd name="T82" fmla="*/ 244447 w 113"/>
              <a:gd name="T83" fmla="*/ 371475 h 114"/>
              <a:gd name="T84" fmla="*/ 280299 w 113"/>
              <a:gd name="T85" fmla="*/ 332372 h 114"/>
              <a:gd name="T86" fmla="*/ 244447 w 113"/>
              <a:gd name="T87" fmla="*/ 296528 h 114"/>
              <a:gd name="T88" fmla="*/ 123853 w 113"/>
              <a:gd name="T89" fmla="*/ 296528 h 114"/>
              <a:gd name="T90" fmla="*/ 88001 w 113"/>
              <a:gd name="T91" fmla="*/ 332372 h 114"/>
              <a:gd name="T92" fmla="*/ 123853 w 113"/>
              <a:gd name="T93" fmla="*/ 371475 h 114"/>
              <a:gd name="T94" fmla="*/ 159705 w 113"/>
              <a:gd name="T95" fmla="*/ 332372 h 114"/>
              <a:gd name="T96" fmla="*/ 123853 w 113"/>
              <a:gd name="T97" fmla="*/ 296528 h 114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0" t="0" r="r" b="b"/>
            <a:pathLst>
              <a:path w="113" h="114">
                <a:moveTo>
                  <a:pt x="108" y="36"/>
                </a:moveTo>
                <a:cubicBezTo>
                  <a:pt x="5" y="36"/>
                  <a:pt x="5" y="36"/>
                  <a:pt x="5" y="36"/>
                </a:cubicBezTo>
                <a:cubicBezTo>
                  <a:pt x="2" y="36"/>
                  <a:pt x="0" y="38"/>
                  <a:pt x="0" y="41"/>
                </a:cubicBezTo>
                <a:cubicBezTo>
                  <a:pt x="11" y="98"/>
                  <a:pt x="11" y="98"/>
                  <a:pt x="11" y="98"/>
                </a:cubicBezTo>
                <a:cubicBezTo>
                  <a:pt x="11" y="100"/>
                  <a:pt x="13" y="103"/>
                  <a:pt x="16" y="103"/>
                </a:cubicBezTo>
                <a:cubicBezTo>
                  <a:pt x="22" y="103"/>
                  <a:pt x="22" y="103"/>
                  <a:pt x="22" y="103"/>
                </a:cubicBezTo>
                <a:cubicBezTo>
                  <a:pt x="22" y="103"/>
                  <a:pt x="22" y="102"/>
                  <a:pt x="22" y="102"/>
                </a:cubicBezTo>
                <a:cubicBezTo>
                  <a:pt x="22" y="93"/>
                  <a:pt x="29" y="86"/>
                  <a:pt x="38" y="86"/>
                </a:cubicBezTo>
                <a:cubicBezTo>
                  <a:pt x="47" y="86"/>
                  <a:pt x="54" y="93"/>
                  <a:pt x="54" y="102"/>
                </a:cubicBezTo>
                <a:cubicBezTo>
                  <a:pt x="54" y="102"/>
                  <a:pt x="54" y="103"/>
                  <a:pt x="54" y="103"/>
                </a:cubicBezTo>
                <a:cubicBezTo>
                  <a:pt x="59" y="103"/>
                  <a:pt x="59" y="103"/>
                  <a:pt x="59" y="103"/>
                </a:cubicBezTo>
                <a:cubicBezTo>
                  <a:pt x="59" y="103"/>
                  <a:pt x="59" y="102"/>
                  <a:pt x="59" y="102"/>
                </a:cubicBezTo>
                <a:cubicBezTo>
                  <a:pt x="59" y="93"/>
                  <a:pt x="66" y="86"/>
                  <a:pt x="75" y="86"/>
                </a:cubicBezTo>
                <a:cubicBezTo>
                  <a:pt x="84" y="86"/>
                  <a:pt x="91" y="93"/>
                  <a:pt x="91" y="102"/>
                </a:cubicBezTo>
                <a:cubicBezTo>
                  <a:pt x="91" y="102"/>
                  <a:pt x="91" y="103"/>
                  <a:pt x="91" y="103"/>
                </a:cubicBezTo>
                <a:cubicBezTo>
                  <a:pt x="97" y="103"/>
                  <a:pt x="97" y="103"/>
                  <a:pt x="97" y="103"/>
                </a:cubicBezTo>
                <a:cubicBezTo>
                  <a:pt x="100" y="103"/>
                  <a:pt x="102" y="100"/>
                  <a:pt x="102" y="98"/>
                </a:cubicBezTo>
                <a:cubicBezTo>
                  <a:pt x="113" y="41"/>
                  <a:pt x="113" y="41"/>
                  <a:pt x="113" y="41"/>
                </a:cubicBezTo>
                <a:cubicBezTo>
                  <a:pt x="113" y="38"/>
                  <a:pt x="111" y="36"/>
                  <a:pt x="108" y="36"/>
                </a:cubicBezTo>
                <a:close/>
                <a:moveTo>
                  <a:pt x="95" y="23"/>
                </a:moveTo>
                <a:cubicBezTo>
                  <a:pt x="95" y="23"/>
                  <a:pt x="95" y="23"/>
                  <a:pt x="95" y="23"/>
                </a:cubicBezTo>
                <a:cubicBezTo>
                  <a:pt x="95" y="19"/>
                  <a:pt x="92" y="16"/>
                  <a:pt x="88" y="16"/>
                </a:cubicBezTo>
                <a:cubicBezTo>
                  <a:pt x="88" y="15"/>
                  <a:pt x="88" y="15"/>
                  <a:pt x="88" y="15"/>
                </a:cubicBezTo>
                <a:cubicBezTo>
                  <a:pt x="88" y="12"/>
                  <a:pt x="85" y="9"/>
                  <a:pt x="80" y="8"/>
                </a:cubicBezTo>
                <a:cubicBezTo>
                  <a:pt x="80" y="8"/>
                  <a:pt x="80" y="8"/>
                  <a:pt x="80" y="8"/>
                </a:cubicBezTo>
                <a:cubicBezTo>
                  <a:pt x="80" y="3"/>
                  <a:pt x="76" y="0"/>
                  <a:pt x="71" y="0"/>
                </a:cubicBezTo>
                <a:cubicBezTo>
                  <a:pt x="68" y="0"/>
                  <a:pt x="65" y="1"/>
                  <a:pt x="64" y="2"/>
                </a:cubicBezTo>
                <a:cubicBezTo>
                  <a:pt x="62" y="1"/>
                  <a:pt x="59" y="0"/>
                  <a:pt x="57" y="0"/>
                </a:cubicBezTo>
                <a:cubicBezTo>
                  <a:pt x="54" y="0"/>
                  <a:pt x="51" y="1"/>
                  <a:pt x="50" y="2"/>
                </a:cubicBezTo>
                <a:cubicBezTo>
                  <a:pt x="48" y="1"/>
                  <a:pt x="45" y="0"/>
                  <a:pt x="42" y="0"/>
                </a:cubicBezTo>
                <a:cubicBezTo>
                  <a:pt x="37" y="0"/>
                  <a:pt x="33" y="3"/>
                  <a:pt x="33" y="8"/>
                </a:cubicBezTo>
                <a:cubicBezTo>
                  <a:pt x="33" y="8"/>
                  <a:pt x="33" y="8"/>
                  <a:pt x="33" y="8"/>
                </a:cubicBezTo>
                <a:cubicBezTo>
                  <a:pt x="29" y="9"/>
                  <a:pt x="26" y="12"/>
                  <a:pt x="26" y="15"/>
                </a:cubicBezTo>
                <a:cubicBezTo>
                  <a:pt x="26" y="15"/>
                  <a:pt x="26" y="15"/>
                  <a:pt x="26" y="16"/>
                </a:cubicBezTo>
                <a:cubicBezTo>
                  <a:pt x="22" y="16"/>
                  <a:pt x="19" y="19"/>
                  <a:pt x="19" y="23"/>
                </a:cubicBezTo>
                <a:cubicBezTo>
                  <a:pt x="19" y="23"/>
                  <a:pt x="19" y="23"/>
                  <a:pt x="19" y="23"/>
                </a:cubicBezTo>
                <a:cubicBezTo>
                  <a:pt x="15" y="24"/>
                  <a:pt x="12" y="27"/>
                  <a:pt x="12" y="30"/>
                </a:cubicBezTo>
                <a:cubicBezTo>
                  <a:pt x="102" y="30"/>
                  <a:pt x="102" y="30"/>
                  <a:pt x="102" y="30"/>
                </a:cubicBezTo>
                <a:cubicBezTo>
                  <a:pt x="102" y="27"/>
                  <a:pt x="99" y="24"/>
                  <a:pt x="95" y="23"/>
                </a:cubicBezTo>
                <a:close/>
                <a:moveTo>
                  <a:pt x="75" y="91"/>
                </a:moveTo>
                <a:cubicBezTo>
                  <a:pt x="69" y="91"/>
                  <a:pt x="64" y="96"/>
                  <a:pt x="64" y="102"/>
                </a:cubicBezTo>
                <a:cubicBezTo>
                  <a:pt x="64" y="109"/>
                  <a:pt x="69" y="114"/>
                  <a:pt x="75" y="114"/>
                </a:cubicBezTo>
                <a:cubicBezTo>
                  <a:pt x="81" y="114"/>
                  <a:pt x="86" y="109"/>
                  <a:pt x="86" y="102"/>
                </a:cubicBezTo>
                <a:cubicBezTo>
                  <a:pt x="86" y="96"/>
                  <a:pt x="81" y="91"/>
                  <a:pt x="75" y="91"/>
                </a:cubicBezTo>
                <a:close/>
                <a:moveTo>
                  <a:pt x="38" y="91"/>
                </a:moveTo>
                <a:cubicBezTo>
                  <a:pt x="32" y="91"/>
                  <a:pt x="27" y="96"/>
                  <a:pt x="27" y="102"/>
                </a:cubicBezTo>
                <a:cubicBezTo>
                  <a:pt x="27" y="109"/>
                  <a:pt x="32" y="114"/>
                  <a:pt x="38" y="114"/>
                </a:cubicBezTo>
                <a:cubicBezTo>
                  <a:pt x="44" y="114"/>
                  <a:pt x="49" y="109"/>
                  <a:pt x="49" y="102"/>
                </a:cubicBezTo>
                <a:cubicBezTo>
                  <a:pt x="49" y="96"/>
                  <a:pt x="44" y="91"/>
                  <a:pt x="38" y="9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8" name="Freeform 569"/>
          <p:cNvSpPr>
            <a:spLocks noEditPoints="1"/>
          </p:cNvSpPr>
          <p:nvPr/>
        </p:nvSpPr>
        <p:spPr bwMode="auto">
          <a:xfrm>
            <a:off x="3243365" y="2528995"/>
            <a:ext cx="390928" cy="224253"/>
          </a:xfrm>
          <a:custGeom>
            <a:avLst/>
            <a:gdLst>
              <a:gd name="T0" fmla="*/ 717 w 775"/>
              <a:gd name="T1" fmla="*/ 46 h 444"/>
              <a:gd name="T2" fmla="*/ 521 w 775"/>
              <a:gd name="T3" fmla="*/ 155 h 444"/>
              <a:gd name="T4" fmla="*/ 326 w 775"/>
              <a:gd name="T5" fmla="*/ 194 h 444"/>
              <a:gd name="T6" fmla="*/ 206 w 775"/>
              <a:gd name="T7" fmla="*/ 157 h 444"/>
              <a:gd name="T8" fmla="*/ 49 w 775"/>
              <a:gd name="T9" fmla="*/ 240 h 444"/>
              <a:gd name="T10" fmla="*/ 114 w 775"/>
              <a:gd name="T11" fmla="*/ 347 h 444"/>
              <a:gd name="T12" fmla="*/ 165 w 775"/>
              <a:gd name="T13" fmla="*/ 357 h 444"/>
              <a:gd name="T14" fmla="*/ 224 w 775"/>
              <a:gd name="T15" fmla="*/ 357 h 444"/>
              <a:gd name="T16" fmla="*/ 284 w 775"/>
              <a:gd name="T17" fmla="*/ 353 h 444"/>
              <a:gd name="T18" fmla="*/ 344 w 775"/>
              <a:gd name="T19" fmla="*/ 360 h 444"/>
              <a:gd name="T20" fmla="*/ 414 w 775"/>
              <a:gd name="T21" fmla="*/ 353 h 444"/>
              <a:gd name="T22" fmla="*/ 462 w 775"/>
              <a:gd name="T23" fmla="*/ 361 h 444"/>
              <a:gd name="T24" fmla="*/ 525 w 775"/>
              <a:gd name="T25" fmla="*/ 343 h 444"/>
              <a:gd name="T26" fmla="*/ 582 w 775"/>
              <a:gd name="T27" fmla="*/ 362 h 444"/>
              <a:gd name="T28" fmla="*/ 647 w 775"/>
              <a:gd name="T29" fmla="*/ 339 h 444"/>
              <a:gd name="T30" fmla="*/ 697 w 775"/>
              <a:gd name="T31" fmla="*/ 361 h 444"/>
              <a:gd name="T32" fmla="*/ 739 w 775"/>
              <a:gd name="T33" fmla="*/ 357 h 444"/>
              <a:gd name="T34" fmla="*/ 532 w 775"/>
              <a:gd name="T35" fmla="*/ 86 h 444"/>
              <a:gd name="T36" fmla="*/ 673 w 775"/>
              <a:gd name="T37" fmla="*/ 86 h 444"/>
              <a:gd name="T38" fmla="*/ 625 w 775"/>
              <a:gd name="T39" fmla="*/ 86 h 444"/>
              <a:gd name="T40" fmla="*/ 579 w 775"/>
              <a:gd name="T41" fmla="*/ 86 h 444"/>
              <a:gd name="T42" fmla="*/ 216 w 775"/>
              <a:gd name="T43" fmla="*/ 45 h 444"/>
              <a:gd name="T44" fmla="*/ 106 w 775"/>
              <a:gd name="T45" fmla="*/ 45 h 444"/>
              <a:gd name="T46" fmla="*/ 326 w 775"/>
              <a:gd name="T47" fmla="*/ 101 h 444"/>
              <a:gd name="T48" fmla="*/ 216 w 775"/>
              <a:gd name="T49" fmla="*/ 101 h 444"/>
              <a:gd name="T50" fmla="*/ 106 w 775"/>
              <a:gd name="T51" fmla="*/ 101 h 444"/>
              <a:gd name="T52" fmla="*/ 65 w 775"/>
              <a:gd name="T53" fmla="*/ 400 h 444"/>
              <a:gd name="T54" fmla="*/ 146 w 775"/>
              <a:gd name="T55" fmla="*/ 389 h 444"/>
              <a:gd name="T56" fmla="*/ 243 w 775"/>
              <a:gd name="T57" fmla="*/ 388 h 444"/>
              <a:gd name="T58" fmla="*/ 323 w 775"/>
              <a:gd name="T59" fmla="*/ 400 h 444"/>
              <a:gd name="T60" fmla="*/ 404 w 775"/>
              <a:gd name="T61" fmla="*/ 389 h 444"/>
              <a:gd name="T62" fmla="*/ 501 w 775"/>
              <a:gd name="T63" fmla="*/ 388 h 444"/>
              <a:gd name="T64" fmla="*/ 582 w 775"/>
              <a:gd name="T65" fmla="*/ 400 h 444"/>
              <a:gd name="T66" fmla="*/ 663 w 775"/>
              <a:gd name="T67" fmla="*/ 389 h 444"/>
              <a:gd name="T68" fmla="*/ 759 w 775"/>
              <a:gd name="T69" fmla="*/ 388 h 444"/>
              <a:gd name="T70" fmla="*/ 770 w 775"/>
              <a:gd name="T71" fmla="*/ 408 h 444"/>
              <a:gd name="T72" fmla="*/ 734 w 775"/>
              <a:gd name="T73" fmla="*/ 440 h 444"/>
              <a:gd name="T74" fmla="*/ 666 w 775"/>
              <a:gd name="T75" fmla="*/ 428 h 444"/>
              <a:gd name="T76" fmla="*/ 648 w 775"/>
              <a:gd name="T77" fmla="*/ 396 h 444"/>
              <a:gd name="T78" fmla="*/ 644 w 775"/>
              <a:gd name="T79" fmla="*/ 402 h 444"/>
              <a:gd name="T80" fmla="*/ 617 w 775"/>
              <a:gd name="T81" fmla="*/ 435 h 444"/>
              <a:gd name="T82" fmla="*/ 548 w 775"/>
              <a:gd name="T83" fmla="*/ 436 h 444"/>
              <a:gd name="T84" fmla="*/ 521 w 775"/>
              <a:gd name="T85" fmla="*/ 402 h 444"/>
              <a:gd name="T86" fmla="*/ 516 w 775"/>
              <a:gd name="T87" fmla="*/ 395 h 444"/>
              <a:gd name="T88" fmla="*/ 497 w 775"/>
              <a:gd name="T89" fmla="*/ 428 h 444"/>
              <a:gd name="T90" fmla="*/ 429 w 775"/>
              <a:gd name="T91" fmla="*/ 440 h 444"/>
              <a:gd name="T92" fmla="*/ 393 w 775"/>
              <a:gd name="T93" fmla="*/ 409 h 444"/>
              <a:gd name="T94" fmla="*/ 388 w 775"/>
              <a:gd name="T95" fmla="*/ 388 h 444"/>
              <a:gd name="T96" fmla="*/ 373 w 775"/>
              <a:gd name="T97" fmla="*/ 424 h 444"/>
              <a:gd name="T98" fmla="*/ 311 w 775"/>
              <a:gd name="T99" fmla="*/ 443 h 444"/>
              <a:gd name="T100" fmla="*/ 267 w 775"/>
              <a:gd name="T101" fmla="*/ 414 h 444"/>
              <a:gd name="T102" fmla="*/ 260 w 775"/>
              <a:gd name="T103" fmla="*/ 381 h 444"/>
              <a:gd name="T104" fmla="*/ 248 w 775"/>
              <a:gd name="T105" fmla="*/ 420 h 444"/>
              <a:gd name="T106" fmla="*/ 195 w 775"/>
              <a:gd name="T107" fmla="*/ 444 h 444"/>
              <a:gd name="T108" fmla="*/ 142 w 775"/>
              <a:gd name="T109" fmla="*/ 420 h 444"/>
              <a:gd name="T110" fmla="*/ 130 w 775"/>
              <a:gd name="T111" fmla="*/ 381 h 444"/>
              <a:gd name="T112" fmla="*/ 121 w 775"/>
              <a:gd name="T113" fmla="*/ 414 h 444"/>
              <a:gd name="T114" fmla="*/ 77 w 775"/>
              <a:gd name="T115" fmla="*/ 443 h 444"/>
              <a:gd name="T116" fmla="*/ 17 w 775"/>
              <a:gd name="T117" fmla="*/ 425 h 444"/>
              <a:gd name="T118" fmla="*/ 2 w 775"/>
              <a:gd name="T119" fmla="*/ 388 h 4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775" h="444">
                <a:moveTo>
                  <a:pt x="739" y="357"/>
                </a:moveTo>
                <a:lnTo>
                  <a:pt x="762" y="194"/>
                </a:lnTo>
                <a:lnTo>
                  <a:pt x="717" y="194"/>
                </a:lnTo>
                <a:lnTo>
                  <a:pt x="717" y="180"/>
                </a:lnTo>
                <a:lnTo>
                  <a:pt x="717" y="155"/>
                </a:lnTo>
                <a:lnTo>
                  <a:pt x="717" y="46"/>
                </a:lnTo>
                <a:lnTo>
                  <a:pt x="730" y="46"/>
                </a:lnTo>
                <a:lnTo>
                  <a:pt x="730" y="0"/>
                </a:lnTo>
                <a:lnTo>
                  <a:pt x="497" y="0"/>
                </a:lnTo>
                <a:lnTo>
                  <a:pt x="497" y="46"/>
                </a:lnTo>
                <a:lnTo>
                  <a:pt x="521" y="46"/>
                </a:lnTo>
                <a:lnTo>
                  <a:pt x="521" y="155"/>
                </a:lnTo>
                <a:lnTo>
                  <a:pt x="495" y="155"/>
                </a:lnTo>
                <a:lnTo>
                  <a:pt x="495" y="194"/>
                </a:lnTo>
                <a:lnTo>
                  <a:pt x="426" y="194"/>
                </a:lnTo>
                <a:lnTo>
                  <a:pt x="426" y="157"/>
                </a:lnTo>
                <a:lnTo>
                  <a:pt x="326" y="157"/>
                </a:lnTo>
                <a:lnTo>
                  <a:pt x="326" y="194"/>
                </a:lnTo>
                <a:lnTo>
                  <a:pt x="316" y="194"/>
                </a:lnTo>
                <a:lnTo>
                  <a:pt x="316" y="157"/>
                </a:lnTo>
                <a:lnTo>
                  <a:pt x="216" y="157"/>
                </a:lnTo>
                <a:lnTo>
                  <a:pt x="216" y="194"/>
                </a:lnTo>
                <a:lnTo>
                  <a:pt x="206" y="194"/>
                </a:lnTo>
                <a:lnTo>
                  <a:pt x="206" y="157"/>
                </a:lnTo>
                <a:lnTo>
                  <a:pt x="106" y="157"/>
                </a:lnTo>
                <a:lnTo>
                  <a:pt x="106" y="194"/>
                </a:lnTo>
                <a:lnTo>
                  <a:pt x="33" y="194"/>
                </a:lnTo>
                <a:lnTo>
                  <a:pt x="33" y="194"/>
                </a:lnTo>
                <a:lnTo>
                  <a:pt x="40" y="218"/>
                </a:lnTo>
                <a:lnTo>
                  <a:pt x="49" y="240"/>
                </a:lnTo>
                <a:lnTo>
                  <a:pt x="59" y="261"/>
                </a:lnTo>
                <a:lnTo>
                  <a:pt x="68" y="280"/>
                </a:lnTo>
                <a:lnTo>
                  <a:pt x="79" y="299"/>
                </a:lnTo>
                <a:lnTo>
                  <a:pt x="90" y="316"/>
                </a:lnTo>
                <a:lnTo>
                  <a:pt x="102" y="332"/>
                </a:lnTo>
                <a:lnTo>
                  <a:pt x="114" y="347"/>
                </a:lnTo>
                <a:lnTo>
                  <a:pt x="122" y="343"/>
                </a:lnTo>
                <a:lnTo>
                  <a:pt x="130" y="339"/>
                </a:lnTo>
                <a:lnTo>
                  <a:pt x="138" y="343"/>
                </a:lnTo>
                <a:lnTo>
                  <a:pt x="155" y="353"/>
                </a:lnTo>
                <a:lnTo>
                  <a:pt x="155" y="353"/>
                </a:lnTo>
                <a:lnTo>
                  <a:pt x="165" y="357"/>
                </a:lnTo>
                <a:lnTo>
                  <a:pt x="175" y="360"/>
                </a:lnTo>
                <a:lnTo>
                  <a:pt x="185" y="361"/>
                </a:lnTo>
                <a:lnTo>
                  <a:pt x="195" y="362"/>
                </a:lnTo>
                <a:lnTo>
                  <a:pt x="204" y="361"/>
                </a:lnTo>
                <a:lnTo>
                  <a:pt x="214" y="360"/>
                </a:lnTo>
                <a:lnTo>
                  <a:pt x="224" y="357"/>
                </a:lnTo>
                <a:lnTo>
                  <a:pt x="234" y="353"/>
                </a:lnTo>
                <a:lnTo>
                  <a:pt x="252" y="343"/>
                </a:lnTo>
                <a:lnTo>
                  <a:pt x="260" y="339"/>
                </a:lnTo>
                <a:lnTo>
                  <a:pt x="266" y="343"/>
                </a:lnTo>
                <a:lnTo>
                  <a:pt x="284" y="353"/>
                </a:lnTo>
                <a:lnTo>
                  <a:pt x="284" y="353"/>
                </a:lnTo>
                <a:lnTo>
                  <a:pt x="294" y="357"/>
                </a:lnTo>
                <a:lnTo>
                  <a:pt x="304" y="360"/>
                </a:lnTo>
                <a:lnTo>
                  <a:pt x="313" y="361"/>
                </a:lnTo>
                <a:lnTo>
                  <a:pt x="323" y="362"/>
                </a:lnTo>
                <a:lnTo>
                  <a:pt x="333" y="361"/>
                </a:lnTo>
                <a:lnTo>
                  <a:pt x="344" y="360"/>
                </a:lnTo>
                <a:lnTo>
                  <a:pt x="353" y="357"/>
                </a:lnTo>
                <a:lnTo>
                  <a:pt x="363" y="353"/>
                </a:lnTo>
                <a:lnTo>
                  <a:pt x="381" y="343"/>
                </a:lnTo>
                <a:lnTo>
                  <a:pt x="389" y="339"/>
                </a:lnTo>
                <a:lnTo>
                  <a:pt x="396" y="343"/>
                </a:lnTo>
                <a:lnTo>
                  <a:pt x="414" y="353"/>
                </a:lnTo>
                <a:lnTo>
                  <a:pt x="414" y="353"/>
                </a:lnTo>
                <a:lnTo>
                  <a:pt x="424" y="357"/>
                </a:lnTo>
                <a:lnTo>
                  <a:pt x="433" y="360"/>
                </a:lnTo>
                <a:lnTo>
                  <a:pt x="443" y="361"/>
                </a:lnTo>
                <a:lnTo>
                  <a:pt x="453" y="362"/>
                </a:lnTo>
                <a:lnTo>
                  <a:pt x="462" y="361"/>
                </a:lnTo>
                <a:lnTo>
                  <a:pt x="472" y="360"/>
                </a:lnTo>
                <a:lnTo>
                  <a:pt x="482" y="357"/>
                </a:lnTo>
                <a:lnTo>
                  <a:pt x="493" y="353"/>
                </a:lnTo>
                <a:lnTo>
                  <a:pt x="510" y="343"/>
                </a:lnTo>
                <a:lnTo>
                  <a:pt x="517" y="339"/>
                </a:lnTo>
                <a:lnTo>
                  <a:pt x="525" y="343"/>
                </a:lnTo>
                <a:lnTo>
                  <a:pt x="542" y="353"/>
                </a:lnTo>
                <a:lnTo>
                  <a:pt x="542" y="353"/>
                </a:lnTo>
                <a:lnTo>
                  <a:pt x="552" y="357"/>
                </a:lnTo>
                <a:lnTo>
                  <a:pt x="563" y="360"/>
                </a:lnTo>
                <a:lnTo>
                  <a:pt x="573" y="361"/>
                </a:lnTo>
                <a:lnTo>
                  <a:pt x="582" y="362"/>
                </a:lnTo>
                <a:lnTo>
                  <a:pt x="592" y="361"/>
                </a:lnTo>
                <a:lnTo>
                  <a:pt x="602" y="360"/>
                </a:lnTo>
                <a:lnTo>
                  <a:pt x="611" y="357"/>
                </a:lnTo>
                <a:lnTo>
                  <a:pt x="621" y="353"/>
                </a:lnTo>
                <a:lnTo>
                  <a:pt x="639" y="343"/>
                </a:lnTo>
                <a:lnTo>
                  <a:pt x="647" y="339"/>
                </a:lnTo>
                <a:lnTo>
                  <a:pt x="653" y="343"/>
                </a:lnTo>
                <a:lnTo>
                  <a:pt x="672" y="353"/>
                </a:lnTo>
                <a:lnTo>
                  <a:pt x="672" y="353"/>
                </a:lnTo>
                <a:lnTo>
                  <a:pt x="680" y="357"/>
                </a:lnTo>
                <a:lnTo>
                  <a:pt x="689" y="359"/>
                </a:lnTo>
                <a:lnTo>
                  <a:pt x="697" y="361"/>
                </a:lnTo>
                <a:lnTo>
                  <a:pt x="705" y="362"/>
                </a:lnTo>
                <a:lnTo>
                  <a:pt x="714" y="362"/>
                </a:lnTo>
                <a:lnTo>
                  <a:pt x="721" y="361"/>
                </a:lnTo>
                <a:lnTo>
                  <a:pt x="730" y="360"/>
                </a:lnTo>
                <a:lnTo>
                  <a:pt x="739" y="357"/>
                </a:lnTo>
                <a:lnTo>
                  <a:pt x="739" y="357"/>
                </a:lnTo>
                <a:close/>
                <a:moveTo>
                  <a:pt x="532" y="86"/>
                </a:moveTo>
                <a:lnTo>
                  <a:pt x="532" y="63"/>
                </a:lnTo>
                <a:lnTo>
                  <a:pt x="569" y="63"/>
                </a:lnTo>
                <a:lnTo>
                  <a:pt x="569" y="86"/>
                </a:lnTo>
                <a:lnTo>
                  <a:pt x="532" y="86"/>
                </a:lnTo>
                <a:lnTo>
                  <a:pt x="532" y="86"/>
                </a:lnTo>
                <a:close/>
                <a:moveTo>
                  <a:pt x="673" y="86"/>
                </a:moveTo>
                <a:lnTo>
                  <a:pt x="673" y="63"/>
                </a:lnTo>
                <a:lnTo>
                  <a:pt x="710" y="63"/>
                </a:lnTo>
                <a:lnTo>
                  <a:pt x="710" y="86"/>
                </a:lnTo>
                <a:lnTo>
                  <a:pt x="673" y="86"/>
                </a:lnTo>
                <a:lnTo>
                  <a:pt x="673" y="86"/>
                </a:lnTo>
                <a:close/>
                <a:moveTo>
                  <a:pt x="625" y="86"/>
                </a:moveTo>
                <a:lnTo>
                  <a:pt x="625" y="63"/>
                </a:lnTo>
                <a:lnTo>
                  <a:pt x="663" y="63"/>
                </a:lnTo>
                <a:lnTo>
                  <a:pt x="663" y="86"/>
                </a:lnTo>
                <a:lnTo>
                  <a:pt x="625" y="86"/>
                </a:lnTo>
                <a:lnTo>
                  <a:pt x="625" y="86"/>
                </a:lnTo>
                <a:close/>
                <a:moveTo>
                  <a:pt x="579" y="86"/>
                </a:moveTo>
                <a:lnTo>
                  <a:pt x="579" y="63"/>
                </a:lnTo>
                <a:lnTo>
                  <a:pt x="617" y="63"/>
                </a:lnTo>
                <a:lnTo>
                  <a:pt x="617" y="86"/>
                </a:lnTo>
                <a:lnTo>
                  <a:pt x="579" y="86"/>
                </a:lnTo>
                <a:lnTo>
                  <a:pt x="579" y="86"/>
                </a:lnTo>
                <a:close/>
                <a:moveTo>
                  <a:pt x="216" y="45"/>
                </a:moveTo>
                <a:lnTo>
                  <a:pt x="316" y="45"/>
                </a:lnTo>
                <a:lnTo>
                  <a:pt x="316" y="90"/>
                </a:lnTo>
                <a:lnTo>
                  <a:pt x="216" y="90"/>
                </a:lnTo>
                <a:lnTo>
                  <a:pt x="216" y="45"/>
                </a:lnTo>
                <a:lnTo>
                  <a:pt x="216" y="45"/>
                </a:lnTo>
                <a:close/>
                <a:moveTo>
                  <a:pt x="106" y="45"/>
                </a:moveTo>
                <a:lnTo>
                  <a:pt x="206" y="45"/>
                </a:lnTo>
                <a:lnTo>
                  <a:pt x="206" y="90"/>
                </a:lnTo>
                <a:lnTo>
                  <a:pt x="106" y="90"/>
                </a:lnTo>
                <a:lnTo>
                  <a:pt x="106" y="45"/>
                </a:lnTo>
                <a:lnTo>
                  <a:pt x="106" y="45"/>
                </a:lnTo>
                <a:close/>
                <a:moveTo>
                  <a:pt x="326" y="101"/>
                </a:moveTo>
                <a:lnTo>
                  <a:pt x="426" y="101"/>
                </a:lnTo>
                <a:lnTo>
                  <a:pt x="426" y="145"/>
                </a:lnTo>
                <a:lnTo>
                  <a:pt x="326" y="145"/>
                </a:lnTo>
                <a:lnTo>
                  <a:pt x="326" y="101"/>
                </a:lnTo>
                <a:lnTo>
                  <a:pt x="326" y="101"/>
                </a:lnTo>
                <a:close/>
                <a:moveTo>
                  <a:pt x="216" y="101"/>
                </a:moveTo>
                <a:lnTo>
                  <a:pt x="316" y="101"/>
                </a:lnTo>
                <a:lnTo>
                  <a:pt x="316" y="145"/>
                </a:lnTo>
                <a:lnTo>
                  <a:pt x="216" y="145"/>
                </a:lnTo>
                <a:lnTo>
                  <a:pt x="216" y="101"/>
                </a:lnTo>
                <a:lnTo>
                  <a:pt x="216" y="101"/>
                </a:lnTo>
                <a:close/>
                <a:moveTo>
                  <a:pt x="106" y="101"/>
                </a:moveTo>
                <a:lnTo>
                  <a:pt x="206" y="101"/>
                </a:lnTo>
                <a:lnTo>
                  <a:pt x="206" y="145"/>
                </a:lnTo>
                <a:lnTo>
                  <a:pt x="106" y="145"/>
                </a:lnTo>
                <a:lnTo>
                  <a:pt x="106" y="101"/>
                </a:lnTo>
                <a:lnTo>
                  <a:pt x="106" y="101"/>
                </a:lnTo>
                <a:close/>
                <a:moveTo>
                  <a:pt x="0" y="381"/>
                </a:moveTo>
                <a:lnTo>
                  <a:pt x="0" y="381"/>
                </a:lnTo>
                <a:lnTo>
                  <a:pt x="17" y="389"/>
                </a:lnTo>
                <a:lnTo>
                  <a:pt x="33" y="396"/>
                </a:lnTo>
                <a:lnTo>
                  <a:pt x="49" y="399"/>
                </a:lnTo>
                <a:lnTo>
                  <a:pt x="65" y="400"/>
                </a:lnTo>
                <a:lnTo>
                  <a:pt x="81" y="399"/>
                </a:lnTo>
                <a:lnTo>
                  <a:pt x="98" y="395"/>
                </a:lnTo>
                <a:lnTo>
                  <a:pt x="114" y="388"/>
                </a:lnTo>
                <a:lnTo>
                  <a:pt x="130" y="381"/>
                </a:lnTo>
                <a:lnTo>
                  <a:pt x="130" y="381"/>
                </a:lnTo>
                <a:lnTo>
                  <a:pt x="146" y="389"/>
                </a:lnTo>
                <a:lnTo>
                  <a:pt x="162" y="396"/>
                </a:lnTo>
                <a:lnTo>
                  <a:pt x="179" y="399"/>
                </a:lnTo>
                <a:lnTo>
                  <a:pt x="195" y="400"/>
                </a:lnTo>
                <a:lnTo>
                  <a:pt x="211" y="399"/>
                </a:lnTo>
                <a:lnTo>
                  <a:pt x="227" y="395"/>
                </a:lnTo>
                <a:lnTo>
                  <a:pt x="243" y="388"/>
                </a:lnTo>
                <a:lnTo>
                  <a:pt x="260" y="381"/>
                </a:lnTo>
                <a:lnTo>
                  <a:pt x="260" y="381"/>
                </a:lnTo>
                <a:lnTo>
                  <a:pt x="276" y="389"/>
                </a:lnTo>
                <a:lnTo>
                  <a:pt x="292" y="396"/>
                </a:lnTo>
                <a:lnTo>
                  <a:pt x="307" y="399"/>
                </a:lnTo>
                <a:lnTo>
                  <a:pt x="323" y="400"/>
                </a:lnTo>
                <a:lnTo>
                  <a:pt x="339" y="399"/>
                </a:lnTo>
                <a:lnTo>
                  <a:pt x="356" y="395"/>
                </a:lnTo>
                <a:lnTo>
                  <a:pt x="372" y="388"/>
                </a:lnTo>
                <a:lnTo>
                  <a:pt x="388" y="381"/>
                </a:lnTo>
                <a:lnTo>
                  <a:pt x="388" y="381"/>
                </a:lnTo>
                <a:lnTo>
                  <a:pt x="404" y="389"/>
                </a:lnTo>
                <a:lnTo>
                  <a:pt x="420" y="396"/>
                </a:lnTo>
                <a:lnTo>
                  <a:pt x="437" y="399"/>
                </a:lnTo>
                <a:lnTo>
                  <a:pt x="453" y="400"/>
                </a:lnTo>
                <a:lnTo>
                  <a:pt x="469" y="399"/>
                </a:lnTo>
                <a:lnTo>
                  <a:pt x="485" y="395"/>
                </a:lnTo>
                <a:lnTo>
                  <a:pt x="501" y="388"/>
                </a:lnTo>
                <a:lnTo>
                  <a:pt x="517" y="381"/>
                </a:lnTo>
                <a:lnTo>
                  <a:pt x="517" y="381"/>
                </a:lnTo>
                <a:lnTo>
                  <a:pt x="534" y="389"/>
                </a:lnTo>
                <a:lnTo>
                  <a:pt x="550" y="396"/>
                </a:lnTo>
                <a:lnTo>
                  <a:pt x="566" y="399"/>
                </a:lnTo>
                <a:lnTo>
                  <a:pt x="582" y="400"/>
                </a:lnTo>
                <a:lnTo>
                  <a:pt x="598" y="399"/>
                </a:lnTo>
                <a:lnTo>
                  <a:pt x="615" y="395"/>
                </a:lnTo>
                <a:lnTo>
                  <a:pt x="631" y="388"/>
                </a:lnTo>
                <a:lnTo>
                  <a:pt x="647" y="381"/>
                </a:lnTo>
                <a:lnTo>
                  <a:pt x="647" y="381"/>
                </a:lnTo>
                <a:lnTo>
                  <a:pt x="663" y="389"/>
                </a:lnTo>
                <a:lnTo>
                  <a:pt x="679" y="396"/>
                </a:lnTo>
                <a:lnTo>
                  <a:pt x="696" y="399"/>
                </a:lnTo>
                <a:lnTo>
                  <a:pt x="711" y="400"/>
                </a:lnTo>
                <a:lnTo>
                  <a:pt x="727" y="399"/>
                </a:lnTo>
                <a:lnTo>
                  <a:pt x="743" y="395"/>
                </a:lnTo>
                <a:lnTo>
                  <a:pt x="759" y="388"/>
                </a:lnTo>
                <a:lnTo>
                  <a:pt x="775" y="381"/>
                </a:lnTo>
                <a:lnTo>
                  <a:pt x="775" y="381"/>
                </a:lnTo>
                <a:lnTo>
                  <a:pt x="775" y="388"/>
                </a:lnTo>
                <a:lnTo>
                  <a:pt x="774" y="395"/>
                </a:lnTo>
                <a:lnTo>
                  <a:pt x="772" y="402"/>
                </a:lnTo>
                <a:lnTo>
                  <a:pt x="770" y="408"/>
                </a:lnTo>
                <a:lnTo>
                  <a:pt x="767" y="414"/>
                </a:lnTo>
                <a:lnTo>
                  <a:pt x="764" y="420"/>
                </a:lnTo>
                <a:lnTo>
                  <a:pt x="760" y="424"/>
                </a:lnTo>
                <a:lnTo>
                  <a:pt x="756" y="428"/>
                </a:lnTo>
                <a:lnTo>
                  <a:pt x="746" y="435"/>
                </a:lnTo>
                <a:lnTo>
                  <a:pt x="734" y="440"/>
                </a:lnTo>
                <a:lnTo>
                  <a:pt x="724" y="443"/>
                </a:lnTo>
                <a:lnTo>
                  <a:pt x="711" y="444"/>
                </a:lnTo>
                <a:lnTo>
                  <a:pt x="699" y="443"/>
                </a:lnTo>
                <a:lnTo>
                  <a:pt x="688" y="440"/>
                </a:lnTo>
                <a:lnTo>
                  <a:pt x="676" y="436"/>
                </a:lnTo>
                <a:lnTo>
                  <a:pt x="666" y="428"/>
                </a:lnTo>
                <a:lnTo>
                  <a:pt x="662" y="425"/>
                </a:lnTo>
                <a:lnTo>
                  <a:pt x="659" y="420"/>
                </a:lnTo>
                <a:lnTo>
                  <a:pt x="655" y="414"/>
                </a:lnTo>
                <a:lnTo>
                  <a:pt x="652" y="409"/>
                </a:lnTo>
                <a:lnTo>
                  <a:pt x="650" y="402"/>
                </a:lnTo>
                <a:lnTo>
                  <a:pt x="648" y="396"/>
                </a:lnTo>
                <a:lnTo>
                  <a:pt x="647" y="388"/>
                </a:lnTo>
                <a:lnTo>
                  <a:pt x="647" y="381"/>
                </a:lnTo>
                <a:lnTo>
                  <a:pt x="647" y="381"/>
                </a:lnTo>
                <a:lnTo>
                  <a:pt x="646" y="388"/>
                </a:lnTo>
                <a:lnTo>
                  <a:pt x="645" y="395"/>
                </a:lnTo>
                <a:lnTo>
                  <a:pt x="644" y="402"/>
                </a:lnTo>
                <a:lnTo>
                  <a:pt x="642" y="408"/>
                </a:lnTo>
                <a:lnTo>
                  <a:pt x="638" y="414"/>
                </a:lnTo>
                <a:lnTo>
                  <a:pt x="635" y="420"/>
                </a:lnTo>
                <a:lnTo>
                  <a:pt x="631" y="424"/>
                </a:lnTo>
                <a:lnTo>
                  <a:pt x="626" y="428"/>
                </a:lnTo>
                <a:lnTo>
                  <a:pt x="617" y="435"/>
                </a:lnTo>
                <a:lnTo>
                  <a:pt x="606" y="440"/>
                </a:lnTo>
                <a:lnTo>
                  <a:pt x="594" y="443"/>
                </a:lnTo>
                <a:lnTo>
                  <a:pt x="582" y="444"/>
                </a:lnTo>
                <a:lnTo>
                  <a:pt x="570" y="443"/>
                </a:lnTo>
                <a:lnTo>
                  <a:pt x="558" y="440"/>
                </a:lnTo>
                <a:lnTo>
                  <a:pt x="548" y="436"/>
                </a:lnTo>
                <a:lnTo>
                  <a:pt x="538" y="428"/>
                </a:lnTo>
                <a:lnTo>
                  <a:pt x="534" y="425"/>
                </a:lnTo>
                <a:lnTo>
                  <a:pt x="529" y="420"/>
                </a:lnTo>
                <a:lnTo>
                  <a:pt x="526" y="414"/>
                </a:lnTo>
                <a:lnTo>
                  <a:pt x="523" y="409"/>
                </a:lnTo>
                <a:lnTo>
                  <a:pt x="521" y="402"/>
                </a:lnTo>
                <a:lnTo>
                  <a:pt x="519" y="396"/>
                </a:lnTo>
                <a:lnTo>
                  <a:pt x="517" y="388"/>
                </a:lnTo>
                <a:lnTo>
                  <a:pt x="517" y="381"/>
                </a:lnTo>
                <a:lnTo>
                  <a:pt x="517" y="381"/>
                </a:lnTo>
                <a:lnTo>
                  <a:pt x="517" y="388"/>
                </a:lnTo>
                <a:lnTo>
                  <a:pt x="516" y="395"/>
                </a:lnTo>
                <a:lnTo>
                  <a:pt x="514" y="402"/>
                </a:lnTo>
                <a:lnTo>
                  <a:pt x="512" y="408"/>
                </a:lnTo>
                <a:lnTo>
                  <a:pt x="509" y="414"/>
                </a:lnTo>
                <a:lnTo>
                  <a:pt x="506" y="420"/>
                </a:lnTo>
                <a:lnTo>
                  <a:pt x="501" y="424"/>
                </a:lnTo>
                <a:lnTo>
                  <a:pt x="497" y="428"/>
                </a:lnTo>
                <a:lnTo>
                  <a:pt x="487" y="435"/>
                </a:lnTo>
                <a:lnTo>
                  <a:pt x="476" y="440"/>
                </a:lnTo>
                <a:lnTo>
                  <a:pt x="465" y="443"/>
                </a:lnTo>
                <a:lnTo>
                  <a:pt x="453" y="444"/>
                </a:lnTo>
                <a:lnTo>
                  <a:pt x="441" y="443"/>
                </a:lnTo>
                <a:lnTo>
                  <a:pt x="429" y="440"/>
                </a:lnTo>
                <a:lnTo>
                  <a:pt x="418" y="436"/>
                </a:lnTo>
                <a:lnTo>
                  <a:pt x="408" y="428"/>
                </a:lnTo>
                <a:lnTo>
                  <a:pt x="404" y="425"/>
                </a:lnTo>
                <a:lnTo>
                  <a:pt x="400" y="420"/>
                </a:lnTo>
                <a:lnTo>
                  <a:pt x="397" y="414"/>
                </a:lnTo>
                <a:lnTo>
                  <a:pt x="393" y="409"/>
                </a:lnTo>
                <a:lnTo>
                  <a:pt x="391" y="402"/>
                </a:lnTo>
                <a:lnTo>
                  <a:pt x="390" y="396"/>
                </a:lnTo>
                <a:lnTo>
                  <a:pt x="389" y="388"/>
                </a:lnTo>
                <a:lnTo>
                  <a:pt x="388" y="381"/>
                </a:lnTo>
                <a:lnTo>
                  <a:pt x="388" y="381"/>
                </a:lnTo>
                <a:lnTo>
                  <a:pt x="388" y="388"/>
                </a:lnTo>
                <a:lnTo>
                  <a:pt x="387" y="395"/>
                </a:lnTo>
                <a:lnTo>
                  <a:pt x="385" y="402"/>
                </a:lnTo>
                <a:lnTo>
                  <a:pt x="383" y="408"/>
                </a:lnTo>
                <a:lnTo>
                  <a:pt x="379" y="414"/>
                </a:lnTo>
                <a:lnTo>
                  <a:pt x="376" y="420"/>
                </a:lnTo>
                <a:lnTo>
                  <a:pt x="373" y="424"/>
                </a:lnTo>
                <a:lnTo>
                  <a:pt x="369" y="428"/>
                </a:lnTo>
                <a:lnTo>
                  <a:pt x="359" y="435"/>
                </a:lnTo>
                <a:lnTo>
                  <a:pt x="347" y="440"/>
                </a:lnTo>
                <a:lnTo>
                  <a:pt x="336" y="443"/>
                </a:lnTo>
                <a:lnTo>
                  <a:pt x="323" y="444"/>
                </a:lnTo>
                <a:lnTo>
                  <a:pt x="311" y="443"/>
                </a:lnTo>
                <a:lnTo>
                  <a:pt x="299" y="440"/>
                </a:lnTo>
                <a:lnTo>
                  <a:pt x="289" y="436"/>
                </a:lnTo>
                <a:lnTo>
                  <a:pt x="279" y="428"/>
                </a:lnTo>
                <a:lnTo>
                  <a:pt x="275" y="425"/>
                </a:lnTo>
                <a:lnTo>
                  <a:pt x="271" y="420"/>
                </a:lnTo>
                <a:lnTo>
                  <a:pt x="267" y="414"/>
                </a:lnTo>
                <a:lnTo>
                  <a:pt x="265" y="409"/>
                </a:lnTo>
                <a:lnTo>
                  <a:pt x="263" y="402"/>
                </a:lnTo>
                <a:lnTo>
                  <a:pt x="261" y="396"/>
                </a:lnTo>
                <a:lnTo>
                  <a:pt x="260" y="388"/>
                </a:lnTo>
                <a:lnTo>
                  <a:pt x="260" y="381"/>
                </a:lnTo>
                <a:lnTo>
                  <a:pt x="260" y="381"/>
                </a:lnTo>
                <a:lnTo>
                  <a:pt x="258" y="388"/>
                </a:lnTo>
                <a:lnTo>
                  <a:pt x="257" y="395"/>
                </a:lnTo>
                <a:lnTo>
                  <a:pt x="256" y="402"/>
                </a:lnTo>
                <a:lnTo>
                  <a:pt x="253" y="408"/>
                </a:lnTo>
                <a:lnTo>
                  <a:pt x="251" y="414"/>
                </a:lnTo>
                <a:lnTo>
                  <a:pt x="248" y="420"/>
                </a:lnTo>
                <a:lnTo>
                  <a:pt x="243" y="424"/>
                </a:lnTo>
                <a:lnTo>
                  <a:pt x="239" y="428"/>
                </a:lnTo>
                <a:lnTo>
                  <a:pt x="229" y="435"/>
                </a:lnTo>
                <a:lnTo>
                  <a:pt x="219" y="440"/>
                </a:lnTo>
                <a:lnTo>
                  <a:pt x="207" y="443"/>
                </a:lnTo>
                <a:lnTo>
                  <a:pt x="195" y="444"/>
                </a:lnTo>
                <a:lnTo>
                  <a:pt x="183" y="443"/>
                </a:lnTo>
                <a:lnTo>
                  <a:pt x="171" y="440"/>
                </a:lnTo>
                <a:lnTo>
                  <a:pt x="160" y="436"/>
                </a:lnTo>
                <a:lnTo>
                  <a:pt x="151" y="428"/>
                </a:lnTo>
                <a:lnTo>
                  <a:pt x="146" y="425"/>
                </a:lnTo>
                <a:lnTo>
                  <a:pt x="142" y="420"/>
                </a:lnTo>
                <a:lnTo>
                  <a:pt x="139" y="414"/>
                </a:lnTo>
                <a:lnTo>
                  <a:pt x="135" y="409"/>
                </a:lnTo>
                <a:lnTo>
                  <a:pt x="133" y="402"/>
                </a:lnTo>
                <a:lnTo>
                  <a:pt x="131" y="396"/>
                </a:lnTo>
                <a:lnTo>
                  <a:pt x="130" y="388"/>
                </a:lnTo>
                <a:lnTo>
                  <a:pt x="130" y="381"/>
                </a:lnTo>
                <a:lnTo>
                  <a:pt x="130" y="381"/>
                </a:lnTo>
                <a:lnTo>
                  <a:pt x="130" y="388"/>
                </a:lnTo>
                <a:lnTo>
                  <a:pt x="129" y="395"/>
                </a:lnTo>
                <a:lnTo>
                  <a:pt x="127" y="402"/>
                </a:lnTo>
                <a:lnTo>
                  <a:pt x="125" y="408"/>
                </a:lnTo>
                <a:lnTo>
                  <a:pt x="121" y="414"/>
                </a:lnTo>
                <a:lnTo>
                  <a:pt x="118" y="420"/>
                </a:lnTo>
                <a:lnTo>
                  <a:pt x="114" y="424"/>
                </a:lnTo>
                <a:lnTo>
                  <a:pt x="110" y="428"/>
                </a:lnTo>
                <a:lnTo>
                  <a:pt x="100" y="435"/>
                </a:lnTo>
                <a:lnTo>
                  <a:pt x="89" y="440"/>
                </a:lnTo>
                <a:lnTo>
                  <a:pt x="77" y="443"/>
                </a:lnTo>
                <a:lnTo>
                  <a:pt x="65" y="444"/>
                </a:lnTo>
                <a:lnTo>
                  <a:pt x="53" y="443"/>
                </a:lnTo>
                <a:lnTo>
                  <a:pt x="42" y="440"/>
                </a:lnTo>
                <a:lnTo>
                  <a:pt x="31" y="436"/>
                </a:lnTo>
                <a:lnTo>
                  <a:pt x="21" y="428"/>
                </a:lnTo>
                <a:lnTo>
                  <a:pt x="17" y="425"/>
                </a:lnTo>
                <a:lnTo>
                  <a:pt x="12" y="420"/>
                </a:lnTo>
                <a:lnTo>
                  <a:pt x="9" y="414"/>
                </a:lnTo>
                <a:lnTo>
                  <a:pt x="6" y="409"/>
                </a:lnTo>
                <a:lnTo>
                  <a:pt x="4" y="402"/>
                </a:lnTo>
                <a:lnTo>
                  <a:pt x="3" y="396"/>
                </a:lnTo>
                <a:lnTo>
                  <a:pt x="2" y="388"/>
                </a:lnTo>
                <a:lnTo>
                  <a:pt x="0" y="381"/>
                </a:lnTo>
                <a:lnTo>
                  <a:pt x="0" y="381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78191" tIns="39095" rIns="78191" bIns="39095" numCol="1" anchor="t" anchorCtr="0" compatLnSpc="1">
            <a:prstTxWarp prst="textNoShape">
              <a:avLst/>
            </a:prstTxWarp>
          </a:bodyPr>
          <a:lstStyle/>
          <a:p>
            <a:pPr defTabSz="871196"/>
            <a:endParaRPr lang="en-GB" sz="1710">
              <a:solidFill>
                <a:srgbClr val="000000"/>
              </a:solidFill>
            </a:endParaRPr>
          </a:p>
        </p:txBody>
      </p:sp>
      <p:sp>
        <p:nvSpPr>
          <p:cNvPr id="89" name="Freeform 19"/>
          <p:cNvSpPr>
            <a:spLocks noEditPoints="1"/>
          </p:cNvSpPr>
          <p:nvPr/>
        </p:nvSpPr>
        <p:spPr bwMode="auto">
          <a:xfrm>
            <a:off x="2771472" y="1542462"/>
            <a:ext cx="374494" cy="430668"/>
          </a:xfrm>
          <a:custGeom>
            <a:avLst/>
            <a:gdLst>
              <a:gd name="T0" fmla="*/ 282750 w 127"/>
              <a:gd name="T1" fmla="*/ 201569 h 146"/>
              <a:gd name="T2" fmla="*/ 198250 w 127"/>
              <a:gd name="T3" fmla="*/ 175560 h 146"/>
              <a:gd name="T4" fmla="*/ 159250 w 127"/>
              <a:gd name="T5" fmla="*/ 191816 h 146"/>
              <a:gd name="T6" fmla="*/ 139750 w 127"/>
              <a:gd name="T7" fmla="*/ 224327 h 146"/>
              <a:gd name="T8" fmla="*/ 191750 w 127"/>
              <a:gd name="T9" fmla="*/ 260089 h 146"/>
              <a:gd name="T10" fmla="*/ 217750 w 127"/>
              <a:gd name="T11" fmla="*/ 286098 h 146"/>
              <a:gd name="T12" fmla="*/ 237250 w 127"/>
              <a:gd name="T13" fmla="*/ 364125 h 146"/>
              <a:gd name="T14" fmla="*/ 295750 w 127"/>
              <a:gd name="T15" fmla="*/ 312107 h 146"/>
              <a:gd name="T16" fmla="*/ 321750 w 127"/>
              <a:gd name="T17" fmla="*/ 237332 h 146"/>
              <a:gd name="T18" fmla="*/ 292500 w 127"/>
              <a:gd name="T19" fmla="*/ 214574 h 146"/>
              <a:gd name="T20" fmla="*/ 227500 w 127"/>
              <a:gd name="T21" fmla="*/ 435650 h 146"/>
              <a:gd name="T22" fmla="*/ 412750 w 127"/>
              <a:gd name="T23" fmla="*/ 204820 h 146"/>
              <a:gd name="T24" fmla="*/ 0 w 127"/>
              <a:gd name="T25" fmla="*/ 204820 h 146"/>
              <a:gd name="T26" fmla="*/ 188500 w 127"/>
              <a:gd name="T27" fmla="*/ 435650 h 146"/>
              <a:gd name="T28" fmla="*/ 149500 w 127"/>
              <a:gd name="T29" fmla="*/ 438901 h 146"/>
              <a:gd name="T30" fmla="*/ 55250 w 127"/>
              <a:gd name="T31" fmla="*/ 471412 h 146"/>
              <a:gd name="T32" fmla="*/ 156000 w 127"/>
              <a:gd name="T33" fmla="*/ 474663 h 146"/>
              <a:gd name="T34" fmla="*/ 263250 w 127"/>
              <a:gd name="T35" fmla="*/ 471412 h 146"/>
              <a:gd name="T36" fmla="*/ 354250 w 127"/>
              <a:gd name="T37" fmla="*/ 438901 h 146"/>
              <a:gd name="T38" fmla="*/ 260000 w 127"/>
              <a:gd name="T39" fmla="*/ 435650 h 146"/>
              <a:gd name="T40" fmla="*/ 97500 w 127"/>
              <a:gd name="T41" fmla="*/ 357623 h 146"/>
              <a:gd name="T42" fmla="*/ 104000 w 127"/>
              <a:gd name="T43" fmla="*/ 321861 h 146"/>
              <a:gd name="T44" fmla="*/ 113750 w 127"/>
              <a:gd name="T45" fmla="*/ 295852 h 146"/>
              <a:gd name="T46" fmla="*/ 84500 w 127"/>
              <a:gd name="T47" fmla="*/ 276345 h 146"/>
              <a:gd name="T48" fmla="*/ 45500 w 127"/>
              <a:gd name="T49" fmla="*/ 260089 h 146"/>
              <a:gd name="T50" fmla="*/ 35750 w 127"/>
              <a:gd name="T51" fmla="*/ 237332 h 146"/>
              <a:gd name="T52" fmla="*/ 19500 w 127"/>
              <a:gd name="T53" fmla="*/ 214574 h 146"/>
              <a:gd name="T54" fmla="*/ 32500 w 127"/>
              <a:gd name="T55" fmla="*/ 136547 h 146"/>
              <a:gd name="T56" fmla="*/ 48750 w 127"/>
              <a:gd name="T57" fmla="*/ 133296 h 146"/>
              <a:gd name="T58" fmla="*/ 74750 w 127"/>
              <a:gd name="T59" fmla="*/ 107287 h 146"/>
              <a:gd name="T60" fmla="*/ 74750 w 127"/>
              <a:gd name="T61" fmla="*/ 71525 h 146"/>
              <a:gd name="T62" fmla="*/ 204750 w 127"/>
              <a:gd name="T63" fmla="*/ 19507 h 146"/>
              <a:gd name="T64" fmla="*/ 217750 w 127"/>
              <a:gd name="T65" fmla="*/ 29260 h 146"/>
              <a:gd name="T66" fmla="*/ 204750 w 127"/>
              <a:gd name="T67" fmla="*/ 48767 h 146"/>
              <a:gd name="T68" fmla="*/ 165750 w 127"/>
              <a:gd name="T69" fmla="*/ 78027 h 146"/>
              <a:gd name="T70" fmla="*/ 178750 w 127"/>
              <a:gd name="T71" fmla="*/ 91031 h 146"/>
              <a:gd name="T72" fmla="*/ 152750 w 127"/>
              <a:gd name="T73" fmla="*/ 100785 h 146"/>
              <a:gd name="T74" fmla="*/ 139750 w 127"/>
              <a:gd name="T75" fmla="*/ 91031 h 146"/>
              <a:gd name="T76" fmla="*/ 146250 w 127"/>
              <a:gd name="T77" fmla="*/ 107287 h 146"/>
              <a:gd name="T78" fmla="*/ 149500 w 127"/>
              <a:gd name="T79" fmla="*/ 133296 h 146"/>
              <a:gd name="T80" fmla="*/ 126750 w 127"/>
              <a:gd name="T81" fmla="*/ 162556 h 146"/>
              <a:gd name="T82" fmla="*/ 172250 w 127"/>
              <a:gd name="T83" fmla="*/ 175560 h 146"/>
              <a:gd name="T84" fmla="*/ 201500 w 127"/>
              <a:gd name="T85" fmla="*/ 159305 h 146"/>
              <a:gd name="T86" fmla="*/ 217750 w 127"/>
              <a:gd name="T87" fmla="*/ 146300 h 146"/>
              <a:gd name="T88" fmla="*/ 224250 w 127"/>
              <a:gd name="T89" fmla="*/ 139798 h 146"/>
              <a:gd name="T90" fmla="*/ 217750 w 127"/>
              <a:gd name="T91" fmla="*/ 149551 h 146"/>
              <a:gd name="T92" fmla="*/ 230750 w 127"/>
              <a:gd name="T93" fmla="*/ 152802 h 146"/>
              <a:gd name="T94" fmla="*/ 266500 w 127"/>
              <a:gd name="T95" fmla="*/ 146300 h 146"/>
              <a:gd name="T96" fmla="*/ 292500 w 127"/>
              <a:gd name="T97" fmla="*/ 185314 h 146"/>
              <a:gd name="T98" fmla="*/ 321750 w 127"/>
              <a:gd name="T99" fmla="*/ 204820 h 146"/>
              <a:gd name="T100" fmla="*/ 351000 w 127"/>
              <a:gd name="T101" fmla="*/ 182063 h 146"/>
              <a:gd name="T102" fmla="*/ 344500 w 127"/>
              <a:gd name="T103" fmla="*/ 162556 h 146"/>
              <a:gd name="T104" fmla="*/ 308750 w 127"/>
              <a:gd name="T105" fmla="*/ 156054 h 146"/>
              <a:gd name="T106" fmla="*/ 302250 w 127"/>
              <a:gd name="T107" fmla="*/ 136547 h 146"/>
              <a:gd name="T108" fmla="*/ 299000 w 127"/>
              <a:gd name="T109" fmla="*/ 107287 h 146"/>
              <a:gd name="T110" fmla="*/ 299000 w 127"/>
              <a:gd name="T111" fmla="*/ 94282 h 146"/>
              <a:gd name="T112" fmla="*/ 305500 w 127"/>
              <a:gd name="T113" fmla="*/ 107287 h 146"/>
              <a:gd name="T114" fmla="*/ 315250 w 127"/>
              <a:gd name="T115" fmla="*/ 149551 h 146"/>
              <a:gd name="T116" fmla="*/ 328250 w 127"/>
              <a:gd name="T117" fmla="*/ 156054 h 146"/>
              <a:gd name="T118" fmla="*/ 351000 w 127"/>
              <a:gd name="T119" fmla="*/ 156054 h 146"/>
              <a:gd name="T120" fmla="*/ 386750 w 127"/>
              <a:gd name="T121" fmla="*/ 156054 h 146"/>
              <a:gd name="T122" fmla="*/ 204750 w 127"/>
              <a:gd name="T123" fmla="*/ 393385 h 14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127" h="146">
                <a:moveTo>
                  <a:pt x="90" y="66"/>
                </a:moveTo>
                <a:cubicBezTo>
                  <a:pt x="87" y="62"/>
                  <a:pt x="87" y="62"/>
                  <a:pt x="87" y="62"/>
                </a:cubicBezTo>
                <a:cubicBezTo>
                  <a:pt x="77" y="54"/>
                  <a:pt x="77" y="54"/>
                  <a:pt x="77" y="54"/>
                </a:cubicBezTo>
                <a:cubicBezTo>
                  <a:pt x="61" y="54"/>
                  <a:pt x="61" y="54"/>
                  <a:pt x="61" y="54"/>
                </a:cubicBezTo>
                <a:cubicBezTo>
                  <a:pt x="52" y="55"/>
                  <a:pt x="52" y="55"/>
                  <a:pt x="52" y="55"/>
                </a:cubicBezTo>
                <a:cubicBezTo>
                  <a:pt x="49" y="59"/>
                  <a:pt x="49" y="59"/>
                  <a:pt x="49" y="59"/>
                </a:cubicBezTo>
                <a:cubicBezTo>
                  <a:pt x="43" y="66"/>
                  <a:pt x="43" y="66"/>
                  <a:pt x="43" y="66"/>
                </a:cubicBezTo>
                <a:cubicBezTo>
                  <a:pt x="43" y="69"/>
                  <a:pt x="43" y="69"/>
                  <a:pt x="43" y="69"/>
                </a:cubicBezTo>
                <a:cubicBezTo>
                  <a:pt x="49" y="78"/>
                  <a:pt x="49" y="78"/>
                  <a:pt x="49" y="78"/>
                </a:cubicBezTo>
                <a:cubicBezTo>
                  <a:pt x="59" y="80"/>
                  <a:pt x="59" y="80"/>
                  <a:pt x="59" y="80"/>
                </a:cubicBezTo>
                <a:cubicBezTo>
                  <a:pt x="65" y="82"/>
                  <a:pt x="65" y="82"/>
                  <a:pt x="65" y="82"/>
                </a:cubicBezTo>
                <a:cubicBezTo>
                  <a:pt x="67" y="88"/>
                  <a:pt x="67" y="88"/>
                  <a:pt x="67" y="88"/>
                </a:cubicBezTo>
                <a:cubicBezTo>
                  <a:pt x="69" y="104"/>
                  <a:pt x="69" y="104"/>
                  <a:pt x="69" y="104"/>
                </a:cubicBezTo>
                <a:cubicBezTo>
                  <a:pt x="73" y="112"/>
                  <a:pt x="73" y="112"/>
                  <a:pt x="73" y="112"/>
                </a:cubicBezTo>
                <a:cubicBezTo>
                  <a:pt x="84" y="106"/>
                  <a:pt x="84" y="106"/>
                  <a:pt x="84" y="106"/>
                </a:cubicBezTo>
                <a:cubicBezTo>
                  <a:pt x="91" y="96"/>
                  <a:pt x="91" y="96"/>
                  <a:pt x="91" y="96"/>
                </a:cubicBezTo>
                <a:cubicBezTo>
                  <a:pt x="94" y="82"/>
                  <a:pt x="94" y="82"/>
                  <a:pt x="94" y="82"/>
                </a:cubicBezTo>
                <a:cubicBezTo>
                  <a:pt x="99" y="73"/>
                  <a:pt x="99" y="73"/>
                  <a:pt x="99" y="73"/>
                </a:cubicBezTo>
                <a:cubicBezTo>
                  <a:pt x="95" y="67"/>
                  <a:pt x="95" y="67"/>
                  <a:pt x="95" y="67"/>
                </a:cubicBezTo>
                <a:lnTo>
                  <a:pt x="90" y="66"/>
                </a:lnTo>
                <a:close/>
                <a:moveTo>
                  <a:pt x="80" y="134"/>
                </a:moveTo>
                <a:cubicBezTo>
                  <a:pt x="70" y="134"/>
                  <a:pt x="70" y="134"/>
                  <a:pt x="70" y="134"/>
                </a:cubicBezTo>
                <a:cubicBezTo>
                  <a:pt x="70" y="127"/>
                  <a:pt x="70" y="127"/>
                  <a:pt x="70" y="127"/>
                </a:cubicBezTo>
                <a:cubicBezTo>
                  <a:pt x="102" y="124"/>
                  <a:pt x="127" y="96"/>
                  <a:pt x="127" y="63"/>
                </a:cubicBezTo>
                <a:cubicBezTo>
                  <a:pt x="127" y="28"/>
                  <a:pt x="99" y="0"/>
                  <a:pt x="63" y="0"/>
                </a:cubicBezTo>
                <a:cubicBezTo>
                  <a:pt x="28" y="0"/>
                  <a:pt x="0" y="28"/>
                  <a:pt x="0" y="63"/>
                </a:cubicBezTo>
                <a:cubicBezTo>
                  <a:pt x="0" y="97"/>
                  <a:pt x="25" y="124"/>
                  <a:pt x="58" y="127"/>
                </a:cubicBezTo>
                <a:cubicBezTo>
                  <a:pt x="58" y="134"/>
                  <a:pt x="58" y="134"/>
                  <a:pt x="58" y="134"/>
                </a:cubicBezTo>
                <a:cubicBezTo>
                  <a:pt x="48" y="134"/>
                  <a:pt x="48" y="134"/>
                  <a:pt x="48" y="134"/>
                </a:cubicBezTo>
                <a:cubicBezTo>
                  <a:pt x="47" y="134"/>
                  <a:pt x="47" y="135"/>
                  <a:pt x="46" y="135"/>
                </a:cubicBezTo>
                <a:cubicBezTo>
                  <a:pt x="17" y="135"/>
                  <a:pt x="17" y="135"/>
                  <a:pt x="17" y="135"/>
                </a:cubicBezTo>
                <a:cubicBezTo>
                  <a:pt x="17" y="145"/>
                  <a:pt x="17" y="145"/>
                  <a:pt x="17" y="145"/>
                </a:cubicBezTo>
                <a:cubicBezTo>
                  <a:pt x="46" y="145"/>
                  <a:pt x="46" y="145"/>
                  <a:pt x="46" y="145"/>
                </a:cubicBezTo>
                <a:cubicBezTo>
                  <a:pt x="47" y="146"/>
                  <a:pt x="47" y="146"/>
                  <a:pt x="48" y="146"/>
                </a:cubicBezTo>
                <a:cubicBezTo>
                  <a:pt x="80" y="146"/>
                  <a:pt x="80" y="146"/>
                  <a:pt x="80" y="146"/>
                </a:cubicBezTo>
                <a:cubicBezTo>
                  <a:pt x="80" y="146"/>
                  <a:pt x="81" y="146"/>
                  <a:pt x="81" y="145"/>
                </a:cubicBezTo>
                <a:cubicBezTo>
                  <a:pt x="109" y="145"/>
                  <a:pt x="109" y="145"/>
                  <a:pt x="109" y="145"/>
                </a:cubicBezTo>
                <a:cubicBezTo>
                  <a:pt x="109" y="135"/>
                  <a:pt x="109" y="135"/>
                  <a:pt x="109" y="135"/>
                </a:cubicBezTo>
                <a:cubicBezTo>
                  <a:pt x="81" y="135"/>
                  <a:pt x="81" y="135"/>
                  <a:pt x="81" y="135"/>
                </a:cubicBezTo>
                <a:cubicBezTo>
                  <a:pt x="81" y="135"/>
                  <a:pt x="80" y="134"/>
                  <a:pt x="80" y="134"/>
                </a:cubicBezTo>
                <a:close/>
                <a:moveTo>
                  <a:pt x="30" y="110"/>
                </a:moveTo>
                <a:cubicBezTo>
                  <a:pt x="30" y="110"/>
                  <a:pt x="30" y="110"/>
                  <a:pt x="30" y="110"/>
                </a:cubicBezTo>
                <a:cubicBezTo>
                  <a:pt x="33" y="106"/>
                  <a:pt x="33" y="106"/>
                  <a:pt x="33" y="106"/>
                </a:cubicBezTo>
                <a:cubicBezTo>
                  <a:pt x="32" y="99"/>
                  <a:pt x="32" y="99"/>
                  <a:pt x="32" y="99"/>
                </a:cubicBezTo>
                <a:cubicBezTo>
                  <a:pt x="35" y="96"/>
                  <a:pt x="35" y="96"/>
                  <a:pt x="35" y="96"/>
                </a:cubicBezTo>
                <a:cubicBezTo>
                  <a:pt x="35" y="91"/>
                  <a:pt x="35" y="91"/>
                  <a:pt x="35" y="91"/>
                </a:cubicBezTo>
                <a:cubicBezTo>
                  <a:pt x="31" y="88"/>
                  <a:pt x="31" y="88"/>
                  <a:pt x="31" y="88"/>
                </a:cubicBezTo>
                <a:cubicBezTo>
                  <a:pt x="26" y="85"/>
                  <a:pt x="26" y="85"/>
                  <a:pt x="26" y="85"/>
                </a:cubicBezTo>
                <a:cubicBezTo>
                  <a:pt x="22" y="84"/>
                  <a:pt x="22" y="84"/>
                  <a:pt x="22" y="84"/>
                </a:cubicBezTo>
                <a:cubicBezTo>
                  <a:pt x="14" y="80"/>
                  <a:pt x="14" y="80"/>
                  <a:pt x="14" y="80"/>
                </a:cubicBezTo>
                <a:cubicBezTo>
                  <a:pt x="12" y="76"/>
                  <a:pt x="12" y="76"/>
                  <a:pt x="12" y="76"/>
                </a:cubicBezTo>
                <a:cubicBezTo>
                  <a:pt x="11" y="73"/>
                  <a:pt x="11" y="73"/>
                  <a:pt x="11" y="73"/>
                </a:cubicBezTo>
                <a:cubicBezTo>
                  <a:pt x="7" y="67"/>
                  <a:pt x="7" y="67"/>
                  <a:pt x="7" y="67"/>
                </a:cubicBezTo>
                <a:cubicBezTo>
                  <a:pt x="6" y="66"/>
                  <a:pt x="6" y="66"/>
                  <a:pt x="6" y="66"/>
                </a:cubicBezTo>
                <a:cubicBezTo>
                  <a:pt x="6" y="65"/>
                  <a:pt x="6" y="64"/>
                  <a:pt x="6" y="63"/>
                </a:cubicBezTo>
                <a:cubicBezTo>
                  <a:pt x="6" y="56"/>
                  <a:pt x="8" y="49"/>
                  <a:pt x="10" y="42"/>
                </a:cubicBezTo>
                <a:cubicBezTo>
                  <a:pt x="9" y="44"/>
                  <a:pt x="9" y="44"/>
                  <a:pt x="9" y="44"/>
                </a:cubicBezTo>
                <a:cubicBezTo>
                  <a:pt x="15" y="41"/>
                  <a:pt x="15" y="41"/>
                  <a:pt x="15" y="41"/>
                </a:cubicBezTo>
                <a:cubicBezTo>
                  <a:pt x="20" y="38"/>
                  <a:pt x="20" y="38"/>
                  <a:pt x="20" y="38"/>
                </a:cubicBezTo>
                <a:cubicBezTo>
                  <a:pt x="23" y="33"/>
                  <a:pt x="23" y="33"/>
                  <a:pt x="23" y="33"/>
                </a:cubicBezTo>
                <a:cubicBezTo>
                  <a:pt x="27" y="26"/>
                  <a:pt x="27" y="26"/>
                  <a:pt x="27" y="26"/>
                </a:cubicBezTo>
                <a:cubicBezTo>
                  <a:pt x="23" y="22"/>
                  <a:pt x="23" y="22"/>
                  <a:pt x="23" y="22"/>
                </a:cubicBezTo>
                <a:cubicBezTo>
                  <a:pt x="22" y="24"/>
                  <a:pt x="22" y="24"/>
                  <a:pt x="22" y="24"/>
                </a:cubicBezTo>
                <a:cubicBezTo>
                  <a:pt x="32" y="13"/>
                  <a:pt x="47" y="6"/>
                  <a:pt x="63" y="6"/>
                </a:cubicBezTo>
                <a:cubicBezTo>
                  <a:pt x="65" y="6"/>
                  <a:pt x="67" y="6"/>
                  <a:pt x="68" y="6"/>
                </a:cubicBezTo>
                <a:cubicBezTo>
                  <a:pt x="67" y="9"/>
                  <a:pt x="67" y="9"/>
                  <a:pt x="67" y="9"/>
                </a:cubicBezTo>
                <a:cubicBezTo>
                  <a:pt x="66" y="14"/>
                  <a:pt x="66" y="14"/>
                  <a:pt x="66" y="14"/>
                </a:cubicBezTo>
                <a:cubicBezTo>
                  <a:pt x="63" y="15"/>
                  <a:pt x="63" y="15"/>
                  <a:pt x="63" y="15"/>
                </a:cubicBezTo>
                <a:cubicBezTo>
                  <a:pt x="58" y="16"/>
                  <a:pt x="58" y="16"/>
                  <a:pt x="58" y="16"/>
                </a:cubicBezTo>
                <a:cubicBezTo>
                  <a:pt x="51" y="24"/>
                  <a:pt x="51" y="24"/>
                  <a:pt x="51" y="24"/>
                </a:cubicBezTo>
                <a:cubicBezTo>
                  <a:pt x="54" y="25"/>
                  <a:pt x="54" y="25"/>
                  <a:pt x="54" y="25"/>
                </a:cubicBezTo>
                <a:cubicBezTo>
                  <a:pt x="55" y="28"/>
                  <a:pt x="55" y="28"/>
                  <a:pt x="55" y="28"/>
                </a:cubicBezTo>
                <a:cubicBezTo>
                  <a:pt x="50" y="30"/>
                  <a:pt x="50" y="30"/>
                  <a:pt x="50" y="30"/>
                </a:cubicBezTo>
                <a:cubicBezTo>
                  <a:pt x="47" y="31"/>
                  <a:pt x="47" y="31"/>
                  <a:pt x="47" y="31"/>
                </a:cubicBezTo>
                <a:cubicBezTo>
                  <a:pt x="47" y="26"/>
                  <a:pt x="47" y="26"/>
                  <a:pt x="47" y="26"/>
                </a:cubicBezTo>
                <a:cubicBezTo>
                  <a:pt x="43" y="28"/>
                  <a:pt x="43" y="28"/>
                  <a:pt x="43" y="28"/>
                </a:cubicBezTo>
                <a:cubicBezTo>
                  <a:pt x="41" y="33"/>
                  <a:pt x="41" y="33"/>
                  <a:pt x="41" y="33"/>
                </a:cubicBezTo>
                <a:cubicBezTo>
                  <a:pt x="45" y="33"/>
                  <a:pt x="45" y="33"/>
                  <a:pt x="45" y="33"/>
                </a:cubicBezTo>
                <a:cubicBezTo>
                  <a:pt x="46" y="34"/>
                  <a:pt x="46" y="34"/>
                  <a:pt x="46" y="34"/>
                </a:cubicBezTo>
                <a:cubicBezTo>
                  <a:pt x="46" y="41"/>
                  <a:pt x="46" y="41"/>
                  <a:pt x="46" y="41"/>
                </a:cubicBezTo>
                <a:cubicBezTo>
                  <a:pt x="41" y="41"/>
                  <a:pt x="41" y="41"/>
                  <a:pt x="41" y="41"/>
                </a:cubicBezTo>
                <a:cubicBezTo>
                  <a:pt x="39" y="50"/>
                  <a:pt x="39" y="50"/>
                  <a:pt x="39" y="50"/>
                </a:cubicBezTo>
                <a:cubicBezTo>
                  <a:pt x="42" y="53"/>
                  <a:pt x="42" y="53"/>
                  <a:pt x="42" y="53"/>
                </a:cubicBezTo>
                <a:cubicBezTo>
                  <a:pt x="53" y="54"/>
                  <a:pt x="53" y="54"/>
                  <a:pt x="53" y="54"/>
                </a:cubicBezTo>
                <a:cubicBezTo>
                  <a:pt x="56" y="49"/>
                  <a:pt x="56" y="49"/>
                  <a:pt x="56" y="49"/>
                </a:cubicBezTo>
                <a:cubicBezTo>
                  <a:pt x="62" y="49"/>
                  <a:pt x="62" y="49"/>
                  <a:pt x="62" y="49"/>
                </a:cubicBezTo>
                <a:cubicBezTo>
                  <a:pt x="63" y="45"/>
                  <a:pt x="63" y="45"/>
                  <a:pt x="63" y="45"/>
                </a:cubicBezTo>
                <a:cubicBezTo>
                  <a:pt x="67" y="45"/>
                  <a:pt x="67" y="45"/>
                  <a:pt x="67" y="45"/>
                </a:cubicBezTo>
                <a:cubicBezTo>
                  <a:pt x="67" y="42"/>
                  <a:pt x="67" y="42"/>
                  <a:pt x="67" y="42"/>
                </a:cubicBezTo>
                <a:cubicBezTo>
                  <a:pt x="69" y="43"/>
                  <a:pt x="69" y="43"/>
                  <a:pt x="69" y="43"/>
                </a:cubicBezTo>
                <a:cubicBezTo>
                  <a:pt x="69" y="46"/>
                  <a:pt x="69" y="46"/>
                  <a:pt x="69" y="46"/>
                </a:cubicBezTo>
                <a:cubicBezTo>
                  <a:pt x="67" y="46"/>
                  <a:pt x="67" y="46"/>
                  <a:pt x="67" y="46"/>
                </a:cubicBezTo>
                <a:cubicBezTo>
                  <a:pt x="69" y="50"/>
                  <a:pt x="69" y="50"/>
                  <a:pt x="69" y="50"/>
                </a:cubicBezTo>
                <a:cubicBezTo>
                  <a:pt x="71" y="47"/>
                  <a:pt x="71" y="47"/>
                  <a:pt x="71" y="47"/>
                </a:cubicBezTo>
                <a:cubicBezTo>
                  <a:pt x="75" y="45"/>
                  <a:pt x="75" y="45"/>
                  <a:pt x="75" y="45"/>
                </a:cubicBezTo>
                <a:cubicBezTo>
                  <a:pt x="82" y="45"/>
                  <a:pt x="82" y="45"/>
                  <a:pt x="82" y="45"/>
                </a:cubicBezTo>
                <a:cubicBezTo>
                  <a:pt x="83" y="54"/>
                  <a:pt x="83" y="54"/>
                  <a:pt x="83" y="54"/>
                </a:cubicBezTo>
                <a:cubicBezTo>
                  <a:pt x="90" y="57"/>
                  <a:pt x="90" y="57"/>
                  <a:pt x="90" y="57"/>
                </a:cubicBezTo>
                <a:cubicBezTo>
                  <a:pt x="95" y="62"/>
                  <a:pt x="95" y="62"/>
                  <a:pt x="95" y="62"/>
                </a:cubicBezTo>
                <a:cubicBezTo>
                  <a:pt x="99" y="63"/>
                  <a:pt x="99" y="63"/>
                  <a:pt x="99" y="63"/>
                </a:cubicBezTo>
                <a:cubicBezTo>
                  <a:pt x="106" y="60"/>
                  <a:pt x="106" y="60"/>
                  <a:pt x="106" y="60"/>
                </a:cubicBezTo>
                <a:cubicBezTo>
                  <a:pt x="108" y="56"/>
                  <a:pt x="108" y="56"/>
                  <a:pt x="108" y="56"/>
                </a:cubicBezTo>
                <a:cubicBezTo>
                  <a:pt x="110" y="54"/>
                  <a:pt x="110" y="54"/>
                  <a:pt x="110" y="54"/>
                </a:cubicBezTo>
                <a:cubicBezTo>
                  <a:pt x="106" y="50"/>
                  <a:pt x="106" y="50"/>
                  <a:pt x="106" y="50"/>
                </a:cubicBezTo>
                <a:cubicBezTo>
                  <a:pt x="98" y="50"/>
                  <a:pt x="98" y="50"/>
                  <a:pt x="98" y="50"/>
                </a:cubicBezTo>
                <a:cubicBezTo>
                  <a:pt x="95" y="48"/>
                  <a:pt x="95" y="48"/>
                  <a:pt x="95" y="48"/>
                </a:cubicBezTo>
                <a:cubicBezTo>
                  <a:pt x="93" y="45"/>
                  <a:pt x="93" y="45"/>
                  <a:pt x="93" y="45"/>
                </a:cubicBezTo>
                <a:cubicBezTo>
                  <a:pt x="93" y="42"/>
                  <a:pt x="93" y="42"/>
                  <a:pt x="93" y="42"/>
                </a:cubicBezTo>
                <a:cubicBezTo>
                  <a:pt x="93" y="39"/>
                  <a:pt x="93" y="39"/>
                  <a:pt x="93" y="39"/>
                </a:cubicBezTo>
                <a:cubicBezTo>
                  <a:pt x="92" y="33"/>
                  <a:pt x="92" y="33"/>
                  <a:pt x="92" y="33"/>
                </a:cubicBezTo>
                <a:cubicBezTo>
                  <a:pt x="89" y="30"/>
                  <a:pt x="89" y="30"/>
                  <a:pt x="89" y="30"/>
                </a:cubicBezTo>
                <a:cubicBezTo>
                  <a:pt x="92" y="29"/>
                  <a:pt x="92" y="29"/>
                  <a:pt x="92" y="29"/>
                </a:cubicBezTo>
                <a:cubicBezTo>
                  <a:pt x="93" y="32"/>
                  <a:pt x="93" y="32"/>
                  <a:pt x="93" y="32"/>
                </a:cubicBezTo>
                <a:cubicBezTo>
                  <a:pt x="94" y="33"/>
                  <a:pt x="94" y="33"/>
                  <a:pt x="94" y="33"/>
                </a:cubicBezTo>
                <a:cubicBezTo>
                  <a:pt x="97" y="37"/>
                  <a:pt x="97" y="37"/>
                  <a:pt x="97" y="37"/>
                </a:cubicBezTo>
                <a:cubicBezTo>
                  <a:pt x="97" y="46"/>
                  <a:pt x="97" y="46"/>
                  <a:pt x="97" y="46"/>
                </a:cubicBezTo>
                <a:cubicBezTo>
                  <a:pt x="98" y="46"/>
                  <a:pt x="98" y="46"/>
                  <a:pt x="98" y="46"/>
                </a:cubicBezTo>
                <a:cubicBezTo>
                  <a:pt x="101" y="48"/>
                  <a:pt x="101" y="48"/>
                  <a:pt x="101" y="48"/>
                </a:cubicBezTo>
                <a:cubicBezTo>
                  <a:pt x="104" y="50"/>
                  <a:pt x="104" y="50"/>
                  <a:pt x="104" y="50"/>
                </a:cubicBezTo>
                <a:cubicBezTo>
                  <a:pt x="108" y="48"/>
                  <a:pt x="108" y="48"/>
                  <a:pt x="108" y="48"/>
                </a:cubicBezTo>
                <a:cubicBezTo>
                  <a:pt x="119" y="48"/>
                  <a:pt x="119" y="48"/>
                  <a:pt x="119" y="48"/>
                </a:cubicBezTo>
                <a:cubicBezTo>
                  <a:pt x="119" y="48"/>
                  <a:pt x="119" y="48"/>
                  <a:pt x="119" y="48"/>
                </a:cubicBezTo>
                <a:cubicBezTo>
                  <a:pt x="120" y="53"/>
                  <a:pt x="121" y="58"/>
                  <a:pt x="121" y="63"/>
                </a:cubicBezTo>
                <a:cubicBezTo>
                  <a:pt x="121" y="95"/>
                  <a:pt x="95" y="121"/>
                  <a:pt x="63" y="121"/>
                </a:cubicBezTo>
                <a:cubicBezTo>
                  <a:pt x="51" y="121"/>
                  <a:pt x="39" y="117"/>
                  <a:pt x="30" y="11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grpSp>
        <p:nvGrpSpPr>
          <p:cNvPr id="118" name="Group 117"/>
          <p:cNvGrpSpPr/>
          <p:nvPr/>
        </p:nvGrpSpPr>
        <p:grpSpPr>
          <a:xfrm>
            <a:off x="10265523" y="4059534"/>
            <a:ext cx="859991" cy="2658837"/>
            <a:chOff x="8281988" y="4048125"/>
            <a:chExt cx="727075" cy="2247900"/>
          </a:xfrm>
        </p:grpSpPr>
        <p:sp>
          <p:nvSpPr>
            <p:cNvPr id="119" name="Freeform 153"/>
            <p:cNvSpPr>
              <a:spLocks/>
            </p:cNvSpPr>
            <p:nvPr/>
          </p:nvSpPr>
          <p:spPr bwMode="auto">
            <a:xfrm>
              <a:off x="8281988" y="4048125"/>
              <a:ext cx="727075" cy="2247900"/>
            </a:xfrm>
            <a:custGeom>
              <a:avLst/>
              <a:gdLst>
                <a:gd name="T0" fmla="*/ 56 w 458"/>
                <a:gd name="T1" fmla="*/ 1288 h 1416"/>
                <a:gd name="T2" fmla="*/ 86 w 458"/>
                <a:gd name="T3" fmla="*/ 1234 h 1416"/>
                <a:gd name="T4" fmla="*/ 112 w 458"/>
                <a:gd name="T5" fmla="*/ 1170 h 1416"/>
                <a:gd name="T6" fmla="*/ 70 w 458"/>
                <a:gd name="T7" fmla="*/ 832 h 1416"/>
                <a:gd name="T8" fmla="*/ 66 w 458"/>
                <a:gd name="T9" fmla="*/ 652 h 1416"/>
                <a:gd name="T10" fmla="*/ 66 w 458"/>
                <a:gd name="T11" fmla="*/ 260 h 1416"/>
                <a:gd name="T12" fmla="*/ 130 w 458"/>
                <a:gd name="T13" fmla="*/ 200 h 1416"/>
                <a:gd name="T14" fmla="*/ 128 w 458"/>
                <a:gd name="T15" fmla="*/ 148 h 1416"/>
                <a:gd name="T16" fmla="*/ 112 w 458"/>
                <a:gd name="T17" fmla="*/ 120 h 1416"/>
                <a:gd name="T18" fmla="*/ 116 w 458"/>
                <a:gd name="T19" fmla="*/ 90 h 1416"/>
                <a:gd name="T20" fmla="*/ 114 w 458"/>
                <a:gd name="T21" fmla="*/ 72 h 1416"/>
                <a:gd name="T22" fmla="*/ 114 w 458"/>
                <a:gd name="T23" fmla="*/ 60 h 1416"/>
                <a:gd name="T24" fmla="*/ 112 w 458"/>
                <a:gd name="T25" fmla="*/ 50 h 1416"/>
                <a:gd name="T26" fmla="*/ 114 w 458"/>
                <a:gd name="T27" fmla="*/ 42 h 1416"/>
                <a:gd name="T28" fmla="*/ 128 w 458"/>
                <a:gd name="T29" fmla="*/ 30 h 1416"/>
                <a:gd name="T30" fmla="*/ 132 w 458"/>
                <a:gd name="T31" fmla="*/ 24 h 1416"/>
                <a:gd name="T32" fmla="*/ 138 w 458"/>
                <a:gd name="T33" fmla="*/ 24 h 1416"/>
                <a:gd name="T34" fmla="*/ 140 w 458"/>
                <a:gd name="T35" fmla="*/ 18 h 1416"/>
                <a:gd name="T36" fmla="*/ 148 w 458"/>
                <a:gd name="T37" fmla="*/ 10 h 1416"/>
                <a:gd name="T38" fmla="*/ 152 w 458"/>
                <a:gd name="T39" fmla="*/ 8 h 1416"/>
                <a:gd name="T40" fmla="*/ 158 w 458"/>
                <a:gd name="T41" fmla="*/ 6 h 1416"/>
                <a:gd name="T42" fmla="*/ 170 w 458"/>
                <a:gd name="T43" fmla="*/ 2 h 1416"/>
                <a:gd name="T44" fmla="*/ 174 w 458"/>
                <a:gd name="T45" fmla="*/ 2 h 1416"/>
                <a:gd name="T46" fmla="*/ 184 w 458"/>
                <a:gd name="T47" fmla="*/ 2 h 1416"/>
                <a:gd name="T48" fmla="*/ 194 w 458"/>
                <a:gd name="T49" fmla="*/ 6 h 1416"/>
                <a:gd name="T50" fmla="*/ 200 w 458"/>
                <a:gd name="T51" fmla="*/ 8 h 1416"/>
                <a:gd name="T52" fmla="*/ 208 w 458"/>
                <a:gd name="T53" fmla="*/ 14 h 1416"/>
                <a:gd name="T54" fmla="*/ 214 w 458"/>
                <a:gd name="T55" fmla="*/ 16 h 1416"/>
                <a:gd name="T56" fmla="*/ 220 w 458"/>
                <a:gd name="T57" fmla="*/ 16 h 1416"/>
                <a:gd name="T58" fmla="*/ 222 w 458"/>
                <a:gd name="T59" fmla="*/ 26 h 1416"/>
                <a:gd name="T60" fmla="*/ 232 w 458"/>
                <a:gd name="T61" fmla="*/ 30 h 1416"/>
                <a:gd name="T62" fmla="*/ 234 w 458"/>
                <a:gd name="T63" fmla="*/ 36 h 1416"/>
                <a:gd name="T64" fmla="*/ 244 w 458"/>
                <a:gd name="T65" fmla="*/ 48 h 1416"/>
                <a:gd name="T66" fmla="*/ 238 w 458"/>
                <a:gd name="T67" fmla="*/ 58 h 1416"/>
                <a:gd name="T68" fmla="*/ 238 w 458"/>
                <a:gd name="T69" fmla="*/ 64 h 1416"/>
                <a:gd name="T70" fmla="*/ 238 w 458"/>
                <a:gd name="T71" fmla="*/ 72 h 1416"/>
                <a:gd name="T72" fmla="*/ 238 w 458"/>
                <a:gd name="T73" fmla="*/ 86 h 1416"/>
                <a:gd name="T74" fmla="*/ 238 w 458"/>
                <a:gd name="T75" fmla="*/ 94 h 1416"/>
                <a:gd name="T76" fmla="*/ 244 w 458"/>
                <a:gd name="T77" fmla="*/ 98 h 1416"/>
                <a:gd name="T78" fmla="*/ 236 w 458"/>
                <a:gd name="T79" fmla="*/ 136 h 1416"/>
                <a:gd name="T80" fmla="*/ 228 w 458"/>
                <a:gd name="T81" fmla="*/ 162 h 1416"/>
                <a:gd name="T82" fmla="*/ 240 w 458"/>
                <a:gd name="T83" fmla="*/ 188 h 1416"/>
                <a:gd name="T84" fmla="*/ 344 w 458"/>
                <a:gd name="T85" fmla="*/ 234 h 1416"/>
                <a:gd name="T86" fmla="*/ 400 w 458"/>
                <a:gd name="T87" fmla="*/ 348 h 1416"/>
                <a:gd name="T88" fmla="*/ 452 w 458"/>
                <a:gd name="T89" fmla="*/ 496 h 1416"/>
                <a:gd name="T90" fmla="*/ 370 w 458"/>
                <a:gd name="T91" fmla="*/ 628 h 1416"/>
                <a:gd name="T92" fmla="*/ 344 w 458"/>
                <a:gd name="T93" fmla="*/ 722 h 1416"/>
                <a:gd name="T94" fmla="*/ 300 w 458"/>
                <a:gd name="T95" fmla="*/ 762 h 1416"/>
                <a:gd name="T96" fmla="*/ 332 w 458"/>
                <a:gd name="T97" fmla="*/ 1040 h 1416"/>
                <a:gd name="T98" fmla="*/ 346 w 458"/>
                <a:gd name="T99" fmla="*/ 1278 h 1416"/>
                <a:gd name="T100" fmla="*/ 342 w 458"/>
                <a:gd name="T101" fmla="*/ 1330 h 1416"/>
                <a:gd name="T102" fmla="*/ 342 w 458"/>
                <a:gd name="T103" fmla="*/ 1354 h 1416"/>
                <a:gd name="T104" fmla="*/ 326 w 458"/>
                <a:gd name="T105" fmla="*/ 1396 h 1416"/>
                <a:gd name="T106" fmla="*/ 278 w 458"/>
                <a:gd name="T107" fmla="*/ 1414 h 1416"/>
                <a:gd name="T108" fmla="*/ 236 w 458"/>
                <a:gd name="T109" fmla="*/ 1408 h 1416"/>
                <a:gd name="T110" fmla="*/ 240 w 458"/>
                <a:gd name="T111" fmla="*/ 1376 h 1416"/>
                <a:gd name="T112" fmla="*/ 258 w 458"/>
                <a:gd name="T113" fmla="*/ 1342 h 1416"/>
                <a:gd name="T114" fmla="*/ 254 w 458"/>
                <a:gd name="T115" fmla="*/ 1306 h 1416"/>
                <a:gd name="T116" fmla="*/ 246 w 458"/>
                <a:gd name="T117" fmla="*/ 1258 h 1416"/>
                <a:gd name="T118" fmla="*/ 226 w 458"/>
                <a:gd name="T119" fmla="*/ 1198 h 1416"/>
                <a:gd name="T120" fmla="*/ 200 w 458"/>
                <a:gd name="T121" fmla="*/ 1308 h 1416"/>
                <a:gd name="T122" fmla="*/ 4 w 458"/>
                <a:gd name="T123" fmla="*/ 1326 h 14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58" h="1416">
                  <a:moveTo>
                    <a:pt x="4" y="1308"/>
                  </a:moveTo>
                  <a:lnTo>
                    <a:pt x="4" y="1308"/>
                  </a:lnTo>
                  <a:lnTo>
                    <a:pt x="6" y="1300"/>
                  </a:lnTo>
                  <a:lnTo>
                    <a:pt x="10" y="1296"/>
                  </a:lnTo>
                  <a:lnTo>
                    <a:pt x="16" y="1292"/>
                  </a:lnTo>
                  <a:lnTo>
                    <a:pt x="22" y="1290"/>
                  </a:lnTo>
                  <a:lnTo>
                    <a:pt x="24" y="1290"/>
                  </a:lnTo>
                  <a:lnTo>
                    <a:pt x="24" y="1290"/>
                  </a:lnTo>
                  <a:lnTo>
                    <a:pt x="44" y="1288"/>
                  </a:lnTo>
                  <a:lnTo>
                    <a:pt x="56" y="1288"/>
                  </a:lnTo>
                  <a:lnTo>
                    <a:pt x="64" y="1286"/>
                  </a:lnTo>
                  <a:lnTo>
                    <a:pt x="64" y="1286"/>
                  </a:lnTo>
                  <a:lnTo>
                    <a:pt x="70" y="1282"/>
                  </a:lnTo>
                  <a:lnTo>
                    <a:pt x="76" y="1278"/>
                  </a:lnTo>
                  <a:lnTo>
                    <a:pt x="78" y="1274"/>
                  </a:lnTo>
                  <a:lnTo>
                    <a:pt x="80" y="1268"/>
                  </a:lnTo>
                  <a:lnTo>
                    <a:pt x="82" y="1254"/>
                  </a:lnTo>
                  <a:lnTo>
                    <a:pt x="84" y="1242"/>
                  </a:lnTo>
                  <a:lnTo>
                    <a:pt x="84" y="1242"/>
                  </a:lnTo>
                  <a:lnTo>
                    <a:pt x="86" y="1234"/>
                  </a:lnTo>
                  <a:lnTo>
                    <a:pt x="90" y="1230"/>
                  </a:lnTo>
                  <a:lnTo>
                    <a:pt x="94" y="1228"/>
                  </a:lnTo>
                  <a:lnTo>
                    <a:pt x="98" y="1228"/>
                  </a:lnTo>
                  <a:lnTo>
                    <a:pt x="102" y="1228"/>
                  </a:lnTo>
                  <a:lnTo>
                    <a:pt x="106" y="1224"/>
                  </a:lnTo>
                  <a:lnTo>
                    <a:pt x="108" y="1220"/>
                  </a:lnTo>
                  <a:lnTo>
                    <a:pt x="112" y="1210"/>
                  </a:lnTo>
                  <a:lnTo>
                    <a:pt x="112" y="1210"/>
                  </a:lnTo>
                  <a:lnTo>
                    <a:pt x="114" y="1188"/>
                  </a:lnTo>
                  <a:lnTo>
                    <a:pt x="112" y="1170"/>
                  </a:lnTo>
                  <a:lnTo>
                    <a:pt x="110" y="1150"/>
                  </a:lnTo>
                  <a:lnTo>
                    <a:pt x="106" y="1132"/>
                  </a:lnTo>
                  <a:lnTo>
                    <a:pt x="96" y="1092"/>
                  </a:lnTo>
                  <a:lnTo>
                    <a:pt x="92" y="1070"/>
                  </a:lnTo>
                  <a:lnTo>
                    <a:pt x="88" y="1044"/>
                  </a:lnTo>
                  <a:lnTo>
                    <a:pt x="88" y="1044"/>
                  </a:lnTo>
                  <a:lnTo>
                    <a:pt x="82" y="990"/>
                  </a:lnTo>
                  <a:lnTo>
                    <a:pt x="74" y="926"/>
                  </a:lnTo>
                  <a:lnTo>
                    <a:pt x="70" y="860"/>
                  </a:lnTo>
                  <a:lnTo>
                    <a:pt x="70" y="832"/>
                  </a:lnTo>
                  <a:lnTo>
                    <a:pt x="70" y="806"/>
                  </a:lnTo>
                  <a:lnTo>
                    <a:pt x="70" y="806"/>
                  </a:lnTo>
                  <a:lnTo>
                    <a:pt x="72" y="776"/>
                  </a:lnTo>
                  <a:lnTo>
                    <a:pt x="72" y="738"/>
                  </a:lnTo>
                  <a:lnTo>
                    <a:pt x="72" y="700"/>
                  </a:lnTo>
                  <a:lnTo>
                    <a:pt x="72" y="670"/>
                  </a:lnTo>
                  <a:lnTo>
                    <a:pt x="72" y="670"/>
                  </a:lnTo>
                  <a:lnTo>
                    <a:pt x="72" y="664"/>
                  </a:lnTo>
                  <a:lnTo>
                    <a:pt x="72" y="660"/>
                  </a:lnTo>
                  <a:lnTo>
                    <a:pt x="66" y="652"/>
                  </a:lnTo>
                  <a:lnTo>
                    <a:pt x="60" y="646"/>
                  </a:lnTo>
                  <a:lnTo>
                    <a:pt x="58" y="640"/>
                  </a:lnTo>
                  <a:lnTo>
                    <a:pt x="58" y="634"/>
                  </a:lnTo>
                  <a:lnTo>
                    <a:pt x="58" y="634"/>
                  </a:lnTo>
                  <a:lnTo>
                    <a:pt x="62" y="562"/>
                  </a:lnTo>
                  <a:lnTo>
                    <a:pt x="62" y="562"/>
                  </a:lnTo>
                  <a:lnTo>
                    <a:pt x="64" y="490"/>
                  </a:lnTo>
                  <a:lnTo>
                    <a:pt x="66" y="420"/>
                  </a:lnTo>
                  <a:lnTo>
                    <a:pt x="66" y="420"/>
                  </a:lnTo>
                  <a:lnTo>
                    <a:pt x="66" y="260"/>
                  </a:lnTo>
                  <a:lnTo>
                    <a:pt x="66" y="260"/>
                  </a:lnTo>
                  <a:lnTo>
                    <a:pt x="68" y="248"/>
                  </a:lnTo>
                  <a:lnTo>
                    <a:pt x="70" y="238"/>
                  </a:lnTo>
                  <a:lnTo>
                    <a:pt x="74" y="230"/>
                  </a:lnTo>
                  <a:lnTo>
                    <a:pt x="80" y="224"/>
                  </a:lnTo>
                  <a:lnTo>
                    <a:pt x="88" y="218"/>
                  </a:lnTo>
                  <a:lnTo>
                    <a:pt x="98" y="212"/>
                  </a:lnTo>
                  <a:lnTo>
                    <a:pt x="124" y="202"/>
                  </a:lnTo>
                  <a:lnTo>
                    <a:pt x="124" y="202"/>
                  </a:lnTo>
                  <a:lnTo>
                    <a:pt x="130" y="200"/>
                  </a:lnTo>
                  <a:lnTo>
                    <a:pt x="134" y="198"/>
                  </a:lnTo>
                  <a:lnTo>
                    <a:pt x="134" y="198"/>
                  </a:lnTo>
                  <a:lnTo>
                    <a:pt x="136" y="194"/>
                  </a:lnTo>
                  <a:lnTo>
                    <a:pt x="136" y="192"/>
                  </a:lnTo>
                  <a:lnTo>
                    <a:pt x="134" y="184"/>
                  </a:lnTo>
                  <a:lnTo>
                    <a:pt x="134" y="184"/>
                  </a:lnTo>
                  <a:lnTo>
                    <a:pt x="130" y="162"/>
                  </a:lnTo>
                  <a:lnTo>
                    <a:pt x="130" y="162"/>
                  </a:lnTo>
                  <a:lnTo>
                    <a:pt x="128" y="148"/>
                  </a:lnTo>
                  <a:lnTo>
                    <a:pt x="128" y="148"/>
                  </a:lnTo>
                  <a:lnTo>
                    <a:pt x="126" y="140"/>
                  </a:lnTo>
                  <a:lnTo>
                    <a:pt x="126" y="140"/>
                  </a:lnTo>
                  <a:lnTo>
                    <a:pt x="126" y="140"/>
                  </a:lnTo>
                  <a:lnTo>
                    <a:pt x="124" y="140"/>
                  </a:lnTo>
                  <a:lnTo>
                    <a:pt x="124" y="140"/>
                  </a:lnTo>
                  <a:lnTo>
                    <a:pt x="118" y="140"/>
                  </a:lnTo>
                  <a:lnTo>
                    <a:pt x="116" y="138"/>
                  </a:lnTo>
                  <a:lnTo>
                    <a:pt x="114" y="134"/>
                  </a:lnTo>
                  <a:lnTo>
                    <a:pt x="114" y="134"/>
                  </a:lnTo>
                  <a:lnTo>
                    <a:pt x="112" y="120"/>
                  </a:lnTo>
                  <a:lnTo>
                    <a:pt x="112" y="120"/>
                  </a:lnTo>
                  <a:lnTo>
                    <a:pt x="114" y="108"/>
                  </a:lnTo>
                  <a:lnTo>
                    <a:pt x="114" y="108"/>
                  </a:lnTo>
                  <a:lnTo>
                    <a:pt x="114" y="104"/>
                  </a:lnTo>
                  <a:lnTo>
                    <a:pt x="116" y="98"/>
                  </a:lnTo>
                  <a:lnTo>
                    <a:pt x="116" y="98"/>
                  </a:lnTo>
                  <a:lnTo>
                    <a:pt x="116" y="96"/>
                  </a:lnTo>
                  <a:lnTo>
                    <a:pt x="116" y="96"/>
                  </a:lnTo>
                  <a:lnTo>
                    <a:pt x="116" y="90"/>
                  </a:lnTo>
                  <a:lnTo>
                    <a:pt x="116" y="90"/>
                  </a:lnTo>
                  <a:lnTo>
                    <a:pt x="114" y="82"/>
                  </a:lnTo>
                  <a:lnTo>
                    <a:pt x="114" y="82"/>
                  </a:lnTo>
                  <a:lnTo>
                    <a:pt x="114" y="78"/>
                  </a:lnTo>
                  <a:lnTo>
                    <a:pt x="114" y="78"/>
                  </a:lnTo>
                  <a:lnTo>
                    <a:pt x="114" y="78"/>
                  </a:lnTo>
                  <a:lnTo>
                    <a:pt x="114" y="76"/>
                  </a:lnTo>
                  <a:lnTo>
                    <a:pt x="114" y="76"/>
                  </a:lnTo>
                  <a:lnTo>
                    <a:pt x="114" y="72"/>
                  </a:lnTo>
                  <a:lnTo>
                    <a:pt x="114" y="72"/>
                  </a:lnTo>
                  <a:lnTo>
                    <a:pt x="114" y="72"/>
                  </a:lnTo>
                  <a:lnTo>
                    <a:pt x="114" y="72"/>
                  </a:lnTo>
                  <a:lnTo>
                    <a:pt x="114" y="70"/>
                  </a:lnTo>
                  <a:lnTo>
                    <a:pt x="114" y="70"/>
                  </a:lnTo>
                  <a:lnTo>
                    <a:pt x="114" y="66"/>
                  </a:lnTo>
                  <a:lnTo>
                    <a:pt x="114" y="66"/>
                  </a:lnTo>
                  <a:lnTo>
                    <a:pt x="114" y="62"/>
                  </a:lnTo>
                  <a:lnTo>
                    <a:pt x="114" y="62"/>
                  </a:lnTo>
                  <a:lnTo>
                    <a:pt x="114" y="60"/>
                  </a:lnTo>
                  <a:lnTo>
                    <a:pt x="114" y="60"/>
                  </a:lnTo>
                  <a:lnTo>
                    <a:pt x="114" y="60"/>
                  </a:lnTo>
                  <a:lnTo>
                    <a:pt x="112" y="60"/>
                  </a:lnTo>
                  <a:lnTo>
                    <a:pt x="112" y="58"/>
                  </a:lnTo>
                  <a:lnTo>
                    <a:pt x="112" y="58"/>
                  </a:lnTo>
                  <a:lnTo>
                    <a:pt x="112" y="56"/>
                  </a:lnTo>
                  <a:lnTo>
                    <a:pt x="112" y="56"/>
                  </a:lnTo>
                  <a:lnTo>
                    <a:pt x="112" y="56"/>
                  </a:lnTo>
                  <a:lnTo>
                    <a:pt x="112" y="52"/>
                  </a:lnTo>
                  <a:lnTo>
                    <a:pt x="112" y="52"/>
                  </a:lnTo>
                  <a:lnTo>
                    <a:pt x="112" y="50"/>
                  </a:lnTo>
                  <a:lnTo>
                    <a:pt x="112" y="50"/>
                  </a:lnTo>
                  <a:lnTo>
                    <a:pt x="112" y="50"/>
                  </a:lnTo>
                  <a:lnTo>
                    <a:pt x="112" y="48"/>
                  </a:lnTo>
                  <a:lnTo>
                    <a:pt x="112" y="48"/>
                  </a:lnTo>
                  <a:lnTo>
                    <a:pt x="112" y="48"/>
                  </a:lnTo>
                  <a:lnTo>
                    <a:pt x="112" y="48"/>
                  </a:lnTo>
                  <a:lnTo>
                    <a:pt x="112" y="48"/>
                  </a:lnTo>
                  <a:lnTo>
                    <a:pt x="112" y="46"/>
                  </a:lnTo>
                  <a:lnTo>
                    <a:pt x="112" y="46"/>
                  </a:lnTo>
                  <a:lnTo>
                    <a:pt x="114" y="42"/>
                  </a:lnTo>
                  <a:lnTo>
                    <a:pt x="114" y="42"/>
                  </a:lnTo>
                  <a:lnTo>
                    <a:pt x="116" y="40"/>
                  </a:lnTo>
                  <a:lnTo>
                    <a:pt x="116" y="40"/>
                  </a:lnTo>
                  <a:lnTo>
                    <a:pt x="118" y="36"/>
                  </a:lnTo>
                  <a:lnTo>
                    <a:pt x="118" y="36"/>
                  </a:lnTo>
                  <a:lnTo>
                    <a:pt x="118" y="34"/>
                  </a:lnTo>
                  <a:lnTo>
                    <a:pt x="122" y="32"/>
                  </a:lnTo>
                  <a:lnTo>
                    <a:pt x="122" y="32"/>
                  </a:lnTo>
                  <a:lnTo>
                    <a:pt x="124" y="30"/>
                  </a:lnTo>
                  <a:lnTo>
                    <a:pt x="128" y="30"/>
                  </a:lnTo>
                  <a:lnTo>
                    <a:pt x="128" y="30"/>
                  </a:lnTo>
                  <a:lnTo>
                    <a:pt x="130" y="28"/>
                  </a:lnTo>
                  <a:lnTo>
                    <a:pt x="128" y="28"/>
                  </a:lnTo>
                  <a:lnTo>
                    <a:pt x="128" y="28"/>
                  </a:lnTo>
                  <a:lnTo>
                    <a:pt x="130" y="26"/>
                  </a:lnTo>
                  <a:lnTo>
                    <a:pt x="130" y="26"/>
                  </a:lnTo>
                  <a:lnTo>
                    <a:pt x="132" y="26"/>
                  </a:lnTo>
                  <a:lnTo>
                    <a:pt x="130" y="24"/>
                  </a:lnTo>
                  <a:lnTo>
                    <a:pt x="130" y="24"/>
                  </a:lnTo>
                  <a:lnTo>
                    <a:pt x="130" y="24"/>
                  </a:lnTo>
                  <a:lnTo>
                    <a:pt x="132" y="24"/>
                  </a:lnTo>
                  <a:lnTo>
                    <a:pt x="132" y="24"/>
                  </a:lnTo>
                  <a:lnTo>
                    <a:pt x="134" y="24"/>
                  </a:lnTo>
                  <a:lnTo>
                    <a:pt x="132" y="22"/>
                  </a:lnTo>
                  <a:lnTo>
                    <a:pt x="132" y="22"/>
                  </a:lnTo>
                  <a:lnTo>
                    <a:pt x="130" y="22"/>
                  </a:lnTo>
                  <a:lnTo>
                    <a:pt x="134" y="22"/>
                  </a:lnTo>
                  <a:lnTo>
                    <a:pt x="134" y="22"/>
                  </a:lnTo>
                  <a:lnTo>
                    <a:pt x="138" y="24"/>
                  </a:lnTo>
                  <a:lnTo>
                    <a:pt x="138" y="24"/>
                  </a:lnTo>
                  <a:lnTo>
                    <a:pt x="138" y="24"/>
                  </a:lnTo>
                  <a:lnTo>
                    <a:pt x="136" y="20"/>
                  </a:lnTo>
                  <a:lnTo>
                    <a:pt x="136" y="20"/>
                  </a:lnTo>
                  <a:lnTo>
                    <a:pt x="136" y="18"/>
                  </a:lnTo>
                  <a:lnTo>
                    <a:pt x="138" y="20"/>
                  </a:lnTo>
                  <a:lnTo>
                    <a:pt x="138" y="20"/>
                  </a:lnTo>
                  <a:lnTo>
                    <a:pt x="140" y="20"/>
                  </a:lnTo>
                  <a:lnTo>
                    <a:pt x="140" y="18"/>
                  </a:lnTo>
                  <a:lnTo>
                    <a:pt x="140" y="18"/>
                  </a:lnTo>
                  <a:lnTo>
                    <a:pt x="140" y="16"/>
                  </a:lnTo>
                  <a:lnTo>
                    <a:pt x="140" y="18"/>
                  </a:lnTo>
                  <a:lnTo>
                    <a:pt x="140" y="18"/>
                  </a:lnTo>
                  <a:lnTo>
                    <a:pt x="142" y="22"/>
                  </a:lnTo>
                  <a:lnTo>
                    <a:pt x="142" y="18"/>
                  </a:lnTo>
                  <a:lnTo>
                    <a:pt x="142" y="18"/>
                  </a:lnTo>
                  <a:lnTo>
                    <a:pt x="144" y="12"/>
                  </a:lnTo>
                  <a:lnTo>
                    <a:pt x="144" y="16"/>
                  </a:lnTo>
                  <a:lnTo>
                    <a:pt x="144" y="16"/>
                  </a:lnTo>
                  <a:lnTo>
                    <a:pt x="144" y="18"/>
                  </a:lnTo>
                  <a:lnTo>
                    <a:pt x="144" y="16"/>
                  </a:lnTo>
                  <a:lnTo>
                    <a:pt x="148" y="10"/>
                  </a:lnTo>
                  <a:lnTo>
                    <a:pt x="148" y="10"/>
                  </a:lnTo>
                  <a:lnTo>
                    <a:pt x="148" y="10"/>
                  </a:lnTo>
                  <a:lnTo>
                    <a:pt x="148" y="12"/>
                  </a:lnTo>
                  <a:lnTo>
                    <a:pt x="148" y="12"/>
                  </a:lnTo>
                  <a:lnTo>
                    <a:pt x="150" y="8"/>
                  </a:lnTo>
                  <a:lnTo>
                    <a:pt x="150" y="8"/>
                  </a:lnTo>
                  <a:lnTo>
                    <a:pt x="150" y="8"/>
                  </a:lnTo>
                  <a:lnTo>
                    <a:pt x="150" y="10"/>
                  </a:lnTo>
                  <a:lnTo>
                    <a:pt x="150" y="10"/>
                  </a:lnTo>
                  <a:lnTo>
                    <a:pt x="152" y="8"/>
                  </a:lnTo>
                  <a:lnTo>
                    <a:pt x="154" y="6"/>
                  </a:lnTo>
                  <a:lnTo>
                    <a:pt x="154" y="6"/>
                  </a:lnTo>
                  <a:lnTo>
                    <a:pt x="156" y="6"/>
                  </a:lnTo>
                  <a:lnTo>
                    <a:pt x="156" y="6"/>
                  </a:lnTo>
                  <a:lnTo>
                    <a:pt x="156" y="6"/>
                  </a:lnTo>
                  <a:lnTo>
                    <a:pt x="158" y="4"/>
                  </a:lnTo>
                  <a:lnTo>
                    <a:pt x="158" y="4"/>
                  </a:lnTo>
                  <a:lnTo>
                    <a:pt x="160" y="4"/>
                  </a:lnTo>
                  <a:lnTo>
                    <a:pt x="158" y="6"/>
                  </a:lnTo>
                  <a:lnTo>
                    <a:pt x="158" y="6"/>
                  </a:lnTo>
                  <a:lnTo>
                    <a:pt x="158" y="6"/>
                  </a:lnTo>
                  <a:lnTo>
                    <a:pt x="160" y="6"/>
                  </a:lnTo>
                  <a:lnTo>
                    <a:pt x="164" y="2"/>
                  </a:lnTo>
                  <a:lnTo>
                    <a:pt x="164" y="2"/>
                  </a:lnTo>
                  <a:lnTo>
                    <a:pt x="166" y="2"/>
                  </a:lnTo>
                  <a:lnTo>
                    <a:pt x="166" y="4"/>
                  </a:lnTo>
                  <a:lnTo>
                    <a:pt x="166" y="4"/>
                  </a:lnTo>
                  <a:lnTo>
                    <a:pt x="166" y="4"/>
                  </a:lnTo>
                  <a:lnTo>
                    <a:pt x="166" y="4"/>
                  </a:lnTo>
                  <a:lnTo>
                    <a:pt x="170" y="2"/>
                  </a:lnTo>
                  <a:lnTo>
                    <a:pt x="170" y="2"/>
                  </a:lnTo>
                  <a:lnTo>
                    <a:pt x="170" y="2"/>
                  </a:lnTo>
                  <a:lnTo>
                    <a:pt x="170" y="4"/>
                  </a:lnTo>
                  <a:lnTo>
                    <a:pt x="170" y="4"/>
                  </a:lnTo>
                  <a:lnTo>
                    <a:pt x="172" y="4"/>
                  </a:lnTo>
                  <a:lnTo>
                    <a:pt x="172" y="2"/>
                  </a:lnTo>
                  <a:lnTo>
                    <a:pt x="172" y="2"/>
                  </a:lnTo>
                  <a:lnTo>
                    <a:pt x="172" y="2"/>
                  </a:lnTo>
                  <a:lnTo>
                    <a:pt x="174" y="2"/>
                  </a:lnTo>
                  <a:lnTo>
                    <a:pt x="174" y="2"/>
                  </a:lnTo>
                  <a:lnTo>
                    <a:pt x="178" y="4"/>
                  </a:lnTo>
                  <a:lnTo>
                    <a:pt x="176" y="2"/>
                  </a:lnTo>
                  <a:lnTo>
                    <a:pt x="176" y="2"/>
                  </a:lnTo>
                  <a:lnTo>
                    <a:pt x="176" y="0"/>
                  </a:lnTo>
                  <a:lnTo>
                    <a:pt x="178" y="2"/>
                  </a:lnTo>
                  <a:lnTo>
                    <a:pt x="180" y="4"/>
                  </a:lnTo>
                  <a:lnTo>
                    <a:pt x="180" y="4"/>
                  </a:lnTo>
                  <a:lnTo>
                    <a:pt x="182" y="4"/>
                  </a:lnTo>
                  <a:lnTo>
                    <a:pt x="184" y="4"/>
                  </a:lnTo>
                  <a:lnTo>
                    <a:pt x="184" y="2"/>
                  </a:lnTo>
                  <a:lnTo>
                    <a:pt x="184" y="2"/>
                  </a:lnTo>
                  <a:lnTo>
                    <a:pt x="184" y="2"/>
                  </a:lnTo>
                  <a:lnTo>
                    <a:pt x="186" y="4"/>
                  </a:lnTo>
                  <a:lnTo>
                    <a:pt x="186" y="4"/>
                  </a:lnTo>
                  <a:lnTo>
                    <a:pt x="190" y="6"/>
                  </a:lnTo>
                  <a:lnTo>
                    <a:pt x="190" y="6"/>
                  </a:lnTo>
                  <a:lnTo>
                    <a:pt x="190" y="4"/>
                  </a:lnTo>
                  <a:lnTo>
                    <a:pt x="190" y="4"/>
                  </a:lnTo>
                  <a:lnTo>
                    <a:pt x="190" y="4"/>
                  </a:lnTo>
                  <a:lnTo>
                    <a:pt x="194" y="6"/>
                  </a:lnTo>
                  <a:lnTo>
                    <a:pt x="194" y="6"/>
                  </a:lnTo>
                  <a:lnTo>
                    <a:pt x="196" y="8"/>
                  </a:lnTo>
                  <a:lnTo>
                    <a:pt x="196" y="8"/>
                  </a:lnTo>
                  <a:lnTo>
                    <a:pt x="196" y="8"/>
                  </a:lnTo>
                  <a:lnTo>
                    <a:pt x="198" y="8"/>
                  </a:lnTo>
                  <a:lnTo>
                    <a:pt x="200" y="10"/>
                  </a:lnTo>
                  <a:lnTo>
                    <a:pt x="200" y="10"/>
                  </a:lnTo>
                  <a:lnTo>
                    <a:pt x="200" y="12"/>
                  </a:lnTo>
                  <a:lnTo>
                    <a:pt x="200" y="10"/>
                  </a:lnTo>
                  <a:lnTo>
                    <a:pt x="200" y="8"/>
                  </a:lnTo>
                  <a:lnTo>
                    <a:pt x="200" y="8"/>
                  </a:lnTo>
                  <a:lnTo>
                    <a:pt x="202" y="10"/>
                  </a:lnTo>
                  <a:lnTo>
                    <a:pt x="202" y="10"/>
                  </a:lnTo>
                  <a:lnTo>
                    <a:pt x="204" y="10"/>
                  </a:lnTo>
                  <a:lnTo>
                    <a:pt x="206" y="10"/>
                  </a:lnTo>
                  <a:lnTo>
                    <a:pt x="206" y="10"/>
                  </a:lnTo>
                  <a:lnTo>
                    <a:pt x="206" y="10"/>
                  </a:lnTo>
                  <a:lnTo>
                    <a:pt x="206" y="10"/>
                  </a:lnTo>
                  <a:lnTo>
                    <a:pt x="208" y="10"/>
                  </a:lnTo>
                  <a:lnTo>
                    <a:pt x="208" y="14"/>
                  </a:lnTo>
                  <a:lnTo>
                    <a:pt x="208" y="14"/>
                  </a:lnTo>
                  <a:lnTo>
                    <a:pt x="210" y="14"/>
                  </a:lnTo>
                  <a:lnTo>
                    <a:pt x="210" y="14"/>
                  </a:lnTo>
                  <a:lnTo>
                    <a:pt x="210" y="10"/>
                  </a:lnTo>
                  <a:lnTo>
                    <a:pt x="210" y="10"/>
                  </a:lnTo>
                  <a:lnTo>
                    <a:pt x="210" y="10"/>
                  </a:lnTo>
                  <a:lnTo>
                    <a:pt x="210" y="10"/>
                  </a:lnTo>
                  <a:lnTo>
                    <a:pt x="212" y="12"/>
                  </a:lnTo>
                  <a:lnTo>
                    <a:pt x="212" y="12"/>
                  </a:lnTo>
                  <a:lnTo>
                    <a:pt x="214" y="16"/>
                  </a:lnTo>
                  <a:lnTo>
                    <a:pt x="214" y="16"/>
                  </a:lnTo>
                  <a:lnTo>
                    <a:pt x="214" y="16"/>
                  </a:lnTo>
                  <a:lnTo>
                    <a:pt x="216" y="12"/>
                  </a:lnTo>
                  <a:lnTo>
                    <a:pt x="216" y="12"/>
                  </a:lnTo>
                  <a:lnTo>
                    <a:pt x="218" y="16"/>
                  </a:lnTo>
                  <a:lnTo>
                    <a:pt x="218" y="16"/>
                  </a:lnTo>
                  <a:lnTo>
                    <a:pt x="218" y="20"/>
                  </a:lnTo>
                  <a:lnTo>
                    <a:pt x="220" y="16"/>
                  </a:lnTo>
                  <a:lnTo>
                    <a:pt x="220" y="16"/>
                  </a:lnTo>
                  <a:lnTo>
                    <a:pt x="220" y="16"/>
                  </a:lnTo>
                  <a:lnTo>
                    <a:pt x="220" y="16"/>
                  </a:lnTo>
                  <a:lnTo>
                    <a:pt x="220" y="20"/>
                  </a:lnTo>
                  <a:lnTo>
                    <a:pt x="220" y="20"/>
                  </a:lnTo>
                  <a:lnTo>
                    <a:pt x="222" y="24"/>
                  </a:lnTo>
                  <a:lnTo>
                    <a:pt x="224" y="22"/>
                  </a:lnTo>
                  <a:lnTo>
                    <a:pt x="224" y="22"/>
                  </a:lnTo>
                  <a:lnTo>
                    <a:pt x="224" y="22"/>
                  </a:lnTo>
                  <a:lnTo>
                    <a:pt x="224" y="26"/>
                  </a:lnTo>
                  <a:lnTo>
                    <a:pt x="224" y="26"/>
                  </a:lnTo>
                  <a:lnTo>
                    <a:pt x="222" y="26"/>
                  </a:lnTo>
                  <a:lnTo>
                    <a:pt x="226" y="26"/>
                  </a:lnTo>
                  <a:lnTo>
                    <a:pt x="226" y="26"/>
                  </a:lnTo>
                  <a:lnTo>
                    <a:pt x="230" y="26"/>
                  </a:lnTo>
                  <a:lnTo>
                    <a:pt x="228" y="28"/>
                  </a:lnTo>
                  <a:lnTo>
                    <a:pt x="228" y="28"/>
                  </a:lnTo>
                  <a:lnTo>
                    <a:pt x="228" y="28"/>
                  </a:lnTo>
                  <a:lnTo>
                    <a:pt x="228" y="28"/>
                  </a:lnTo>
                  <a:lnTo>
                    <a:pt x="232" y="28"/>
                  </a:lnTo>
                  <a:lnTo>
                    <a:pt x="232" y="28"/>
                  </a:lnTo>
                  <a:lnTo>
                    <a:pt x="232" y="30"/>
                  </a:lnTo>
                  <a:lnTo>
                    <a:pt x="232" y="30"/>
                  </a:lnTo>
                  <a:lnTo>
                    <a:pt x="232" y="30"/>
                  </a:lnTo>
                  <a:lnTo>
                    <a:pt x="230" y="32"/>
                  </a:lnTo>
                  <a:lnTo>
                    <a:pt x="232" y="32"/>
                  </a:lnTo>
                  <a:lnTo>
                    <a:pt x="236" y="32"/>
                  </a:lnTo>
                  <a:lnTo>
                    <a:pt x="236" y="32"/>
                  </a:lnTo>
                  <a:lnTo>
                    <a:pt x="236" y="34"/>
                  </a:lnTo>
                  <a:lnTo>
                    <a:pt x="234" y="34"/>
                  </a:lnTo>
                  <a:lnTo>
                    <a:pt x="234" y="34"/>
                  </a:lnTo>
                  <a:lnTo>
                    <a:pt x="234" y="36"/>
                  </a:lnTo>
                  <a:lnTo>
                    <a:pt x="234" y="36"/>
                  </a:lnTo>
                  <a:lnTo>
                    <a:pt x="240" y="38"/>
                  </a:lnTo>
                  <a:lnTo>
                    <a:pt x="240" y="38"/>
                  </a:lnTo>
                  <a:lnTo>
                    <a:pt x="242" y="42"/>
                  </a:lnTo>
                  <a:lnTo>
                    <a:pt x="238" y="40"/>
                  </a:lnTo>
                  <a:lnTo>
                    <a:pt x="238" y="40"/>
                  </a:lnTo>
                  <a:lnTo>
                    <a:pt x="238" y="42"/>
                  </a:lnTo>
                  <a:lnTo>
                    <a:pt x="238" y="44"/>
                  </a:lnTo>
                  <a:lnTo>
                    <a:pt x="244" y="48"/>
                  </a:lnTo>
                  <a:lnTo>
                    <a:pt x="244" y="48"/>
                  </a:lnTo>
                  <a:lnTo>
                    <a:pt x="244" y="48"/>
                  </a:lnTo>
                  <a:lnTo>
                    <a:pt x="244" y="50"/>
                  </a:lnTo>
                  <a:lnTo>
                    <a:pt x="238" y="50"/>
                  </a:lnTo>
                  <a:lnTo>
                    <a:pt x="238" y="50"/>
                  </a:lnTo>
                  <a:lnTo>
                    <a:pt x="236" y="50"/>
                  </a:lnTo>
                  <a:lnTo>
                    <a:pt x="238" y="52"/>
                  </a:lnTo>
                  <a:lnTo>
                    <a:pt x="240" y="56"/>
                  </a:lnTo>
                  <a:lnTo>
                    <a:pt x="240" y="56"/>
                  </a:lnTo>
                  <a:lnTo>
                    <a:pt x="242" y="58"/>
                  </a:lnTo>
                  <a:lnTo>
                    <a:pt x="238" y="58"/>
                  </a:lnTo>
                  <a:lnTo>
                    <a:pt x="238" y="58"/>
                  </a:lnTo>
                  <a:lnTo>
                    <a:pt x="238" y="58"/>
                  </a:lnTo>
                  <a:lnTo>
                    <a:pt x="238" y="58"/>
                  </a:lnTo>
                  <a:lnTo>
                    <a:pt x="240" y="60"/>
                  </a:lnTo>
                  <a:lnTo>
                    <a:pt x="240" y="60"/>
                  </a:lnTo>
                  <a:lnTo>
                    <a:pt x="242" y="62"/>
                  </a:lnTo>
                  <a:lnTo>
                    <a:pt x="240" y="62"/>
                  </a:lnTo>
                  <a:lnTo>
                    <a:pt x="240" y="62"/>
                  </a:lnTo>
                  <a:lnTo>
                    <a:pt x="238" y="62"/>
                  </a:lnTo>
                  <a:lnTo>
                    <a:pt x="238" y="64"/>
                  </a:lnTo>
                  <a:lnTo>
                    <a:pt x="238" y="64"/>
                  </a:lnTo>
                  <a:lnTo>
                    <a:pt x="240" y="66"/>
                  </a:lnTo>
                  <a:lnTo>
                    <a:pt x="240" y="66"/>
                  </a:lnTo>
                  <a:lnTo>
                    <a:pt x="238" y="66"/>
                  </a:lnTo>
                  <a:lnTo>
                    <a:pt x="238" y="66"/>
                  </a:lnTo>
                  <a:lnTo>
                    <a:pt x="238" y="66"/>
                  </a:lnTo>
                  <a:lnTo>
                    <a:pt x="238" y="66"/>
                  </a:lnTo>
                  <a:lnTo>
                    <a:pt x="238" y="72"/>
                  </a:lnTo>
                  <a:lnTo>
                    <a:pt x="238" y="72"/>
                  </a:lnTo>
                  <a:lnTo>
                    <a:pt x="238" y="72"/>
                  </a:lnTo>
                  <a:lnTo>
                    <a:pt x="238" y="70"/>
                  </a:lnTo>
                  <a:lnTo>
                    <a:pt x="238" y="70"/>
                  </a:lnTo>
                  <a:lnTo>
                    <a:pt x="238" y="78"/>
                  </a:lnTo>
                  <a:lnTo>
                    <a:pt x="238" y="78"/>
                  </a:lnTo>
                  <a:lnTo>
                    <a:pt x="238" y="80"/>
                  </a:lnTo>
                  <a:lnTo>
                    <a:pt x="236" y="78"/>
                  </a:lnTo>
                  <a:lnTo>
                    <a:pt x="236" y="78"/>
                  </a:lnTo>
                  <a:lnTo>
                    <a:pt x="236" y="80"/>
                  </a:lnTo>
                  <a:lnTo>
                    <a:pt x="238" y="86"/>
                  </a:lnTo>
                  <a:lnTo>
                    <a:pt x="238" y="86"/>
                  </a:lnTo>
                  <a:lnTo>
                    <a:pt x="238" y="86"/>
                  </a:lnTo>
                  <a:lnTo>
                    <a:pt x="236" y="84"/>
                  </a:lnTo>
                  <a:lnTo>
                    <a:pt x="236" y="84"/>
                  </a:lnTo>
                  <a:lnTo>
                    <a:pt x="238" y="90"/>
                  </a:lnTo>
                  <a:lnTo>
                    <a:pt x="238" y="90"/>
                  </a:lnTo>
                  <a:lnTo>
                    <a:pt x="238" y="90"/>
                  </a:lnTo>
                  <a:lnTo>
                    <a:pt x="236" y="90"/>
                  </a:lnTo>
                  <a:lnTo>
                    <a:pt x="236" y="90"/>
                  </a:lnTo>
                  <a:lnTo>
                    <a:pt x="236" y="90"/>
                  </a:lnTo>
                  <a:lnTo>
                    <a:pt x="238" y="94"/>
                  </a:lnTo>
                  <a:lnTo>
                    <a:pt x="238" y="94"/>
                  </a:lnTo>
                  <a:lnTo>
                    <a:pt x="238" y="94"/>
                  </a:lnTo>
                  <a:lnTo>
                    <a:pt x="236" y="94"/>
                  </a:lnTo>
                  <a:lnTo>
                    <a:pt x="236" y="94"/>
                  </a:lnTo>
                  <a:lnTo>
                    <a:pt x="236" y="94"/>
                  </a:lnTo>
                  <a:lnTo>
                    <a:pt x="236" y="96"/>
                  </a:lnTo>
                  <a:lnTo>
                    <a:pt x="236" y="96"/>
                  </a:lnTo>
                  <a:lnTo>
                    <a:pt x="240" y="96"/>
                  </a:lnTo>
                  <a:lnTo>
                    <a:pt x="242" y="96"/>
                  </a:lnTo>
                  <a:lnTo>
                    <a:pt x="244" y="98"/>
                  </a:lnTo>
                  <a:lnTo>
                    <a:pt x="244" y="98"/>
                  </a:lnTo>
                  <a:lnTo>
                    <a:pt x="246" y="110"/>
                  </a:lnTo>
                  <a:lnTo>
                    <a:pt x="246" y="110"/>
                  </a:lnTo>
                  <a:lnTo>
                    <a:pt x="246" y="116"/>
                  </a:lnTo>
                  <a:lnTo>
                    <a:pt x="246" y="116"/>
                  </a:lnTo>
                  <a:lnTo>
                    <a:pt x="246" y="122"/>
                  </a:lnTo>
                  <a:lnTo>
                    <a:pt x="244" y="128"/>
                  </a:lnTo>
                  <a:lnTo>
                    <a:pt x="244" y="128"/>
                  </a:lnTo>
                  <a:lnTo>
                    <a:pt x="240" y="134"/>
                  </a:lnTo>
                  <a:lnTo>
                    <a:pt x="236" y="136"/>
                  </a:lnTo>
                  <a:lnTo>
                    <a:pt x="236" y="136"/>
                  </a:lnTo>
                  <a:lnTo>
                    <a:pt x="232" y="138"/>
                  </a:lnTo>
                  <a:lnTo>
                    <a:pt x="230" y="138"/>
                  </a:lnTo>
                  <a:lnTo>
                    <a:pt x="230" y="138"/>
                  </a:lnTo>
                  <a:lnTo>
                    <a:pt x="228" y="138"/>
                  </a:lnTo>
                  <a:lnTo>
                    <a:pt x="228" y="140"/>
                  </a:lnTo>
                  <a:lnTo>
                    <a:pt x="230" y="146"/>
                  </a:lnTo>
                  <a:lnTo>
                    <a:pt x="230" y="146"/>
                  </a:lnTo>
                  <a:lnTo>
                    <a:pt x="228" y="162"/>
                  </a:lnTo>
                  <a:lnTo>
                    <a:pt x="228" y="162"/>
                  </a:lnTo>
                  <a:lnTo>
                    <a:pt x="228" y="170"/>
                  </a:lnTo>
                  <a:lnTo>
                    <a:pt x="230" y="178"/>
                  </a:lnTo>
                  <a:lnTo>
                    <a:pt x="230" y="178"/>
                  </a:lnTo>
                  <a:lnTo>
                    <a:pt x="232" y="180"/>
                  </a:lnTo>
                  <a:lnTo>
                    <a:pt x="234" y="182"/>
                  </a:lnTo>
                  <a:lnTo>
                    <a:pt x="236" y="184"/>
                  </a:lnTo>
                  <a:lnTo>
                    <a:pt x="236" y="184"/>
                  </a:lnTo>
                  <a:lnTo>
                    <a:pt x="238" y="186"/>
                  </a:lnTo>
                  <a:lnTo>
                    <a:pt x="240" y="188"/>
                  </a:lnTo>
                  <a:lnTo>
                    <a:pt x="240" y="188"/>
                  </a:lnTo>
                  <a:lnTo>
                    <a:pt x="244" y="188"/>
                  </a:lnTo>
                  <a:lnTo>
                    <a:pt x="248" y="188"/>
                  </a:lnTo>
                  <a:lnTo>
                    <a:pt x="248" y="188"/>
                  </a:lnTo>
                  <a:lnTo>
                    <a:pt x="264" y="202"/>
                  </a:lnTo>
                  <a:lnTo>
                    <a:pt x="280" y="214"/>
                  </a:lnTo>
                  <a:lnTo>
                    <a:pt x="290" y="218"/>
                  </a:lnTo>
                  <a:lnTo>
                    <a:pt x="298" y="222"/>
                  </a:lnTo>
                  <a:lnTo>
                    <a:pt x="298" y="222"/>
                  </a:lnTo>
                  <a:lnTo>
                    <a:pt x="320" y="228"/>
                  </a:lnTo>
                  <a:lnTo>
                    <a:pt x="344" y="234"/>
                  </a:lnTo>
                  <a:lnTo>
                    <a:pt x="354" y="238"/>
                  </a:lnTo>
                  <a:lnTo>
                    <a:pt x="364" y="246"/>
                  </a:lnTo>
                  <a:lnTo>
                    <a:pt x="370" y="254"/>
                  </a:lnTo>
                  <a:lnTo>
                    <a:pt x="372" y="260"/>
                  </a:lnTo>
                  <a:lnTo>
                    <a:pt x="372" y="266"/>
                  </a:lnTo>
                  <a:lnTo>
                    <a:pt x="372" y="266"/>
                  </a:lnTo>
                  <a:lnTo>
                    <a:pt x="376" y="288"/>
                  </a:lnTo>
                  <a:lnTo>
                    <a:pt x="382" y="308"/>
                  </a:lnTo>
                  <a:lnTo>
                    <a:pt x="390" y="328"/>
                  </a:lnTo>
                  <a:lnTo>
                    <a:pt x="400" y="348"/>
                  </a:lnTo>
                  <a:lnTo>
                    <a:pt x="424" y="392"/>
                  </a:lnTo>
                  <a:lnTo>
                    <a:pt x="436" y="418"/>
                  </a:lnTo>
                  <a:lnTo>
                    <a:pt x="450" y="448"/>
                  </a:lnTo>
                  <a:lnTo>
                    <a:pt x="450" y="448"/>
                  </a:lnTo>
                  <a:lnTo>
                    <a:pt x="452" y="452"/>
                  </a:lnTo>
                  <a:lnTo>
                    <a:pt x="454" y="456"/>
                  </a:lnTo>
                  <a:lnTo>
                    <a:pt x="458" y="468"/>
                  </a:lnTo>
                  <a:lnTo>
                    <a:pt x="458" y="476"/>
                  </a:lnTo>
                  <a:lnTo>
                    <a:pt x="458" y="486"/>
                  </a:lnTo>
                  <a:lnTo>
                    <a:pt x="452" y="496"/>
                  </a:lnTo>
                  <a:lnTo>
                    <a:pt x="444" y="512"/>
                  </a:lnTo>
                  <a:lnTo>
                    <a:pt x="444" y="512"/>
                  </a:lnTo>
                  <a:lnTo>
                    <a:pt x="434" y="528"/>
                  </a:lnTo>
                  <a:lnTo>
                    <a:pt x="424" y="544"/>
                  </a:lnTo>
                  <a:lnTo>
                    <a:pt x="400" y="574"/>
                  </a:lnTo>
                  <a:lnTo>
                    <a:pt x="388" y="588"/>
                  </a:lnTo>
                  <a:lnTo>
                    <a:pt x="378" y="600"/>
                  </a:lnTo>
                  <a:lnTo>
                    <a:pt x="372" y="614"/>
                  </a:lnTo>
                  <a:lnTo>
                    <a:pt x="370" y="628"/>
                  </a:lnTo>
                  <a:lnTo>
                    <a:pt x="370" y="628"/>
                  </a:lnTo>
                  <a:lnTo>
                    <a:pt x="372" y="646"/>
                  </a:lnTo>
                  <a:lnTo>
                    <a:pt x="374" y="662"/>
                  </a:lnTo>
                  <a:lnTo>
                    <a:pt x="376" y="678"/>
                  </a:lnTo>
                  <a:lnTo>
                    <a:pt x="376" y="696"/>
                  </a:lnTo>
                  <a:lnTo>
                    <a:pt x="376" y="696"/>
                  </a:lnTo>
                  <a:lnTo>
                    <a:pt x="376" y="702"/>
                  </a:lnTo>
                  <a:lnTo>
                    <a:pt x="372" y="706"/>
                  </a:lnTo>
                  <a:lnTo>
                    <a:pt x="366" y="710"/>
                  </a:lnTo>
                  <a:lnTo>
                    <a:pt x="360" y="712"/>
                  </a:lnTo>
                  <a:lnTo>
                    <a:pt x="344" y="722"/>
                  </a:lnTo>
                  <a:lnTo>
                    <a:pt x="336" y="728"/>
                  </a:lnTo>
                  <a:lnTo>
                    <a:pt x="326" y="738"/>
                  </a:lnTo>
                  <a:lnTo>
                    <a:pt x="326" y="738"/>
                  </a:lnTo>
                  <a:lnTo>
                    <a:pt x="324" y="740"/>
                  </a:lnTo>
                  <a:lnTo>
                    <a:pt x="322" y="742"/>
                  </a:lnTo>
                  <a:lnTo>
                    <a:pt x="312" y="742"/>
                  </a:lnTo>
                  <a:lnTo>
                    <a:pt x="308" y="742"/>
                  </a:lnTo>
                  <a:lnTo>
                    <a:pt x="304" y="746"/>
                  </a:lnTo>
                  <a:lnTo>
                    <a:pt x="300" y="752"/>
                  </a:lnTo>
                  <a:lnTo>
                    <a:pt x="300" y="762"/>
                  </a:lnTo>
                  <a:lnTo>
                    <a:pt x="300" y="762"/>
                  </a:lnTo>
                  <a:lnTo>
                    <a:pt x="300" y="830"/>
                  </a:lnTo>
                  <a:lnTo>
                    <a:pt x="300" y="896"/>
                  </a:lnTo>
                  <a:lnTo>
                    <a:pt x="300" y="896"/>
                  </a:lnTo>
                  <a:lnTo>
                    <a:pt x="302" y="916"/>
                  </a:lnTo>
                  <a:lnTo>
                    <a:pt x="306" y="934"/>
                  </a:lnTo>
                  <a:lnTo>
                    <a:pt x="314" y="970"/>
                  </a:lnTo>
                  <a:lnTo>
                    <a:pt x="324" y="1006"/>
                  </a:lnTo>
                  <a:lnTo>
                    <a:pt x="332" y="1040"/>
                  </a:lnTo>
                  <a:lnTo>
                    <a:pt x="332" y="1040"/>
                  </a:lnTo>
                  <a:lnTo>
                    <a:pt x="336" y="1082"/>
                  </a:lnTo>
                  <a:lnTo>
                    <a:pt x="338" y="1122"/>
                  </a:lnTo>
                  <a:lnTo>
                    <a:pt x="338" y="1162"/>
                  </a:lnTo>
                  <a:lnTo>
                    <a:pt x="342" y="1180"/>
                  </a:lnTo>
                  <a:lnTo>
                    <a:pt x="344" y="1198"/>
                  </a:lnTo>
                  <a:lnTo>
                    <a:pt x="344" y="1198"/>
                  </a:lnTo>
                  <a:lnTo>
                    <a:pt x="346" y="1250"/>
                  </a:lnTo>
                  <a:lnTo>
                    <a:pt x="346" y="1250"/>
                  </a:lnTo>
                  <a:lnTo>
                    <a:pt x="346" y="1278"/>
                  </a:lnTo>
                  <a:lnTo>
                    <a:pt x="346" y="1278"/>
                  </a:lnTo>
                  <a:lnTo>
                    <a:pt x="348" y="1294"/>
                  </a:lnTo>
                  <a:lnTo>
                    <a:pt x="348" y="1294"/>
                  </a:lnTo>
                  <a:lnTo>
                    <a:pt x="350" y="1306"/>
                  </a:lnTo>
                  <a:lnTo>
                    <a:pt x="350" y="1306"/>
                  </a:lnTo>
                  <a:lnTo>
                    <a:pt x="344" y="1322"/>
                  </a:lnTo>
                  <a:lnTo>
                    <a:pt x="344" y="1322"/>
                  </a:lnTo>
                  <a:lnTo>
                    <a:pt x="342" y="1326"/>
                  </a:lnTo>
                  <a:lnTo>
                    <a:pt x="342" y="1326"/>
                  </a:lnTo>
                  <a:lnTo>
                    <a:pt x="342" y="1328"/>
                  </a:lnTo>
                  <a:lnTo>
                    <a:pt x="342" y="1330"/>
                  </a:lnTo>
                  <a:lnTo>
                    <a:pt x="342" y="1330"/>
                  </a:lnTo>
                  <a:lnTo>
                    <a:pt x="340" y="1334"/>
                  </a:lnTo>
                  <a:lnTo>
                    <a:pt x="336" y="1336"/>
                  </a:lnTo>
                  <a:lnTo>
                    <a:pt x="336" y="1336"/>
                  </a:lnTo>
                  <a:lnTo>
                    <a:pt x="336" y="1340"/>
                  </a:lnTo>
                  <a:lnTo>
                    <a:pt x="336" y="1340"/>
                  </a:lnTo>
                  <a:lnTo>
                    <a:pt x="338" y="1344"/>
                  </a:lnTo>
                  <a:lnTo>
                    <a:pt x="342" y="1348"/>
                  </a:lnTo>
                  <a:lnTo>
                    <a:pt x="342" y="1350"/>
                  </a:lnTo>
                  <a:lnTo>
                    <a:pt x="342" y="1354"/>
                  </a:lnTo>
                  <a:lnTo>
                    <a:pt x="342" y="1358"/>
                  </a:lnTo>
                  <a:lnTo>
                    <a:pt x="340" y="1364"/>
                  </a:lnTo>
                  <a:lnTo>
                    <a:pt x="340" y="1364"/>
                  </a:lnTo>
                  <a:lnTo>
                    <a:pt x="332" y="1378"/>
                  </a:lnTo>
                  <a:lnTo>
                    <a:pt x="332" y="1378"/>
                  </a:lnTo>
                  <a:lnTo>
                    <a:pt x="332" y="1382"/>
                  </a:lnTo>
                  <a:lnTo>
                    <a:pt x="332" y="1382"/>
                  </a:lnTo>
                  <a:lnTo>
                    <a:pt x="332" y="1390"/>
                  </a:lnTo>
                  <a:lnTo>
                    <a:pt x="330" y="1394"/>
                  </a:lnTo>
                  <a:lnTo>
                    <a:pt x="326" y="1396"/>
                  </a:lnTo>
                  <a:lnTo>
                    <a:pt x="326" y="1396"/>
                  </a:lnTo>
                  <a:lnTo>
                    <a:pt x="326" y="1400"/>
                  </a:lnTo>
                  <a:lnTo>
                    <a:pt x="326" y="1406"/>
                  </a:lnTo>
                  <a:lnTo>
                    <a:pt x="326" y="1406"/>
                  </a:lnTo>
                  <a:lnTo>
                    <a:pt x="326" y="1410"/>
                  </a:lnTo>
                  <a:lnTo>
                    <a:pt x="324" y="1412"/>
                  </a:lnTo>
                  <a:lnTo>
                    <a:pt x="320" y="1414"/>
                  </a:lnTo>
                  <a:lnTo>
                    <a:pt x="310" y="1416"/>
                  </a:lnTo>
                  <a:lnTo>
                    <a:pt x="310" y="1416"/>
                  </a:lnTo>
                  <a:lnTo>
                    <a:pt x="278" y="1414"/>
                  </a:lnTo>
                  <a:lnTo>
                    <a:pt x="278" y="1414"/>
                  </a:lnTo>
                  <a:lnTo>
                    <a:pt x="270" y="1414"/>
                  </a:lnTo>
                  <a:lnTo>
                    <a:pt x="270" y="1414"/>
                  </a:lnTo>
                  <a:lnTo>
                    <a:pt x="258" y="1414"/>
                  </a:lnTo>
                  <a:lnTo>
                    <a:pt x="248" y="1412"/>
                  </a:lnTo>
                  <a:lnTo>
                    <a:pt x="248" y="1412"/>
                  </a:lnTo>
                  <a:lnTo>
                    <a:pt x="240" y="1410"/>
                  </a:lnTo>
                  <a:lnTo>
                    <a:pt x="240" y="1410"/>
                  </a:lnTo>
                  <a:lnTo>
                    <a:pt x="238" y="1410"/>
                  </a:lnTo>
                  <a:lnTo>
                    <a:pt x="236" y="1408"/>
                  </a:lnTo>
                  <a:lnTo>
                    <a:pt x="236" y="1400"/>
                  </a:lnTo>
                  <a:lnTo>
                    <a:pt x="236" y="1400"/>
                  </a:lnTo>
                  <a:lnTo>
                    <a:pt x="236" y="1394"/>
                  </a:lnTo>
                  <a:lnTo>
                    <a:pt x="238" y="1390"/>
                  </a:lnTo>
                  <a:lnTo>
                    <a:pt x="242" y="1388"/>
                  </a:lnTo>
                  <a:lnTo>
                    <a:pt x="242" y="1388"/>
                  </a:lnTo>
                  <a:lnTo>
                    <a:pt x="242" y="1386"/>
                  </a:lnTo>
                  <a:lnTo>
                    <a:pt x="240" y="1380"/>
                  </a:lnTo>
                  <a:lnTo>
                    <a:pt x="240" y="1380"/>
                  </a:lnTo>
                  <a:lnTo>
                    <a:pt x="240" y="1376"/>
                  </a:lnTo>
                  <a:lnTo>
                    <a:pt x="242" y="1372"/>
                  </a:lnTo>
                  <a:lnTo>
                    <a:pt x="246" y="1366"/>
                  </a:lnTo>
                  <a:lnTo>
                    <a:pt x="246" y="1366"/>
                  </a:lnTo>
                  <a:lnTo>
                    <a:pt x="252" y="1358"/>
                  </a:lnTo>
                  <a:lnTo>
                    <a:pt x="252" y="1358"/>
                  </a:lnTo>
                  <a:lnTo>
                    <a:pt x="260" y="1346"/>
                  </a:lnTo>
                  <a:lnTo>
                    <a:pt x="260" y="1346"/>
                  </a:lnTo>
                  <a:lnTo>
                    <a:pt x="260" y="1344"/>
                  </a:lnTo>
                  <a:lnTo>
                    <a:pt x="258" y="1342"/>
                  </a:lnTo>
                  <a:lnTo>
                    <a:pt x="258" y="1342"/>
                  </a:lnTo>
                  <a:lnTo>
                    <a:pt x="252" y="1336"/>
                  </a:lnTo>
                  <a:lnTo>
                    <a:pt x="252" y="1336"/>
                  </a:lnTo>
                  <a:lnTo>
                    <a:pt x="250" y="1334"/>
                  </a:lnTo>
                  <a:lnTo>
                    <a:pt x="248" y="1328"/>
                  </a:lnTo>
                  <a:lnTo>
                    <a:pt x="248" y="1328"/>
                  </a:lnTo>
                  <a:lnTo>
                    <a:pt x="248" y="1324"/>
                  </a:lnTo>
                  <a:lnTo>
                    <a:pt x="250" y="1318"/>
                  </a:lnTo>
                  <a:lnTo>
                    <a:pt x="254" y="1312"/>
                  </a:lnTo>
                  <a:lnTo>
                    <a:pt x="254" y="1312"/>
                  </a:lnTo>
                  <a:lnTo>
                    <a:pt x="254" y="1306"/>
                  </a:lnTo>
                  <a:lnTo>
                    <a:pt x="252" y="1300"/>
                  </a:lnTo>
                  <a:lnTo>
                    <a:pt x="252" y="1300"/>
                  </a:lnTo>
                  <a:lnTo>
                    <a:pt x="246" y="1292"/>
                  </a:lnTo>
                  <a:lnTo>
                    <a:pt x="246" y="1292"/>
                  </a:lnTo>
                  <a:lnTo>
                    <a:pt x="242" y="1286"/>
                  </a:lnTo>
                  <a:lnTo>
                    <a:pt x="242" y="1278"/>
                  </a:lnTo>
                  <a:lnTo>
                    <a:pt x="242" y="1278"/>
                  </a:lnTo>
                  <a:lnTo>
                    <a:pt x="242" y="1270"/>
                  </a:lnTo>
                  <a:lnTo>
                    <a:pt x="246" y="1258"/>
                  </a:lnTo>
                  <a:lnTo>
                    <a:pt x="246" y="1258"/>
                  </a:lnTo>
                  <a:lnTo>
                    <a:pt x="248" y="1248"/>
                  </a:lnTo>
                  <a:lnTo>
                    <a:pt x="248" y="1248"/>
                  </a:lnTo>
                  <a:lnTo>
                    <a:pt x="246" y="1218"/>
                  </a:lnTo>
                  <a:lnTo>
                    <a:pt x="240" y="1176"/>
                  </a:lnTo>
                  <a:lnTo>
                    <a:pt x="240" y="1176"/>
                  </a:lnTo>
                  <a:lnTo>
                    <a:pt x="234" y="1112"/>
                  </a:lnTo>
                  <a:lnTo>
                    <a:pt x="234" y="1112"/>
                  </a:lnTo>
                  <a:lnTo>
                    <a:pt x="234" y="1150"/>
                  </a:lnTo>
                  <a:lnTo>
                    <a:pt x="230" y="1178"/>
                  </a:lnTo>
                  <a:lnTo>
                    <a:pt x="226" y="1198"/>
                  </a:lnTo>
                  <a:lnTo>
                    <a:pt x="222" y="1212"/>
                  </a:lnTo>
                  <a:lnTo>
                    <a:pt x="210" y="1234"/>
                  </a:lnTo>
                  <a:lnTo>
                    <a:pt x="208" y="1244"/>
                  </a:lnTo>
                  <a:lnTo>
                    <a:pt x="206" y="1258"/>
                  </a:lnTo>
                  <a:lnTo>
                    <a:pt x="206" y="1258"/>
                  </a:lnTo>
                  <a:lnTo>
                    <a:pt x="202" y="1284"/>
                  </a:lnTo>
                  <a:lnTo>
                    <a:pt x="198" y="1298"/>
                  </a:lnTo>
                  <a:lnTo>
                    <a:pt x="198" y="1298"/>
                  </a:lnTo>
                  <a:lnTo>
                    <a:pt x="198" y="1302"/>
                  </a:lnTo>
                  <a:lnTo>
                    <a:pt x="200" y="1308"/>
                  </a:lnTo>
                  <a:lnTo>
                    <a:pt x="200" y="1308"/>
                  </a:lnTo>
                  <a:lnTo>
                    <a:pt x="200" y="1314"/>
                  </a:lnTo>
                  <a:lnTo>
                    <a:pt x="196" y="1320"/>
                  </a:lnTo>
                  <a:lnTo>
                    <a:pt x="190" y="1324"/>
                  </a:lnTo>
                  <a:lnTo>
                    <a:pt x="182" y="1326"/>
                  </a:lnTo>
                  <a:lnTo>
                    <a:pt x="130" y="1322"/>
                  </a:lnTo>
                  <a:lnTo>
                    <a:pt x="130" y="1322"/>
                  </a:lnTo>
                  <a:lnTo>
                    <a:pt x="62" y="1326"/>
                  </a:lnTo>
                  <a:lnTo>
                    <a:pt x="18" y="1328"/>
                  </a:lnTo>
                  <a:lnTo>
                    <a:pt x="4" y="1326"/>
                  </a:lnTo>
                  <a:lnTo>
                    <a:pt x="0" y="1326"/>
                  </a:lnTo>
                  <a:lnTo>
                    <a:pt x="0" y="1324"/>
                  </a:lnTo>
                  <a:lnTo>
                    <a:pt x="4" y="130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8191" tIns="39095" rIns="78191" bIns="39095" numCol="1" anchor="t" anchorCtr="0" compatLnSpc="1">
              <a:prstTxWarp prst="textNoShape">
                <a:avLst/>
              </a:prstTxWarp>
            </a:bodyPr>
            <a:lstStyle/>
            <a:p>
              <a:pPr defTabSz="871196"/>
              <a:endParaRPr lang="en-GB" sz="1710">
                <a:solidFill>
                  <a:srgbClr val="000000"/>
                </a:solidFill>
              </a:endParaRPr>
            </a:p>
          </p:txBody>
        </p:sp>
        <p:sp>
          <p:nvSpPr>
            <p:cNvPr id="120" name="Freeform 154"/>
            <p:cNvSpPr>
              <a:spLocks/>
            </p:cNvSpPr>
            <p:nvPr/>
          </p:nvSpPr>
          <p:spPr bwMode="auto">
            <a:xfrm>
              <a:off x="8402638" y="4333875"/>
              <a:ext cx="314325" cy="688975"/>
            </a:xfrm>
            <a:custGeom>
              <a:avLst/>
              <a:gdLst>
                <a:gd name="T0" fmla="*/ 8 w 198"/>
                <a:gd name="T1" fmla="*/ 168 h 434"/>
                <a:gd name="T2" fmla="*/ 4 w 198"/>
                <a:gd name="T3" fmla="*/ 262 h 434"/>
                <a:gd name="T4" fmla="*/ 0 w 198"/>
                <a:gd name="T5" fmla="*/ 358 h 434"/>
                <a:gd name="T6" fmla="*/ 0 w 198"/>
                <a:gd name="T7" fmla="*/ 402 h 434"/>
                <a:gd name="T8" fmla="*/ 4 w 198"/>
                <a:gd name="T9" fmla="*/ 424 h 434"/>
                <a:gd name="T10" fmla="*/ 8 w 198"/>
                <a:gd name="T11" fmla="*/ 426 h 434"/>
                <a:gd name="T12" fmla="*/ 28 w 198"/>
                <a:gd name="T13" fmla="*/ 430 h 434"/>
                <a:gd name="T14" fmla="*/ 86 w 198"/>
                <a:gd name="T15" fmla="*/ 434 h 434"/>
                <a:gd name="T16" fmla="*/ 102 w 198"/>
                <a:gd name="T17" fmla="*/ 434 h 434"/>
                <a:gd name="T18" fmla="*/ 136 w 198"/>
                <a:gd name="T19" fmla="*/ 428 h 434"/>
                <a:gd name="T20" fmla="*/ 172 w 198"/>
                <a:gd name="T21" fmla="*/ 422 h 434"/>
                <a:gd name="T22" fmla="*/ 188 w 198"/>
                <a:gd name="T23" fmla="*/ 420 h 434"/>
                <a:gd name="T24" fmla="*/ 198 w 198"/>
                <a:gd name="T25" fmla="*/ 416 h 434"/>
                <a:gd name="T26" fmla="*/ 196 w 198"/>
                <a:gd name="T27" fmla="*/ 404 h 434"/>
                <a:gd name="T28" fmla="*/ 164 w 198"/>
                <a:gd name="T29" fmla="*/ 360 h 434"/>
                <a:gd name="T30" fmla="*/ 132 w 198"/>
                <a:gd name="T31" fmla="*/ 310 h 434"/>
                <a:gd name="T32" fmla="*/ 116 w 198"/>
                <a:gd name="T33" fmla="*/ 270 h 434"/>
                <a:gd name="T34" fmla="*/ 104 w 198"/>
                <a:gd name="T35" fmla="*/ 226 h 434"/>
                <a:gd name="T36" fmla="*/ 102 w 198"/>
                <a:gd name="T37" fmla="*/ 202 h 434"/>
                <a:gd name="T38" fmla="*/ 106 w 198"/>
                <a:gd name="T39" fmla="*/ 170 h 434"/>
                <a:gd name="T40" fmla="*/ 126 w 198"/>
                <a:gd name="T41" fmla="*/ 96 h 434"/>
                <a:gd name="T42" fmla="*/ 136 w 198"/>
                <a:gd name="T43" fmla="*/ 52 h 434"/>
                <a:gd name="T44" fmla="*/ 138 w 198"/>
                <a:gd name="T45" fmla="*/ 46 h 434"/>
                <a:gd name="T46" fmla="*/ 144 w 198"/>
                <a:gd name="T47" fmla="*/ 40 h 434"/>
                <a:gd name="T48" fmla="*/ 166 w 198"/>
                <a:gd name="T49" fmla="*/ 16 h 434"/>
                <a:gd name="T50" fmla="*/ 172 w 198"/>
                <a:gd name="T51" fmla="*/ 8 h 434"/>
                <a:gd name="T52" fmla="*/ 170 w 198"/>
                <a:gd name="T53" fmla="*/ 8 h 434"/>
                <a:gd name="T54" fmla="*/ 168 w 198"/>
                <a:gd name="T55" fmla="*/ 2 h 434"/>
                <a:gd name="T56" fmla="*/ 168 w 198"/>
                <a:gd name="T57" fmla="*/ 2 h 434"/>
                <a:gd name="T58" fmla="*/ 158 w 198"/>
                <a:gd name="T59" fmla="*/ 4 h 434"/>
                <a:gd name="T60" fmla="*/ 120 w 198"/>
                <a:gd name="T61" fmla="*/ 24 h 434"/>
                <a:gd name="T62" fmla="*/ 90 w 198"/>
                <a:gd name="T63" fmla="*/ 34 h 434"/>
                <a:gd name="T64" fmla="*/ 78 w 198"/>
                <a:gd name="T65" fmla="*/ 34 h 434"/>
                <a:gd name="T66" fmla="*/ 64 w 198"/>
                <a:gd name="T67" fmla="*/ 28 h 434"/>
                <a:gd name="T68" fmla="*/ 56 w 198"/>
                <a:gd name="T69" fmla="*/ 14 h 434"/>
                <a:gd name="T70" fmla="*/ 54 w 198"/>
                <a:gd name="T71" fmla="*/ 12 h 434"/>
                <a:gd name="T72" fmla="*/ 52 w 198"/>
                <a:gd name="T73" fmla="*/ 26 h 434"/>
                <a:gd name="T74" fmla="*/ 50 w 198"/>
                <a:gd name="T75" fmla="*/ 70 h 434"/>
                <a:gd name="T76" fmla="*/ 46 w 198"/>
                <a:gd name="T77" fmla="*/ 80 h 434"/>
                <a:gd name="T78" fmla="*/ 28 w 198"/>
                <a:gd name="T79" fmla="*/ 116 h 434"/>
                <a:gd name="T80" fmla="*/ 10 w 198"/>
                <a:gd name="T81" fmla="*/ 156 h 434"/>
                <a:gd name="T82" fmla="*/ 8 w 198"/>
                <a:gd name="T83" fmla="*/ 168 h 4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98" h="434">
                  <a:moveTo>
                    <a:pt x="8" y="168"/>
                  </a:moveTo>
                  <a:lnTo>
                    <a:pt x="8" y="168"/>
                  </a:lnTo>
                  <a:lnTo>
                    <a:pt x="6" y="224"/>
                  </a:lnTo>
                  <a:lnTo>
                    <a:pt x="4" y="262"/>
                  </a:lnTo>
                  <a:lnTo>
                    <a:pt x="2" y="300"/>
                  </a:lnTo>
                  <a:lnTo>
                    <a:pt x="0" y="358"/>
                  </a:lnTo>
                  <a:lnTo>
                    <a:pt x="0" y="358"/>
                  </a:lnTo>
                  <a:lnTo>
                    <a:pt x="0" y="402"/>
                  </a:lnTo>
                  <a:lnTo>
                    <a:pt x="2" y="420"/>
                  </a:lnTo>
                  <a:lnTo>
                    <a:pt x="4" y="424"/>
                  </a:lnTo>
                  <a:lnTo>
                    <a:pt x="6" y="426"/>
                  </a:lnTo>
                  <a:lnTo>
                    <a:pt x="8" y="426"/>
                  </a:lnTo>
                  <a:lnTo>
                    <a:pt x="8" y="426"/>
                  </a:lnTo>
                  <a:lnTo>
                    <a:pt x="28" y="430"/>
                  </a:lnTo>
                  <a:lnTo>
                    <a:pt x="48" y="432"/>
                  </a:lnTo>
                  <a:lnTo>
                    <a:pt x="86" y="434"/>
                  </a:lnTo>
                  <a:lnTo>
                    <a:pt x="86" y="434"/>
                  </a:lnTo>
                  <a:lnTo>
                    <a:pt x="102" y="434"/>
                  </a:lnTo>
                  <a:lnTo>
                    <a:pt x="114" y="432"/>
                  </a:lnTo>
                  <a:lnTo>
                    <a:pt x="136" y="428"/>
                  </a:lnTo>
                  <a:lnTo>
                    <a:pt x="160" y="422"/>
                  </a:lnTo>
                  <a:lnTo>
                    <a:pt x="172" y="422"/>
                  </a:lnTo>
                  <a:lnTo>
                    <a:pt x="188" y="420"/>
                  </a:lnTo>
                  <a:lnTo>
                    <a:pt x="188" y="420"/>
                  </a:lnTo>
                  <a:lnTo>
                    <a:pt x="196" y="420"/>
                  </a:lnTo>
                  <a:lnTo>
                    <a:pt x="198" y="416"/>
                  </a:lnTo>
                  <a:lnTo>
                    <a:pt x="198" y="412"/>
                  </a:lnTo>
                  <a:lnTo>
                    <a:pt x="196" y="404"/>
                  </a:lnTo>
                  <a:lnTo>
                    <a:pt x="182" y="386"/>
                  </a:lnTo>
                  <a:lnTo>
                    <a:pt x="164" y="360"/>
                  </a:lnTo>
                  <a:lnTo>
                    <a:pt x="142" y="328"/>
                  </a:lnTo>
                  <a:lnTo>
                    <a:pt x="132" y="310"/>
                  </a:lnTo>
                  <a:lnTo>
                    <a:pt x="124" y="292"/>
                  </a:lnTo>
                  <a:lnTo>
                    <a:pt x="116" y="270"/>
                  </a:lnTo>
                  <a:lnTo>
                    <a:pt x="108" y="250"/>
                  </a:lnTo>
                  <a:lnTo>
                    <a:pt x="104" y="226"/>
                  </a:lnTo>
                  <a:lnTo>
                    <a:pt x="102" y="202"/>
                  </a:lnTo>
                  <a:lnTo>
                    <a:pt x="102" y="202"/>
                  </a:lnTo>
                  <a:lnTo>
                    <a:pt x="102" y="186"/>
                  </a:lnTo>
                  <a:lnTo>
                    <a:pt x="106" y="170"/>
                  </a:lnTo>
                  <a:lnTo>
                    <a:pt x="114" y="134"/>
                  </a:lnTo>
                  <a:lnTo>
                    <a:pt x="126" y="96"/>
                  </a:lnTo>
                  <a:lnTo>
                    <a:pt x="132" y="74"/>
                  </a:lnTo>
                  <a:lnTo>
                    <a:pt x="136" y="52"/>
                  </a:lnTo>
                  <a:lnTo>
                    <a:pt x="136" y="52"/>
                  </a:lnTo>
                  <a:lnTo>
                    <a:pt x="138" y="46"/>
                  </a:lnTo>
                  <a:lnTo>
                    <a:pt x="144" y="40"/>
                  </a:lnTo>
                  <a:lnTo>
                    <a:pt x="144" y="40"/>
                  </a:lnTo>
                  <a:lnTo>
                    <a:pt x="158" y="26"/>
                  </a:lnTo>
                  <a:lnTo>
                    <a:pt x="166" y="16"/>
                  </a:lnTo>
                  <a:lnTo>
                    <a:pt x="172" y="8"/>
                  </a:lnTo>
                  <a:lnTo>
                    <a:pt x="172" y="8"/>
                  </a:lnTo>
                  <a:lnTo>
                    <a:pt x="172" y="8"/>
                  </a:lnTo>
                  <a:lnTo>
                    <a:pt x="170" y="8"/>
                  </a:lnTo>
                  <a:lnTo>
                    <a:pt x="170" y="6"/>
                  </a:lnTo>
                  <a:lnTo>
                    <a:pt x="168" y="2"/>
                  </a:lnTo>
                  <a:lnTo>
                    <a:pt x="168" y="2"/>
                  </a:lnTo>
                  <a:lnTo>
                    <a:pt x="168" y="2"/>
                  </a:lnTo>
                  <a:lnTo>
                    <a:pt x="166" y="0"/>
                  </a:lnTo>
                  <a:lnTo>
                    <a:pt x="158" y="4"/>
                  </a:lnTo>
                  <a:lnTo>
                    <a:pt x="134" y="16"/>
                  </a:lnTo>
                  <a:lnTo>
                    <a:pt x="120" y="24"/>
                  </a:lnTo>
                  <a:lnTo>
                    <a:pt x="106" y="30"/>
                  </a:lnTo>
                  <a:lnTo>
                    <a:pt x="90" y="34"/>
                  </a:lnTo>
                  <a:lnTo>
                    <a:pt x="78" y="34"/>
                  </a:lnTo>
                  <a:lnTo>
                    <a:pt x="78" y="34"/>
                  </a:lnTo>
                  <a:lnTo>
                    <a:pt x="70" y="32"/>
                  </a:lnTo>
                  <a:lnTo>
                    <a:pt x="64" y="28"/>
                  </a:lnTo>
                  <a:lnTo>
                    <a:pt x="60" y="22"/>
                  </a:lnTo>
                  <a:lnTo>
                    <a:pt x="56" y="14"/>
                  </a:lnTo>
                  <a:lnTo>
                    <a:pt x="56" y="14"/>
                  </a:lnTo>
                  <a:lnTo>
                    <a:pt x="54" y="12"/>
                  </a:lnTo>
                  <a:lnTo>
                    <a:pt x="54" y="14"/>
                  </a:lnTo>
                  <a:lnTo>
                    <a:pt x="52" y="26"/>
                  </a:lnTo>
                  <a:lnTo>
                    <a:pt x="52" y="46"/>
                  </a:lnTo>
                  <a:lnTo>
                    <a:pt x="50" y="70"/>
                  </a:lnTo>
                  <a:lnTo>
                    <a:pt x="50" y="70"/>
                  </a:lnTo>
                  <a:lnTo>
                    <a:pt x="46" y="80"/>
                  </a:lnTo>
                  <a:lnTo>
                    <a:pt x="42" y="92"/>
                  </a:lnTo>
                  <a:lnTo>
                    <a:pt x="28" y="116"/>
                  </a:lnTo>
                  <a:lnTo>
                    <a:pt x="16" y="142"/>
                  </a:lnTo>
                  <a:lnTo>
                    <a:pt x="10" y="156"/>
                  </a:lnTo>
                  <a:lnTo>
                    <a:pt x="8" y="168"/>
                  </a:lnTo>
                  <a:lnTo>
                    <a:pt x="8" y="16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8191" tIns="39095" rIns="78191" bIns="39095" numCol="1" anchor="t" anchorCtr="0" compatLnSpc="1">
              <a:prstTxWarp prst="textNoShape">
                <a:avLst/>
              </a:prstTxWarp>
            </a:bodyPr>
            <a:lstStyle/>
            <a:p>
              <a:pPr defTabSz="871196"/>
              <a:endParaRPr lang="en-GB" sz="1710">
                <a:solidFill>
                  <a:srgbClr val="000000"/>
                </a:solidFill>
              </a:endParaRPr>
            </a:p>
          </p:txBody>
        </p:sp>
        <p:sp>
          <p:nvSpPr>
            <p:cNvPr id="121" name="Freeform 155"/>
            <p:cNvSpPr>
              <a:spLocks/>
            </p:cNvSpPr>
            <p:nvPr/>
          </p:nvSpPr>
          <p:spPr bwMode="auto">
            <a:xfrm>
              <a:off x="8424863" y="4394200"/>
              <a:ext cx="142875" cy="609600"/>
            </a:xfrm>
            <a:custGeom>
              <a:avLst/>
              <a:gdLst>
                <a:gd name="T0" fmla="*/ 68 w 90"/>
                <a:gd name="T1" fmla="*/ 52 h 384"/>
                <a:gd name="T2" fmla="*/ 68 w 90"/>
                <a:gd name="T3" fmla="*/ 52 h 384"/>
                <a:gd name="T4" fmla="*/ 64 w 90"/>
                <a:gd name="T5" fmla="*/ 90 h 384"/>
                <a:gd name="T6" fmla="*/ 58 w 90"/>
                <a:gd name="T7" fmla="*/ 116 h 384"/>
                <a:gd name="T8" fmla="*/ 56 w 90"/>
                <a:gd name="T9" fmla="*/ 140 h 384"/>
                <a:gd name="T10" fmla="*/ 58 w 90"/>
                <a:gd name="T11" fmla="*/ 166 h 384"/>
                <a:gd name="T12" fmla="*/ 58 w 90"/>
                <a:gd name="T13" fmla="*/ 166 h 384"/>
                <a:gd name="T14" fmla="*/ 58 w 90"/>
                <a:gd name="T15" fmla="*/ 198 h 384"/>
                <a:gd name="T16" fmla="*/ 56 w 90"/>
                <a:gd name="T17" fmla="*/ 226 h 384"/>
                <a:gd name="T18" fmla="*/ 52 w 90"/>
                <a:gd name="T19" fmla="*/ 256 h 384"/>
                <a:gd name="T20" fmla="*/ 46 w 90"/>
                <a:gd name="T21" fmla="*/ 296 h 384"/>
                <a:gd name="T22" fmla="*/ 46 w 90"/>
                <a:gd name="T23" fmla="*/ 296 h 384"/>
                <a:gd name="T24" fmla="*/ 44 w 90"/>
                <a:gd name="T25" fmla="*/ 306 h 384"/>
                <a:gd name="T26" fmla="*/ 42 w 90"/>
                <a:gd name="T27" fmla="*/ 332 h 384"/>
                <a:gd name="T28" fmla="*/ 42 w 90"/>
                <a:gd name="T29" fmla="*/ 356 h 384"/>
                <a:gd name="T30" fmla="*/ 40 w 90"/>
                <a:gd name="T31" fmla="*/ 368 h 384"/>
                <a:gd name="T32" fmla="*/ 40 w 90"/>
                <a:gd name="T33" fmla="*/ 368 h 384"/>
                <a:gd name="T34" fmla="*/ 32 w 90"/>
                <a:gd name="T35" fmla="*/ 372 h 384"/>
                <a:gd name="T36" fmla="*/ 28 w 90"/>
                <a:gd name="T37" fmla="*/ 376 h 384"/>
                <a:gd name="T38" fmla="*/ 22 w 90"/>
                <a:gd name="T39" fmla="*/ 380 h 384"/>
                <a:gd name="T40" fmla="*/ 14 w 90"/>
                <a:gd name="T41" fmla="*/ 384 h 384"/>
                <a:gd name="T42" fmla="*/ 14 w 90"/>
                <a:gd name="T43" fmla="*/ 384 h 384"/>
                <a:gd name="T44" fmla="*/ 10 w 90"/>
                <a:gd name="T45" fmla="*/ 384 h 384"/>
                <a:gd name="T46" fmla="*/ 8 w 90"/>
                <a:gd name="T47" fmla="*/ 384 h 384"/>
                <a:gd name="T48" fmla="*/ 2 w 90"/>
                <a:gd name="T49" fmla="*/ 378 h 384"/>
                <a:gd name="T50" fmla="*/ 0 w 90"/>
                <a:gd name="T51" fmla="*/ 368 h 384"/>
                <a:gd name="T52" fmla="*/ 0 w 90"/>
                <a:gd name="T53" fmla="*/ 356 h 384"/>
                <a:gd name="T54" fmla="*/ 0 w 90"/>
                <a:gd name="T55" fmla="*/ 356 h 384"/>
                <a:gd name="T56" fmla="*/ 14 w 90"/>
                <a:gd name="T57" fmla="*/ 272 h 384"/>
                <a:gd name="T58" fmla="*/ 18 w 90"/>
                <a:gd name="T59" fmla="*/ 230 h 384"/>
                <a:gd name="T60" fmla="*/ 22 w 90"/>
                <a:gd name="T61" fmla="*/ 194 h 384"/>
                <a:gd name="T62" fmla="*/ 22 w 90"/>
                <a:gd name="T63" fmla="*/ 194 h 384"/>
                <a:gd name="T64" fmla="*/ 46 w 90"/>
                <a:gd name="T65" fmla="*/ 46 h 384"/>
                <a:gd name="T66" fmla="*/ 46 w 90"/>
                <a:gd name="T67" fmla="*/ 46 h 384"/>
                <a:gd name="T68" fmla="*/ 46 w 90"/>
                <a:gd name="T69" fmla="*/ 38 h 384"/>
                <a:gd name="T70" fmla="*/ 46 w 90"/>
                <a:gd name="T71" fmla="*/ 32 h 384"/>
                <a:gd name="T72" fmla="*/ 44 w 90"/>
                <a:gd name="T73" fmla="*/ 28 h 384"/>
                <a:gd name="T74" fmla="*/ 44 w 90"/>
                <a:gd name="T75" fmla="*/ 24 h 384"/>
                <a:gd name="T76" fmla="*/ 44 w 90"/>
                <a:gd name="T77" fmla="*/ 24 h 384"/>
                <a:gd name="T78" fmla="*/ 48 w 90"/>
                <a:gd name="T79" fmla="*/ 14 h 384"/>
                <a:gd name="T80" fmla="*/ 54 w 90"/>
                <a:gd name="T81" fmla="*/ 8 h 384"/>
                <a:gd name="T82" fmla="*/ 60 w 90"/>
                <a:gd name="T83" fmla="*/ 2 h 384"/>
                <a:gd name="T84" fmla="*/ 64 w 90"/>
                <a:gd name="T85" fmla="*/ 0 h 384"/>
                <a:gd name="T86" fmla="*/ 64 w 90"/>
                <a:gd name="T87" fmla="*/ 0 h 384"/>
                <a:gd name="T88" fmla="*/ 82 w 90"/>
                <a:gd name="T89" fmla="*/ 14 h 384"/>
                <a:gd name="T90" fmla="*/ 90 w 90"/>
                <a:gd name="T91" fmla="*/ 20 h 384"/>
                <a:gd name="T92" fmla="*/ 90 w 90"/>
                <a:gd name="T93" fmla="*/ 20 h 384"/>
                <a:gd name="T94" fmla="*/ 88 w 90"/>
                <a:gd name="T95" fmla="*/ 24 h 384"/>
                <a:gd name="T96" fmla="*/ 86 w 90"/>
                <a:gd name="T97" fmla="*/ 28 h 384"/>
                <a:gd name="T98" fmla="*/ 80 w 90"/>
                <a:gd name="T99" fmla="*/ 32 h 384"/>
                <a:gd name="T100" fmla="*/ 74 w 90"/>
                <a:gd name="T101" fmla="*/ 40 h 384"/>
                <a:gd name="T102" fmla="*/ 70 w 90"/>
                <a:gd name="T103" fmla="*/ 44 h 384"/>
                <a:gd name="T104" fmla="*/ 68 w 90"/>
                <a:gd name="T105" fmla="*/ 52 h 384"/>
                <a:gd name="T106" fmla="*/ 68 w 90"/>
                <a:gd name="T107" fmla="*/ 52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0" h="384">
                  <a:moveTo>
                    <a:pt x="68" y="52"/>
                  </a:moveTo>
                  <a:lnTo>
                    <a:pt x="68" y="52"/>
                  </a:lnTo>
                  <a:lnTo>
                    <a:pt x="64" y="90"/>
                  </a:lnTo>
                  <a:lnTo>
                    <a:pt x="58" y="116"/>
                  </a:lnTo>
                  <a:lnTo>
                    <a:pt x="56" y="140"/>
                  </a:lnTo>
                  <a:lnTo>
                    <a:pt x="58" y="166"/>
                  </a:lnTo>
                  <a:lnTo>
                    <a:pt x="58" y="166"/>
                  </a:lnTo>
                  <a:lnTo>
                    <a:pt x="58" y="198"/>
                  </a:lnTo>
                  <a:lnTo>
                    <a:pt x="56" y="226"/>
                  </a:lnTo>
                  <a:lnTo>
                    <a:pt x="52" y="256"/>
                  </a:lnTo>
                  <a:lnTo>
                    <a:pt x="46" y="296"/>
                  </a:lnTo>
                  <a:lnTo>
                    <a:pt x="46" y="296"/>
                  </a:lnTo>
                  <a:lnTo>
                    <a:pt x="44" y="306"/>
                  </a:lnTo>
                  <a:lnTo>
                    <a:pt x="42" y="332"/>
                  </a:lnTo>
                  <a:lnTo>
                    <a:pt x="42" y="356"/>
                  </a:lnTo>
                  <a:lnTo>
                    <a:pt x="40" y="368"/>
                  </a:lnTo>
                  <a:lnTo>
                    <a:pt x="40" y="368"/>
                  </a:lnTo>
                  <a:lnTo>
                    <a:pt x="32" y="372"/>
                  </a:lnTo>
                  <a:lnTo>
                    <a:pt x="28" y="376"/>
                  </a:lnTo>
                  <a:lnTo>
                    <a:pt x="22" y="380"/>
                  </a:lnTo>
                  <a:lnTo>
                    <a:pt x="14" y="384"/>
                  </a:lnTo>
                  <a:lnTo>
                    <a:pt x="14" y="384"/>
                  </a:lnTo>
                  <a:lnTo>
                    <a:pt x="10" y="384"/>
                  </a:lnTo>
                  <a:lnTo>
                    <a:pt x="8" y="384"/>
                  </a:lnTo>
                  <a:lnTo>
                    <a:pt x="2" y="378"/>
                  </a:lnTo>
                  <a:lnTo>
                    <a:pt x="0" y="368"/>
                  </a:lnTo>
                  <a:lnTo>
                    <a:pt x="0" y="356"/>
                  </a:lnTo>
                  <a:lnTo>
                    <a:pt x="0" y="356"/>
                  </a:lnTo>
                  <a:lnTo>
                    <a:pt x="14" y="272"/>
                  </a:lnTo>
                  <a:lnTo>
                    <a:pt x="18" y="230"/>
                  </a:lnTo>
                  <a:lnTo>
                    <a:pt x="22" y="194"/>
                  </a:lnTo>
                  <a:lnTo>
                    <a:pt x="22" y="194"/>
                  </a:lnTo>
                  <a:lnTo>
                    <a:pt x="46" y="46"/>
                  </a:lnTo>
                  <a:lnTo>
                    <a:pt x="46" y="46"/>
                  </a:lnTo>
                  <a:lnTo>
                    <a:pt x="46" y="38"/>
                  </a:lnTo>
                  <a:lnTo>
                    <a:pt x="46" y="32"/>
                  </a:lnTo>
                  <a:lnTo>
                    <a:pt x="44" y="28"/>
                  </a:lnTo>
                  <a:lnTo>
                    <a:pt x="44" y="24"/>
                  </a:lnTo>
                  <a:lnTo>
                    <a:pt x="44" y="24"/>
                  </a:lnTo>
                  <a:lnTo>
                    <a:pt x="48" y="14"/>
                  </a:lnTo>
                  <a:lnTo>
                    <a:pt x="54" y="8"/>
                  </a:lnTo>
                  <a:lnTo>
                    <a:pt x="60" y="2"/>
                  </a:lnTo>
                  <a:lnTo>
                    <a:pt x="64" y="0"/>
                  </a:lnTo>
                  <a:lnTo>
                    <a:pt x="64" y="0"/>
                  </a:lnTo>
                  <a:lnTo>
                    <a:pt x="82" y="14"/>
                  </a:lnTo>
                  <a:lnTo>
                    <a:pt x="90" y="20"/>
                  </a:lnTo>
                  <a:lnTo>
                    <a:pt x="90" y="20"/>
                  </a:lnTo>
                  <a:lnTo>
                    <a:pt x="88" y="24"/>
                  </a:lnTo>
                  <a:lnTo>
                    <a:pt x="86" y="28"/>
                  </a:lnTo>
                  <a:lnTo>
                    <a:pt x="80" y="32"/>
                  </a:lnTo>
                  <a:lnTo>
                    <a:pt x="74" y="40"/>
                  </a:lnTo>
                  <a:lnTo>
                    <a:pt x="70" y="44"/>
                  </a:lnTo>
                  <a:lnTo>
                    <a:pt x="68" y="52"/>
                  </a:lnTo>
                  <a:lnTo>
                    <a:pt x="68" y="5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8191" tIns="39095" rIns="78191" bIns="39095" numCol="1" anchor="t" anchorCtr="0" compatLnSpc="1">
              <a:prstTxWarp prst="textNoShape">
                <a:avLst/>
              </a:prstTxWarp>
            </a:bodyPr>
            <a:lstStyle/>
            <a:p>
              <a:pPr defTabSz="871196"/>
              <a:endParaRPr lang="en-GB" sz="1710">
                <a:solidFill>
                  <a:srgbClr val="000000"/>
                </a:solidFill>
              </a:endParaRPr>
            </a:p>
          </p:txBody>
        </p:sp>
      </p:grpSp>
      <p:grpSp>
        <p:nvGrpSpPr>
          <p:cNvPr id="122" name="Group 121"/>
          <p:cNvGrpSpPr/>
          <p:nvPr/>
        </p:nvGrpSpPr>
        <p:grpSpPr>
          <a:xfrm>
            <a:off x="11068392" y="3734141"/>
            <a:ext cx="645933" cy="2594991"/>
            <a:chOff x="8964613" y="4070350"/>
            <a:chExt cx="546100" cy="2193925"/>
          </a:xfrm>
        </p:grpSpPr>
        <p:sp>
          <p:nvSpPr>
            <p:cNvPr id="123" name="Freeform 170"/>
            <p:cNvSpPr>
              <a:spLocks/>
            </p:cNvSpPr>
            <p:nvPr/>
          </p:nvSpPr>
          <p:spPr bwMode="auto">
            <a:xfrm>
              <a:off x="8964613" y="4070350"/>
              <a:ext cx="546100" cy="2193925"/>
            </a:xfrm>
            <a:custGeom>
              <a:avLst/>
              <a:gdLst>
                <a:gd name="T0" fmla="*/ 344 w 344"/>
                <a:gd name="T1" fmla="*/ 412 h 1382"/>
                <a:gd name="T2" fmla="*/ 332 w 344"/>
                <a:gd name="T3" fmla="*/ 378 h 1382"/>
                <a:gd name="T4" fmla="*/ 294 w 344"/>
                <a:gd name="T5" fmla="*/ 338 h 1382"/>
                <a:gd name="T6" fmla="*/ 292 w 344"/>
                <a:gd name="T7" fmla="*/ 258 h 1382"/>
                <a:gd name="T8" fmla="*/ 288 w 344"/>
                <a:gd name="T9" fmla="*/ 230 h 1382"/>
                <a:gd name="T10" fmla="*/ 294 w 344"/>
                <a:gd name="T11" fmla="*/ 234 h 1382"/>
                <a:gd name="T12" fmla="*/ 294 w 344"/>
                <a:gd name="T13" fmla="*/ 206 h 1382"/>
                <a:gd name="T14" fmla="*/ 280 w 344"/>
                <a:gd name="T15" fmla="*/ 168 h 1382"/>
                <a:gd name="T16" fmla="*/ 274 w 344"/>
                <a:gd name="T17" fmla="*/ 118 h 1382"/>
                <a:gd name="T18" fmla="*/ 276 w 344"/>
                <a:gd name="T19" fmla="*/ 124 h 1382"/>
                <a:gd name="T20" fmla="*/ 248 w 344"/>
                <a:gd name="T21" fmla="*/ 44 h 1382"/>
                <a:gd name="T22" fmla="*/ 210 w 344"/>
                <a:gd name="T23" fmla="*/ 8 h 1382"/>
                <a:gd name="T24" fmla="*/ 168 w 344"/>
                <a:gd name="T25" fmla="*/ 2 h 1382"/>
                <a:gd name="T26" fmla="*/ 114 w 344"/>
                <a:gd name="T27" fmla="*/ 40 h 1382"/>
                <a:gd name="T28" fmla="*/ 86 w 344"/>
                <a:gd name="T29" fmla="*/ 112 h 1382"/>
                <a:gd name="T30" fmla="*/ 64 w 344"/>
                <a:gd name="T31" fmla="*/ 170 h 1382"/>
                <a:gd name="T32" fmla="*/ 60 w 344"/>
                <a:gd name="T33" fmla="*/ 190 h 1382"/>
                <a:gd name="T34" fmla="*/ 44 w 344"/>
                <a:gd name="T35" fmla="*/ 196 h 1382"/>
                <a:gd name="T36" fmla="*/ 52 w 344"/>
                <a:gd name="T37" fmla="*/ 208 h 1382"/>
                <a:gd name="T38" fmla="*/ 30 w 344"/>
                <a:gd name="T39" fmla="*/ 214 h 1382"/>
                <a:gd name="T40" fmla="*/ 20 w 344"/>
                <a:gd name="T41" fmla="*/ 278 h 1382"/>
                <a:gd name="T42" fmla="*/ 56 w 344"/>
                <a:gd name="T43" fmla="*/ 388 h 1382"/>
                <a:gd name="T44" fmla="*/ 90 w 344"/>
                <a:gd name="T45" fmla="*/ 440 h 1382"/>
                <a:gd name="T46" fmla="*/ 88 w 344"/>
                <a:gd name="T47" fmla="*/ 490 h 1382"/>
                <a:gd name="T48" fmla="*/ 34 w 344"/>
                <a:gd name="T49" fmla="*/ 610 h 1382"/>
                <a:gd name="T50" fmla="*/ 30 w 344"/>
                <a:gd name="T51" fmla="*/ 680 h 1382"/>
                <a:gd name="T52" fmla="*/ 56 w 344"/>
                <a:gd name="T53" fmla="*/ 926 h 1382"/>
                <a:gd name="T54" fmla="*/ 44 w 344"/>
                <a:gd name="T55" fmla="*/ 1008 h 1382"/>
                <a:gd name="T56" fmla="*/ 30 w 344"/>
                <a:gd name="T57" fmla="*/ 1092 h 1382"/>
                <a:gd name="T58" fmla="*/ 36 w 344"/>
                <a:gd name="T59" fmla="*/ 1192 h 1382"/>
                <a:gd name="T60" fmla="*/ 34 w 344"/>
                <a:gd name="T61" fmla="*/ 1252 h 1382"/>
                <a:gd name="T62" fmla="*/ 30 w 344"/>
                <a:gd name="T63" fmla="*/ 1272 h 1382"/>
                <a:gd name="T64" fmla="*/ 2 w 344"/>
                <a:gd name="T65" fmla="*/ 1332 h 1382"/>
                <a:gd name="T66" fmla="*/ 10 w 344"/>
                <a:gd name="T67" fmla="*/ 1372 h 1382"/>
                <a:gd name="T68" fmla="*/ 56 w 344"/>
                <a:gd name="T69" fmla="*/ 1366 h 1382"/>
                <a:gd name="T70" fmla="*/ 78 w 344"/>
                <a:gd name="T71" fmla="*/ 1290 h 1382"/>
                <a:gd name="T72" fmla="*/ 92 w 344"/>
                <a:gd name="T73" fmla="*/ 1278 h 1382"/>
                <a:gd name="T74" fmla="*/ 136 w 344"/>
                <a:gd name="T75" fmla="*/ 1322 h 1382"/>
                <a:gd name="T76" fmla="*/ 186 w 344"/>
                <a:gd name="T77" fmla="*/ 1324 h 1382"/>
                <a:gd name="T78" fmla="*/ 228 w 344"/>
                <a:gd name="T79" fmla="*/ 1318 h 1382"/>
                <a:gd name="T80" fmla="*/ 192 w 344"/>
                <a:gd name="T81" fmla="*/ 1306 h 1382"/>
                <a:gd name="T82" fmla="*/ 156 w 344"/>
                <a:gd name="T83" fmla="*/ 1284 h 1382"/>
                <a:gd name="T84" fmla="*/ 122 w 344"/>
                <a:gd name="T85" fmla="*/ 1226 h 1382"/>
                <a:gd name="T86" fmla="*/ 136 w 344"/>
                <a:gd name="T87" fmla="*/ 1114 h 1382"/>
                <a:gd name="T88" fmla="*/ 174 w 344"/>
                <a:gd name="T89" fmla="*/ 1002 h 1382"/>
                <a:gd name="T90" fmla="*/ 202 w 344"/>
                <a:gd name="T91" fmla="*/ 938 h 1382"/>
                <a:gd name="T92" fmla="*/ 264 w 344"/>
                <a:gd name="T93" fmla="*/ 696 h 1382"/>
                <a:gd name="T94" fmla="*/ 272 w 344"/>
                <a:gd name="T95" fmla="*/ 544 h 1382"/>
                <a:gd name="T96" fmla="*/ 290 w 344"/>
                <a:gd name="T97" fmla="*/ 540 h 1382"/>
                <a:gd name="T98" fmla="*/ 304 w 344"/>
                <a:gd name="T99" fmla="*/ 488 h 1382"/>
                <a:gd name="T100" fmla="*/ 298 w 344"/>
                <a:gd name="T101" fmla="*/ 466 h 1382"/>
                <a:gd name="T102" fmla="*/ 338 w 344"/>
                <a:gd name="T103" fmla="*/ 452 h 13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44" h="1382">
                  <a:moveTo>
                    <a:pt x="338" y="452"/>
                  </a:moveTo>
                  <a:lnTo>
                    <a:pt x="338" y="452"/>
                  </a:lnTo>
                  <a:lnTo>
                    <a:pt x="342" y="438"/>
                  </a:lnTo>
                  <a:lnTo>
                    <a:pt x="344" y="426"/>
                  </a:lnTo>
                  <a:lnTo>
                    <a:pt x="344" y="412"/>
                  </a:lnTo>
                  <a:lnTo>
                    <a:pt x="344" y="394"/>
                  </a:lnTo>
                  <a:lnTo>
                    <a:pt x="344" y="394"/>
                  </a:lnTo>
                  <a:lnTo>
                    <a:pt x="342" y="390"/>
                  </a:lnTo>
                  <a:lnTo>
                    <a:pt x="340" y="386"/>
                  </a:lnTo>
                  <a:lnTo>
                    <a:pt x="332" y="378"/>
                  </a:lnTo>
                  <a:lnTo>
                    <a:pt x="322" y="372"/>
                  </a:lnTo>
                  <a:lnTo>
                    <a:pt x="312" y="360"/>
                  </a:lnTo>
                  <a:lnTo>
                    <a:pt x="312" y="360"/>
                  </a:lnTo>
                  <a:lnTo>
                    <a:pt x="302" y="350"/>
                  </a:lnTo>
                  <a:lnTo>
                    <a:pt x="294" y="338"/>
                  </a:lnTo>
                  <a:lnTo>
                    <a:pt x="288" y="324"/>
                  </a:lnTo>
                  <a:lnTo>
                    <a:pt x="286" y="308"/>
                  </a:lnTo>
                  <a:lnTo>
                    <a:pt x="284" y="306"/>
                  </a:lnTo>
                  <a:lnTo>
                    <a:pt x="284" y="306"/>
                  </a:lnTo>
                  <a:lnTo>
                    <a:pt x="292" y="258"/>
                  </a:lnTo>
                  <a:lnTo>
                    <a:pt x="292" y="258"/>
                  </a:lnTo>
                  <a:lnTo>
                    <a:pt x="288" y="250"/>
                  </a:lnTo>
                  <a:lnTo>
                    <a:pt x="286" y="240"/>
                  </a:lnTo>
                  <a:lnTo>
                    <a:pt x="286" y="232"/>
                  </a:lnTo>
                  <a:lnTo>
                    <a:pt x="288" y="230"/>
                  </a:lnTo>
                  <a:lnTo>
                    <a:pt x="292" y="228"/>
                  </a:lnTo>
                  <a:lnTo>
                    <a:pt x="292" y="228"/>
                  </a:lnTo>
                  <a:lnTo>
                    <a:pt x="290" y="232"/>
                  </a:lnTo>
                  <a:lnTo>
                    <a:pt x="290" y="232"/>
                  </a:lnTo>
                  <a:lnTo>
                    <a:pt x="294" y="234"/>
                  </a:lnTo>
                  <a:lnTo>
                    <a:pt x="294" y="234"/>
                  </a:lnTo>
                  <a:lnTo>
                    <a:pt x="298" y="226"/>
                  </a:lnTo>
                  <a:lnTo>
                    <a:pt x="298" y="218"/>
                  </a:lnTo>
                  <a:lnTo>
                    <a:pt x="296" y="212"/>
                  </a:lnTo>
                  <a:lnTo>
                    <a:pt x="294" y="206"/>
                  </a:lnTo>
                  <a:lnTo>
                    <a:pt x="288" y="194"/>
                  </a:lnTo>
                  <a:lnTo>
                    <a:pt x="280" y="182"/>
                  </a:lnTo>
                  <a:lnTo>
                    <a:pt x="288" y="182"/>
                  </a:lnTo>
                  <a:lnTo>
                    <a:pt x="288" y="182"/>
                  </a:lnTo>
                  <a:lnTo>
                    <a:pt x="280" y="168"/>
                  </a:lnTo>
                  <a:lnTo>
                    <a:pt x="274" y="152"/>
                  </a:lnTo>
                  <a:lnTo>
                    <a:pt x="270" y="144"/>
                  </a:lnTo>
                  <a:lnTo>
                    <a:pt x="270" y="136"/>
                  </a:lnTo>
                  <a:lnTo>
                    <a:pt x="270" y="126"/>
                  </a:lnTo>
                  <a:lnTo>
                    <a:pt x="274" y="118"/>
                  </a:lnTo>
                  <a:lnTo>
                    <a:pt x="274" y="118"/>
                  </a:lnTo>
                  <a:lnTo>
                    <a:pt x="274" y="122"/>
                  </a:lnTo>
                  <a:lnTo>
                    <a:pt x="274" y="124"/>
                  </a:lnTo>
                  <a:lnTo>
                    <a:pt x="276" y="124"/>
                  </a:lnTo>
                  <a:lnTo>
                    <a:pt x="276" y="124"/>
                  </a:lnTo>
                  <a:lnTo>
                    <a:pt x="274" y="108"/>
                  </a:lnTo>
                  <a:lnTo>
                    <a:pt x="270" y="92"/>
                  </a:lnTo>
                  <a:lnTo>
                    <a:pt x="264" y="76"/>
                  </a:lnTo>
                  <a:lnTo>
                    <a:pt x="256" y="60"/>
                  </a:lnTo>
                  <a:lnTo>
                    <a:pt x="248" y="44"/>
                  </a:lnTo>
                  <a:lnTo>
                    <a:pt x="238" y="30"/>
                  </a:lnTo>
                  <a:lnTo>
                    <a:pt x="228" y="20"/>
                  </a:lnTo>
                  <a:lnTo>
                    <a:pt x="220" y="12"/>
                  </a:lnTo>
                  <a:lnTo>
                    <a:pt x="220" y="12"/>
                  </a:lnTo>
                  <a:lnTo>
                    <a:pt x="210" y="8"/>
                  </a:lnTo>
                  <a:lnTo>
                    <a:pt x="200" y="4"/>
                  </a:lnTo>
                  <a:lnTo>
                    <a:pt x="200" y="4"/>
                  </a:lnTo>
                  <a:lnTo>
                    <a:pt x="188" y="2"/>
                  </a:lnTo>
                  <a:lnTo>
                    <a:pt x="178" y="0"/>
                  </a:lnTo>
                  <a:lnTo>
                    <a:pt x="168" y="2"/>
                  </a:lnTo>
                  <a:lnTo>
                    <a:pt x="158" y="4"/>
                  </a:lnTo>
                  <a:lnTo>
                    <a:pt x="150" y="8"/>
                  </a:lnTo>
                  <a:lnTo>
                    <a:pt x="142" y="12"/>
                  </a:lnTo>
                  <a:lnTo>
                    <a:pt x="126" y="24"/>
                  </a:lnTo>
                  <a:lnTo>
                    <a:pt x="114" y="40"/>
                  </a:lnTo>
                  <a:lnTo>
                    <a:pt x="104" y="56"/>
                  </a:lnTo>
                  <a:lnTo>
                    <a:pt x="86" y="92"/>
                  </a:lnTo>
                  <a:lnTo>
                    <a:pt x="86" y="92"/>
                  </a:lnTo>
                  <a:lnTo>
                    <a:pt x="88" y="104"/>
                  </a:lnTo>
                  <a:lnTo>
                    <a:pt x="86" y="112"/>
                  </a:lnTo>
                  <a:lnTo>
                    <a:pt x="84" y="122"/>
                  </a:lnTo>
                  <a:lnTo>
                    <a:pt x="80" y="132"/>
                  </a:lnTo>
                  <a:lnTo>
                    <a:pt x="70" y="150"/>
                  </a:lnTo>
                  <a:lnTo>
                    <a:pt x="66" y="160"/>
                  </a:lnTo>
                  <a:lnTo>
                    <a:pt x="64" y="170"/>
                  </a:lnTo>
                  <a:lnTo>
                    <a:pt x="64" y="170"/>
                  </a:lnTo>
                  <a:lnTo>
                    <a:pt x="66" y="180"/>
                  </a:lnTo>
                  <a:lnTo>
                    <a:pt x="68" y="188"/>
                  </a:lnTo>
                  <a:lnTo>
                    <a:pt x="68" y="188"/>
                  </a:lnTo>
                  <a:lnTo>
                    <a:pt x="60" y="190"/>
                  </a:lnTo>
                  <a:lnTo>
                    <a:pt x="56" y="192"/>
                  </a:lnTo>
                  <a:lnTo>
                    <a:pt x="52" y="194"/>
                  </a:lnTo>
                  <a:lnTo>
                    <a:pt x="46" y="192"/>
                  </a:lnTo>
                  <a:lnTo>
                    <a:pt x="46" y="192"/>
                  </a:lnTo>
                  <a:lnTo>
                    <a:pt x="44" y="196"/>
                  </a:lnTo>
                  <a:lnTo>
                    <a:pt x="46" y="198"/>
                  </a:lnTo>
                  <a:lnTo>
                    <a:pt x="50" y="200"/>
                  </a:lnTo>
                  <a:lnTo>
                    <a:pt x="54" y="202"/>
                  </a:lnTo>
                  <a:lnTo>
                    <a:pt x="54" y="204"/>
                  </a:lnTo>
                  <a:lnTo>
                    <a:pt x="52" y="208"/>
                  </a:lnTo>
                  <a:lnTo>
                    <a:pt x="52" y="208"/>
                  </a:lnTo>
                  <a:lnTo>
                    <a:pt x="44" y="208"/>
                  </a:lnTo>
                  <a:lnTo>
                    <a:pt x="38" y="210"/>
                  </a:lnTo>
                  <a:lnTo>
                    <a:pt x="30" y="214"/>
                  </a:lnTo>
                  <a:lnTo>
                    <a:pt x="30" y="214"/>
                  </a:lnTo>
                  <a:lnTo>
                    <a:pt x="26" y="222"/>
                  </a:lnTo>
                  <a:lnTo>
                    <a:pt x="22" y="232"/>
                  </a:lnTo>
                  <a:lnTo>
                    <a:pt x="20" y="242"/>
                  </a:lnTo>
                  <a:lnTo>
                    <a:pt x="20" y="254"/>
                  </a:lnTo>
                  <a:lnTo>
                    <a:pt x="20" y="278"/>
                  </a:lnTo>
                  <a:lnTo>
                    <a:pt x="26" y="304"/>
                  </a:lnTo>
                  <a:lnTo>
                    <a:pt x="32" y="328"/>
                  </a:lnTo>
                  <a:lnTo>
                    <a:pt x="40" y="352"/>
                  </a:lnTo>
                  <a:lnTo>
                    <a:pt x="56" y="388"/>
                  </a:lnTo>
                  <a:lnTo>
                    <a:pt x="56" y="388"/>
                  </a:lnTo>
                  <a:lnTo>
                    <a:pt x="66" y="404"/>
                  </a:lnTo>
                  <a:lnTo>
                    <a:pt x="76" y="416"/>
                  </a:lnTo>
                  <a:lnTo>
                    <a:pt x="84" y="428"/>
                  </a:lnTo>
                  <a:lnTo>
                    <a:pt x="88" y="434"/>
                  </a:lnTo>
                  <a:lnTo>
                    <a:pt x="90" y="440"/>
                  </a:lnTo>
                  <a:lnTo>
                    <a:pt x="90" y="440"/>
                  </a:lnTo>
                  <a:lnTo>
                    <a:pt x="92" y="452"/>
                  </a:lnTo>
                  <a:lnTo>
                    <a:pt x="92" y="466"/>
                  </a:lnTo>
                  <a:lnTo>
                    <a:pt x="90" y="478"/>
                  </a:lnTo>
                  <a:lnTo>
                    <a:pt x="88" y="490"/>
                  </a:lnTo>
                  <a:lnTo>
                    <a:pt x="78" y="514"/>
                  </a:lnTo>
                  <a:lnTo>
                    <a:pt x="68" y="538"/>
                  </a:lnTo>
                  <a:lnTo>
                    <a:pt x="54" y="562"/>
                  </a:lnTo>
                  <a:lnTo>
                    <a:pt x="44" y="586"/>
                  </a:lnTo>
                  <a:lnTo>
                    <a:pt x="34" y="610"/>
                  </a:lnTo>
                  <a:lnTo>
                    <a:pt x="32" y="624"/>
                  </a:lnTo>
                  <a:lnTo>
                    <a:pt x="30" y="636"/>
                  </a:lnTo>
                  <a:lnTo>
                    <a:pt x="30" y="636"/>
                  </a:lnTo>
                  <a:lnTo>
                    <a:pt x="30" y="658"/>
                  </a:lnTo>
                  <a:lnTo>
                    <a:pt x="30" y="680"/>
                  </a:lnTo>
                  <a:lnTo>
                    <a:pt x="36" y="726"/>
                  </a:lnTo>
                  <a:lnTo>
                    <a:pt x="48" y="814"/>
                  </a:lnTo>
                  <a:lnTo>
                    <a:pt x="54" y="860"/>
                  </a:lnTo>
                  <a:lnTo>
                    <a:pt x="56" y="904"/>
                  </a:lnTo>
                  <a:lnTo>
                    <a:pt x="56" y="926"/>
                  </a:lnTo>
                  <a:lnTo>
                    <a:pt x="54" y="950"/>
                  </a:lnTo>
                  <a:lnTo>
                    <a:pt x="52" y="972"/>
                  </a:lnTo>
                  <a:lnTo>
                    <a:pt x="46" y="996"/>
                  </a:lnTo>
                  <a:lnTo>
                    <a:pt x="46" y="996"/>
                  </a:lnTo>
                  <a:lnTo>
                    <a:pt x="44" y="1008"/>
                  </a:lnTo>
                  <a:lnTo>
                    <a:pt x="40" y="1024"/>
                  </a:lnTo>
                  <a:lnTo>
                    <a:pt x="34" y="1044"/>
                  </a:lnTo>
                  <a:lnTo>
                    <a:pt x="32" y="1068"/>
                  </a:lnTo>
                  <a:lnTo>
                    <a:pt x="32" y="1068"/>
                  </a:lnTo>
                  <a:lnTo>
                    <a:pt x="30" y="1092"/>
                  </a:lnTo>
                  <a:lnTo>
                    <a:pt x="32" y="1118"/>
                  </a:lnTo>
                  <a:lnTo>
                    <a:pt x="34" y="1144"/>
                  </a:lnTo>
                  <a:lnTo>
                    <a:pt x="34" y="1168"/>
                  </a:lnTo>
                  <a:lnTo>
                    <a:pt x="34" y="1168"/>
                  </a:lnTo>
                  <a:lnTo>
                    <a:pt x="36" y="1192"/>
                  </a:lnTo>
                  <a:lnTo>
                    <a:pt x="38" y="1214"/>
                  </a:lnTo>
                  <a:lnTo>
                    <a:pt x="38" y="1232"/>
                  </a:lnTo>
                  <a:lnTo>
                    <a:pt x="36" y="1244"/>
                  </a:lnTo>
                  <a:lnTo>
                    <a:pt x="36" y="1244"/>
                  </a:lnTo>
                  <a:lnTo>
                    <a:pt x="34" y="1252"/>
                  </a:lnTo>
                  <a:lnTo>
                    <a:pt x="32" y="1256"/>
                  </a:lnTo>
                  <a:lnTo>
                    <a:pt x="30" y="1260"/>
                  </a:lnTo>
                  <a:lnTo>
                    <a:pt x="30" y="1268"/>
                  </a:lnTo>
                  <a:lnTo>
                    <a:pt x="30" y="1268"/>
                  </a:lnTo>
                  <a:lnTo>
                    <a:pt x="30" y="1272"/>
                  </a:lnTo>
                  <a:lnTo>
                    <a:pt x="28" y="1278"/>
                  </a:lnTo>
                  <a:lnTo>
                    <a:pt x="18" y="1298"/>
                  </a:lnTo>
                  <a:lnTo>
                    <a:pt x="8" y="1318"/>
                  </a:lnTo>
                  <a:lnTo>
                    <a:pt x="4" y="1326"/>
                  </a:lnTo>
                  <a:lnTo>
                    <a:pt x="2" y="1332"/>
                  </a:lnTo>
                  <a:lnTo>
                    <a:pt x="2" y="1332"/>
                  </a:lnTo>
                  <a:lnTo>
                    <a:pt x="0" y="1336"/>
                  </a:lnTo>
                  <a:lnTo>
                    <a:pt x="0" y="1342"/>
                  </a:lnTo>
                  <a:lnTo>
                    <a:pt x="4" y="1358"/>
                  </a:lnTo>
                  <a:lnTo>
                    <a:pt x="10" y="1372"/>
                  </a:lnTo>
                  <a:lnTo>
                    <a:pt x="20" y="1382"/>
                  </a:lnTo>
                  <a:lnTo>
                    <a:pt x="20" y="1382"/>
                  </a:lnTo>
                  <a:lnTo>
                    <a:pt x="42" y="1376"/>
                  </a:lnTo>
                  <a:lnTo>
                    <a:pt x="50" y="1370"/>
                  </a:lnTo>
                  <a:lnTo>
                    <a:pt x="56" y="1366"/>
                  </a:lnTo>
                  <a:lnTo>
                    <a:pt x="60" y="1358"/>
                  </a:lnTo>
                  <a:lnTo>
                    <a:pt x="64" y="1348"/>
                  </a:lnTo>
                  <a:lnTo>
                    <a:pt x="72" y="1318"/>
                  </a:lnTo>
                  <a:lnTo>
                    <a:pt x="72" y="1318"/>
                  </a:lnTo>
                  <a:lnTo>
                    <a:pt x="78" y="1290"/>
                  </a:lnTo>
                  <a:lnTo>
                    <a:pt x="82" y="1274"/>
                  </a:lnTo>
                  <a:lnTo>
                    <a:pt x="82" y="1274"/>
                  </a:lnTo>
                  <a:lnTo>
                    <a:pt x="82" y="1272"/>
                  </a:lnTo>
                  <a:lnTo>
                    <a:pt x="84" y="1272"/>
                  </a:lnTo>
                  <a:lnTo>
                    <a:pt x="92" y="1278"/>
                  </a:lnTo>
                  <a:lnTo>
                    <a:pt x="110" y="1296"/>
                  </a:lnTo>
                  <a:lnTo>
                    <a:pt x="110" y="1296"/>
                  </a:lnTo>
                  <a:lnTo>
                    <a:pt x="118" y="1310"/>
                  </a:lnTo>
                  <a:lnTo>
                    <a:pt x="126" y="1318"/>
                  </a:lnTo>
                  <a:lnTo>
                    <a:pt x="136" y="1322"/>
                  </a:lnTo>
                  <a:lnTo>
                    <a:pt x="144" y="1326"/>
                  </a:lnTo>
                  <a:lnTo>
                    <a:pt x="154" y="1326"/>
                  </a:lnTo>
                  <a:lnTo>
                    <a:pt x="164" y="1326"/>
                  </a:lnTo>
                  <a:lnTo>
                    <a:pt x="186" y="1324"/>
                  </a:lnTo>
                  <a:lnTo>
                    <a:pt x="186" y="1324"/>
                  </a:lnTo>
                  <a:lnTo>
                    <a:pt x="206" y="1324"/>
                  </a:lnTo>
                  <a:lnTo>
                    <a:pt x="216" y="1324"/>
                  </a:lnTo>
                  <a:lnTo>
                    <a:pt x="226" y="1322"/>
                  </a:lnTo>
                  <a:lnTo>
                    <a:pt x="226" y="1322"/>
                  </a:lnTo>
                  <a:lnTo>
                    <a:pt x="228" y="1318"/>
                  </a:lnTo>
                  <a:lnTo>
                    <a:pt x="226" y="1316"/>
                  </a:lnTo>
                  <a:lnTo>
                    <a:pt x="218" y="1310"/>
                  </a:lnTo>
                  <a:lnTo>
                    <a:pt x="204" y="1308"/>
                  </a:lnTo>
                  <a:lnTo>
                    <a:pt x="192" y="1306"/>
                  </a:lnTo>
                  <a:lnTo>
                    <a:pt x="192" y="1306"/>
                  </a:lnTo>
                  <a:lnTo>
                    <a:pt x="184" y="1304"/>
                  </a:lnTo>
                  <a:lnTo>
                    <a:pt x="174" y="1300"/>
                  </a:lnTo>
                  <a:lnTo>
                    <a:pt x="166" y="1294"/>
                  </a:lnTo>
                  <a:lnTo>
                    <a:pt x="160" y="1290"/>
                  </a:lnTo>
                  <a:lnTo>
                    <a:pt x="156" y="1284"/>
                  </a:lnTo>
                  <a:lnTo>
                    <a:pt x="156" y="1284"/>
                  </a:lnTo>
                  <a:lnTo>
                    <a:pt x="132" y="1250"/>
                  </a:lnTo>
                  <a:lnTo>
                    <a:pt x="124" y="1238"/>
                  </a:lnTo>
                  <a:lnTo>
                    <a:pt x="122" y="1232"/>
                  </a:lnTo>
                  <a:lnTo>
                    <a:pt x="122" y="1226"/>
                  </a:lnTo>
                  <a:lnTo>
                    <a:pt x="122" y="1226"/>
                  </a:lnTo>
                  <a:lnTo>
                    <a:pt x="122" y="1200"/>
                  </a:lnTo>
                  <a:lnTo>
                    <a:pt x="124" y="1172"/>
                  </a:lnTo>
                  <a:lnTo>
                    <a:pt x="130" y="1144"/>
                  </a:lnTo>
                  <a:lnTo>
                    <a:pt x="136" y="1114"/>
                  </a:lnTo>
                  <a:lnTo>
                    <a:pt x="152" y="1056"/>
                  </a:lnTo>
                  <a:lnTo>
                    <a:pt x="158" y="1028"/>
                  </a:lnTo>
                  <a:lnTo>
                    <a:pt x="164" y="1002"/>
                  </a:lnTo>
                  <a:lnTo>
                    <a:pt x="164" y="1002"/>
                  </a:lnTo>
                  <a:lnTo>
                    <a:pt x="174" y="1002"/>
                  </a:lnTo>
                  <a:lnTo>
                    <a:pt x="180" y="1000"/>
                  </a:lnTo>
                  <a:lnTo>
                    <a:pt x="194" y="996"/>
                  </a:lnTo>
                  <a:lnTo>
                    <a:pt x="194" y="996"/>
                  </a:lnTo>
                  <a:lnTo>
                    <a:pt x="198" y="966"/>
                  </a:lnTo>
                  <a:lnTo>
                    <a:pt x="202" y="938"/>
                  </a:lnTo>
                  <a:lnTo>
                    <a:pt x="214" y="882"/>
                  </a:lnTo>
                  <a:lnTo>
                    <a:pt x="228" y="830"/>
                  </a:lnTo>
                  <a:lnTo>
                    <a:pt x="244" y="778"/>
                  </a:lnTo>
                  <a:lnTo>
                    <a:pt x="258" y="724"/>
                  </a:lnTo>
                  <a:lnTo>
                    <a:pt x="264" y="696"/>
                  </a:lnTo>
                  <a:lnTo>
                    <a:pt x="268" y="668"/>
                  </a:lnTo>
                  <a:lnTo>
                    <a:pt x="272" y="640"/>
                  </a:lnTo>
                  <a:lnTo>
                    <a:pt x="272" y="610"/>
                  </a:lnTo>
                  <a:lnTo>
                    <a:pt x="274" y="578"/>
                  </a:lnTo>
                  <a:lnTo>
                    <a:pt x="272" y="544"/>
                  </a:lnTo>
                  <a:lnTo>
                    <a:pt x="272" y="544"/>
                  </a:lnTo>
                  <a:lnTo>
                    <a:pt x="278" y="542"/>
                  </a:lnTo>
                  <a:lnTo>
                    <a:pt x="284" y="542"/>
                  </a:lnTo>
                  <a:lnTo>
                    <a:pt x="288" y="542"/>
                  </a:lnTo>
                  <a:lnTo>
                    <a:pt x="290" y="540"/>
                  </a:lnTo>
                  <a:lnTo>
                    <a:pt x="290" y="540"/>
                  </a:lnTo>
                  <a:lnTo>
                    <a:pt x="298" y="526"/>
                  </a:lnTo>
                  <a:lnTo>
                    <a:pt x="302" y="514"/>
                  </a:lnTo>
                  <a:lnTo>
                    <a:pt x="304" y="502"/>
                  </a:lnTo>
                  <a:lnTo>
                    <a:pt x="304" y="488"/>
                  </a:lnTo>
                  <a:lnTo>
                    <a:pt x="304" y="488"/>
                  </a:lnTo>
                  <a:lnTo>
                    <a:pt x="302" y="482"/>
                  </a:lnTo>
                  <a:lnTo>
                    <a:pt x="300" y="476"/>
                  </a:lnTo>
                  <a:lnTo>
                    <a:pt x="298" y="472"/>
                  </a:lnTo>
                  <a:lnTo>
                    <a:pt x="298" y="466"/>
                  </a:lnTo>
                  <a:lnTo>
                    <a:pt x="298" y="466"/>
                  </a:lnTo>
                  <a:lnTo>
                    <a:pt x="314" y="462"/>
                  </a:lnTo>
                  <a:lnTo>
                    <a:pt x="324" y="458"/>
                  </a:lnTo>
                  <a:lnTo>
                    <a:pt x="338" y="452"/>
                  </a:lnTo>
                  <a:lnTo>
                    <a:pt x="338" y="45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8191" tIns="39095" rIns="78191" bIns="39095" numCol="1" anchor="t" anchorCtr="0" compatLnSpc="1">
              <a:prstTxWarp prst="textNoShape">
                <a:avLst/>
              </a:prstTxWarp>
            </a:bodyPr>
            <a:lstStyle/>
            <a:p>
              <a:pPr defTabSz="871196"/>
              <a:endParaRPr lang="en-GB" sz="1710">
                <a:solidFill>
                  <a:srgbClr val="000000"/>
                </a:solidFill>
              </a:endParaRPr>
            </a:p>
          </p:txBody>
        </p:sp>
        <p:sp>
          <p:nvSpPr>
            <p:cNvPr id="124" name="Freeform 171"/>
            <p:cNvSpPr>
              <a:spLocks/>
            </p:cNvSpPr>
            <p:nvPr/>
          </p:nvSpPr>
          <p:spPr bwMode="auto">
            <a:xfrm>
              <a:off x="9097963" y="4356100"/>
              <a:ext cx="212725" cy="171450"/>
            </a:xfrm>
            <a:custGeom>
              <a:avLst/>
              <a:gdLst>
                <a:gd name="T0" fmla="*/ 124 w 134"/>
                <a:gd name="T1" fmla="*/ 44 h 108"/>
                <a:gd name="T2" fmla="*/ 134 w 134"/>
                <a:gd name="T3" fmla="*/ 54 h 108"/>
                <a:gd name="T4" fmla="*/ 130 w 134"/>
                <a:gd name="T5" fmla="*/ 70 h 108"/>
                <a:gd name="T6" fmla="*/ 128 w 134"/>
                <a:gd name="T7" fmla="*/ 82 h 108"/>
                <a:gd name="T8" fmla="*/ 128 w 134"/>
                <a:gd name="T9" fmla="*/ 102 h 108"/>
                <a:gd name="T10" fmla="*/ 128 w 134"/>
                <a:gd name="T11" fmla="*/ 108 h 108"/>
                <a:gd name="T12" fmla="*/ 118 w 134"/>
                <a:gd name="T13" fmla="*/ 102 h 108"/>
                <a:gd name="T14" fmla="*/ 100 w 134"/>
                <a:gd name="T15" fmla="*/ 72 h 108"/>
                <a:gd name="T16" fmla="*/ 80 w 134"/>
                <a:gd name="T17" fmla="*/ 56 h 108"/>
                <a:gd name="T18" fmla="*/ 70 w 134"/>
                <a:gd name="T19" fmla="*/ 46 h 108"/>
                <a:gd name="T20" fmla="*/ 62 w 134"/>
                <a:gd name="T21" fmla="*/ 32 h 108"/>
                <a:gd name="T22" fmla="*/ 60 w 134"/>
                <a:gd name="T23" fmla="*/ 22 h 108"/>
                <a:gd name="T24" fmla="*/ 54 w 134"/>
                <a:gd name="T25" fmla="*/ 20 h 108"/>
                <a:gd name="T26" fmla="*/ 48 w 134"/>
                <a:gd name="T27" fmla="*/ 20 h 108"/>
                <a:gd name="T28" fmla="*/ 34 w 134"/>
                <a:gd name="T29" fmla="*/ 30 h 108"/>
                <a:gd name="T30" fmla="*/ 24 w 134"/>
                <a:gd name="T31" fmla="*/ 42 h 108"/>
                <a:gd name="T32" fmla="*/ 20 w 134"/>
                <a:gd name="T33" fmla="*/ 42 h 108"/>
                <a:gd name="T34" fmla="*/ 2 w 134"/>
                <a:gd name="T35" fmla="*/ 38 h 108"/>
                <a:gd name="T36" fmla="*/ 0 w 134"/>
                <a:gd name="T37" fmla="*/ 32 h 108"/>
                <a:gd name="T38" fmla="*/ 2 w 134"/>
                <a:gd name="T39" fmla="*/ 30 h 108"/>
                <a:gd name="T40" fmla="*/ 16 w 134"/>
                <a:gd name="T41" fmla="*/ 32 h 108"/>
                <a:gd name="T42" fmla="*/ 28 w 134"/>
                <a:gd name="T43" fmla="*/ 26 h 108"/>
                <a:gd name="T44" fmla="*/ 38 w 134"/>
                <a:gd name="T45" fmla="*/ 4 h 108"/>
                <a:gd name="T46" fmla="*/ 44 w 134"/>
                <a:gd name="T47" fmla="*/ 2 h 108"/>
                <a:gd name="T48" fmla="*/ 50 w 134"/>
                <a:gd name="T49" fmla="*/ 0 h 108"/>
                <a:gd name="T50" fmla="*/ 56 w 134"/>
                <a:gd name="T51" fmla="*/ 4 h 108"/>
                <a:gd name="T52" fmla="*/ 88 w 134"/>
                <a:gd name="T53" fmla="*/ 46 h 108"/>
                <a:gd name="T54" fmla="*/ 100 w 134"/>
                <a:gd name="T55" fmla="*/ 52 h 108"/>
                <a:gd name="T56" fmla="*/ 100 w 134"/>
                <a:gd name="T57" fmla="*/ 44 h 108"/>
                <a:gd name="T58" fmla="*/ 98 w 134"/>
                <a:gd name="T59" fmla="*/ 22 h 108"/>
                <a:gd name="T60" fmla="*/ 102 w 134"/>
                <a:gd name="T61" fmla="*/ 18 h 108"/>
                <a:gd name="T62" fmla="*/ 106 w 134"/>
                <a:gd name="T63" fmla="*/ 20 h 108"/>
                <a:gd name="T64" fmla="*/ 114 w 134"/>
                <a:gd name="T65" fmla="*/ 28 h 108"/>
                <a:gd name="T66" fmla="*/ 124 w 134"/>
                <a:gd name="T67" fmla="*/ 4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34" h="108">
                  <a:moveTo>
                    <a:pt x="124" y="44"/>
                  </a:moveTo>
                  <a:lnTo>
                    <a:pt x="124" y="44"/>
                  </a:lnTo>
                  <a:lnTo>
                    <a:pt x="130" y="50"/>
                  </a:lnTo>
                  <a:lnTo>
                    <a:pt x="134" y="54"/>
                  </a:lnTo>
                  <a:lnTo>
                    <a:pt x="134" y="60"/>
                  </a:lnTo>
                  <a:lnTo>
                    <a:pt x="130" y="70"/>
                  </a:lnTo>
                  <a:lnTo>
                    <a:pt x="130" y="70"/>
                  </a:lnTo>
                  <a:lnTo>
                    <a:pt x="128" y="82"/>
                  </a:lnTo>
                  <a:lnTo>
                    <a:pt x="128" y="94"/>
                  </a:lnTo>
                  <a:lnTo>
                    <a:pt x="128" y="102"/>
                  </a:lnTo>
                  <a:lnTo>
                    <a:pt x="128" y="108"/>
                  </a:lnTo>
                  <a:lnTo>
                    <a:pt x="128" y="108"/>
                  </a:lnTo>
                  <a:lnTo>
                    <a:pt x="122" y="106"/>
                  </a:lnTo>
                  <a:lnTo>
                    <a:pt x="118" y="102"/>
                  </a:lnTo>
                  <a:lnTo>
                    <a:pt x="110" y="90"/>
                  </a:lnTo>
                  <a:lnTo>
                    <a:pt x="100" y="72"/>
                  </a:lnTo>
                  <a:lnTo>
                    <a:pt x="92" y="64"/>
                  </a:lnTo>
                  <a:lnTo>
                    <a:pt x="80" y="56"/>
                  </a:lnTo>
                  <a:lnTo>
                    <a:pt x="80" y="56"/>
                  </a:lnTo>
                  <a:lnTo>
                    <a:pt x="70" y="46"/>
                  </a:lnTo>
                  <a:lnTo>
                    <a:pt x="66" y="38"/>
                  </a:lnTo>
                  <a:lnTo>
                    <a:pt x="62" y="32"/>
                  </a:lnTo>
                  <a:lnTo>
                    <a:pt x="62" y="28"/>
                  </a:lnTo>
                  <a:lnTo>
                    <a:pt x="60" y="22"/>
                  </a:lnTo>
                  <a:lnTo>
                    <a:pt x="58" y="20"/>
                  </a:lnTo>
                  <a:lnTo>
                    <a:pt x="54" y="20"/>
                  </a:lnTo>
                  <a:lnTo>
                    <a:pt x="54" y="20"/>
                  </a:lnTo>
                  <a:lnTo>
                    <a:pt x="48" y="20"/>
                  </a:lnTo>
                  <a:lnTo>
                    <a:pt x="42" y="22"/>
                  </a:lnTo>
                  <a:lnTo>
                    <a:pt x="34" y="30"/>
                  </a:lnTo>
                  <a:lnTo>
                    <a:pt x="28" y="38"/>
                  </a:lnTo>
                  <a:lnTo>
                    <a:pt x="24" y="42"/>
                  </a:lnTo>
                  <a:lnTo>
                    <a:pt x="20" y="42"/>
                  </a:lnTo>
                  <a:lnTo>
                    <a:pt x="20" y="42"/>
                  </a:lnTo>
                  <a:lnTo>
                    <a:pt x="6" y="40"/>
                  </a:lnTo>
                  <a:lnTo>
                    <a:pt x="2" y="38"/>
                  </a:lnTo>
                  <a:lnTo>
                    <a:pt x="0" y="34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30"/>
                  </a:lnTo>
                  <a:lnTo>
                    <a:pt x="6" y="32"/>
                  </a:lnTo>
                  <a:lnTo>
                    <a:pt x="16" y="32"/>
                  </a:lnTo>
                  <a:lnTo>
                    <a:pt x="22" y="30"/>
                  </a:lnTo>
                  <a:lnTo>
                    <a:pt x="28" y="26"/>
                  </a:lnTo>
                  <a:lnTo>
                    <a:pt x="34" y="16"/>
                  </a:lnTo>
                  <a:lnTo>
                    <a:pt x="38" y="4"/>
                  </a:lnTo>
                  <a:lnTo>
                    <a:pt x="38" y="4"/>
                  </a:lnTo>
                  <a:lnTo>
                    <a:pt x="44" y="2"/>
                  </a:lnTo>
                  <a:lnTo>
                    <a:pt x="48" y="0"/>
                  </a:lnTo>
                  <a:lnTo>
                    <a:pt x="50" y="0"/>
                  </a:lnTo>
                  <a:lnTo>
                    <a:pt x="56" y="4"/>
                  </a:lnTo>
                  <a:lnTo>
                    <a:pt x="56" y="4"/>
                  </a:lnTo>
                  <a:lnTo>
                    <a:pt x="76" y="30"/>
                  </a:lnTo>
                  <a:lnTo>
                    <a:pt x="88" y="46"/>
                  </a:lnTo>
                  <a:lnTo>
                    <a:pt x="94" y="50"/>
                  </a:lnTo>
                  <a:lnTo>
                    <a:pt x="100" y="52"/>
                  </a:lnTo>
                  <a:lnTo>
                    <a:pt x="100" y="52"/>
                  </a:lnTo>
                  <a:lnTo>
                    <a:pt x="100" y="44"/>
                  </a:lnTo>
                  <a:lnTo>
                    <a:pt x="98" y="34"/>
                  </a:lnTo>
                  <a:lnTo>
                    <a:pt x="98" y="22"/>
                  </a:lnTo>
                  <a:lnTo>
                    <a:pt x="98" y="20"/>
                  </a:lnTo>
                  <a:lnTo>
                    <a:pt x="102" y="18"/>
                  </a:lnTo>
                  <a:lnTo>
                    <a:pt x="102" y="18"/>
                  </a:lnTo>
                  <a:lnTo>
                    <a:pt x="106" y="20"/>
                  </a:lnTo>
                  <a:lnTo>
                    <a:pt x="108" y="22"/>
                  </a:lnTo>
                  <a:lnTo>
                    <a:pt x="114" y="28"/>
                  </a:lnTo>
                  <a:lnTo>
                    <a:pt x="124" y="44"/>
                  </a:lnTo>
                  <a:lnTo>
                    <a:pt x="124" y="4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8191" tIns="39095" rIns="78191" bIns="39095" numCol="1" anchor="t" anchorCtr="0" compatLnSpc="1">
              <a:prstTxWarp prst="textNoShape">
                <a:avLst/>
              </a:prstTxWarp>
            </a:bodyPr>
            <a:lstStyle/>
            <a:p>
              <a:pPr defTabSz="871196"/>
              <a:endParaRPr lang="en-GB" sz="1710">
                <a:solidFill>
                  <a:srgbClr val="000000"/>
                </a:solidFill>
              </a:endParaRPr>
            </a:p>
          </p:txBody>
        </p:sp>
      </p:grpSp>
      <p:grpSp>
        <p:nvGrpSpPr>
          <p:cNvPr id="71" name="Group 70"/>
          <p:cNvGrpSpPr/>
          <p:nvPr/>
        </p:nvGrpSpPr>
        <p:grpSpPr>
          <a:xfrm>
            <a:off x="711200" y="2767268"/>
            <a:ext cx="2002339" cy="2002339"/>
            <a:chOff x="4964352" y="3806921"/>
            <a:chExt cx="612775" cy="612775"/>
          </a:xfrm>
        </p:grpSpPr>
        <p:sp>
          <p:nvSpPr>
            <p:cNvPr id="72" name="Oval 71"/>
            <p:cNvSpPr/>
            <p:nvPr/>
          </p:nvSpPr>
          <p:spPr bwMode="ltGray">
            <a:xfrm>
              <a:off x="4964352" y="3806921"/>
              <a:ext cx="612775" cy="612775"/>
            </a:xfrm>
            <a:prstGeom prst="ellipse">
              <a:avLst/>
            </a:prstGeom>
            <a:solidFill>
              <a:schemeClr val="tx2"/>
            </a:solidFill>
            <a:ln w="31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871196"/>
              <a:endParaRPr lang="en-GB" sz="1710" dirty="0" err="1">
                <a:solidFill>
                  <a:srgbClr val="FFFFFF"/>
                </a:solidFill>
                <a:latin typeface="Georgia" pitchFamily="18" charset="0"/>
              </a:endParaRPr>
            </a:p>
          </p:txBody>
        </p:sp>
        <p:grpSp>
          <p:nvGrpSpPr>
            <p:cNvPr id="73" name="Group 72"/>
            <p:cNvGrpSpPr>
              <a:grpSpLocks noChangeAspect="1"/>
            </p:cNvGrpSpPr>
            <p:nvPr/>
          </p:nvGrpSpPr>
          <p:grpSpPr>
            <a:xfrm>
              <a:off x="5044437" y="3935207"/>
              <a:ext cx="468000" cy="366657"/>
              <a:chOff x="144463" y="144463"/>
              <a:chExt cx="6524625" cy="5111750"/>
            </a:xfrm>
          </p:grpSpPr>
          <p:sp>
            <p:nvSpPr>
              <p:cNvPr id="74" name="Freeform 362"/>
              <p:cNvSpPr>
                <a:spLocks noEditPoints="1"/>
              </p:cNvSpPr>
              <p:nvPr/>
            </p:nvSpPr>
            <p:spPr bwMode="auto">
              <a:xfrm>
                <a:off x="144463" y="144463"/>
                <a:ext cx="6524625" cy="5111750"/>
              </a:xfrm>
              <a:custGeom>
                <a:avLst/>
                <a:gdLst>
                  <a:gd name="T0" fmla="*/ 3904 w 4110"/>
                  <a:gd name="T1" fmla="*/ 632 h 3220"/>
                  <a:gd name="T2" fmla="*/ 3970 w 4110"/>
                  <a:gd name="T3" fmla="*/ 650 h 3220"/>
                  <a:gd name="T4" fmla="*/ 4026 w 4110"/>
                  <a:gd name="T5" fmla="*/ 684 h 3220"/>
                  <a:gd name="T6" fmla="*/ 4070 w 4110"/>
                  <a:gd name="T7" fmla="*/ 732 h 3220"/>
                  <a:gd name="T8" fmla="*/ 4100 w 4110"/>
                  <a:gd name="T9" fmla="*/ 792 h 3220"/>
                  <a:gd name="T10" fmla="*/ 4110 w 4110"/>
                  <a:gd name="T11" fmla="*/ 860 h 3220"/>
                  <a:gd name="T12" fmla="*/ 4108 w 4110"/>
                  <a:gd name="T13" fmla="*/ 1884 h 3220"/>
                  <a:gd name="T14" fmla="*/ 4092 w 4110"/>
                  <a:gd name="T15" fmla="*/ 1950 h 3220"/>
                  <a:gd name="T16" fmla="*/ 4058 w 4110"/>
                  <a:gd name="T17" fmla="*/ 2006 h 3220"/>
                  <a:gd name="T18" fmla="*/ 4008 w 4110"/>
                  <a:gd name="T19" fmla="*/ 2050 h 3220"/>
                  <a:gd name="T20" fmla="*/ 3948 w 4110"/>
                  <a:gd name="T21" fmla="*/ 2080 h 3220"/>
                  <a:gd name="T22" fmla="*/ 3880 w 4110"/>
                  <a:gd name="T23" fmla="*/ 2090 h 3220"/>
                  <a:gd name="T24" fmla="*/ 422 w 4110"/>
                  <a:gd name="T25" fmla="*/ 640 h 3220"/>
                  <a:gd name="T26" fmla="*/ 1468 w 4110"/>
                  <a:gd name="T27" fmla="*/ 642 h 3220"/>
                  <a:gd name="T28" fmla="*/ 1578 w 4110"/>
                  <a:gd name="T29" fmla="*/ 666 h 3220"/>
                  <a:gd name="T30" fmla="*/ 1674 w 4110"/>
                  <a:gd name="T31" fmla="*/ 718 h 3220"/>
                  <a:gd name="T32" fmla="*/ 3558 w 4110"/>
                  <a:gd name="T33" fmla="*/ 10 h 3220"/>
                  <a:gd name="T34" fmla="*/ 3600 w 4110"/>
                  <a:gd name="T35" fmla="*/ 0 h 3220"/>
                  <a:gd name="T36" fmla="*/ 3640 w 4110"/>
                  <a:gd name="T37" fmla="*/ 4 h 3220"/>
                  <a:gd name="T38" fmla="*/ 3676 w 4110"/>
                  <a:gd name="T39" fmla="*/ 18 h 3220"/>
                  <a:gd name="T40" fmla="*/ 3708 w 4110"/>
                  <a:gd name="T41" fmla="*/ 42 h 3220"/>
                  <a:gd name="T42" fmla="*/ 3732 w 4110"/>
                  <a:gd name="T43" fmla="*/ 76 h 3220"/>
                  <a:gd name="T44" fmla="*/ 3744 w 4110"/>
                  <a:gd name="T45" fmla="*/ 102 h 3220"/>
                  <a:gd name="T46" fmla="*/ 3748 w 4110"/>
                  <a:gd name="T47" fmla="*/ 140 h 3220"/>
                  <a:gd name="T48" fmla="*/ 3748 w 4110"/>
                  <a:gd name="T49" fmla="*/ 2626 h 3220"/>
                  <a:gd name="T50" fmla="*/ 3738 w 4110"/>
                  <a:gd name="T51" fmla="*/ 2666 h 3220"/>
                  <a:gd name="T52" fmla="*/ 3716 w 4110"/>
                  <a:gd name="T53" fmla="*/ 2700 h 3220"/>
                  <a:gd name="T54" fmla="*/ 3688 w 4110"/>
                  <a:gd name="T55" fmla="*/ 2728 h 3220"/>
                  <a:gd name="T56" fmla="*/ 3650 w 4110"/>
                  <a:gd name="T57" fmla="*/ 2744 h 3220"/>
                  <a:gd name="T58" fmla="*/ 3610 w 4110"/>
                  <a:gd name="T59" fmla="*/ 2750 h 3220"/>
                  <a:gd name="T60" fmla="*/ 3578 w 4110"/>
                  <a:gd name="T61" fmla="*/ 2748 h 3220"/>
                  <a:gd name="T62" fmla="*/ 1672 w 4110"/>
                  <a:gd name="T63" fmla="*/ 1998 h 3220"/>
                  <a:gd name="T64" fmla="*/ 1618 w 4110"/>
                  <a:gd name="T65" fmla="*/ 2032 h 3220"/>
                  <a:gd name="T66" fmla="*/ 1528 w 4110"/>
                  <a:gd name="T67" fmla="*/ 2064 h 3220"/>
                  <a:gd name="T68" fmla="*/ 1430 w 4110"/>
                  <a:gd name="T69" fmla="*/ 2076 h 3220"/>
                  <a:gd name="T70" fmla="*/ 1782 w 4110"/>
                  <a:gd name="T71" fmla="*/ 3020 h 3220"/>
                  <a:gd name="T72" fmla="*/ 1794 w 4110"/>
                  <a:gd name="T73" fmla="*/ 3060 h 3220"/>
                  <a:gd name="T74" fmla="*/ 1794 w 4110"/>
                  <a:gd name="T75" fmla="*/ 3100 h 3220"/>
                  <a:gd name="T76" fmla="*/ 1784 w 4110"/>
                  <a:gd name="T77" fmla="*/ 3138 h 3220"/>
                  <a:gd name="T78" fmla="*/ 1762 w 4110"/>
                  <a:gd name="T79" fmla="*/ 3172 h 3220"/>
                  <a:gd name="T80" fmla="*/ 1730 w 4110"/>
                  <a:gd name="T81" fmla="*/ 3198 h 3220"/>
                  <a:gd name="T82" fmla="*/ 1702 w 4110"/>
                  <a:gd name="T83" fmla="*/ 3212 h 3220"/>
                  <a:gd name="T84" fmla="*/ 1658 w 4110"/>
                  <a:gd name="T85" fmla="*/ 3218 h 3220"/>
                  <a:gd name="T86" fmla="*/ 1042 w 4110"/>
                  <a:gd name="T87" fmla="*/ 3220 h 3220"/>
                  <a:gd name="T88" fmla="*/ 980 w 4110"/>
                  <a:gd name="T89" fmla="*/ 3204 h 3220"/>
                  <a:gd name="T90" fmla="*/ 932 w 4110"/>
                  <a:gd name="T91" fmla="*/ 3164 h 3220"/>
                  <a:gd name="T92" fmla="*/ 406 w 4110"/>
                  <a:gd name="T93" fmla="*/ 2074 h 3220"/>
                  <a:gd name="T94" fmla="*/ 326 w 4110"/>
                  <a:gd name="T95" fmla="*/ 2064 h 3220"/>
                  <a:gd name="T96" fmla="*/ 216 w 4110"/>
                  <a:gd name="T97" fmla="*/ 2022 h 3220"/>
                  <a:gd name="T98" fmla="*/ 124 w 4110"/>
                  <a:gd name="T99" fmla="*/ 1952 h 3220"/>
                  <a:gd name="T100" fmla="*/ 72 w 4110"/>
                  <a:gd name="T101" fmla="*/ 1888 h 3220"/>
                  <a:gd name="T102" fmla="*/ 18 w 4110"/>
                  <a:gd name="T103" fmla="*/ 1778 h 3220"/>
                  <a:gd name="T104" fmla="*/ 0 w 4110"/>
                  <a:gd name="T105" fmla="*/ 1652 h 3220"/>
                  <a:gd name="T106" fmla="*/ 2 w 4110"/>
                  <a:gd name="T107" fmla="*/ 1020 h 3220"/>
                  <a:gd name="T108" fmla="*/ 32 w 4110"/>
                  <a:gd name="T109" fmla="*/ 898 h 3220"/>
                  <a:gd name="T110" fmla="*/ 96 w 4110"/>
                  <a:gd name="T111" fmla="*/ 794 h 3220"/>
                  <a:gd name="T112" fmla="*/ 124 w 4110"/>
                  <a:gd name="T113" fmla="*/ 764 h 3220"/>
                  <a:gd name="T114" fmla="*/ 186 w 4110"/>
                  <a:gd name="T115" fmla="*/ 712 h 3220"/>
                  <a:gd name="T116" fmla="*/ 296 w 4110"/>
                  <a:gd name="T117" fmla="*/ 658 h 3220"/>
                  <a:gd name="T118" fmla="*/ 422 w 4110"/>
                  <a:gd name="T119" fmla="*/ 640 h 32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4110" h="3220">
                    <a:moveTo>
                      <a:pt x="3880" y="632"/>
                    </a:moveTo>
                    <a:lnTo>
                      <a:pt x="3880" y="632"/>
                    </a:lnTo>
                    <a:lnTo>
                      <a:pt x="3904" y="632"/>
                    </a:lnTo>
                    <a:lnTo>
                      <a:pt x="3926" y="636"/>
                    </a:lnTo>
                    <a:lnTo>
                      <a:pt x="3948" y="642"/>
                    </a:lnTo>
                    <a:lnTo>
                      <a:pt x="3970" y="650"/>
                    </a:lnTo>
                    <a:lnTo>
                      <a:pt x="3990" y="660"/>
                    </a:lnTo>
                    <a:lnTo>
                      <a:pt x="4008" y="670"/>
                    </a:lnTo>
                    <a:lnTo>
                      <a:pt x="4026" y="684"/>
                    </a:lnTo>
                    <a:lnTo>
                      <a:pt x="4042" y="698"/>
                    </a:lnTo>
                    <a:lnTo>
                      <a:pt x="4058" y="714"/>
                    </a:lnTo>
                    <a:lnTo>
                      <a:pt x="4070" y="732"/>
                    </a:lnTo>
                    <a:lnTo>
                      <a:pt x="4082" y="752"/>
                    </a:lnTo>
                    <a:lnTo>
                      <a:pt x="4092" y="772"/>
                    </a:lnTo>
                    <a:lnTo>
                      <a:pt x="4100" y="792"/>
                    </a:lnTo>
                    <a:lnTo>
                      <a:pt x="4106" y="814"/>
                    </a:lnTo>
                    <a:lnTo>
                      <a:pt x="4108" y="838"/>
                    </a:lnTo>
                    <a:lnTo>
                      <a:pt x="4110" y="860"/>
                    </a:lnTo>
                    <a:lnTo>
                      <a:pt x="4110" y="1860"/>
                    </a:lnTo>
                    <a:lnTo>
                      <a:pt x="4110" y="1860"/>
                    </a:lnTo>
                    <a:lnTo>
                      <a:pt x="4108" y="1884"/>
                    </a:lnTo>
                    <a:lnTo>
                      <a:pt x="4106" y="1906"/>
                    </a:lnTo>
                    <a:lnTo>
                      <a:pt x="4100" y="1928"/>
                    </a:lnTo>
                    <a:lnTo>
                      <a:pt x="4092" y="1950"/>
                    </a:lnTo>
                    <a:lnTo>
                      <a:pt x="4082" y="1970"/>
                    </a:lnTo>
                    <a:lnTo>
                      <a:pt x="4070" y="1988"/>
                    </a:lnTo>
                    <a:lnTo>
                      <a:pt x="4058" y="2006"/>
                    </a:lnTo>
                    <a:lnTo>
                      <a:pt x="4042" y="2022"/>
                    </a:lnTo>
                    <a:lnTo>
                      <a:pt x="4026" y="2036"/>
                    </a:lnTo>
                    <a:lnTo>
                      <a:pt x="4008" y="2050"/>
                    </a:lnTo>
                    <a:lnTo>
                      <a:pt x="3990" y="2062"/>
                    </a:lnTo>
                    <a:lnTo>
                      <a:pt x="3970" y="2072"/>
                    </a:lnTo>
                    <a:lnTo>
                      <a:pt x="3948" y="2080"/>
                    </a:lnTo>
                    <a:lnTo>
                      <a:pt x="3926" y="2084"/>
                    </a:lnTo>
                    <a:lnTo>
                      <a:pt x="3904" y="2088"/>
                    </a:lnTo>
                    <a:lnTo>
                      <a:pt x="3880" y="2090"/>
                    </a:lnTo>
                    <a:lnTo>
                      <a:pt x="3880" y="632"/>
                    </a:lnTo>
                    <a:lnTo>
                      <a:pt x="3880" y="632"/>
                    </a:lnTo>
                    <a:close/>
                    <a:moveTo>
                      <a:pt x="422" y="640"/>
                    </a:moveTo>
                    <a:lnTo>
                      <a:pt x="1430" y="640"/>
                    </a:lnTo>
                    <a:lnTo>
                      <a:pt x="1430" y="640"/>
                    </a:lnTo>
                    <a:lnTo>
                      <a:pt x="1468" y="642"/>
                    </a:lnTo>
                    <a:lnTo>
                      <a:pt x="1506" y="646"/>
                    </a:lnTo>
                    <a:lnTo>
                      <a:pt x="1544" y="656"/>
                    </a:lnTo>
                    <a:lnTo>
                      <a:pt x="1578" y="666"/>
                    </a:lnTo>
                    <a:lnTo>
                      <a:pt x="1612" y="682"/>
                    </a:lnTo>
                    <a:lnTo>
                      <a:pt x="1644" y="698"/>
                    </a:lnTo>
                    <a:lnTo>
                      <a:pt x="1674" y="718"/>
                    </a:lnTo>
                    <a:lnTo>
                      <a:pt x="1704" y="740"/>
                    </a:lnTo>
                    <a:lnTo>
                      <a:pt x="3558" y="10"/>
                    </a:lnTo>
                    <a:lnTo>
                      <a:pt x="3558" y="10"/>
                    </a:lnTo>
                    <a:lnTo>
                      <a:pt x="3572" y="6"/>
                    </a:lnTo>
                    <a:lnTo>
                      <a:pt x="3586" y="2"/>
                    </a:lnTo>
                    <a:lnTo>
                      <a:pt x="3600" y="0"/>
                    </a:lnTo>
                    <a:lnTo>
                      <a:pt x="3612" y="0"/>
                    </a:lnTo>
                    <a:lnTo>
                      <a:pt x="3626" y="2"/>
                    </a:lnTo>
                    <a:lnTo>
                      <a:pt x="3640" y="4"/>
                    </a:lnTo>
                    <a:lnTo>
                      <a:pt x="3652" y="8"/>
                    </a:lnTo>
                    <a:lnTo>
                      <a:pt x="3666" y="12"/>
                    </a:lnTo>
                    <a:lnTo>
                      <a:pt x="3676" y="18"/>
                    </a:lnTo>
                    <a:lnTo>
                      <a:pt x="3688" y="24"/>
                    </a:lnTo>
                    <a:lnTo>
                      <a:pt x="3700" y="34"/>
                    </a:lnTo>
                    <a:lnTo>
                      <a:pt x="3708" y="42"/>
                    </a:lnTo>
                    <a:lnTo>
                      <a:pt x="3718" y="52"/>
                    </a:lnTo>
                    <a:lnTo>
                      <a:pt x="3726" y="64"/>
                    </a:lnTo>
                    <a:lnTo>
                      <a:pt x="3732" y="76"/>
                    </a:lnTo>
                    <a:lnTo>
                      <a:pt x="3738" y="88"/>
                    </a:lnTo>
                    <a:lnTo>
                      <a:pt x="3738" y="88"/>
                    </a:lnTo>
                    <a:lnTo>
                      <a:pt x="3744" y="102"/>
                    </a:lnTo>
                    <a:lnTo>
                      <a:pt x="3746" y="114"/>
                    </a:lnTo>
                    <a:lnTo>
                      <a:pt x="3748" y="140"/>
                    </a:lnTo>
                    <a:lnTo>
                      <a:pt x="3748" y="140"/>
                    </a:lnTo>
                    <a:lnTo>
                      <a:pt x="3748" y="2612"/>
                    </a:lnTo>
                    <a:lnTo>
                      <a:pt x="3748" y="2612"/>
                    </a:lnTo>
                    <a:lnTo>
                      <a:pt x="3748" y="2626"/>
                    </a:lnTo>
                    <a:lnTo>
                      <a:pt x="3746" y="2640"/>
                    </a:lnTo>
                    <a:lnTo>
                      <a:pt x="3742" y="2652"/>
                    </a:lnTo>
                    <a:lnTo>
                      <a:pt x="3738" y="2666"/>
                    </a:lnTo>
                    <a:lnTo>
                      <a:pt x="3732" y="2678"/>
                    </a:lnTo>
                    <a:lnTo>
                      <a:pt x="3724" y="2690"/>
                    </a:lnTo>
                    <a:lnTo>
                      <a:pt x="3716" y="2700"/>
                    </a:lnTo>
                    <a:lnTo>
                      <a:pt x="3708" y="2710"/>
                    </a:lnTo>
                    <a:lnTo>
                      <a:pt x="3698" y="2718"/>
                    </a:lnTo>
                    <a:lnTo>
                      <a:pt x="3688" y="2728"/>
                    </a:lnTo>
                    <a:lnTo>
                      <a:pt x="3676" y="2734"/>
                    </a:lnTo>
                    <a:lnTo>
                      <a:pt x="3664" y="2740"/>
                    </a:lnTo>
                    <a:lnTo>
                      <a:pt x="3650" y="2744"/>
                    </a:lnTo>
                    <a:lnTo>
                      <a:pt x="3638" y="2748"/>
                    </a:lnTo>
                    <a:lnTo>
                      <a:pt x="3624" y="2750"/>
                    </a:lnTo>
                    <a:lnTo>
                      <a:pt x="3610" y="2750"/>
                    </a:lnTo>
                    <a:lnTo>
                      <a:pt x="3610" y="2750"/>
                    </a:lnTo>
                    <a:lnTo>
                      <a:pt x="3594" y="2750"/>
                    </a:lnTo>
                    <a:lnTo>
                      <a:pt x="3578" y="2748"/>
                    </a:lnTo>
                    <a:lnTo>
                      <a:pt x="3564" y="2744"/>
                    </a:lnTo>
                    <a:lnTo>
                      <a:pt x="3550" y="2738"/>
                    </a:lnTo>
                    <a:lnTo>
                      <a:pt x="1672" y="1998"/>
                    </a:lnTo>
                    <a:lnTo>
                      <a:pt x="1672" y="1998"/>
                    </a:lnTo>
                    <a:lnTo>
                      <a:pt x="1646" y="2016"/>
                    </a:lnTo>
                    <a:lnTo>
                      <a:pt x="1618" y="2032"/>
                    </a:lnTo>
                    <a:lnTo>
                      <a:pt x="1588" y="2044"/>
                    </a:lnTo>
                    <a:lnTo>
                      <a:pt x="1558" y="2056"/>
                    </a:lnTo>
                    <a:lnTo>
                      <a:pt x="1528" y="2064"/>
                    </a:lnTo>
                    <a:lnTo>
                      <a:pt x="1496" y="2070"/>
                    </a:lnTo>
                    <a:lnTo>
                      <a:pt x="1464" y="2074"/>
                    </a:lnTo>
                    <a:lnTo>
                      <a:pt x="1430" y="2076"/>
                    </a:lnTo>
                    <a:lnTo>
                      <a:pt x="1330" y="2076"/>
                    </a:lnTo>
                    <a:lnTo>
                      <a:pt x="1782" y="3020"/>
                    </a:lnTo>
                    <a:lnTo>
                      <a:pt x="1782" y="3020"/>
                    </a:lnTo>
                    <a:lnTo>
                      <a:pt x="1788" y="3034"/>
                    </a:lnTo>
                    <a:lnTo>
                      <a:pt x="1792" y="3046"/>
                    </a:lnTo>
                    <a:lnTo>
                      <a:pt x="1794" y="3060"/>
                    </a:lnTo>
                    <a:lnTo>
                      <a:pt x="1796" y="3074"/>
                    </a:lnTo>
                    <a:lnTo>
                      <a:pt x="1796" y="3086"/>
                    </a:lnTo>
                    <a:lnTo>
                      <a:pt x="1794" y="3100"/>
                    </a:lnTo>
                    <a:lnTo>
                      <a:pt x="1792" y="3114"/>
                    </a:lnTo>
                    <a:lnTo>
                      <a:pt x="1788" y="3126"/>
                    </a:lnTo>
                    <a:lnTo>
                      <a:pt x="1784" y="3138"/>
                    </a:lnTo>
                    <a:lnTo>
                      <a:pt x="1776" y="3150"/>
                    </a:lnTo>
                    <a:lnTo>
                      <a:pt x="1770" y="3162"/>
                    </a:lnTo>
                    <a:lnTo>
                      <a:pt x="1762" y="3172"/>
                    </a:lnTo>
                    <a:lnTo>
                      <a:pt x="1752" y="3182"/>
                    </a:lnTo>
                    <a:lnTo>
                      <a:pt x="1740" y="3190"/>
                    </a:lnTo>
                    <a:lnTo>
                      <a:pt x="1730" y="3198"/>
                    </a:lnTo>
                    <a:lnTo>
                      <a:pt x="1716" y="3206"/>
                    </a:lnTo>
                    <a:lnTo>
                      <a:pt x="1716" y="3206"/>
                    </a:lnTo>
                    <a:lnTo>
                      <a:pt x="1702" y="3212"/>
                    </a:lnTo>
                    <a:lnTo>
                      <a:pt x="1688" y="3216"/>
                    </a:lnTo>
                    <a:lnTo>
                      <a:pt x="1672" y="3218"/>
                    </a:lnTo>
                    <a:lnTo>
                      <a:pt x="1658" y="3218"/>
                    </a:lnTo>
                    <a:lnTo>
                      <a:pt x="1658" y="3220"/>
                    </a:lnTo>
                    <a:lnTo>
                      <a:pt x="1042" y="3220"/>
                    </a:lnTo>
                    <a:lnTo>
                      <a:pt x="1042" y="3220"/>
                    </a:lnTo>
                    <a:lnTo>
                      <a:pt x="1020" y="3218"/>
                    </a:lnTo>
                    <a:lnTo>
                      <a:pt x="998" y="3212"/>
                    </a:lnTo>
                    <a:lnTo>
                      <a:pt x="980" y="3204"/>
                    </a:lnTo>
                    <a:lnTo>
                      <a:pt x="962" y="3194"/>
                    </a:lnTo>
                    <a:lnTo>
                      <a:pt x="946" y="3180"/>
                    </a:lnTo>
                    <a:lnTo>
                      <a:pt x="932" y="3164"/>
                    </a:lnTo>
                    <a:lnTo>
                      <a:pt x="920" y="3148"/>
                    </a:lnTo>
                    <a:lnTo>
                      <a:pt x="910" y="3128"/>
                    </a:lnTo>
                    <a:lnTo>
                      <a:pt x="406" y="2074"/>
                    </a:lnTo>
                    <a:lnTo>
                      <a:pt x="406" y="2074"/>
                    </a:lnTo>
                    <a:lnTo>
                      <a:pt x="366" y="2072"/>
                    </a:lnTo>
                    <a:lnTo>
                      <a:pt x="326" y="2064"/>
                    </a:lnTo>
                    <a:lnTo>
                      <a:pt x="288" y="2054"/>
                    </a:lnTo>
                    <a:lnTo>
                      <a:pt x="250" y="2040"/>
                    </a:lnTo>
                    <a:lnTo>
                      <a:pt x="216" y="2022"/>
                    </a:lnTo>
                    <a:lnTo>
                      <a:pt x="182" y="2000"/>
                    </a:lnTo>
                    <a:lnTo>
                      <a:pt x="152" y="1978"/>
                    </a:lnTo>
                    <a:lnTo>
                      <a:pt x="124" y="1952"/>
                    </a:lnTo>
                    <a:lnTo>
                      <a:pt x="124" y="1952"/>
                    </a:lnTo>
                    <a:lnTo>
                      <a:pt x="96" y="1922"/>
                    </a:lnTo>
                    <a:lnTo>
                      <a:pt x="72" y="1888"/>
                    </a:lnTo>
                    <a:lnTo>
                      <a:pt x="50" y="1854"/>
                    </a:lnTo>
                    <a:lnTo>
                      <a:pt x="32" y="1816"/>
                    </a:lnTo>
                    <a:lnTo>
                      <a:pt x="18" y="1778"/>
                    </a:lnTo>
                    <a:lnTo>
                      <a:pt x="8" y="1738"/>
                    </a:lnTo>
                    <a:lnTo>
                      <a:pt x="2" y="1696"/>
                    </a:lnTo>
                    <a:lnTo>
                      <a:pt x="0" y="1652"/>
                    </a:lnTo>
                    <a:lnTo>
                      <a:pt x="0" y="1062"/>
                    </a:lnTo>
                    <a:lnTo>
                      <a:pt x="0" y="1062"/>
                    </a:lnTo>
                    <a:lnTo>
                      <a:pt x="2" y="1020"/>
                    </a:lnTo>
                    <a:lnTo>
                      <a:pt x="8" y="978"/>
                    </a:lnTo>
                    <a:lnTo>
                      <a:pt x="18" y="938"/>
                    </a:lnTo>
                    <a:lnTo>
                      <a:pt x="32" y="898"/>
                    </a:lnTo>
                    <a:lnTo>
                      <a:pt x="50" y="862"/>
                    </a:lnTo>
                    <a:lnTo>
                      <a:pt x="72" y="826"/>
                    </a:lnTo>
                    <a:lnTo>
                      <a:pt x="96" y="794"/>
                    </a:lnTo>
                    <a:lnTo>
                      <a:pt x="124" y="764"/>
                    </a:lnTo>
                    <a:lnTo>
                      <a:pt x="124" y="764"/>
                    </a:lnTo>
                    <a:lnTo>
                      <a:pt x="124" y="764"/>
                    </a:lnTo>
                    <a:lnTo>
                      <a:pt x="124" y="764"/>
                    </a:lnTo>
                    <a:lnTo>
                      <a:pt x="154" y="736"/>
                    </a:lnTo>
                    <a:lnTo>
                      <a:pt x="186" y="712"/>
                    </a:lnTo>
                    <a:lnTo>
                      <a:pt x="220" y="692"/>
                    </a:lnTo>
                    <a:lnTo>
                      <a:pt x="258" y="674"/>
                    </a:lnTo>
                    <a:lnTo>
                      <a:pt x="296" y="658"/>
                    </a:lnTo>
                    <a:lnTo>
                      <a:pt x="336" y="648"/>
                    </a:lnTo>
                    <a:lnTo>
                      <a:pt x="378" y="642"/>
                    </a:lnTo>
                    <a:lnTo>
                      <a:pt x="422" y="640"/>
                    </a:lnTo>
                    <a:lnTo>
                      <a:pt x="422" y="64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78191" tIns="39095" rIns="78191" bIns="39095" numCol="1" anchor="t" anchorCtr="0" compatLnSpc="1">
                <a:prstTxWarp prst="textNoShape">
                  <a:avLst/>
                </a:prstTxWarp>
              </a:bodyPr>
              <a:lstStyle/>
              <a:p>
                <a:pPr defTabSz="871196"/>
                <a:endParaRPr lang="en-GB" sz="1710">
                  <a:solidFill>
                    <a:srgbClr val="000000"/>
                  </a:solidFill>
                </a:endParaRPr>
              </a:p>
            </p:txBody>
          </p:sp>
          <p:sp>
            <p:nvSpPr>
              <p:cNvPr id="75" name="Freeform 363"/>
              <p:cNvSpPr>
                <a:spLocks noEditPoints="1"/>
              </p:cNvSpPr>
              <p:nvPr/>
            </p:nvSpPr>
            <p:spPr bwMode="auto">
              <a:xfrm>
                <a:off x="823913" y="1166813"/>
                <a:ext cx="4638675" cy="3644900"/>
              </a:xfrm>
              <a:custGeom>
                <a:avLst/>
                <a:gdLst>
                  <a:gd name="T0" fmla="*/ 1544 w 2922"/>
                  <a:gd name="T1" fmla="*/ 468 h 2296"/>
                  <a:gd name="T2" fmla="*/ 1544 w 2922"/>
                  <a:gd name="T3" fmla="*/ 652 h 2296"/>
                  <a:gd name="T4" fmla="*/ 2922 w 2922"/>
                  <a:gd name="T5" fmla="*/ 412 h 2296"/>
                  <a:gd name="T6" fmla="*/ 2922 w 2922"/>
                  <a:gd name="T7" fmla="*/ 0 h 2296"/>
                  <a:gd name="T8" fmla="*/ 1544 w 2922"/>
                  <a:gd name="T9" fmla="*/ 468 h 2296"/>
                  <a:gd name="T10" fmla="*/ 1544 w 2922"/>
                  <a:gd name="T11" fmla="*/ 468 h 2296"/>
                  <a:gd name="T12" fmla="*/ 664 w 2922"/>
                  <a:gd name="T13" fmla="*/ 1576 h 2296"/>
                  <a:gd name="T14" fmla="*/ 596 w 2922"/>
                  <a:gd name="T15" fmla="*/ 1710 h 2296"/>
                  <a:gd name="T16" fmla="*/ 892 w 2922"/>
                  <a:gd name="T17" fmla="*/ 2296 h 2296"/>
                  <a:gd name="T18" fmla="*/ 1008 w 2922"/>
                  <a:gd name="T19" fmla="*/ 2296 h 2296"/>
                  <a:gd name="T20" fmla="*/ 664 w 2922"/>
                  <a:gd name="T21" fmla="*/ 1576 h 2296"/>
                  <a:gd name="T22" fmla="*/ 664 w 2922"/>
                  <a:gd name="T23" fmla="*/ 1576 h 2296"/>
                  <a:gd name="T24" fmla="*/ 0 w 2922"/>
                  <a:gd name="T25" fmla="*/ 400 h 2296"/>
                  <a:gd name="T26" fmla="*/ 972 w 2922"/>
                  <a:gd name="T27" fmla="*/ 400 h 2296"/>
                  <a:gd name="T28" fmla="*/ 972 w 2922"/>
                  <a:gd name="T29" fmla="*/ 608 h 2296"/>
                  <a:gd name="T30" fmla="*/ 0 w 2922"/>
                  <a:gd name="T31" fmla="*/ 608 h 2296"/>
                  <a:gd name="T32" fmla="*/ 0 w 2922"/>
                  <a:gd name="T33" fmla="*/ 400 h 22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922" h="2296">
                    <a:moveTo>
                      <a:pt x="1544" y="468"/>
                    </a:moveTo>
                    <a:lnTo>
                      <a:pt x="1544" y="652"/>
                    </a:lnTo>
                    <a:lnTo>
                      <a:pt x="2922" y="412"/>
                    </a:lnTo>
                    <a:lnTo>
                      <a:pt x="2922" y="0"/>
                    </a:lnTo>
                    <a:lnTo>
                      <a:pt x="1544" y="468"/>
                    </a:lnTo>
                    <a:lnTo>
                      <a:pt x="1544" y="468"/>
                    </a:lnTo>
                    <a:close/>
                    <a:moveTo>
                      <a:pt x="664" y="1576"/>
                    </a:moveTo>
                    <a:lnTo>
                      <a:pt x="596" y="1710"/>
                    </a:lnTo>
                    <a:lnTo>
                      <a:pt x="892" y="2296"/>
                    </a:lnTo>
                    <a:lnTo>
                      <a:pt x="1008" y="2296"/>
                    </a:lnTo>
                    <a:lnTo>
                      <a:pt x="664" y="1576"/>
                    </a:lnTo>
                    <a:lnTo>
                      <a:pt x="664" y="1576"/>
                    </a:lnTo>
                    <a:close/>
                    <a:moveTo>
                      <a:pt x="0" y="400"/>
                    </a:moveTo>
                    <a:lnTo>
                      <a:pt x="972" y="400"/>
                    </a:lnTo>
                    <a:lnTo>
                      <a:pt x="972" y="608"/>
                    </a:lnTo>
                    <a:lnTo>
                      <a:pt x="0" y="608"/>
                    </a:lnTo>
                    <a:lnTo>
                      <a:pt x="0" y="400"/>
                    </a:ln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</p:spPr>
            <p:txBody>
              <a:bodyPr vert="horz" wrap="square" lIns="78191" tIns="39095" rIns="78191" bIns="39095" numCol="1" anchor="t" anchorCtr="0" compatLnSpc="1">
                <a:prstTxWarp prst="textNoShape">
                  <a:avLst/>
                </a:prstTxWarp>
              </a:bodyPr>
              <a:lstStyle/>
              <a:p>
                <a:pPr defTabSz="871196"/>
                <a:endParaRPr lang="en-GB" sz="1710">
                  <a:solidFill>
                    <a:srgbClr val="000000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537355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id" hidden="1"/>
          <p:cNvGrpSpPr/>
          <p:nvPr>
            <p:custDataLst>
              <p:tags r:id="rId1"/>
            </p:custDataLst>
          </p:nvPr>
        </p:nvGrpSpPr>
        <p:grpSpPr>
          <a:xfrm>
            <a:off x="2006138" y="605119"/>
            <a:ext cx="8179724" cy="5922085"/>
            <a:chOff x="530352" y="685800"/>
            <a:chExt cx="8997696" cy="6711696"/>
          </a:xfrm>
        </p:grpSpPr>
        <p:sp>
          <p:nvSpPr>
            <p:cNvPr id="5" name="Footer block" hidden="1"/>
            <p:cNvSpPr>
              <a:spLocks noChangeArrowheads="1"/>
            </p:cNvSpPr>
            <p:nvPr/>
          </p:nvSpPr>
          <p:spPr bwMode="gray">
            <a:xfrm>
              <a:off x="530352" y="6784848"/>
              <a:ext cx="8997696" cy="612648"/>
            </a:xfrm>
            <a:prstGeom prst="rect">
              <a:avLst/>
            </a:prstGeom>
            <a:solidFill>
              <a:srgbClr val="CCFFFF">
                <a:alpha val="25000"/>
              </a:srgbClr>
            </a:solidFill>
            <a:ln w="6350" cap="rnd">
              <a:solidFill>
                <a:srgbClr val="CCFFFF"/>
              </a:solidFill>
              <a:prstDash val="sysDot"/>
              <a:miter lim="800000"/>
              <a:headEnd/>
              <a:tailEnd/>
            </a:ln>
            <a:effectLst/>
          </p:spPr>
          <p:txBody>
            <a:bodyPr wrap="none" lIns="63478" tIns="0" rIns="64777" bIns="0" anchor="ctr"/>
            <a:lstStyle/>
            <a:p>
              <a:pPr algn="ctr" defTabSz="811707">
                <a:defRPr/>
              </a:pPr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6" name="Title block" hidden="1"/>
            <p:cNvSpPr>
              <a:spLocks noChangeArrowheads="1"/>
            </p:cNvSpPr>
            <p:nvPr/>
          </p:nvSpPr>
          <p:spPr bwMode="gray">
            <a:xfrm>
              <a:off x="530352" y="1143000"/>
              <a:ext cx="8997696" cy="914400"/>
            </a:xfrm>
            <a:prstGeom prst="rect">
              <a:avLst/>
            </a:prstGeom>
            <a:solidFill>
              <a:srgbClr val="FCC3D7">
                <a:alpha val="25000"/>
              </a:srgbClr>
            </a:solidFill>
            <a:ln w="6350" cap="rnd">
              <a:solidFill>
                <a:srgbClr val="FCC3D7"/>
              </a:solidFill>
              <a:prstDash val="sysDot"/>
              <a:miter lim="800000"/>
              <a:headEnd/>
              <a:tailEnd/>
            </a:ln>
            <a:effectLst/>
          </p:spPr>
          <p:txBody>
            <a:bodyPr wrap="none" lIns="63478" tIns="0" rIns="64777" bIns="0" anchor="ctr"/>
            <a:lstStyle/>
            <a:p>
              <a:pPr algn="ctr" defTabSz="811707">
                <a:defRPr/>
              </a:pPr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7" name="Header block" hidden="1"/>
            <p:cNvSpPr>
              <a:spLocks noChangeArrowheads="1"/>
            </p:cNvSpPr>
            <p:nvPr/>
          </p:nvSpPr>
          <p:spPr bwMode="gray">
            <a:xfrm>
              <a:off x="530352" y="685800"/>
              <a:ext cx="8997696" cy="301752"/>
            </a:xfrm>
            <a:prstGeom prst="rect">
              <a:avLst/>
            </a:prstGeom>
            <a:solidFill>
              <a:srgbClr val="CCFFFF">
                <a:alpha val="25000"/>
              </a:srgbClr>
            </a:solidFill>
            <a:ln w="6350" cap="rnd">
              <a:solidFill>
                <a:srgbClr val="CCFFFF"/>
              </a:solidFill>
              <a:prstDash val="sysDot"/>
              <a:miter lim="800000"/>
              <a:headEnd/>
              <a:tailEnd/>
            </a:ln>
            <a:effectLst/>
          </p:spPr>
          <p:txBody>
            <a:bodyPr wrap="none" lIns="63306" tIns="0" rIns="64600" bIns="0" anchor="ctr"/>
            <a:lstStyle/>
            <a:p>
              <a:pPr algn="ctr" defTabSz="712904">
                <a:buSzPct val="90000"/>
                <a:defRPr/>
              </a:pPr>
              <a:endParaRPr lang="en-GB" sz="1300" dirty="0">
                <a:solidFill>
                  <a:srgbClr val="DC6900"/>
                </a:solidFill>
                <a:cs typeface="Arial" charset="0"/>
              </a:endParaRPr>
            </a:p>
          </p:txBody>
        </p:sp>
        <p:grpSp>
          <p:nvGrpSpPr>
            <p:cNvPr id="8" name="Group 600" hidden="1"/>
            <p:cNvGrpSpPr/>
            <p:nvPr userDrawn="1"/>
          </p:nvGrpSpPr>
          <p:grpSpPr>
            <a:xfrm>
              <a:off x="530352" y="6016752"/>
              <a:ext cx="8997696" cy="612648"/>
              <a:chOff x="530352" y="6016752"/>
              <a:chExt cx="8997696" cy="612648"/>
            </a:xfrm>
          </p:grpSpPr>
          <p:sp>
            <p:nvSpPr>
              <p:cNvPr id="44" name="Content block 606" hidden="1"/>
              <p:cNvSpPr>
                <a:spLocks noChangeArrowheads="1"/>
              </p:cNvSpPr>
              <p:nvPr/>
            </p:nvSpPr>
            <p:spPr bwMode="gray">
              <a:xfrm>
                <a:off x="8156448" y="6016752"/>
                <a:ext cx="1371600" cy="612648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811707">
                  <a:defRPr/>
                </a:pPr>
                <a:endParaRPr lang="en-GB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" name="Content block 605" hidden="1"/>
              <p:cNvSpPr>
                <a:spLocks noChangeArrowheads="1"/>
              </p:cNvSpPr>
              <p:nvPr/>
            </p:nvSpPr>
            <p:spPr bwMode="gray">
              <a:xfrm>
                <a:off x="6629400" y="6016752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811707">
                  <a:defRPr/>
                </a:pPr>
                <a:endParaRPr lang="en-GB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6" name="Content block 604" hidden="1"/>
              <p:cNvSpPr>
                <a:spLocks noChangeArrowheads="1"/>
              </p:cNvSpPr>
              <p:nvPr/>
            </p:nvSpPr>
            <p:spPr bwMode="gray">
              <a:xfrm>
                <a:off x="5102352" y="6016752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811707">
                  <a:defRPr/>
                </a:pPr>
                <a:endParaRPr lang="en-GB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7" name="Content block 603" hidden="1"/>
              <p:cNvSpPr>
                <a:spLocks noChangeArrowheads="1"/>
              </p:cNvSpPr>
              <p:nvPr/>
            </p:nvSpPr>
            <p:spPr bwMode="gray">
              <a:xfrm>
                <a:off x="3584448" y="6016752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811707">
                  <a:defRPr/>
                </a:pPr>
                <a:endParaRPr lang="en-GB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8" name="Content block 602" hidden="1"/>
              <p:cNvSpPr>
                <a:spLocks noChangeArrowheads="1"/>
              </p:cNvSpPr>
              <p:nvPr/>
            </p:nvSpPr>
            <p:spPr bwMode="gray">
              <a:xfrm>
                <a:off x="2057400" y="6016752"/>
                <a:ext cx="1371600" cy="612648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811707">
                  <a:defRPr/>
                </a:pPr>
                <a:endParaRPr lang="en-GB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9" name="Content block 601" hidden="1"/>
              <p:cNvSpPr>
                <a:spLocks noChangeArrowheads="1"/>
              </p:cNvSpPr>
              <p:nvPr/>
            </p:nvSpPr>
            <p:spPr bwMode="gray">
              <a:xfrm>
                <a:off x="530352" y="6016752"/>
                <a:ext cx="1371600" cy="612648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811707">
                  <a:defRPr/>
                </a:pPr>
                <a:endParaRPr lang="en-GB" dirty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9" name="Group 500" hidden="1"/>
            <p:cNvGrpSpPr/>
            <p:nvPr userDrawn="1"/>
          </p:nvGrpSpPr>
          <p:grpSpPr>
            <a:xfrm>
              <a:off x="530352" y="5257800"/>
              <a:ext cx="8997696" cy="612648"/>
              <a:chOff x="530352" y="5257800"/>
              <a:chExt cx="8997696" cy="612648"/>
            </a:xfrm>
          </p:grpSpPr>
          <p:sp>
            <p:nvSpPr>
              <p:cNvPr id="38" name="Content block 506" hidden="1"/>
              <p:cNvSpPr>
                <a:spLocks noChangeArrowheads="1"/>
              </p:cNvSpPr>
              <p:nvPr/>
            </p:nvSpPr>
            <p:spPr bwMode="gray">
              <a:xfrm>
                <a:off x="8156448" y="5257800"/>
                <a:ext cx="1371600" cy="612648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811707">
                  <a:defRPr/>
                </a:pPr>
                <a:endParaRPr lang="en-GB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9" name="Content block 505" hidden="1"/>
              <p:cNvSpPr>
                <a:spLocks noChangeArrowheads="1"/>
              </p:cNvSpPr>
              <p:nvPr/>
            </p:nvSpPr>
            <p:spPr bwMode="gray">
              <a:xfrm>
                <a:off x="6629400" y="5257800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811707">
                  <a:defRPr/>
                </a:pPr>
                <a:endParaRPr lang="en-GB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0" name="Content block 504" hidden="1"/>
              <p:cNvSpPr>
                <a:spLocks noChangeArrowheads="1"/>
              </p:cNvSpPr>
              <p:nvPr/>
            </p:nvSpPr>
            <p:spPr bwMode="gray">
              <a:xfrm>
                <a:off x="5102352" y="5257800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811707">
                  <a:defRPr/>
                </a:pPr>
                <a:endParaRPr lang="en-GB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1" name="Content block 503" hidden="1"/>
              <p:cNvSpPr>
                <a:spLocks noChangeArrowheads="1"/>
              </p:cNvSpPr>
              <p:nvPr/>
            </p:nvSpPr>
            <p:spPr bwMode="gray">
              <a:xfrm>
                <a:off x="3584448" y="5257800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811707">
                  <a:defRPr/>
                </a:pPr>
                <a:endParaRPr lang="en-GB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2" name="Content block 502" hidden="1"/>
              <p:cNvSpPr>
                <a:spLocks noChangeArrowheads="1"/>
              </p:cNvSpPr>
              <p:nvPr/>
            </p:nvSpPr>
            <p:spPr bwMode="gray">
              <a:xfrm>
                <a:off x="2057400" y="5257800"/>
                <a:ext cx="1371600" cy="612648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811707">
                  <a:defRPr/>
                </a:pPr>
                <a:endParaRPr lang="en-GB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3" name="Content block 501" hidden="1"/>
              <p:cNvSpPr>
                <a:spLocks noChangeArrowheads="1"/>
              </p:cNvSpPr>
              <p:nvPr/>
            </p:nvSpPr>
            <p:spPr bwMode="gray">
              <a:xfrm>
                <a:off x="530352" y="5257800"/>
                <a:ext cx="1371600" cy="612648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811707">
                  <a:defRPr/>
                </a:pPr>
                <a:endParaRPr lang="en-GB" dirty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0" name="Group 400" hidden="1"/>
            <p:cNvGrpSpPr/>
            <p:nvPr userDrawn="1"/>
          </p:nvGrpSpPr>
          <p:grpSpPr>
            <a:xfrm>
              <a:off x="530352" y="4498848"/>
              <a:ext cx="8997696" cy="612648"/>
              <a:chOff x="530352" y="4498848"/>
              <a:chExt cx="8997696" cy="612648"/>
            </a:xfrm>
          </p:grpSpPr>
          <p:sp>
            <p:nvSpPr>
              <p:cNvPr id="32" name="Content block 406" hidden="1"/>
              <p:cNvSpPr>
                <a:spLocks noChangeArrowheads="1"/>
              </p:cNvSpPr>
              <p:nvPr/>
            </p:nvSpPr>
            <p:spPr bwMode="gray">
              <a:xfrm>
                <a:off x="8156448" y="4498848"/>
                <a:ext cx="1371600" cy="612648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811707">
                  <a:defRPr/>
                </a:pPr>
                <a:endParaRPr lang="en-GB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3" name="Content block 405" hidden="1"/>
              <p:cNvSpPr>
                <a:spLocks noChangeArrowheads="1"/>
              </p:cNvSpPr>
              <p:nvPr/>
            </p:nvSpPr>
            <p:spPr bwMode="gray">
              <a:xfrm>
                <a:off x="6629400" y="4498848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811707">
                  <a:defRPr/>
                </a:pPr>
                <a:endParaRPr lang="en-GB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4" name="Content block 404" hidden="1"/>
              <p:cNvSpPr>
                <a:spLocks noChangeArrowheads="1"/>
              </p:cNvSpPr>
              <p:nvPr/>
            </p:nvSpPr>
            <p:spPr bwMode="gray">
              <a:xfrm>
                <a:off x="5102352" y="4498848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811707">
                  <a:defRPr/>
                </a:pPr>
                <a:endParaRPr lang="en-GB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5" name="Content block 403" hidden="1"/>
              <p:cNvSpPr>
                <a:spLocks noChangeArrowheads="1"/>
              </p:cNvSpPr>
              <p:nvPr/>
            </p:nvSpPr>
            <p:spPr bwMode="gray">
              <a:xfrm>
                <a:off x="3584448" y="4498848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811707">
                  <a:defRPr/>
                </a:pPr>
                <a:endParaRPr lang="en-GB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6" name="Content block 402" hidden="1"/>
              <p:cNvSpPr>
                <a:spLocks noChangeArrowheads="1"/>
              </p:cNvSpPr>
              <p:nvPr/>
            </p:nvSpPr>
            <p:spPr bwMode="gray">
              <a:xfrm>
                <a:off x="2057400" y="4498848"/>
                <a:ext cx="1371600" cy="612648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811707">
                  <a:defRPr/>
                </a:pPr>
                <a:endParaRPr lang="en-GB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7" name="Content block 401" hidden="1"/>
              <p:cNvSpPr>
                <a:spLocks noChangeArrowheads="1"/>
              </p:cNvSpPr>
              <p:nvPr/>
            </p:nvSpPr>
            <p:spPr bwMode="gray">
              <a:xfrm>
                <a:off x="530352" y="4498848"/>
                <a:ext cx="1371600" cy="612648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811707">
                  <a:defRPr/>
                </a:pPr>
                <a:endParaRPr lang="en-GB" dirty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1" name="Group 300" hidden="1"/>
            <p:cNvGrpSpPr/>
            <p:nvPr userDrawn="1"/>
          </p:nvGrpSpPr>
          <p:grpSpPr>
            <a:xfrm>
              <a:off x="530352" y="3730752"/>
              <a:ext cx="8997696" cy="612648"/>
              <a:chOff x="530352" y="3730752"/>
              <a:chExt cx="8997696" cy="612648"/>
            </a:xfrm>
          </p:grpSpPr>
          <p:sp>
            <p:nvSpPr>
              <p:cNvPr id="26" name="Content block 306" hidden="1"/>
              <p:cNvSpPr>
                <a:spLocks noChangeArrowheads="1"/>
              </p:cNvSpPr>
              <p:nvPr/>
            </p:nvSpPr>
            <p:spPr bwMode="gray">
              <a:xfrm>
                <a:off x="8156448" y="3730752"/>
                <a:ext cx="1371600" cy="612648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811707">
                  <a:defRPr/>
                </a:pPr>
                <a:endParaRPr lang="en-GB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7" name="Content block 305" hidden="1"/>
              <p:cNvSpPr>
                <a:spLocks noChangeArrowheads="1"/>
              </p:cNvSpPr>
              <p:nvPr/>
            </p:nvSpPr>
            <p:spPr bwMode="gray">
              <a:xfrm>
                <a:off x="6629400" y="3730752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811707">
                  <a:defRPr/>
                </a:pPr>
                <a:endParaRPr lang="en-GB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8" name="Content block 304" hidden="1"/>
              <p:cNvSpPr>
                <a:spLocks noChangeArrowheads="1"/>
              </p:cNvSpPr>
              <p:nvPr/>
            </p:nvSpPr>
            <p:spPr bwMode="gray">
              <a:xfrm>
                <a:off x="5102352" y="3730752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811707">
                  <a:defRPr/>
                </a:pPr>
                <a:endParaRPr lang="en-GB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9" name="Content block 303" hidden="1"/>
              <p:cNvSpPr>
                <a:spLocks noChangeArrowheads="1"/>
              </p:cNvSpPr>
              <p:nvPr/>
            </p:nvSpPr>
            <p:spPr bwMode="gray">
              <a:xfrm>
                <a:off x="3584448" y="3730752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811707">
                  <a:defRPr/>
                </a:pPr>
                <a:endParaRPr lang="en-GB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0" name="Content block 302" hidden="1"/>
              <p:cNvSpPr>
                <a:spLocks noChangeArrowheads="1"/>
              </p:cNvSpPr>
              <p:nvPr/>
            </p:nvSpPr>
            <p:spPr bwMode="gray">
              <a:xfrm>
                <a:off x="2057400" y="3730752"/>
                <a:ext cx="1371600" cy="612648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811707">
                  <a:defRPr/>
                </a:pPr>
                <a:endParaRPr lang="en-GB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1" name="Content block 301" hidden="1"/>
              <p:cNvSpPr>
                <a:spLocks noChangeArrowheads="1"/>
              </p:cNvSpPr>
              <p:nvPr/>
            </p:nvSpPr>
            <p:spPr bwMode="gray">
              <a:xfrm>
                <a:off x="530352" y="3730752"/>
                <a:ext cx="1371600" cy="612648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811707">
                  <a:defRPr/>
                </a:pPr>
                <a:endParaRPr lang="en-GB" dirty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2" name="Group 200" hidden="1"/>
            <p:cNvGrpSpPr/>
            <p:nvPr userDrawn="1"/>
          </p:nvGrpSpPr>
          <p:grpSpPr>
            <a:xfrm>
              <a:off x="530352" y="2971800"/>
              <a:ext cx="8997696" cy="612648"/>
              <a:chOff x="530352" y="2971800"/>
              <a:chExt cx="8997696" cy="612648"/>
            </a:xfrm>
          </p:grpSpPr>
          <p:sp>
            <p:nvSpPr>
              <p:cNvPr id="20" name="Content block 206" hidden="1"/>
              <p:cNvSpPr>
                <a:spLocks noChangeArrowheads="1"/>
              </p:cNvSpPr>
              <p:nvPr/>
            </p:nvSpPr>
            <p:spPr bwMode="gray">
              <a:xfrm>
                <a:off x="8156448" y="2971800"/>
                <a:ext cx="1371600" cy="612648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811707">
                  <a:defRPr/>
                </a:pPr>
                <a:endParaRPr lang="en-GB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1" name="Content block 205" hidden="1"/>
              <p:cNvSpPr>
                <a:spLocks noChangeArrowheads="1"/>
              </p:cNvSpPr>
              <p:nvPr/>
            </p:nvSpPr>
            <p:spPr bwMode="gray">
              <a:xfrm>
                <a:off x="6629400" y="2971800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811707">
                  <a:defRPr/>
                </a:pPr>
                <a:endParaRPr lang="en-GB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2" name="Content block 204" hidden="1"/>
              <p:cNvSpPr>
                <a:spLocks noChangeArrowheads="1"/>
              </p:cNvSpPr>
              <p:nvPr/>
            </p:nvSpPr>
            <p:spPr bwMode="gray">
              <a:xfrm>
                <a:off x="5102352" y="2971800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811707">
                  <a:defRPr/>
                </a:pPr>
                <a:endParaRPr lang="en-GB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3" name="Content block 203" hidden="1"/>
              <p:cNvSpPr>
                <a:spLocks noChangeArrowheads="1"/>
              </p:cNvSpPr>
              <p:nvPr/>
            </p:nvSpPr>
            <p:spPr bwMode="gray">
              <a:xfrm>
                <a:off x="3584448" y="2971800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811707">
                  <a:defRPr/>
                </a:pPr>
                <a:endParaRPr lang="en-GB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4" name="Content block 202" hidden="1"/>
              <p:cNvSpPr>
                <a:spLocks noChangeArrowheads="1"/>
              </p:cNvSpPr>
              <p:nvPr/>
            </p:nvSpPr>
            <p:spPr bwMode="gray">
              <a:xfrm>
                <a:off x="2057400" y="2971800"/>
                <a:ext cx="1371600" cy="612648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811707">
                  <a:defRPr/>
                </a:pPr>
                <a:endParaRPr lang="en-GB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5" name="Content block 201" hidden="1"/>
              <p:cNvSpPr>
                <a:spLocks noChangeArrowheads="1"/>
              </p:cNvSpPr>
              <p:nvPr/>
            </p:nvSpPr>
            <p:spPr bwMode="gray">
              <a:xfrm>
                <a:off x="530352" y="2971800"/>
                <a:ext cx="1371600" cy="612648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811707">
                  <a:defRPr/>
                </a:pPr>
                <a:endParaRPr lang="en-GB" dirty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3" name="Group 100" hidden="1"/>
            <p:cNvGrpSpPr/>
            <p:nvPr userDrawn="1"/>
          </p:nvGrpSpPr>
          <p:grpSpPr>
            <a:xfrm>
              <a:off x="530352" y="2212848"/>
              <a:ext cx="8997696" cy="612648"/>
              <a:chOff x="530352" y="2212848"/>
              <a:chExt cx="8997696" cy="612648"/>
            </a:xfrm>
          </p:grpSpPr>
          <p:sp>
            <p:nvSpPr>
              <p:cNvPr id="14" name="Content block 106" hidden="1"/>
              <p:cNvSpPr>
                <a:spLocks noChangeArrowheads="1"/>
              </p:cNvSpPr>
              <p:nvPr/>
            </p:nvSpPr>
            <p:spPr bwMode="gray">
              <a:xfrm>
                <a:off x="8156448" y="2212848"/>
                <a:ext cx="1371600" cy="612648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811707">
                  <a:defRPr/>
                </a:pPr>
                <a:endParaRPr lang="en-GB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5" name="Content block 105" hidden="1"/>
              <p:cNvSpPr>
                <a:spLocks noChangeArrowheads="1"/>
              </p:cNvSpPr>
              <p:nvPr/>
            </p:nvSpPr>
            <p:spPr bwMode="gray">
              <a:xfrm>
                <a:off x="6629400" y="2212848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811707">
                  <a:defRPr/>
                </a:pPr>
                <a:endParaRPr lang="en-GB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6" name="Content block 104" hidden="1"/>
              <p:cNvSpPr>
                <a:spLocks noChangeArrowheads="1"/>
              </p:cNvSpPr>
              <p:nvPr/>
            </p:nvSpPr>
            <p:spPr bwMode="gray">
              <a:xfrm>
                <a:off x="5102352" y="2212848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811707">
                  <a:defRPr/>
                </a:pPr>
                <a:endParaRPr lang="en-GB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7" name="Content block 103" hidden="1"/>
              <p:cNvSpPr>
                <a:spLocks noChangeArrowheads="1"/>
              </p:cNvSpPr>
              <p:nvPr/>
            </p:nvSpPr>
            <p:spPr bwMode="gray">
              <a:xfrm>
                <a:off x="3584448" y="2212848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811707">
                  <a:defRPr/>
                </a:pPr>
                <a:endParaRPr lang="en-GB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8" name="Content block 102" hidden="1"/>
              <p:cNvSpPr>
                <a:spLocks noChangeArrowheads="1"/>
              </p:cNvSpPr>
              <p:nvPr/>
            </p:nvSpPr>
            <p:spPr bwMode="gray">
              <a:xfrm>
                <a:off x="2057400" y="2212848"/>
                <a:ext cx="1371600" cy="612648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811707">
                  <a:defRPr/>
                </a:pPr>
                <a:endParaRPr lang="en-GB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9" name="Content block 101" hidden="1"/>
              <p:cNvSpPr>
                <a:spLocks noChangeArrowheads="1"/>
              </p:cNvSpPr>
              <p:nvPr/>
            </p:nvSpPr>
            <p:spPr bwMode="gray">
              <a:xfrm>
                <a:off x="530352" y="2212848"/>
                <a:ext cx="1371600" cy="612648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811707">
                  <a:defRPr/>
                </a:pPr>
                <a:endParaRPr lang="en-GB" dirty="0">
                  <a:solidFill>
                    <a:srgbClr val="000000"/>
                  </a:solidFill>
                </a:endParaRPr>
              </a:p>
            </p:txBody>
          </p:sp>
        </p:grpSp>
      </p:grpSp>
      <p:sp>
        <p:nvSpPr>
          <p:cNvPr id="52" name="Section Header" hidden="1"/>
          <p:cNvSpPr txBox="1"/>
          <p:nvPr>
            <p:custDataLst>
              <p:tags r:id="rId2"/>
            </p:custDataLst>
          </p:nvPr>
        </p:nvSpPr>
        <p:spPr>
          <a:xfrm>
            <a:off x="1997830" y="717883"/>
            <a:ext cx="176330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indent="-271795" defTabSz="905995">
              <a:spcAft>
                <a:spcPts val="900"/>
              </a:spcAft>
            </a:pPr>
            <a:r>
              <a:rPr lang="en-GB" sz="1000" noProof="1">
                <a:solidFill>
                  <a:srgbClr val="000000"/>
                </a:solidFill>
                <a:ea typeface="Cambria Math" pitchFamily="18" charset="0"/>
              </a:rPr>
              <a:t>  – </a:t>
            </a:r>
          </a:p>
        </p:txBody>
      </p:sp>
      <p:sp>
        <p:nvSpPr>
          <p:cNvPr id="50" name="Rectangle 49"/>
          <p:cNvSpPr/>
          <p:nvPr/>
        </p:nvSpPr>
        <p:spPr>
          <a:xfrm>
            <a:off x="575732" y="750611"/>
            <a:ext cx="1090506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n-ZA" sz="2400" b="1" i="1" dirty="0" smtClean="0">
                <a:latin typeface="+mj-lt"/>
              </a:rPr>
              <a:t>Closing statement</a:t>
            </a:r>
            <a:endParaRPr lang="en-ZA" sz="2400" b="1" i="1" dirty="0">
              <a:effectLst/>
              <a:latin typeface="+mj-lt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ZA" smtClean="0"/>
              <a:t>Public resources and services</a:t>
            </a:r>
            <a:endParaRPr lang="en-US" dirty="0"/>
          </a:p>
        </p:txBody>
      </p:sp>
      <p:sp>
        <p:nvSpPr>
          <p:cNvPr id="53" name="Slide Number Placeholder 5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16C0488-217C-405E-84A7-2C6B75A710C1}" type="slidenum">
              <a:rPr lang="en-US" smtClean="0"/>
              <a:t>9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711200" y="1640621"/>
            <a:ext cx="10613292" cy="650403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indent="-274320">
              <a:spcAft>
                <a:spcPts val="900"/>
              </a:spcAft>
            </a:pPr>
            <a:r>
              <a:rPr lang="en-ZA" b="1" i="1" dirty="0" smtClean="0">
                <a:solidFill>
                  <a:schemeClr val="accent1"/>
                </a:solidFill>
                <a:latin typeface="+mj-lt"/>
              </a:rPr>
              <a:t>In comparisons of developed and developing countries, lower inequality is highly correlated with fast growth in all countries.</a:t>
            </a:r>
            <a:endParaRPr lang="en-ZA" sz="2000" b="1" i="1" dirty="0">
              <a:solidFill>
                <a:schemeClr val="accent1"/>
              </a:solidFill>
              <a:latin typeface="+mj-lt"/>
            </a:endParaRPr>
          </a:p>
          <a:p>
            <a:pPr indent="-274320" algn="r">
              <a:spcAft>
                <a:spcPts val="900"/>
              </a:spcAft>
            </a:pPr>
            <a:r>
              <a:rPr lang="en-ZA" sz="1400" dirty="0" smtClean="0">
                <a:solidFill>
                  <a:schemeClr val="accent1"/>
                </a:solidFill>
              </a:rPr>
              <a:t>~ Redistribution</a:t>
            </a:r>
            <a:r>
              <a:rPr lang="en-ZA" sz="1400" dirty="0">
                <a:solidFill>
                  <a:schemeClr val="accent1"/>
                </a:solidFill>
              </a:rPr>
              <a:t>, Inequality, and Growth Jonathan D. </a:t>
            </a:r>
            <a:r>
              <a:rPr lang="en-ZA" sz="1400" dirty="0" err="1">
                <a:solidFill>
                  <a:schemeClr val="accent1"/>
                </a:solidFill>
              </a:rPr>
              <a:t>Ostry</a:t>
            </a:r>
            <a:r>
              <a:rPr lang="en-ZA" sz="1400" dirty="0">
                <a:solidFill>
                  <a:schemeClr val="accent1"/>
                </a:solidFill>
              </a:rPr>
              <a:t>, Andrew Berg, and </a:t>
            </a:r>
            <a:r>
              <a:rPr lang="en-ZA" sz="1400" dirty="0" err="1">
                <a:solidFill>
                  <a:schemeClr val="accent1"/>
                </a:solidFill>
              </a:rPr>
              <a:t>Charalambos</a:t>
            </a:r>
            <a:r>
              <a:rPr lang="en-ZA" sz="1400" dirty="0">
                <a:solidFill>
                  <a:schemeClr val="accent1"/>
                </a:solidFill>
              </a:rPr>
              <a:t> G. </a:t>
            </a:r>
            <a:r>
              <a:rPr lang="en-ZA" sz="1400" dirty="0" err="1">
                <a:solidFill>
                  <a:schemeClr val="accent1"/>
                </a:solidFill>
              </a:rPr>
              <a:t>Tsangarides</a:t>
            </a:r>
            <a:endParaRPr lang="en-US" sz="2000" b="1" i="1" dirty="0" smtClean="0">
              <a:solidFill>
                <a:schemeClr val="accent1"/>
              </a:solidFill>
              <a:latin typeface="+mj-lt"/>
            </a:endParaRPr>
          </a:p>
        </p:txBody>
      </p:sp>
      <p:pic>
        <p:nvPicPr>
          <p:cNvPr id="54" name="Picture 5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26261" y="3178020"/>
            <a:ext cx="4040571" cy="2713376"/>
          </a:xfrm>
          <a:prstGeom prst="rect">
            <a:avLst/>
          </a:prstGeom>
        </p:spPr>
      </p:pic>
      <p:pic>
        <p:nvPicPr>
          <p:cNvPr id="55" name="Picture 5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09196" y="3400479"/>
            <a:ext cx="4665121" cy="2190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7988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LOCKSHAPE" val="Yes"/>
  <p:tag name="SMARTISVISIBLE" val="{@GridOn}=Yes"/>
  <p:tag name="SMARTOBJECT" val="grid"/>
  <p:tag name="SMARTGRID" val="Yes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LOCKSHAPE" val="Yes"/>
  <p:tag name="SMARTWRITE" val="{$SmartDividertext} {$SmartDividernumber} – {$Smart Divider title}"/>
  <p:tag name="SMARTISVISIBLE" val="{$SmartDividernumber} !="/>
  <p:tag name="SMARTOBJECT" val="Section Header v.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LOCKSHAPE" val="Yes"/>
  <p:tag name="SMARTWRITE" val="{$SmartDividertext} {$SmartDividernumber} – {$Smart Divider title}"/>
  <p:tag name="SMARTISVISIBLE" val="{$SmartDividernumber} !="/>
  <p:tag name="SMARTOBJECT" val="Section Header v.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LOCKSHAPE" val="Yes"/>
  <p:tag name="SMARTISVISIBLE" val="{@GridOn}=Yes"/>
  <p:tag name="SMARTOBJECT" val="grid"/>
  <p:tag name="SMARTGRID" val="Yes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LOCKSHAPE" val="Yes"/>
  <p:tag name="SMARTWRITE" val="{$SmartDividertext} {$SmartDividernumber} – {$Smart Divider title}"/>
  <p:tag name="SMARTISVISIBLE" val="{$SmartDividernumber} !="/>
  <p:tag name="SMARTOBJECT" val="Section Header v.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LOCKSHAPE" val="Yes"/>
  <p:tag name="SMARTISVISIBLE" val="{@GridOn}=Yes"/>
  <p:tag name="SMARTOBJECT" val="grid"/>
  <p:tag name="SMARTGRID" val="Yes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LOCKSHAPE" val="Yes"/>
  <p:tag name="SMARTWRITE" val="{$SmartDividertext} {$SmartDividernumber} – {$Smart Divider title}"/>
  <p:tag name="SMARTISVISIBLE" val="{$SmartDividernumber} !="/>
  <p:tag name="SMARTOBJECT" val="Section Header v.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LOCKSHAPE" val="Yes"/>
  <p:tag name="SMARTISVISIBLE" val="{@GridOn}=Yes"/>
  <p:tag name="SMARTOBJECT" val="grid"/>
  <p:tag name="SMARTGRID" val="Yes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LOCKSHAPE" val="Yes"/>
  <p:tag name="SMARTWRITE" val="{$SmartDividertext} {$SmartDividernumber} – {$Smart Divider title}"/>
  <p:tag name="SMARTISVISIBLE" val="{$SmartDividernumber} !="/>
  <p:tag name="SMARTOBJECT" val="Section Header v.2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LOCKSHAPE" val="Yes"/>
  <p:tag name="SMARTISVISIBLE" val="{@GridOn}=Yes"/>
  <p:tag name="SMARTOBJECT" val="grid"/>
  <p:tag name="SMARTGRID" val="Yes"/>
</p:tagLst>
</file>

<file path=ppt/theme/theme1.xml><?xml version="1.0" encoding="utf-8"?>
<a:theme xmlns:a="http://schemas.openxmlformats.org/drawingml/2006/main" name="PwC">
  <a:themeElements>
    <a:clrScheme name="PwC Orange">
      <a:dk1>
        <a:srgbClr val="000000"/>
      </a:dk1>
      <a:lt1>
        <a:srgbClr val="FFFFFF"/>
      </a:lt1>
      <a:dk2>
        <a:srgbClr val="DC6900"/>
      </a:dk2>
      <a:lt2>
        <a:srgbClr val="FFFFFF"/>
      </a:lt2>
      <a:accent1>
        <a:srgbClr val="DC6900"/>
      </a:accent1>
      <a:accent2>
        <a:srgbClr val="FFB600"/>
      </a:accent2>
      <a:accent3>
        <a:srgbClr val="602320"/>
      </a:accent3>
      <a:accent4>
        <a:srgbClr val="E27588"/>
      </a:accent4>
      <a:accent5>
        <a:srgbClr val="A32020"/>
      </a:accent5>
      <a:accent6>
        <a:srgbClr val="E0301E"/>
      </a:accent6>
      <a:hlink>
        <a:srgbClr val="0000FF"/>
      </a:hlink>
      <a:folHlink>
        <a:srgbClr val="0000FF"/>
      </a:folHlink>
    </a:clrScheme>
    <a:fontScheme name="PwC">
      <a:majorFont>
        <a:latin typeface="Georgia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ltGray">
        <a:solidFill>
          <a:schemeClr val="tx2"/>
        </a:solidFill>
        <a:ln w="3175"/>
      </a:spPr>
      <a:bodyPr rtlCol="0" anchor="ctr"/>
      <a:lstStyle>
        <a:defPPr algn="ctr">
          <a:defRPr dirty="0" err="1" smtClean="0">
            <a:solidFill>
              <a:schemeClr val="bg1"/>
            </a:solidFill>
            <a:latin typeface="Georgia" pitchFamily="18" charset="0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noAutofit/>
      </a:bodyPr>
      <a:lstStyle>
        <a:defPPr indent="-274320">
          <a:spcAft>
            <a:spcPts val="900"/>
          </a:spcAft>
          <a:defRPr sz="2000" dirty="0" err="1" smtClean="0">
            <a:latin typeface="Georgia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" id="{B94186EA-B0B2-4E41-A351-6242F0C72D9D}" vid="{E142F899-578D-4885-93C2-118BB84F880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550</TotalTime>
  <Words>554</Words>
  <Application>Microsoft Office PowerPoint</Application>
  <PresentationFormat>Widescreen</PresentationFormat>
  <Paragraphs>103</Paragraphs>
  <Slides>9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Arial</vt:lpstr>
      <vt:lpstr>Calibri</vt:lpstr>
      <vt:lpstr>Cambria Math</vt:lpstr>
      <vt:lpstr>Georgia</vt:lpstr>
      <vt:lpstr>Times New Roman</vt:lpstr>
      <vt:lpstr>PwC</vt:lpstr>
      <vt:lpstr>Public resources and services</vt:lpstr>
      <vt:lpstr>PowerPoint Presentation</vt:lpstr>
      <vt:lpstr>PowerPoint Presentation</vt:lpstr>
      <vt:lpstr>How can we improve access by all</vt:lpstr>
      <vt:lpstr>The role of the Government</vt:lpstr>
      <vt:lpstr>PowerPoint Presentation</vt:lpstr>
      <vt:lpstr>PowerPoint Presentation</vt:lpstr>
      <vt:lpstr>PowerPoint Presentation</vt:lpstr>
      <vt:lpstr>PowerPoint Presentation</vt:lpstr>
    </vt:vector>
  </TitlesOfParts>
  <Company>PricewaterhouseCoopers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Ensuring a relevant Namibian economy through education</dc:title>
  <dc:creator>Jolene Norval</dc:creator>
  <cp:lastModifiedBy>Jolene Norval</cp:lastModifiedBy>
  <cp:revision>94</cp:revision>
  <cp:lastPrinted>2018-09-05T05:13:27Z</cp:lastPrinted>
  <dcterms:created xsi:type="dcterms:W3CDTF">2017-03-01T09:31:45Z</dcterms:created>
  <dcterms:modified xsi:type="dcterms:W3CDTF">2018-09-05T10:23:53Z</dcterms:modified>
</cp:coreProperties>
</file>