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4473" y="291084"/>
            <a:ext cx="844169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48.png"/><Relationship Id="rId6" Type="http://schemas.openxmlformats.org/officeDocument/2006/relationships/image" Target="../media/image5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7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8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2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48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519671" y="4088891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12" y="0"/>
                </a:lnTo>
              </a:path>
            </a:pathLst>
          </a:custGeom>
          <a:ln w="28575">
            <a:solidFill>
              <a:srgbClr val="B9B9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114285" y="3276041"/>
            <a:ext cx="3722370" cy="1943735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225425" indent="-213360">
              <a:lnSpc>
                <a:spcPct val="100000"/>
              </a:lnSpc>
              <a:spcBef>
                <a:spcPts val="1520"/>
              </a:spcBef>
            </a:pPr>
            <a:r>
              <a:rPr dirty="0" sz="3500" spc="-35" b="1">
                <a:latin typeface="Calibri"/>
                <a:cs typeface="Calibri"/>
              </a:rPr>
              <a:t>Pre-</a:t>
            </a:r>
            <a:r>
              <a:rPr dirty="0" sz="3500" b="1">
                <a:latin typeface="Calibri"/>
                <a:cs typeface="Calibri"/>
              </a:rPr>
              <a:t>Budget</a:t>
            </a:r>
            <a:r>
              <a:rPr dirty="0" sz="3500" spc="-145" b="1">
                <a:latin typeface="Calibri"/>
                <a:cs typeface="Calibri"/>
              </a:rPr>
              <a:t> </a:t>
            </a:r>
            <a:r>
              <a:rPr dirty="0" sz="3500" spc="-10" b="1">
                <a:latin typeface="Calibri"/>
                <a:cs typeface="Calibri"/>
              </a:rPr>
              <a:t>2024/25</a:t>
            </a:r>
            <a:endParaRPr sz="3500">
              <a:latin typeface="Calibri"/>
              <a:cs typeface="Calibri"/>
            </a:endParaRPr>
          </a:p>
          <a:p>
            <a:pPr marL="82550" marR="279400" indent="142240">
              <a:lnSpc>
                <a:spcPct val="100499"/>
              </a:lnSpc>
              <a:spcBef>
                <a:spcPts val="1400"/>
              </a:spcBef>
            </a:pPr>
            <a:r>
              <a:rPr dirty="0" sz="3200" b="1">
                <a:latin typeface="Calibri"/>
                <a:cs typeface="Calibri"/>
              </a:rPr>
              <a:t>20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500" spc="-10" b="1">
                <a:latin typeface="Calibri"/>
                <a:cs typeface="Calibri"/>
              </a:rPr>
              <a:t>February</a:t>
            </a:r>
            <a:r>
              <a:rPr dirty="0" sz="3500" spc="-120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2024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ELECTION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YEAR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441" y="2398758"/>
            <a:ext cx="3815424" cy="269685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191" y="6221079"/>
            <a:ext cx="1291998" cy="522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4083" y="643127"/>
            <a:ext cx="9323832" cy="557174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11" y="6249545"/>
            <a:ext cx="1225310" cy="495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31102"/>
            <a:ext cx="11649075" cy="6527165"/>
            <a:chOff x="0" y="331102"/>
            <a:chExt cx="11649075" cy="65271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894" y="331102"/>
              <a:ext cx="10972800" cy="560550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5781"/>
              <a:ext cx="1386077" cy="982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654" y="223520"/>
            <a:ext cx="54394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South</a:t>
            </a:r>
            <a:r>
              <a:rPr dirty="0" sz="3000" spc="-50"/>
              <a:t> </a:t>
            </a:r>
            <a:r>
              <a:rPr dirty="0" sz="3000"/>
              <a:t>Africa</a:t>
            </a:r>
            <a:r>
              <a:rPr dirty="0" sz="3000" spc="-60"/>
              <a:t> </a:t>
            </a:r>
            <a:r>
              <a:rPr dirty="0" sz="3000"/>
              <a:t>National</a:t>
            </a:r>
            <a:r>
              <a:rPr dirty="0" sz="3000" spc="-55"/>
              <a:t> </a:t>
            </a:r>
            <a:r>
              <a:rPr dirty="0" sz="3000"/>
              <a:t>Debt</a:t>
            </a:r>
            <a:r>
              <a:rPr dirty="0" sz="3000" spc="-35"/>
              <a:t> </a:t>
            </a:r>
            <a:r>
              <a:rPr dirty="0" sz="3000"/>
              <a:t>to</a:t>
            </a:r>
            <a:r>
              <a:rPr dirty="0" sz="3000" spc="-40"/>
              <a:t> </a:t>
            </a:r>
            <a:r>
              <a:rPr dirty="0" sz="3000" spc="-25"/>
              <a:t>GDP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254952" y="3353924"/>
            <a:ext cx="203200" cy="1549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spc="-50" b="1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850772" y="1404366"/>
            <a:ext cx="11341735" cy="4425950"/>
            <a:chOff x="850772" y="1404366"/>
            <a:chExt cx="11341735" cy="4425950"/>
          </a:xfrm>
        </p:grpSpPr>
        <p:sp>
          <p:nvSpPr>
            <p:cNvPr id="10" name="object 10" descr=""/>
            <p:cNvSpPr/>
            <p:nvPr/>
          </p:nvSpPr>
          <p:spPr>
            <a:xfrm>
              <a:off x="970787" y="3424427"/>
              <a:ext cx="109855" cy="2401570"/>
            </a:xfrm>
            <a:custGeom>
              <a:avLst/>
              <a:gdLst/>
              <a:ahLst/>
              <a:cxnLst/>
              <a:rect l="l" t="t" r="r" b="b"/>
              <a:pathLst>
                <a:path w="109855" h="2401570">
                  <a:moveTo>
                    <a:pt x="109728" y="0"/>
                  </a:moveTo>
                  <a:lnTo>
                    <a:pt x="0" y="0"/>
                  </a:lnTo>
                  <a:lnTo>
                    <a:pt x="0" y="2401062"/>
                  </a:lnTo>
                  <a:lnTo>
                    <a:pt x="109728" y="2401062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74670" y="3292601"/>
              <a:ext cx="3266440" cy="2533015"/>
            </a:xfrm>
            <a:custGeom>
              <a:avLst/>
              <a:gdLst/>
              <a:ahLst/>
              <a:cxnLst/>
              <a:rect l="l" t="t" r="r" b="b"/>
              <a:pathLst>
                <a:path w="3266440" h="2533015">
                  <a:moveTo>
                    <a:pt x="110477" y="0"/>
                  </a:moveTo>
                  <a:lnTo>
                    <a:pt x="0" y="0"/>
                  </a:lnTo>
                  <a:lnTo>
                    <a:pt x="0" y="2532888"/>
                  </a:lnTo>
                  <a:lnTo>
                    <a:pt x="110477" y="2532888"/>
                  </a:lnTo>
                  <a:lnTo>
                    <a:pt x="110477" y="0"/>
                  </a:lnTo>
                  <a:close/>
                </a:path>
                <a:path w="3266440" h="2533015">
                  <a:moveTo>
                    <a:pt x="461010" y="156210"/>
                  </a:moveTo>
                  <a:lnTo>
                    <a:pt x="351282" y="156210"/>
                  </a:lnTo>
                  <a:lnTo>
                    <a:pt x="351282" y="2532888"/>
                  </a:lnTo>
                  <a:lnTo>
                    <a:pt x="461010" y="2532888"/>
                  </a:lnTo>
                  <a:lnTo>
                    <a:pt x="461010" y="156210"/>
                  </a:lnTo>
                  <a:close/>
                </a:path>
                <a:path w="3266440" h="2533015">
                  <a:moveTo>
                    <a:pt x="811530" y="252222"/>
                  </a:moveTo>
                  <a:lnTo>
                    <a:pt x="701802" y="252222"/>
                  </a:lnTo>
                  <a:lnTo>
                    <a:pt x="701802" y="2532888"/>
                  </a:lnTo>
                  <a:lnTo>
                    <a:pt x="811530" y="2532888"/>
                  </a:lnTo>
                  <a:lnTo>
                    <a:pt x="811530" y="252222"/>
                  </a:lnTo>
                  <a:close/>
                </a:path>
                <a:path w="3266440" h="2533015">
                  <a:moveTo>
                    <a:pt x="1162037" y="624078"/>
                  </a:moveTo>
                  <a:lnTo>
                    <a:pt x="1052322" y="624078"/>
                  </a:lnTo>
                  <a:lnTo>
                    <a:pt x="1052322" y="2532888"/>
                  </a:lnTo>
                  <a:lnTo>
                    <a:pt x="1162037" y="2532888"/>
                  </a:lnTo>
                  <a:lnTo>
                    <a:pt x="1162037" y="624078"/>
                  </a:lnTo>
                  <a:close/>
                </a:path>
                <a:path w="3266440" h="2533015">
                  <a:moveTo>
                    <a:pt x="1512570" y="642366"/>
                  </a:moveTo>
                  <a:lnTo>
                    <a:pt x="1402842" y="642366"/>
                  </a:lnTo>
                  <a:lnTo>
                    <a:pt x="1402842" y="2532888"/>
                  </a:lnTo>
                  <a:lnTo>
                    <a:pt x="1512570" y="2532888"/>
                  </a:lnTo>
                  <a:lnTo>
                    <a:pt x="1512570" y="642366"/>
                  </a:lnTo>
                  <a:close/>
                </a:path>
                <a:path w="3266440" h="2533015">
                  <a:moveTo>
                    <a:pt x="1863852" y="690372"/>
                  </a:moveTo>
                  <a:lnTo>
                    <a:pt x="1753362" y="690372"/>
                  </a:lnTo>
                  <a:lnTo>
                    <a:pt x="1753362" y="2532888"/>
                  </a:lnTo>
                  <a:lnTo>
                    <a:pt x="1863852" y="2532888"/>
                  </a:lnTo>
                  <a:lnTo>
                    <a:pt x="1863852" y="690372"/>
                  </a:lnTo>
                  <a:close/>
                </a:path>
                <a:path w="3266440" h="2533015">
                  <a:moveTo>
                    <a:pt x="2214372" y="755916"/>
                  </a:moveTo>
                  <a:lnTo>
                    <a:pt x="2104644" y="755916"/>
                  </a:lnTo>
                  <a:lnTo>
                    <a:pt x="2104644" y="2532888"/>
                  </a:lnTo>
                  <a:lnTo>
                    <a:pt x="2214372" y="2532888"/>
                  </a:lnTo>
                  <a:lnTo>
                    <a:pt x="2214372" y="755916"/>
                  </a:lnTo>
                  <a:close/>
                </a:path>
                <a:path w="3266440" h="2533015">
                  <a:moveTo>
                    <a:pt x="2564892" y="851916"/>
                  </a:moveTo>
                  <a:lnTo>
                    <a:pt x="2455164" y="851916"/>
                  </a:lnTo>
                  <a:lnTo>
                    <a:pt x="2455164" y="2532888"/>
                  </a:lnTo>
                  <a:lnTo>
                    <a:pt x="2564892" y="2532888"/>
                  </a:lnTo>
                  <a:lnTo>
                    <a:pt x="2564892" y="851916"/>
                  </a:lnTo>
                  <a:close/>
                </a:path>
                <a:path w="3266440" h="2533015">
                  <a:moveTo>
                    <a:pt x="2915399" y="1074420"/>
                  </a:moveTo>
                  <a:lnTo>
                    <a:pt x="2805684" y="1074420"/>
                  </a:lnTo>
                  <a:lnTo>
                    <a:pt x="2805684" y="2532888"/>
                  </a:lnTo>
                  <a:lnTo>
                    <a:pt x="2915399" y="2532888"/>
                  </a:lnTo>
                  <a:lnTo>
                    <a:pt x="2915399" y="1074420"/>
                  </a:lnTo>
                  <a:close/>
                </a:path>
                <a:path w="3266440" h="2533015">
                  <a:moveTo>
                    <a:pt x="3265932" y="1092708"/>
                  </a:moveTo>
                  <a:lnTo>
                    <a:pt x="3156204" y="1092708"/>
                  </a:lnTo>
                  <a:lnTo>
                    <a:pt x="3156204" y="2532888"/>
                  </a:lnTo>
                  <a:lnTo>
                    <a:pt x="3265932" y="2532888"/>
                  </a:lnTo>
                  <a:lnTo>
                    <a:pt x="3265932" y="109270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581394" y="2908553"/>
              <a:ext cx="2915920" cy="2917190"/>
            </a:xfrm>
            <a:custGeom>
              <a:avLst/>
              <a:gdLst/>
              <a:ahLst/>
              <a:cxnLst/>
              <a:rect l="l" t="t" r="r" b="b"/>
              <a:pathLst>
                <a:path w="2915920" h="2917190">
                  <a:moveTo>
                    <a:pt x="110490" y="1296162"/>
                  </a:moveTo>
                  <a:lnTo>
                    <a:pt x="0" y="1296162"/>
                  </a:lnTo>
                  <a:lnTo>
                    <a:pt x="0" y="2916936"/>
                  </a:lnTo>
                  <a:lnTo>
                    <a:pt x="110490" y="2916936"/>
                  </a:lnTo>
                  <a:lnTo>
                    <a:pt x="110490" y="1296162"/>
                  </a:lnTo>
                  <a:close/>
                </a:path>
                <a:path w="2915920" h="2917190">
                  <a:moveTo>
                    <a:pt x="461010" y="1043952"/>
                  </a:moveTo>
                  <a:lnTo>
                    <a:pt x="351282" y="1043952"/>
                  </a:lnTo>
                  <a:lnTo>
                    <a:pt x="351282" y="2916936"/>
                  </a:lnTo>
                  <a:lnTo>
                    <a:pt x="461010" y="2916936"/>
                  </a:lnTo>
                  <a:lnTo>
                    <a:pt x="461010" y="1043952"/>
                  </a:lnTo>
                  <a:close/>
                </a:path>
                <a:path w="2915920" h="2917190">
                  <a:moveTo>
                    <a:pt x="811530" y="834402"/>
                  </a:moveTo>
                  <a:lnTo>
                    <a:pt x="701802" y="834402"/>
                  </a:lnTo>
                  <a:lnTo>
                    <a:pt x="701802" y="2916936"/>
                  </a:lnTo>
                  <a:lnTo>
                    <a:pt x="811530" y="2916936"/>
                  </a:lnTo>
                  <a:lnTo>
                    <a:pt x="811530" y="834402"/>
                  </a:lnTo>
                  <a:close/>
                </a:path>
                <a:path w="2915920" h="2917190">
                  <a:moveTo>
                    <a:pt x="1162050" y="672084"/>
                  </a:moveTo>
                  <a:lnTo>
                    <a:pt x="1052322" y="672084"/>
                  </a:lnTo>
                  <a:lnTo>
                    <a:pt x="1052322" y="2916936"/>
                  </a:lnTo>
                  <a:lnTo>
                    <a:pt x="1162050" y="2916936"/>
                  </a:lnTo>
                  <a:lnTo>
                    <a:pt x="1162050" y="672084"/>
                  </a:lnTo>
                  <a:close/>
                </a:path>
                <a:path w="2915920" h="2917190">
                  <a:moveTo>
                    <a:pt x="1512557" y="492264"/>
                  </a:moveTo>
                  <a:lnTo>
                    <a:pt x="1402842" y="492264"/>
                  </a:lnTo>
                  <a:lnTo>
                    <a:pt x="1402842" y="2916936"/>
                  </a:lnTo>
                  <a:lnTo>
                    <a:pt x="1512557" y="2916936"/>
                  </a:lnTo>
                  <a:lnTo>
                    <a:pt x="1512557" y="492264"/>
                  </a:lnTo>
                  <a:close/>
                </a:path>
                <a:path w="2915920" h="2917190">
                  <a:moveTo>
                    <a:pt x="1863852" y="317754"/>
                  </a:moveTo>
                  <a:lnTo>
                    <a:pt x="1753362" y="317754"/>
                  </a:lnTo>
                  <a:lnTo>
                    <a:pt x="1753362" y="2916936"/>
                  </a:lnTo>
                  <a:lnTo>
                    <a:pt x="1863852" y="2916936"/>
                  </a:lnTo>
                  <a:lnTo>
                    <a:pt x="1863852" y="317754"/>
                  </a:lnTo>
                  <a:close/>
                </a:path>
                <a:path w="2915920" h="2917190">
                  <a:moveTo>
                    <a:pt x="2214372" y="204216"/>
                  </a:moveTo>
                  <a:lnTo>
                    <a:pt x="2104644" y="204216"/>
                  </a:lnTo>
                  <a:lnTo>
                    <a:pt x="2104644" y="2916936"/>
                  </a:lnTo>
                  <a:lnTo>
                    <a:pt x="2214372" y="2916936"/>
                  </a:lnTo>
                  <a:lnTo>
                    <a:pt x="2214372" y="204216"/>
                  </a:lnTo>
                  <a:close/>
                </a:path>
                <a:path w="2915920" h="2917190">
                  <a:moveTo>
                    <a:pt x="2564892" y="89916"/>
                  </a:moveTo>
                  <a:lnTo>
                    <a:pt x="2455164" y="89916"/>
                  </a:lnTo>
                  <a:lnTo>
                    <a:pt x="2455164" y="2916936"/>
                  </a:lnTo>
                  <a:lnTo>
                    <a:pt x="2564892" y="2916936"/>
                  </a:lnTo>
                  <a:lnTo>
                    <a:pt x="2564892" y="89916"/>
                  </a:lnTo>
                  <a:close/>
                </a:path>
                <a:path w="2915920" h="2917190">
                  <a:moveTo>
                    <a:pt x="2915412" y="0"/>
                  </a:moveTo>
                  <a:lnTo>
                    <a:pt x="2805684" y="0"/>
                  </a:lnTo>
                  <a:lnTo>
                    <a:pt x="2805684" y="2916936"/>
                  </a:lnTo>
                  <a:lnTo>
                    <a:pt x="2915412" y="2916936"/>
                  </a:lnTo>
                  <a:lnTo>
                    <a:pt x="2915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737598" y="1404365"/>
              <a:ext cx="1863089" cy="4421505"/>
            </a:xfrm>
            <a:custGeom>
              <a:avLst/>
              <a:gdLst/>
              <a:ahLst/>
              <a:cxnLst/>
              <a:rect l="l" t="t" r="r" b="b"/>
              <a:pathLst>
                <a:path w="1863090" h="4421505">
                  <a:moveTo>
                    <a:pt x="109728" y="1328166"/>
                  </a:moveTo>
                  <a:lnTo>
                    <a:pt x="0" y="1328166"/>
                  </a:lnTo>
                  <a:lnTo>
                    <a:pt x="0" y="4421124"/>
                  </a:lnTo>
                  <a:lnTo>
                    <a:pt x="109728" y="4421124"/>
                  </a:lnTo>
                  <a:lnTo>
                    <a:pt x="109728" y="1328166"/>
                  </a:lnTo>
                  <a:close/>
                </a:path>
                <a:path w="1863090" h="4421505">
                  <a:moveTo>
                    <a:pt x="461010" y="1053846"/>
                  </a:moveTo>
                  <a:lnTo>
                    <a:pt x="350520" y="1053846"/>
                  </a:lnTo>
                  <a:lnTo>
                    <a:pt x="350520" y="4421124"/>
                  </a:lnTo>
                  <a:lnTo>
                    <a:pt x="461010" y="4421124"/>
                  </a:lnTo>
                  <a:lnTo>
                    <a:pt x="461010" y="1053846"/>
                  </a:lnTo>
                  <a:close/>
                </a:path>
                <a:path w="1863090" h="4421505">
                  <a:moveTo>
                    <a:pt x="811530" y="288036"/>
                  </a:moveTo>
                  <a:lnTo>
                    <a:pt x="701802" y="288036"/>
                  </a:lnTo>
                  <a:lnTo>
                    <a:pt x="701802" y="4421124"/>
                  </a:lnTo>
                  <a:lnTo>
                    <a:pt x="811530" y="4421124"/>
                  </a:lnTo>
                  <a:lnTo>
                    <a:pt x="811530" y="288036"/>
                  </a:lnTo>
                  <a:close/>
                </a:path>
                <a:path w="1863090" h="4421505">
                  <a:moveTo>
                    <a:pt x="1162050" y="291846"/>
                  </a:moveTo>
                  <a:lnTo>
                    <a:pt x="1052322" y="291846"/>
                  </a:lnTo>
                  <a:lnTo>
                    <a:pt x="1052322" y="4421124"/>
                  </a:lnTo>
                  <a:lnTo>
                    <a:pt x="1162050" y="4421124"/>
                  </a:lnTo>
                  <a:lnTo>
                    <a:pt x="1162050" y="291846"/>
                  </a:lnTo>
                  <a:close/>
                </a:path>
                <a:path w="1863090" h="4421505">
                  <a:moveTo>
                    <a:pt x="1512570" y="152400"/>
                  </a:moveTo>
                  <a:lnTo>
                    <a:pt x="1402842" y="152400"/>
                  </a:lnTo>
                  <a:lnTo>
                    <a:pt x="1402842" y="4421124"/>
                  </a:lnTo>
                  <a:lnTo>
                    <a:pt x="1512570" y="4421124"/>
                  </a:lnTo>
                  <a:lnTo>
                    <a:pt x="1512570" y="152400"/>
                  </a:lnTo>
                  <a:close/>
                </a:path>
                <a:path w="1863090" h="4421505">
                  <a:moveTo>
                    <a:pt x="1863077" y="0"/>
                  </a:moveTo>
                  <a:lnTo>
                    <a:pt x="1753362" y="0"/>
                  </a:lnTo>
                  <a:lnTo>
                    <a:pt x="1753362" y="4421124"/>
                  </a:lnTo>
                  <a:lnTo>
                    <a:pt x="1863077" y="4421124"/>
                  </a:lnTo>
                  <a:lnTo>
                    <a:pt x="18630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21308" y="3130295"/>
              <a:ext cx="1512570" cy="2695575"/>
            </a:xfrm>
            <a:custGeom>
              <a:avLst/>
              <a:gdLst/>
              <a:ahLst/>
              <a:cxnLst/>
              <a:rect l="l" t="t" r="r" b="b"/>
              <a:pathLst>
                <a:path w="1512570" h="2695575">
                  <a:moveTo>
                    <a:pt x="110490" y="6096"/>
                  </a:moveTo>
                  <a:lnTo>
                    <a:pt x="0" y="6096"/>
                  </a:lnTo>
                  <a:lnTo>
                    <a:pt x="0" y="2695194"/>
                  </a:lnTo>
                  <a:lnTo>
                    <a:pt x="110490" y="2695194"/>
                  </a:lnTo>
                  <a:lnTo>
                    <a:pt x="110490" y="6096"/>
                  </a:lnTo>
                  <a:close/>
                </a:path>
                <a:path w="1512570" h="2695575">
                  <a:moveTo>
                    <a:pt x="461010" y="0"/>
                  </a:moveTo>
                  <a:lnTo>
                    <a:pt x="351282" y="0"/>
                  </a:lnTo>
                  <a:lnTo>
                    <a:pt x="351282" y="2695194"/>
                  </a:lnTo>
                  <a:lnTo>
                    <a:pt x="461010" y="2695194"/>
                  </a:lnTo>
                  <a:lnTo>
                    <a:pt x="461010" y="0"/>
                  </a:lnTo>
                  <a:close/>
                </a:path>
                <a:path w="1512570" h="2695575">
                  <a:moveTo>
                    <a:pt x="811530" y="42672"/>
                  </a:moveTo>
                  <a:lnTo>
                    <a:pt x="701802" y="42672"/>
                  </a:lnTo>
                  <a:lnTo>
                    <a:pt x="701802" y="2695194"/>
                  </a:lnTo>
                  <a:lnTo>
                    <a:pt x="811530" y="2695194"/>
                  </a:lnTo>
                  <a:lnTo>
                    <a:pt x="811530" y="42672"/>
                  </a:lnTo>
                  <a:close/>
                </a:path>
                <a:path w="1512570" h="2695575">
                  <a:moveTo>
                    <a:pt x="1162050" y="102108"/>
                  </a:moveTo>
                  <a:lnTo>
                    <a:pt x="1052322" y="102108"/>
                  </a:lnTo>
                  <a:lnTo>
                    <a:pt x="1052322" y="2695194"/>
                  </a:lnTo>
                  <a:lnTo>
                    <a:pt x="1162050" y="2695194"/>
                  </a:lnTo>
                  <a:lnTo>
                    <a:pt x="1162050" y="102108"/>
                  </a:lnTo>
                  <a:close/>
                </a:path>
                <a:path w="1512570" h="2695575">
                  <a:moveTo>
                    <a:pt x="1512570" y="12192"/>
                  </a:moveTo>
                  <a:lnTo>
                    <a:pt x="1402842" y="12192"/>
                  </a:lnTo>
                  <a:lnTo>
                    <a:pt x="1402842" y="2695194"/>
                  </a:lnTo>
                  <a:lnTo>
                    <a:pt x="1512570" y="2695194"/>
                  </a:lnTo>
                  <a:lnTo>
                    <a:pt x="1512570" y="12192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50772" y="5820346"/>
              <a:ext cx="11341735" cy="9525"/>
            </a:xfrm>
            <a:custGeom>
              <a:avLst/>
              <a:gdLst/>
              <a:ahLst/>
              <a:cxnLst/>
              <a:rect l="l" t="t" r="r" b="b"/>
              <a:pathLst>
                <a:path w="11341735" h="9525">
                  <a:moveTo>
                    <a:pt x="0" y="9524"/>
                  </a:moveTo>
                  <a:lnTo>
                    <a:pt x="11341226" y="9524"/>
                  </a:lnTo>
                  <a:lnTo>
                    <a:pt x="11341227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969260" y="3013201"/>
            <a:ext cx="32131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 b="1">
                <a:latin typeface="Calibri"/>
                <a:cs typeface="Calibri"/>
              </a:rPr>
              <a:t>42.2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89471" y="4105655"/>
            <a:ext cx="1930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 b="1">
                <a:latin typeface="Calibri"/>
                <a:cs typeface="Calibri"/>
              </a:rPr>
              <a:t>24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540245" y="3925570"/>
            <a:ext cx="1930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 b="1">
                <a:latin typeface="Calibri"/>
                <a:cs typeface="Calibri"/>
              </a:rPr>
              <a:t>27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281668" y="2629154"/>
            <a:ext cx="32131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 b="1">
                <a:latin typeface="Calibri"/>
                <a:cs typeface="Calibri"/>
              </a:rPr>
              <a:t>48.6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590531" y="2452624"/>
            <a:ext cx="4051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 b="1">
                <a:latin typeface="Calibri"/>
                <a:cs typeface="Calibri"/>
              </a:rPr>
              <a:t>51.54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344147" y="1124458"/>
            <a:ext cx="4051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 b="1">
                <a:latin typeface="Calibri"/>
                <a:cs typeface="Calibri"/>
              </a:rPr>
              <a:t>73.67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37540" y="5694879"/>
            <a:ext cx="11076940" cy="41592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100" spc="-50" b="1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  <a:p>
            <a:pPr marL="233679">
              <a:lnSpc>
                <a:spcPct val="100000"/>
              </a:lnSpc>
              <a:spcBef>
                <a:spcPts val="165"/>
              </a:spcBef>
            </a:pPr>
            <a:r>
              <a:rPr dirty="0" sz="1200" b="1">
                <a:latin typeface="Calibri"/>
                <a:cs typeface="Calibri"/>
              </a:rPr>
              <a:t>1993</a:t>
            </a:r>
            <a:r>
              <a:rPr dirty="0" sz="1200" spc="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1994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1995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1996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1997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1998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1999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2000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2001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2002</a:t>
            </a:r>
            <a:r>
              <a:rPr dirty="0" sz="1200" spc="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2003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2004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2005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2006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2007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2008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2009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2010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2011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2012</a:t>
            </a:r>
            <a:r>
              <a:rPr dirty="0" sz="1200" spc="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2013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2014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2015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2016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2017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2018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2019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2020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2021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2022</a:t>
            </a:r>
            <a:r>
              <a:rPr dirty="0" sz="1200" spc="3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15897" y="2304796"/>
            <a:ext cx="1724025" cy="782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F5F5F"/>
                </a:solidFill>
                <a:latin typeface="Calibri"/>
                <a:cs typeface="Calibri"/>
              </a:rPr>
              <a:t>Nelson</a:t>
            </a:r>
            <a:r>
              <a:rPr dirty="0" sz="1800" spc="-20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F5F5F"/>
                </a:solidFill>
                <a:latin typeface="Calibri"/>
                <a:cs typeface="Calibri"/>
              </a:rPr>
              <a:t>Mandela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14780" algn="l"/>
              </a:tabLst>
            </a:pPr>
            <a:r>
              <a:rPr dirty="0" baseline="2136" sz="1950" spc="-30" b="1">
                <a:latin typeface="Calibri"/>
                <a:cs typeface="Calibri"/>
              </a:rPr>
              <a:t>44.8</a:t>
            </a:r>
            <a:r>
              <a:rPr dirty="0" baseline="2136" sz="1950" b="1">
                <a:latin typeface="Calibri"/>
                <a:cs typeface="Calibri"/>
              </a:rPr>
              <a:t>	</a:t>
            </a:r>
            <a:r>
              <a:rPr dirty="0" sz="1300" spc="-20" b="1">
                <a:latin typeface="Calibri"/>
                <a:cs typeface="Calibri"/>
              </a:rPr>
              <a:t>44.7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66673" y="5113782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66673" y="4513579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6673" y="3913377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66673" y="3313175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66673" y="2712720"/>
            <a:ext cx="1676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66673" y="2112517"/>
            <a:ext cx="1676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Calibri"/>
                <a:cs typeface="Calibri"/>
              </a:rPr>
              <a:t>60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66673" y="1512824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66673" y="912621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80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109211" y="3078479"/>
            <a:ext cx="1274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59595"/>
                </a:solidFill>
                <a:latin typeface="Calibri"/>
                <a:cs typeface="Calibri"/>
              </a:rPr>
              <a:t>Thabo</a:t>
            </a:r>
            <a:r>
              <a:rPr dirty="0" sz="1800" spc="-15" b="1">
                <a:solidFill>
                  <a:srgbClr val="959595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959595"/>
                </a:solidFill>
                <a:latin typeface="Calibri"/>
                <a:cs typeface="Calibri"/>
              </a:rPr>
              <a:t>Mbeki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251700" y="2709164"/>
            <a:ext cx="1136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Jacob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Zuma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091168" y="1336294"/>
            <a:ext cx="1612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808080"/>
                </a:solidFill>
                <a:latin typeface="Calibri"/>
                <a:cs typeface="Calibri"/>
              </a:rPr>
              <a:t>Cyril </a:t>
            </a:r>
            <a:r>
              <a:rPr dirty="0" sz="1800" spc="-10" b="1">
                <a:solidFill>
                  <a:srgbClr val="808080"/>
                </a:solidFill>
                <a:latin typeface="Calibri"/>
                <a:cs typeface="Calibri"/>
              </a:rPr>
              <a:t>Ramaphosa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6194" y="246634"/>
            <a:ext cx="24739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SA</a:t>
            </a:r>
            <a:r>
              <a:rPr dirty="0" sz="3000" spc="-65"/>
              <a:t> </a:t>
            </a:r>
            <a:r>
              <a:rPr dirty="0" sz="3000"/>
              <a:t>Debt</a:t>
            </a:r>
            <a:r>
              <a:rPr dirty="0" sz="3000" spc="-45"/>
              <a:t> </a:t>
            </a:r>
            <a:r>
              <a:rPr dirty="0" sz="3000"/>
              <a:t>to</a:t>
            </a:r>
            <a:r>
              <a:rPr dirty="0" sz="3000" spc="-50"/>
              <a:t> </a:t>
            </a:r>
            <a:r>
              <a:rPr dirty="0" sz="3000" spc="-25"/>
              <a:t>GDP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000505"/>
            <a:ext cx="11633835" cy="5857875"/>
            <a:chOff x="0" y="1000505"/>
            <a:chExt cx="11633835" cy="58578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545" y="1000505"/>
              <a:ext cx="11074908" cy="504063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5782"/>
              <a:ext cx="1386077" cy="982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0517" y="365760"/>
            <a:ext cx="362966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Botswana</a:t>
            </a:r>
            <a:r>
              <a:rPr dirty="0" sz="3000" spc="-90"/>
              <a:t> </a:t>
            </a:r>
            <a:r>
              <a:rPr dirty="0" sz="3000"/>
              <a:t>Debt</a:t>
            </a:r>
            <a:r>
              <a:rPr dirty="0" sz="3000" spc="-60"/>
              <a:t> </a:t>
            </a:r>
            <a:r>
              <a:rPr dirty="0" sz="3000"/>
              <a:t>to</a:t>
            </a:r>
            <a:r>
              <a:rPr dirty="0" sz="3000" spc="-65"/>
              <a:t> </a:t>
            </a:r>
            <a:r>
              <a:rPr dirty="0" sz="3000" spc="-25"/>
              <a:t>GDP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057655"/>
            <a:ext cx="10963910" cy="5800725"/>
            <a:chOff x="0" y="1057655"/>
            <a:chExt cx="10963910" cy="5800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266" y="1057655"/>
              <a:ext cx="9978390" cy="519455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41491"/>
              <a:ext cx="1386077" cy="1016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4179" y="402335"/>
            <a:ext cx="39128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Global</a:t>
            </a:r>
            <a:r>
              <a:rPr dirty="0" sz="3000" spc="-70"/>
              <a:t> </a:t>
            </a:r>
            <a:r>
              <a:rPr dirty="0" sz="3000"/>
              <a:t>GDP</a:t>
            </a:r>
            <a:r>
              <a:rPr dirty="0" sz="3000" spc="-60"/>
              <a:t> </a:t>
            </a:r>
            <a:r>
              <a:rPr dirty="0" sz="3000"/>
              <a:t>Growth</a:t>
            </a:r>
            <a:r>
              <a:rPr dirty="0" sz="3000" spc="-85"/>
              <a:t> </a:t>
            </a:r>
            <a:r>
              <a:rPr dirty="0" sz="3000" spc="-20"/>
              <a:t>Rate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4117847" y="4878832"/>
            <a:ext cx="108585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2008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financial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crises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54083" y="5559805"/>
            <a:ext cx="489584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Calibri"/>
                <a:cs typeface="Calibri"/>
              </a:rPr>
              <a:t>Covid-</a:t>
            </a:r>
            <a:r>
              <a:rPr dirty="0" sz="1000" spc="-25" b="1">
                <a:latin typeface="Calibri"/>
                <a:cs typeface="Calibri"/>
              </a:rPr>
              <a:t>19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-53086" y="3010184"/>
            <a:ext cx="203200" cy="847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spc="-10" b="1">
                <a:latin typeface="Calibri"/>
                <a:cs typeface="Calibri"/>
              </a:rPr>
              <a:t>percentage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510540" y="1722882"/>
            <a:ext cx="11248390" cy="3787140"/>
            <a:chOff x="510540" y="1722882"/>
            <a:chExt cx="11248390" cy="3787140"/>
          </a:xfrm>
        </p:grpSpPr>
        <p:sp>
          <p:nvSpPr>
            <p:cNvPr id="11" name="object 11" descr=""/>
            <p:cNvSpPr/>
            <p:nvPr/>
          </p:nvSpPr>
          <p:spPr>
            <a:xfrm>
              <a:off x="4404360" y="4200905"/>
              <a:ext cx="4975225" cy="1240155"/>
            </a:xfrm>
            <a:custGeom>
              <a:avLst/>
              <a:gdLst/>
              <a:ahLst/>
              <a:cxnLst/>
              <a:rect l="l" t="t" r="r" b="b"/>
              <a:pathLst>
                <a:path w="4975225" h="1240154">
                  <a:moveTo>
                    <a:pt x="216408" y="0"/>
                  </a:moveTo>
                  <a:lnTo>
                    <a:pt x="0" y="0"/>
                  </a:lnTo>
                  <a:lnTo>
                    <a:pt x="0" y="520446"/>
                  </a:lnTo>
                  <a:lnTo>
                    <a:pt x="216408" y="520446"/>
                  </a:lnTo>
                  <a:lnTo>
                    <a:pt x="216408" y="0"/>
                  </a:lnTo>
                  <a:close/>
                </a:path>
                <a:path w="4975225" h="1240154">
                  <a:moveTo>
                    <a:pt x="4975098" y="0"/>
                  </a:moveTo>
                  <a:lnTo>
                    <a:pt x="4758690" y="0"/>
                  </a:lnTo>
                  <a:lnTo>
                    <a:pt x="4758690" y="1239774"/>
                  </a:lnTo>
                  <a:lnTo>
                    <a:pt x="4975098" y="1239774"/>
                  </a:lnTo>
                  <a:lnTo>
                    <a:pt x="49750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460736" y="2922269"/>
              <a:ext cx="1082040" cy="1278890"/>
            </a:xfrm>
            <a:custGeom>
              <a:avLst/>
              <a:gdLst/>
              <a:ahLst/>
              <a:cxnLst/>
              <a:rect l="l" t="t" r="r" b="b"/>
              <a:pathLst>
                <a:path w="1082040" h="1278889">
                  <a:moveTo>
                    <a:pt x="216395" y="39624"/>
                  </a:moveTo>
                  <a:lnTo>
                    <a:pt x="0" y="39624"/>
                  </a:lnTo>
                  <a:lnTo>
                    <a:pt x="0" y="1278636"/>
                  </a:lnTo>
                  <a:lnTo>
                    <a:pt x="216395" y="1278636"/>
                  </a:lnTo>
                  <a:lnTo>
                    <a:pt x="216395" y="39624"/>
                  </a:lnTo>
                  <a:close/>
                </a:path>
                <a:path w="1082040" h="1278889">
                  <a:moveTo>
                    <a:pt x="649224" y="39624"/>
                  </a:moveTo>
                  <a:lnTo>
                    <a:pt x="432816" y="39624"/>
                  </a:lnTo>
                  <a:lnTo>
                    <a:pt x="432816" y="1278636"/>
                  </a:lnTo>
                  <a:lnTo>
                    <a:pt x="649224" y="1278636"/>
                  </a:lnTo>
                  <a:lnTo>
                    <a:pt x="649224" y="39624"/>
                  </a:lnTo>
                  <a:close/>
                </a:path>
                <a:path w="1082040" h="1278889">
                  <a:moveTo>
                    <a:pt x="1082040" y="0"/>
                  </a:moveTo>
                  <a:lnTo>
                    <a:pt x="865632" y="0"/>
                  </a:lnTo>
                  <a:lnTo>
                    <a:pt x="865632" y="1278636"/>
                  </a:lnTo>
                  <a:lnTo>
                    <a:pt x="1082040" y="1278636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10540" y="1722881"/>
              <a:ext cx="9733915" cy="2478405"/>
            </a:xfrm>
            <a:custGeom>
              <a:avLst/>
              <a:gdLst/>
              <a:ahLst/>
              <a:cxnLst/>
              <a:rect l="l" t="t" r="r" b="b"/>
              <a:pathLst>
                <a:path w="9733915" h="2478404">
                  <a:moveTo>
                    <a:pt x="216408" y="679704"/>
                  </a:moveTo>
                  <a:lnTo>
                    <a:pt x="0" y="679704"/>
                  </a:lnTo>
                  <a:lnTo>
                    <a:pt x="0" y="2478024"/>
                  </a:lnTo>
                  <a:lnTo>
                    <a:pt x="216408" y="2478024"/>
                  </a:lnTo>
                  <a:lnTo>
                    <a:pt x="216408" y="679704"/>
                  </a:lnTo>
                  <a:close/>
                </a:path>
                <a:path w="9733915" h="2478404">
                  <a:moveTo>
                    <a:pt x="649224" y="1678686"/>
                  </a:moveTo>
                  <a:lnTo>
                    <a:pt x="432816" y="1678686"/>
                  </a:lnTo>
                  <a:lnTo>
                    <a:pt x="432816" y="2478024"/>
                  </a:lnTo>
                  <a:lnTo>
                    <a:pt x="649224" y="2478024"/>
                  </a:lnTo>
                  <a:lnTo>
                    <a:pt x="649224" y="1678686"/>
                  </a:lnTo>
                  <a:close/>
                </a:path>
                <a:path w="9733915" h="2478404">
                  <a:moveTo>
                    <a:pt x="1082040" y="1559052"/>
                  </a:moveTo>
                  <a:lnTo>
                    <a:pt x="865632" y="1559052"/>
                  </a:lnTo>
                  <a:lnTo>
                    <a:pt x="865632" y="2478024"/>
                  </a:lnTo>
                  <a:lnTo>
                    <a:pt x="1082040" y="2478024"/>
                  </a:lnTo>
                  <a:lnTo>
                    <a:pt x="1082040" y="1559052"/>
                  </a:lnTo>
                  <a:close/>
                </a:path>
                <a:path w="9733915" h="2478404">
                  <a:moveTo>
                    <a:pt x="1514094" y="1239012"/>
                  </a:moveTo>
                  <a:lnTo>
                    <a:pt x="1298448" y="1239012"/>
                  </a:lnTo>
                  <a:lnTo>
                    <a:pt x="1298448" y="2478024"/>
                  </a:lnTo>
                  <a:lnTo>
                    <a:pt x="1514094" y="2478024"/>
                  </a:lnTo>
                  <a:lnTo>
                    <a:pt x="1514094" y="1239012"/>
                  </a:lnTo>
                  <a:close/>
                </a:path>
                <a:path w="9733915" h="2478404">
                  <a:moveTo>
                    <a:pt x="1946910" y="679704"/>
                  </a:moveTo>
                  <a:lnTo>
                    <a:pt x="1730502" y="679704"/>
                  </a:lnTo>
                  <a:lnTo>
                    <a:pt x="1730502" y="2478024"/>
                  </a:lnTo>
                  <a:lnTo>
                    <a:pt x="1946910" y="2478024"/>
                  </a:lnTo>
                  <a:lnTo>
                    <a:pt x="1946910" y="679704"/>
                  </a:lnTo>
                  <a:close/>
                </a:path>
                <a:path w="9733915" h="2478404">
                  <a:moveTo>
                    <a:pt x="2379726" y="879348"/>
                  </a:moveTo>
                  <a:lnTo>
                    <a:pt x="2163318" y="879348"/>
                  </a:lnTo>
                  <a:lnTo>
                    <a:pt x="2163318" y="2478024"/>
                  </a:lnTo>
                  <a:lnTo>
                    <a:pt x="2379726" y="2478024"/>
                  </a:lnTo>
                  <a:lnTo>
                    <a:pt x="2379726" y="879348"/>
                  </a:lnTo>
                  <a:close/>
                </a:path>
                <a:path w="9733915" h="2478404">
                  <a:moveTo>
                    <a:pt x="2812542" y="719328"/>
                  </a:moveTo>
                  <a:lnTo>
                    <a:pt x="2596134" y="719328"/>
                  </a:lnTo>
                  <a:lnTo>
                    <a:pt x="2596134" y="2478024"/>
                  </a:lnTo>
                  <a:lnTo>
                    <a:pt x="2812542" y="2478024"/>
                  </a:lnTo>
                  <a:lnTo>
                    <a:pt x="2812542" y="719328"/>
                  </a:lnTo>
                  <a:close/>
                </a:path>
                <a:path w="9733915" h="2478404">
                  <a:moveTo>
                    <a:pt x="3244596" y="719328"/>
                  </a:moveTo>
                  <a:lnTo>
                    <a:pt x="3028950" y="719328"/>
                  </a:lnTo>
                  <a:lnTo>
                    <a:pt x="3028950" y="2478024"/>
                  </a:lnTo>
                  <a:lnTo>
                    <a:pt x="3244596" y="2478024"/>
                  </a:lnTo>
                  <a:lnTo>
                    <a:pt x="3244596" y="719328"/>
                  </a:lnTo>
                  <a:close/>
                </a:path>
                <a:path w="9733915" h="2478404">
                  <a:moveTo>
                    <a:pt x="3677412" y="1639062"/>
                  </a:moveTo>
                  <a:lnTo>
                    <a:pt x="3461004" y="1639062"/>
                  </a:lnTo>
                  <a:lnTo>
                    <a:pt x="3461004" y="2478024"/>
                  </a:lnTo>
                  <a:lnTo>
                    <a:pt x="3677412" y="2478024"/>
                  </a:lnTo>
                  <a:lnTo>
                    <a:pt x="3677412" y="1639062"/>
                  </a:lnTo>
                  <a:close/>
                </a:path>
                <a:path w="9733915" h="2478404">
                  <a:moveTo>
                    <a:pt x="4543044" y="679704"/>
                  </a:moveTo>
                  <a:lnTo>
                    <a:pt x="4326636" y="679704"/>
                  </a:lnTo>
                  <a:lnTo>
                    <a:pt x="4326636" y="2478024"/>
                  </a:lnTo>
                  <a:lnTo>
                    <a:pt x="4543044" y="2478024"/>
                  </a:lnTo>
                  <a:lnTo>
                    <a:pt x="4543044" y="679704"/>
                  </a:lnTo>
                  <a:close/>
                </a:path>
                <a:path w="9733915" h="2478404">
                  <a:moveTo>
                    <a:pt x="4975098" y="1159002"/>
                  </a:moveTo>
                  <a:lnTo>
                    <a:pt x="4758690" y="1159002"/>
                  </a:lnTo>
                  <a:lnTo>
                    <a:pt x="4758690" y="2478024"/>
                  </a:lnTo>
                  <a:lnTo>
                    <a:pt x="4975098" y="2478024"/>
                  </a:lnTo>
                  <a:lnTo>
                    <a:pt x="4975098" y="1159002"/>
                  </a:lnTo>
                  <a:close/>
                </a:path>
                <a:path w="9733915" h="2478404">
                  <a:moveTo>
                    <a:pt x="5407914" y="1399032"/>
                  </a:moveTo>
                  <a:lnTo>
                    <a:pt x="5191506" y="1399032"/>
                  </a:lnTo>
                  <a:lnTo>
                    <a:pt x="5191506" y="2478024"/>
                  </a:lnTo>
                  <a:lnTo>
                    <a:pt x="5407914" y="2478024"/>
                  </a:lnTo>
                  <a:lnTo>
                    <a:pt x="5407914" y="1399032"/>
                  </a:lnTo>
                  <a:close/>
                </a:path>
                <a:path w="9733915" h="2478404">
                  <a:moveTo>
                    <a:pt x="5840730" y="1358646"/>
                  </a:moveTo>
                  <a:lnTo>
                    <a:pt x="5624322" y="1358646"/>
                  </a:lnTo>
                  <a:lnTo>
                    <a:pt x="5624322" y="2478024"/>
                  </a:lnTo>
                  <a:lnTo>
                    <a:pt x="5840730" y="2478024"/>
                  </a:lnTo>
                  <a:lnTo>
                    <a:pt x="5840730" y="1358646"/>
                  </a:lnTo>
                  <a:close/>
                </a:path>
                <a:path w="9733915" h="2478404">
                  <a:moveTo>
                    <a:pt x="6273546" y="1239012"/>
                  </a:moveTo>
                  <a:lnTo>
                    <a:pt x="6057138" y="1239012"/>
                  </a:lnTo>
                  <a:lnTo>
                    <a:pt x="6057138" y="2478024"/>
                  </a:lnTo>
                  <a:lnTo>
                    <a:pt x="6273546" y="2478024"/>
                  </a:lnTo>
                  <a:lnTo>
                    <a:pt x="6273546" y="1239012"/>
                  </a:lnTo>
                  <a:close/>
                </a:path>
                <a:path w="9733915" h="2478404">
                  <a:moveTo>
                    <a:pt x="6705600" y="1239012"/>
                  </a:moveTo>
                  <a:lnTo>
                    <a:pt x="6489192" y="1239012"/>
                  </a:lnTo>
                  <a:lnTo>
                    <a:pt x="6489192" y="2478024"/>
                  </a:lnTo>
                  <a:lnTo>
                    <a:pt x="6705600" y="2478024"/>
                  </a:lnTo>
                  <a:lnTo>
                    <a:pt x="6705600" y="1239012"/>
                  </a:lnTo>
                  <a:close/>
                </a:path>
                <a:path w="9733915" h="2478404">
                  <a:moveTo>
                    <a:pt x="7138416" y="1358646"/>
                  </a:moveTo>
                  <a:lnTo>
                    <a:pt x="6922008" y="1358646"/>
                  </a:lnTo>
                  <a:lnTo>
                    <a:pt x="6922008" y="2478024"/>
                  </a:lnTo>
                  <a:lnTo>
                    <a:pt x="7138416" y="2478024"/>
                  </a:lnTo>
                  <a:lnTo>
                    <a:pt x="7138416" y="1358646"/>
                  </a:lnTo>
                  <a:close/>
                </a:path>
                <a:path w="9733915" h="2478404">
                  <a:moveTo>
                    <a:pt x="7571232" y="1119378"/>
                  </a:moveTo>
                  <a:lnTo>
                    <a:pt x="7354824" y="1119378"/>
                  </a:lnTo>
                  <a:lnTo>
                    <a:pt x="7354824" y="2478024"/>
                  </a:lnTo>
                  <a:lnTo>
                    <a:pt x="7571232" y="2478024"/>
                  </a:lnTo>
                  <a:lnTo>
                    <a:pt x="7571232" y="1119378"/>
                  </a:lnTo>
                  <a:close/>
                </a:path>
                <a:path w="9733915" h="2478404">
                  <a:moveTo>
                    <a:pt x="8003286" y="1159002"/>
                  </a:moveTo>
                  <a:lnTo>
                    <a:pt x="7787640" y="1159002"/>
                  </a:lnTo>
                  <a:lnTo>
                    <a:pt x="7787640" y="2478024"/>
                  </a:lnTo>
                  <a:lnTo>
                    <a:pt x="8003286" y="2478024"/>
                  </a:lnTo>
                  <a:lnTo>
                    <a:pt x="8003286" y="1159002"/>
                  </a:lnTo>
                  <a:close/>
                </a:path>
                <a:path w="9733915" h="2478404">
                  <a:moveTo>
                    <a:pt x="8436102" y="1438656"/>
                  </a:moveTo>
                  <a:lnTo>
                    <a:pt x="8219694" y="1438656"/>
                  </a:lnTo>
                  <a:lnTo>
                    <a:pt x="8219694" y="2478024"/>
                  </a:lnTo>
                  <a:lnTo>
                    <a:pt x="8436102" y="2478024"/>
                  </a:lnTo>
                  <a:lnTo>
                    <a:pt x="8436102" y="1438656"/>
                  </a:lnTo>
                  <a:close/>
                </a:path>
                <a:path w="9733915" h="2478404">
                  <a:moveTo>
                    <a:pt x="9301734" y="0"/>
                  </a:moveTo>
                  <a:lnTo>
                    <a:pt x="9085326" y="0"/>
                  </a:lnTo>
                  <a:lnTo>
                    <a:pt x="9085326" y="2478024"/>
                  </a:lnTo>
                  <a:lnTo>
                    <a:pt x="9301734" y="2478024"/>
                  </a:lnTo>
                  <a:lnTo>
                    <a:pt x="9301734" y="0"/>
                  </a:lnTo>
                  <a:close/>
                </a:path>
                <a:path w="9733915" h="2478404">
                  <a:moveTo>
                    <a:pt x="9733788" y="1078992"/>
                  </a:moveTo>
                  <a:lnTo>
                    <a:pt x="9518142" y="1078992"/>
                  </a:lnTo>
                  <a:lnTo>
                    <a:pt x="9518142" y="2478024"/>
                  </a:lnTo>
                  <a:lnTo>
                    <a:pt x="9733788" y="2478024"/>
                  </a:lnTo>
                  <a:lnTo>
                    <a:pt x="9733788" y="107899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10921" y="4201286"/>
              <a:ext cx="11248390" cy="0"/>
            </a:xfrm>
            <a:custGeom>
              <a:avLst/>
              <a:gdLst/>
              <a:ahLst/>
              <a:cxnLst/>
              <a:rect l="l" t="t" r="r" b="b"/>
              <a:pathLst>
                <a:path w="11248390" h="0">
                  <a:moveTo>
                    <a:pt x="0" y="0"/>
                  </a:moveTo>
                  <a:lnTo>
                    <a:pt x="112478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270872" y="5440298"/>
              <a:ext cx="249554" cy="64769"/>
            </a:xfrm>
            <a:custGeom>
              <a:avLst/>
              <a:gdLst/>
              <a:ahLst/>
              <a:cxnLst/>
              <a:rect l="l" t="t" r="r" b="b"/>
              <a:pathLst>
                <a:path w="249554" h="64770">
                  <a:moveTo>
                    <a:pt x="0" y="0"/>
                  </a:moveTo>
                  <a:lnTo>
                    <a:pt x="192024" y="64769"/>
                  </a:lnTo>
                  <a:lnTo>
                    <a:pt x="249174" y="64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10031" y="2139441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00505" y="313893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75410" y="3019044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807972" y="2699258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240533" y="2139441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731261" y="233934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105911" y="2179066"/>
            <a:ext cx="6502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4.4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71290" y="3099053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634991" y="4636261"/>
            <a:ext cx="264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1.3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36414" y="2139441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269229" y="2619247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701791" y="2858769"/>
            <a:ext cx="21780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134353" y="2819146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567169" y="2699258"/>
            <a:ext cx="650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432293" y="2819146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865109" y="2579370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297671" y="2619247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730233" y="2899155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546335" y="5392673"/>
            <a:ext cx="264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595611" y="1459738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6.2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028173" y="2539238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460735" y="2699258"/>
            <a:ext cx="650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1326114" y="2659126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88721" y="5643575"/>
            <a:ext cx="11547475" cy="4876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50" b="1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  <a:spcBef>
                <a:spcPts val="140"/>
              </a:spcBef>
            </a:pPr>
            <a:r>
              <a:rPr dirty="0" sz="1400" b="1">
                <a:latin typeface="Calibri"/>
                <a:cs typeface="Calibri"/>
              </a:rPr>
              <a:t>2000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2001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2002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2003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2004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2005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2006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2007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2008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2009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2010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2011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2012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2013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2014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2015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2016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2017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2018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2019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2020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2021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2022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2023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2024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88721" y="4861559"/>
            <a:ext cx="1695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50" b="1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43077" y="4062221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43077" y="3262629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43077" y="2463038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43077" y="1663445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43077" y="863600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0582656" y="1924050"/>
            <a:ext cx="67627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IMF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Calibri"/>
                <a:cs typeface="Calibri"/>
              </a:rPr>
              <a:t>Projections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75782"/>
            <a:ext cx="1386077" cy="9822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5925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World</a:t>
            </a:r>
            <a:r>
              <a:rPr dirty="0" sz="3000" spc="-80"/>
              <a:t> </a:t>
            </a:r>
            <a:r>
              <a:rPr dirty="0" sz="3000"/>
              <a:t>Output,</a:t>
            </a:r>
            <a:r>
              <a:rPr dirty="0" sz="3000" spc="-75"/>
              <a:t> </a:t>
            </a:r>
            <a:r>
              <a:rPr dirty="0" sz="3000"/>
              <a:t>Annual</a:t>
            </a:r>
            <a:r>
              <a:rPr dirty="0" sz="3000" spc="-80"/>
              <a:t> </a:t>
            </a:r>
            <a:r>
              <a:rPr dirty="0" sz="3000"/>
              <a:t>%</a:t>
            </a:r>
            <a:r>
              <a:rPr dirty="0" sz="3000" spc="-80"/>
              <a:t> </a:t>
            </a:r>
            <a:r>
              <a:rPr dirty="0" sz="3000"/>
              <a:t>Changes</a:t>
            </a:r>
            <a:r>
              <a:rPr dirty="0" sz="3000" spc="-80"/>
              <a:t> </a:t>
            </a:r>
            <a:r>
              <a:rPr dirty="0" sz="3000" spc="-20"/>
              <a:t>(2005-</a:t>
            </a:r>
            <a:r>
              <a:rPr dirty="0" sz="3000" spc="-10"/>
              <a:t>2028)</a:t>
            </a:r>
            <a:endParaRPr sz="3000"/>
          </a:p>
        </p:txBody>
      </p:sp>
      <p:grpSp>
        <p:nvGrpSpPr>
          <p:cNvPr id="7" name="object 7" descr=""/>
          <p:cNvGrpSpPr/>
          <p:nvPr/>
        </p:nvGrpSpPr>
        <p:grpSpPr>
          <a:xfrm>
            <a:off x="892683" y="1406842"/>
            <a:ext cx="10915015" cy="3990975"/>
            <a:chOff x="892683" y="1406842"/>
            <a:chExt cx="10915015" cy="3990975"/>
          </a:xfrm>
        </p:grpSpPr>
        <p:sp>
          <p:nvSpPr>
            <p:cNvPr id="8" name="object 8" descr=""/>
            <p:cNvSpPr/>
            <p:nvPr/>
          </p:nvSpPr>
          <p:spPr>
            <a:xfrm>
              <a:off x="892683" y="3884294"/>
              <a:ext cx="10915015" cy="0"/>
            </a:xfrm>
            <a:custGeom>
              <a:avLst/>
              <a:gdLst/>
              <a:ahLst/>
              <a:cxnLst/>
              <a:rect l="l" t="t" r="r" b="b"/>
              <a:pathLst>
                <a:path w="10915015" h="0">
                  <a:moveTo>
                    <a:pt x="0" y="0"/>
                  </a:moveTo>
                  <a:lnTo>
                    <a:pt x="109148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534143" y="3277362"/>
              <a:ext cx="1819275" cy="106680"/>
            </a:xfrm>
            <a:custGeom>
              <a:avLst/>
              <a:gdLst/>
              <a:ahLst/>
              <a:cxnLst/>
              <a:rect l="l" t="t" r="r" b="b"/>
              <a:pathLst>
                <a:path w="1819275" h="106679">
                  <a:moveTo>
                    <a:pt x="0" y="71627"/>
                  </a:moveTo>
                  <a:lnTo>
                    <a:pt x="909065" y="106679"/>
                  </a:lnTo>
                </a:path>
                <a:path w="1819275" h="106679">
                  <a:moveTo>
                    <a:pt x="909065" y="106679"/>
                  </a:moveTo>
                  <a:lnTo>
                    <a:pt x="1818894" y="0"/>
                  </a:lnTo>
                </a:path>
              </a:pathLst>
            </a:custGeom>
            <a:ln w="28575">
              <a:solidFill>
                <a:srgbClr val="4471C4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47977" y="1885188"/>
              <a:ext cx="8186420" cy="3498850"/>
            </a:xfrm>
            <a:custGeom>
              <a:avLst/>
              <a:gdLst/>
              <a:ahLst/>
              <a:cxnLst/>
              <a:rect l="l" t="t" r="r" b="b"/>
              <a:pathLst>
                <a:path w="8186420" h="3498850">
                  <a:moveTo>
                    <a:pt x="0" y="1463802"/>
                  </a:moveTo>
                  <a:lnTo>
                    <a:pt x="909066" y="1178052"/>
                  </a:lnTo>
                  <a:lnTo>
                    <a:pt x="1818894" y="1356360"/>
                  </a:lnTo>
                  <a:lnTo>
                    <a:pt x="2728722" y="1106424"/>
                  </a:lnTo>
                  <a:lnTo>
                    <a:pt x="3637788" y="1178052"/>
                  </a:lnTo>
                  <a:lnTo>
                    <a:pt x="4547616" y="1392174"/>
                  </a:lnTo>
                  <a:lnTo>
                    <a:pt x="5457444" y="3498342"/>
                  </a:lnTo>
                  <a:lnTo>
                    <a:pt x="6366510" y="0"/>
                  </a:lnTo>
                  <a:lnTo>
                    <a:pt x="7276338" y="1070610"/>
                  </a:lnTo>
                  <a:lnTo>
                    <a:pt x="8186166" y="1463802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534143" y="2455926"/>
              <a:ext cx="1819275" cy="36195"/>
            </a:xfrm>
            <a:custGeom>
              <a:avLst/>
              <a:gdLst/>
              <a:ahLst/>
              <a:cxnLst/>
              <a:rect l="l" t="t" r="r" b="b"/>
              <a:pathLst>
                <a:path w="1819275" h="36194">
                  <a:moveTo>
                    <a:pt x="0" y="0"/>
                  </a:moveTo>
                  <a:lnTo>
                    <a:pt x="909065" y="0"/>
                  </a:lnTo>
                </a:path>
                <a:path w="1819275" h="36194">
                  <a:moveTo>
                    <a:pt x="909065" y="0"/>
                  </a:moveTo>
                  <a:lnTo>
                    <a:pt x="1818894" y="35813"/>
                  </a:lnTo>
                </a:path>
              </a:pathLst>
            </a:custGeom>
            <a:ln w="28575">
              <a:solidFill>
                <a:srgbClr val="EC7C3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47977" y="1421130"/>
              <a:ext cx="8186420" cy="3105150"/>
            </a:xfrm>
            <a:custGeom>
              <a:avLst/>
              <a:gdLst/>
              <a:ahLst/>
              <a:cxnLst/>
              <a:rect l="l" t="t" r="r" b="b"/>
              <a:pathLst>
                <a:path w="8186420" h="3105150">
                  <a:moveTo>
                    <a:pt x="0" y="321564"/>
                  </a:moveTo>
                  <a:lnTo>
                    <a:pt x="909066" y="928116"/>
                  </a:lnTo>
                  <a:lnTo>
                    <a:pt x="1818894" y="892302"/>
                  </a:lnTo>
                  <a:lnTo>
                    <a:pt x="2728722" y="749808"/>
                  </a:lnTo>
                  <a:lnTo>
                    <a:pt x="3637788" y="820674"/>
                  </a:lnTo>
                  <a:lnTo>
                    <a:pt x="4547616" y="1178052"/>
                  </a:lnTo>
                  <a:lnTo>
                    <a:pt x="5457444" y="3105150"/>
                  </a:lnTo>
                  <a:lnTo>
                    <a:pt x="6366510" y="0"/>
                  </a:lnTo>
                  <a:lnTo>
                    <a:pt x="7276338" y="999744"/>
                  </a:lnTo>
                  <a:lnTo>
                    <a:pt x="8186166" y="1034796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534143" y="2349246"/>
              <a:ext cx="1819275" cy="356870"/>
            </a:xfrm>
            <a:custGeom>
              <a:avLst/>
              <a:gdLst/>
              <a:ahLst/>
              <a:cxnLst/>
              <a:rect l="l" t="t" r="r" b="b"/>
              <a:pathLst>
                <a:path w="1819275" h="356869">
                  <a:moveTo>
                    <a:pt x="0" y="356615"/>
                  </a:moveTo>
                  <a:lnTo>
                    <a:pt x="909065" y="106679"/>
                  </a:lnTo>
                </a:path>
                <a:path w="1819275" h="356869">
                  <a:moveTo>
                    <a:pt x="909065" y="106679"/>
                  </a:moveTo>
                  <a:lnTo>
                    <a:pt x="1818894" y="0"/>
                  </a:lnTo>
                </a:path>
              </a:pathLst>
            </a:custGeom>
            <a:ln w="28575">
              <a:solidFill>
                <a:srgbClr val="00AF5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47977" y="1921002"/>
              <a:ext cx="8186420" cy="2534920"/>
            </a:xfrm>
            <a:custGeom>
              <a:avLst/>
              <a:gdLst/>
              <a:ahLst/>
              <a:cxnLst/>
              <a:rect l="l" t="t" r="r" b="b"/>
              <a:pathLst>
                <a:path w="8186420" h="2534920">
                  <a:moveTo>
                    <a:pt x="0" y="0"/>
                  </a:moveTo>
                  <a:lnTo>
                    <a:pt x="909066" y="820674"/>
                  </a:lnTo>
                  <a:lnTo>
                    <a:pt x="1818894" y="1427988"/>
                  </a:lnTo>
                  <a:lnTo>
                    <a:pt x="2728722" y="892301"/>
                  </a:lnTo>
                  <a:lnTo>
                    <a:pt x="3637788" y="784860"/>
                  </a:lnTo>
                  <a:lnTo>
                    <a:pt x="4547616" y="820674"/>
                  </a:lnTo>
                  <a:lnTo>
                    <a:pt x="5457444" y="2534412"/>
                  </a:lnTo>
                  <a:lnTo>
                    <a:pt x="6366510" y="285750"/>
                  </a:lnTo>
                  <a:lnTo>
                    <a:pt x="7276338" y="534924"/>
                  </a:lnTo>
                  <a:lnTo>
                    <a:pt x="8186166" y="784860"/>
                  </a:lnTo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70991" y="4458970"/>
            <a:ext cx="169545" cy="1666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50" b="1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50" b="1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50" b="1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5348" y="1603247"/>
            <a:ext cx="115570" cy="2380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0" b="1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0" b="1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5348" y="889253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47674" y="3976370"/>
            <a:ext cx="8007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2005-</a:t>
            </a:r>
            <a:r>
              <a:rPr dirty="0" sz="1400" spc="-20" b="1"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64511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74339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83914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793488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703061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612635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522464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432038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341611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251185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160759" y="3976370"/>
            <a:ext cx="3860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2028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1825751" y="11384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4325111" y="11384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8809481" y="11384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2082800" y="980948"/>
            <a:ext cx="861631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1425" algn="l"/>
                <a:tab pos="6996430" algn="l"/>
              </a:tabLst>
            </a:pPr>
            <a:r>
              <a:rPr dirty="0" sz="1600" b="1">
                <a:latin typeface="Calibri"/>
                <a:cs typeface="Calibri"/>
              </a:rPr>
              <a:t>Advanced</a:t>
            </a:r>
            <a:r>
              <a:rPr dirty="0" sz="1600" spc="-8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Economies</a:t>
            </a:r>
            <a:r>
              <a:rPr dirty="0" sz="1600" b="1">
                <a:latin typeface="Calibri"/>
                <a:cs typeface="Calibri"/>
              </a:rPr>
              <a:t>	Emerging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Market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Developing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Economies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-10" b="1">
                <a:latin typeface="Calibri"/>
                <a:cs typeface="Calibri"/>
              </a:rPr>
              <a:t>Sub-</a:t>
            </a:r>
            <a:r>
              <a:rPr dirty="0" sz="1600" b="1">
                <a:latin typeface="Calibri"/>
                <a:cs typeface="Calibri"/>
              </a:rPr>
              <a:t>Saharan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Africa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78067"/>
            <a:ext cx="1371599" cy="9799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709422" y="3387852"/>
            <a:ext cx="104139" cy="43180"/>
          </a:xfrm>
          <a:custGeom>
            <a:avLst/>
            <a:gdLst/>
            <a:ahLst/>
            <a:cxnLst/>
            <a:rect l="l" t="t" r="r" b="b"/>
            <a:pathLst>
              <a:path w="104140" h="43179">
                <a:moveTo>
                  <a:pt x="103631" y="0"/>
                </a:moveTo>
                <a:lnTo>
                  <a:pt x="0" y="0"/>
                </a:lnTo>
                <a:lnTo>
                  <a:pt x="0" y="42672"/>
                </a:lnTo>
                <a:lnTo>
                  <a:pt x="103631" y="42672"/>
                </a:lnTo>
                <a:lnTo>
                  <a:pt x="10363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73480" y="3172967"/>
            <a:ext cx="102870" cy="215265"/>
          </a:xfrm>
          <a:custGeom>
            <a:avLst/>
            <a:gdLst/>
            <a:ahLst/>
            <a:cxnLst/>
            <a:rect l="l" t="t" r="r" b="b"/>
            <a:pathLst>
              <a:path w="102869" h="215264">
                <a:moveTo>
                  <a:pt x="102869" y="0"/>
                </a:moveTo>
                <a:lnTo>
                  <a:pt x="0" y="0"/>
                </a:lnTo>
                <a:lnTo>
                  <a:pt x="0" y="214884"/>
                </a:lnTo>
                <a:lnTo>
                  <a:pt x="102869" y="214884"/>
                </a:lnTo>
                <a:lnTo>
                  <a:pt x="102869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636776" y="338785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39" h="178435">
                <a:moveTo>
                  <a:pt x="103631" y="0"/>
                </a:moveTo>
                <a:lnTo>
                  <a:pt x="0" y="0"/>
                </a:lnTo>
                <a:lnTo>
                  <a:pt x="0" y="178308"/>
                </a:lnTo>
                <a:lnTo>
                  <a:pt x="103631" y="178308"/>
                </a:lnTo>
                <a:lnTo>
                  <a:pt x="10363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100833" y="3251453"/>
            <a:ext cx="102870" cy="136525"/>
          </a:xfrm>
          <a:custGeom>
            <a:avLst/>
            <a:gdLst/>
            <a:ahLst/>
            <a:cxnLst/>
            <a:rect l="l" t="t" r="r" b="b"/>
            <a:pathLst>
              <a:path w="102869" h="136525">
                <a:moveTo>
                  <a:pt x="102870" y="0"/>
                </a:moveTo>
                <a:lnTo>
                  <a:pt x="0" y="0"/>
                </a:lnTo>
                <a:lnTo>
                  <a:pt x="0" y="136398"/>
                </a:lnTo>
                <a:lnTo>
                  <a:pt x="102870" y="136398"/>
                </a:lnTo>
                <a:lnTo>
                  <a:pt x="10287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564129" y="3230117"/>
            <a:ext cx="104139" cy="158115"/>
          </a:xfrm>
          <a:custGeom>
            <a:avLst/>
            <a:gdLst/>
            <a:ahLst/>
            <a:cxnLst/>
            <a:rect l="l" t="t" r="r" b="b"/>
            <a:pathLst>
              <a:path w="104139" h="158114">
                <a:moveTo>
                  <a:pt x="103631" y="0"/>
                </a:moveTo>
                <a:lnTo>
                  <a:pt x="0" y="0"/>
                </a:lnTo>
                <a:lnTo>
                  <a:pt x="0" y="157734"/>
                </a:lnTo>
                <a:lnTo>
                  <a:pt x="103631" y="157734"/>
                </a:lnTo>
                <a:lnTo>
                  <a:pt x="10363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028188" y="3294888"/>
            <a:ext cx="102870" cy="93345"/>
          </a:xfrm>
          <a:custGeom>
            <a:avLst/>
            <a:gdLst/>
            <a:ahLst/>
            <a:cxnLst/>
            <a:rect l="l" t="t" r="r" b="b"/>
            <a:pathLst>
              <a:path w="102869" h="93345">
                <a:moveTo>
                  <a:pt x="102869" y="0"/>
                </a:moveTo>
                <a:lnTo>
                  <a:pt x="0" y="0"/>
                </a:lnTo>
                <a:lnTo>
                  <a:pt x="0" y="92963"/>
                </a:lnTo>
                <a:lnTo>
                  <a:pt x="102869" y="92963"/>
                </a:lnTo>
                <a:lnTo>
                  <a:pt x="102869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491484" y="3259073"/>
            <a:ext cx="104139" cy="128905"/>
          </a:xfrm>
          <a:custGeom>
            <a:avLst/>
            <a:gdLst/>
            <a:ahLst/>
            <a:cxnLst/>
            <a:rect l="l" t="t" r="r" b="b"/>
            <a:pathLst>
              <a:path w="104139" h="128904">
                <a:moveTo>
                  <a:pt x="103631" y="0"/>
                </a:moveTo>
                <a:lnTo>
                  <a:pt x="0" y="0"/>
                </a:lnTo>
                <a:lnTo>
                  <a:pt x="0" y="128777"/>
                </a:lnTo>
                <a:lnTo>
                  <a:pt x="103631" y="128777"/>
                </a:lnTo>
                <a:lnTo>
                  <a:pt x="10363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955541" y="3387852"/>
            <a:ext cx="102870" cy="508000"/>
          </a:xfrm>
          <a:custGeom>
            <a:avLst/>
            <a:gdLst/>
            <a:ahLst/>
            <a:cxnLst/>
            <a:rect l="l" t="t" r="r" b="b"/>
            <a:pathLst>
              <a:path w="102870" h="508000">
                <a:moveTo>
                  <a:pt x="102870" y="0"/>
                </a:moveTo>
                <a:lnTo>
                  <a:pt x="0" y="0"/>
                </a:lnTo>
                <a:lnTo>
                  <a:pt x="0" y="507492"/>
                </a:lnTo>
                <a:lnTo>
                  <a:pt x="102870" y="507492"/>
                </a:lnTo>
                <a:lnTo>
                  <a:pt x="10287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418838" y="3387852"/>
            <a:ext cx="104139" cy="157480"/>
          </a:xfrm>
          <a:custGeom>
            <a:avLst/>
            <a:gdLst/>
            <a:ahLst/>
            <a:cxnLst/>
            <a:rect l="l" t="t" r="r" b="b"/>
            <a:pathLst>
              <a:path w="104139" h="157479">
                <a:moveTo>
                  <a:pt x="103632" y="0"/>
                </a:moveTo>
                <a:lnTo>
                  <a:pt x="0" y="0"/>
                </a:lnTo>
                <a:lnTo>
                  <a:pt x="0" y="156972"/>
                </a:lnTo>
                <a:lnTo>
                  <a:pt x="103632" y="156972"/>
                </a:lnTo>
                <a:lnTo>
                  <a:pt x="103632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882896" y="3387852"/>
            <a:ext cx="102870" cy="2009139"/>
          </a:xfrm>
          <a:custGeom>
            <a:avLst/>
            <a:gdLst/>
            <a:ahLst/>
            <a:cxnLst/>
            <a:rect l="l" t="t" r="r" b="b"/>
            <a:pathLst>
              <a:path w="102870" h="2009139">
                <a:moveTo>
                  <a:pt x="102869" y="0"/>
                </a:moveTo>
                <a:lnTo>
                  <a:pt x="0" y="0"/>
                </a:lnTo>
                <a:lnTo>
                  <a:pt x="0" y="2008632"/>
                </a:lnTo>
                <a:lnTo>
                  <a:pt x="102869" y="2008632"/>
                </a:lnTo>
                <a:lnTo>
                  <a:pt x="102869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346191" y="1751076"/>
            <a:ext cx="104139" cy="1637030"/>
          </a:xfrm>
          <a:custGeom>
            <a:avLst/>
            <a:gdLst/>
            <a:ahLst/>
            <a:cxnLst/>
            <a:rect l="l" t="t" r="r" b="b"/>
            <a:pathLst>
              <a:path w="104139" h="1637029">
                <a:moveTo>
                  <a:pt x="103632" y="0"/>
                </a:moveTo>
                <a:lnTo>
                  <a:pt x="0" y="0"/>
                </a:lnTo>
                <a:lnTo>
                  <a:pt x="0" y="1636776"/>
                </a:lnTo>
                <a:lnTo>
                  <a:pt x="103632" y="1636776"/>
                </a:lnTo>
                <a:lnTo>
                  <a:pt x="103632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810250" y="2551176"/>
            <a:ext cx="102870" cy="836930"/>
          </a:xfrm>
          <a:custGeom>
            <a:avLst/>
            <a:gdLst/>
            <a:ahLst/>
            <a:cxnLst/>
            <a:rect l="l" t="t" r="r" b="b"/>
            <a:pathLst>
              <a:path w="102870" h="836929">
                <a:moveTo>
                  <a:pt x="102870" y="0"/>
                </a:moveTo>
                <a:lnTo>
                  <a:pt x="0" y="0"/>
                </a:lnTo>
                <a:lnTo>
                  <a:pt x="0" y="836676"/>
                </a:lnTo>
                <a:lnTo>
                  <a:pt x="102870" y="836676"/>
                </a:lnTo>
                <a:lnTo>
                  <a:pt x="10287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273546" y="3387852"/>
            <a:ext cx="104139" cy="278130"/>
          </a:xfrm>
          <a:custGeom>
            <a:avLst/>
            <a:gdLst/>
            <a:ahLst/>
            <a:cxnLst/>
            <a:rect l="l" t="t" r="r" b="b"/>
            <a:pathLst>
              <a:path w="104139" h="278129">
                <a:moveTo>
                  <a:pt x="103631" y="0"/>
                </a:moveTo>
                <a:lnTo>
                  <a:pt x="0" y="0"/>
                </a:lnTo>
                <a:lnTo>
                  <a:pt x="0" y="278130"/>
                </a:lnTo>
                <a:lnTo>
                  <a:pt x="103631" y="278130"/>
                </a:lnTo>
                <a:lnTo>
                  <a:pt x="10363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737604" y="3251453"/>
            <a:ext cx="102870" cy="136525"/>
          </a:xfrm>
          <a:custGeom>
            <a:avLst/>
            <a:gdLst/>
            <a:ahLst/>
            <a:cxnLst/>
            <a:rect l="l" t="t" r="r" b="b"/>
            <a:pathLst>
              <a:path w="102870" h="136525">
                <a:moveTo>
                  <a:pt x="102870" y="0"/>
                </a:moveTo>
                <a:lnTo>
                  <a:pt x="0" y="0"/>
                </a:lnTo>
                <a:lnTo>
                  <a:pt x="0" y="136398"/>
                </a:lnTo>
                <a:lnTo>
                  <a:pt x="102870" y="136398"/>
                </a:lnTo>
                <a:lnTo>
                  <a:pt x="10287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200900" y="3130295"/>
            <a:ext cx="104139" cy="257810"/>
          </a:xfrm>
          <a:custGeom>
            <a:avLst/>
            <a:gdLst/>
            <a:ahLst/>
            <a:cxnLst/>
            <a:rect l="l" t="t" r="r" b="b"/>
            <a:pathLst>
              <a:path w="104140" h="257810">
                <a:moveTo>
                  <a:pt x="103631" y="0"/>
                </a:moveTo>
                <a:lnTo>
                  <a:pt x="0" y="0"/>
                </a:lnTo>
                <a:lnTo>
                  <a:pt x="0" y="257555"/>
                </a:lnTo>
                <a:lnTo>
                  <a:pt x="103631" y="257555"/>
                </a:lnTo>
                <a:lnTo>
                  <a:pt x="10363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664957" y="3058667"/>
            <a:ext cx="102870" cy="329565"/>
          </a:xfrm>
          <a:custGeom>
            <a:avLst/>
            <a:gdLst/>
            <a:ahLst/>
            <a:cxnLst/>
            <a:rect l="l" t="t" r="r" b="b"/>
            <a:pathLst>
              <a:path w="102870" h="329564">
                <a:moveTo>
                  <a:pt x="102870" y="0"/>
                </a:moveTo>
                <a:lnTo>
                  <a:pt x="0" y="0"/>
                </a:lnTo>
                <a:lnTo>
                  <a:pt x="0" y="329184"/>
                </a:lnTo>
                <a:lnTo>
                  <a:pt x="102870" y="329184"/>
                </a:lnTo>
                <a:lnTo>
                  <a:pt x="10287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8128254" y="3387852"/>
            <a:ext cx="104139" cy="36195"/>
          </a:xfrm>
          <a:custGeom>
            <a:avLst/>
            <a:gdLst/>
            <a:ahLst/>
            <a:cxnLst/>
            <a:rect l="l" t="t" r="r" b="b"/>
            <a:pathLst>
              <a:path w="104140" h="36195">
                <a:moveTo>
                  <a:pt x="103631" y="0"/>
                </a:moveTo>
                <a:lnTo>
                  <a:pt x="0" y="0"/>
                </a:lnTo>
                <a:lnTo>
                  <a:pt x="0" y="35813"/>
                </a:lnTo>
                <a:lnTo>
                  <a:pt x="103631" y="35813"/>
                </a:lnTo>
                <a:lnTo>
                  <a:pt x="10363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592311" y="3137154"/>
            <a:ext cx="102870" cy="250825"/>
          </a:xfrm>
          <a:custGeom>
            <a:avLst/>
            <a:gdLst/>
            <a:ahLst/>
            <a:cxnLst/>
            <a:rect l="l" t="t" r="r" b="b"/>
            <a:pathLst>
              <a:path w="102870" h="250825">
                <a:moveTo>
                  <a:pt x="102870" y="0"/>
                </a:moveTo>
                <a:lnTo>
                  <a:pt x="0" y="0"/>
                </a:lnTo>
                <a:lnTo>
                  <a:pt x="0" y="250698"/>
                </a:lnTo>
                <a:lnTo>
                  <a:pt x="102870" y="250698"/>
                </a:lnTo>
                <a:lnTo>
                  <a:pt x="10287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055607" y="3387852"/>
            <a:ext cx="104139" cy="57150"/>
          </a:xfrm>
          <a:custGeom>
            <a:avLst/>
            <a:gdLst/>
            <a:ahLst/>
            <a:cxnLst/>
            <a:rect l="l" t="t" r="r" b="b"/>
            <a:pathLst>
              <a:path w="104140" h="57150">
                <a:moveTo>
                  <a:pt x="103632" y="0"/>
                </a:moveTo>
                <a:lnTo>
                  <a:pt x="0" y="0"/>
                </a:lnTo>
                <a:lnTo>
                  <a:pt x="0" y="57150"/>
                </a:lnTo>
                <a:lnTo>
                  <a:pt x="103632" y="57150"/>
                </a:lnTo>
                <a:lnTo>
                  <a:pt x="103632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9519666" y="3380232"/>
            <a:ext cx="102870" cy="7620"/>
          </a:xfrm>
          <a:custGeom>
            <a:avLst/>
            <a:gdLst/>
            <a:ahLst/>
            <a:cxnLst/>
            <a:rect l="l" t="t" r="r" b="b"/>
            <a:pathLst>
              <a:path w="102870" h="7620">
                <a:moveTo>
                  <a:pt x="102869" y="0"/>
                </a:moveTo>
                <a:lnTo>
                  <a:pt x="0" y="0"/>
                </a:lnTo>
                <a:lnTo>
                  <a:pt x="0" y="7619"/>
                </a:lnTo>
                <a:lnTo>
                  <a:pt x="102869" y="7619"/>
                </a:lnTo>
                <a:lnTo>
                  <a:pt x="102869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9982961" y="3194304"/>
            <a:ext cx="104139" cy="193675"/>
          </a:xfrm>
          <a:custGeom>
            <a:avLst/>
            <a:gdLst/>
            <a:ahLst/>
            <a:cxnLst/>
            <a:rect l="l" t="t" r="r" b="b"/>
            <a:pathLst>
              <a:path w="104140" h="193675">
                <a:moveTo>
                  <a:pt x="103632" y="0"/>
                </a:moveTo>
                <a:lnTo>
                  <a:pt x="0" y="0"/>
                </a:lnTo>
                <a:lnTo>
                  <a:pt x="0" y="193548"/>
                </a:lnTo>
                <a:lnTo>
                  <a:pt x="103632" y="193548"/>
                </a:lnTo>
                <a:lnTo>
                  <a:pt x="103632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0447019" y="3044189"/>
            <a:ext cx="102870" cy="344170"/>
          </a:xfrm>
          <a:custGeom>
            <a:avLst/>
            <a:gdLst/>
            <a:ahLst/>
            <a:cxnLst/>
            <a:rect l="l" t="t" r="r" b="b"/>
            <a:pathLst>
              <a:path w="102870" h="344170">
                <a:moveTo>
                  <a:pt x="102870" y="0"/>
                </a:moveTo>
                <a:lnTo>
                  <a:pt x="0" y="0"/>
                </a:lnTo>
                <a:lnTo>
                  <a:pt x="0" y="343662"/>
                </a:lnTo>
                <a:lnTo>
                  <a:pt x="102870" y="343662"/>
                </a:lnTo>
                <a:lnTo>
                  <a:pt x="10287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0910316" y="3387852"/>
            <a:ext cx="104139" cy="207645"/>
          </a:xfrm>
          <a:custGeom>
            <a:avLst/>
            <a:gdLst/>
            <a:ahLst/>
            <a:cxnLst/>
            <a:rect l="l" t="t" r="r" b="b"/>
            <a:pathLst>
              <a:path w="104140" h="207645">
                <a:moveTo>
                  <a:pt x="103631" y="0"/>
                </a:moveTo>
                <a:lnTo>
                  <a:pt x="0" y="0"/>
                </a:lnTo>
                <a:lnTo>
                  <a:pt x="0" y="207263"/>
                </a:lnTo>
                <a:lnTo>
                  <a:pt x="103631" y="207263"/>
                </a:lnTo>
                <a:lnTo>
                  <a:pt x="10363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1374373" y="3387852"/>
            <a:ext cx="102870" cy="28575"/>
          </a:xfrm>
          <a:custGeom>
            <a:avLst/>
            <a:gdLst/>
            <a:ahLst/>
            <a:cxnLst/>
            <a:rect l="l" t="t" r="r" b="b"/>
            <a:pathLst>
              <a:path w="102870" h="28575">
                <a:moveTo>
                  <a:pt x="102870" y="0"/>
                </a:moveTo>
                <a:lnTo>
                  <a:pt x="0" y="0"/>
                </a:lnTo>
                <a:lnTo>
                  <a:pt x="0" y="28194"/>
                </a:lnTo>
                <a:lnTo>
                  <a:pt x="102870" y="28194"/>
                </a:lnTo>
                <a:lnTo>
                  <a:pt x="10287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813053" y="3301746"/>
            <a:ext cx="102870" cy="86360"/>
          </a:xfrm>
          <a:custGeom>
            <a:avLst/>
            <a:gdLst/>
            <a:ahLst/>
            <a:cxnLst/>
            <a:rect l="l" t="t" r="r" b="b"/>
            <a:pathLst>
              <a:path w="102869" h="86360">
                <a:moveTo>
                  <a:pt x="102870" y="0"/>
                </a:moveTo>
                <a:lnTo>
                  <a:pt x="0" y="0"/>
                </a:lnTo>
                <a:lnTo>
                  <a:pt x="0" y="86105"/>
                </a:lnTo>
                <a:lnTo>
                  <a:pt x="102870" y="86105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276350" y="3301746"/>
            <a:ext cx="102870" cy="86360"/>
          </a:xfrm>
          <a:custGeom>
            <a:avLst/>
            <a:gdLst/>
            <a:ahLst/>
            <a:cxnLst/>
            <a:rect l="l" t="t" r="r" b="b"/>
            <a:pathLst>
              <a:path w="102869" h="86360">
                <a:moveTo>
                  <a:pt x="102869" y="0"/>
                </a:moveTo>
                <a:lnTo>
                  <a:pt x="0" y="0"/>
                </a:lnTo>
                <a:lnTo>
                  <a:pt x="0" y="86105"/>
                </a:lnTo>
                <a:lnTo>
                  <a:pt x="102869" y="86105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740407" y="3280409"/>
            <a:ext cx="102870" cy="107950"/>
          </a:xfrm>
          <a:custGeom>
            <a:avLst/>
            <a:gdLst/>
            <a:ahLst/>
            <a:cxnLst/>
            <a:rect l="l" t="t" r="r" b="b"/>
            <a:pathLst>
              <a:path w="102869" h="107950">
                <a:moveTo>
                  <a:pt x="102869" y="0"/>
                </a:moveTo>
                <a:lnTo>
                  <a:pt x="0" y="0"/>
                </a:lnTo>
                <a:lnTo>
                  <a:pt x="0" y="107441"/>
                </a:lnTo>
                <a:lnTo>
                  <a:pt x="102869" y="107441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203704" y="3244595"/>
            <a:ext cx="102870" cy="143510"/>
          </a:xfrm>
          <a:custGeom>
            <a:avLst/>
            <a:gdLst/>
            <a:ahLst/>
            <a:cxnLst/>
            <a:rect l="l" t="t" r="r" b="b"/>
            <a:pathLst>
              <a:path w="102869" h="143510">
                <a:moveTo>
                  <a:pt x="102869" y="0"/>
                </a:moveTo>
                <a:lnTo>
                  <a:pt x="0" y="0"/>
                </a:lnTo>
                <a:lnTo>
                  <a:pt x="0" y="143255"/>
                </a:lnTo>
                <a:lnTo>
                  <a:pt x="102869" y="143255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667761" y="3259073"/>
            <a:ext cx="102870" cy="128905"/>
          </a:xfrm>
          <a:custGeom>
            <a:avLst/>
            <a:gdLst/>
            <a:ahLst/>
            <a:cxnLst/>
            <a:rect l="l" t="t" r="r" b="b"/>
            <a:pathLst>
              <a:path w="102869" h="128904">
                <a:moveTo>
                  <a:pt x="102869" y="0"/>
                </a:moveTo>
                <a:lnTo>
                  <a:pt x="0" y="0"/>
                </a:lnTo>
                <a:lnTo>
                  <a:pt x="0" y="128777"/>
                </a:lnTo>
                <a:lnTo>
                  <a:pt x="102869" y="128777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131057" y="3308603"/>
            <a:ext cx="102870" cy="79375"/>
          </a:xfrm>
          <a:custGeom>
            <a:avLst/>
            <a:gdLst/>
            <a:ahLst/>
            <a:cxnLst/>
            <a:rect l="l" t="t" r="r" b="b"/>
            <a:pathLst>
              <a:path w="102869" h="79375">
                <a:moveTo>
                  <a:pt x="102869" y="0"/>
                </a:moveTo>
                <a:lnTo>
                  <a:pt x="0" y="0"/>
                </a:lnTo>
                <a:lnTo>
                  <a:pt x="0" y="79248"/>
                </a:lnTo>
                <a:lnTo>
                  <a:pt x="102869" y="79248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595115" y="3344417"/>
            <a:ext cx="102870" cy="43815"/>
          </a:xfrm>
          <a:custGeom>
            <a:avLst/>
            <a:gdLst/>
            <a:ahLst/>
            <a:cxnLst/>
            <a:rect l="l" t="t" r="r" b="b"/>
            <a:pathLst>
              <a:path w="102870" h="43814">
                <a:moveTo>
                  <a:pt x="102870" y="0"/>
                </a:moveTo>
                <a:lnTo>
                  <a:pt x="0" y="0"/>
                </a:lnTo>
                <a:lnTo>
                  <a:pt x="0" y="43434"/>
                </a:lnTo>
                <a:lnTo>
                  <a:pt x="102870" y="43434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4058411" y="3365753"/>
            <a:ext cx="102870" cy="22225"/>
          </a:xfrm>
          <a:custGeom>
            <a:avLst/>
            <a:gdLst/>
            <a:ahLst/>
            <a:cxnLst/>
            <a:rect l="l" t="t" r="r" b="b"/>
            <a:pathLst>
              <a:path w="102870" h="22225">
                <a:moveTo>
                  <a:pt x="102870" y="0"/>
                </a:moveTo>
                <a:lnTo>
                  <a:pt x="0" y="0"/>
                </a:lnTo>
                <a:lnTo>
                  <a:pt x="0" y="22098"/>
                </a:lnTo>
                <a:lnTo>
                  <a:pt x="102870" y="22098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522470" y="3387852"/>
            <a:ext cx="102870" cy="121285"/>
          </a:xfrm>
          <a:custGeom>
            <a:avLst/>
            <a:gdLst/>
            <a:ahLst/>
            <a:cxnLst/>
            <a:rect l="l" t="t" r="r" b="b"/>
            <a:pathLst>
              <a:path w="102870" h="121285">
                <a:moveTo>
                  <a:pt x="102869" y="0"/>
                </a:moveTo>
                <a:lnTo>
                  <a:pt x="0" y="0"/>
                </a:lnTo>
                <a:lnTo>
                  <a:pt x="0" y="121158"/>
                </a:lnTo>
                <a:lnTo>
                  <a:pt x="102869" y="121158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4985765" y="3387852"/>
            <a:ext cx="102870" cy="1536700"/>
          </a:xfrm>
          <a:custGeom>
            <a:avLst/>
            <a:gdLst/>
            <a:ahLst/>
            <a:cxnLst/>
            <a:rect l="l" t="t" r="r" b="b"/>
            <a:pathLst>
              <a:path w="102870" h="1536700">
                <a:moveTo>
                  <a:pt x="102870" y="0"/>
                </a:moveTo>
                <a:lnTo>
                  <a:pt x="0" y="0"/>
                </a:lnTo>
                <a:lnTo>
                  <a:pt x="0" y="1536192"/>
                </a:lnTo>
                <a:lnTo>
                  <a:pt x="102870" y="1536192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449823" y="3387852"/>
            <a:ext cx="102870" cy="614680"/>
          </a:xfrm>
          <a:custGeom>
            <a:avLst/>
            <a:gdLst/>
            <a:ahLst/>
            <a:cxnLst/>
            <a:rect l="l" t="t" r="r" b="b"/>
            <a:pathLst>
              <a:path w="102870" h="614679">
                <a:moveTo>
                  <a:pt x="102870" y="0"/>
                </a:moveTo>
                <a:lnTo>
                  <a:pt x="0" y="0"/>
                </a:lnTo>
                <a:lnTo>
                  <a:pt x="0" y="614172"/>
                </a:lnTo>
                <a:lnTo>
                  <a:pt x="102870" y="614172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5913120" y="3387852"/>
            <a:ext cx="102870" cy="557530"/>
          </a:xfrm>
          <a:custGeom>
            <a:avLst/>
            <a:gdLst/>
            <a:ahLst/>
            <a:cxnLst/>
            <a:rect l="l" t="t" r="r" b="b"/>
            <a:pathLst>
              <a:path w="102870" h="557529">
                <a:moveTo>
                  <a:pt x="102869" y="0"/>
                </a:moveTo>
                <a:lnTo>
                  <a:pt x="0" y="0"/>
                </a:lnTo>
                <a:lnTo>
                  <a:pt x="0" y="557022"/>
                </a:lnTo>
                <a:lnTo>
                  <a:pt x="102869" y="557022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6377178" y="3387852"/>
            <a:ext cx="102870" cy="436245"/>
          </a:xfrm>
          <a:custGeom>
            <a:avLst/>
            <a:gdLst/>
            <a:ahLst/>
            <a:cxnLst/>
            <a:rect l="l" t="t" r="r" b="b"/>
            <a:pathLst>
              <a:path w="102870" h="436245">
                <a:moveTo>
                  <a:pt x="102870" y="0"/>
                </a:moveTo>
                <a:lnTo>
                  <a:pt x="0" y="0"/>
                </a:lnTo>
                <a:lnTo>
                  <a:pt x="0" y="435864"/>
                </a:lnTo>
                <a:lnTo>
                  <a:pt x="102870" y="435864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840473" y="2894076"/>
            <a:ext cx="102870" cy="494030"/>
          </a:xfrm>
          <a:custGeom>
            <a:avLst/>
            <a:gdLst/>
            <a:ahLst/>
            <a:cxnLst/>
            <a:rect l="l" t="t" r="r" b="b"/>
            <a:pathLst>
              <a:path w="102870" h="494029">
                <a:moveTo>
                  <a:pt x="102870" y="0"/>
                </a:moveTo>
                <a:lnTo>
                  <a:pt x="0" y="0"/>
                </a:lnTo>
                <a:lnTo>
                  <a:pt x="0" y="493775"/>
                </a:lnTo>
                <a:lnTo>
                  <a:pt x="102870" y="493775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7304531" y="2901695"/>
            <a:ext cx="102870" cy="486409"/>
          </a:xfrm>
          <a:custGeom>
            <a:avLst/>
            <a:gdLst/>
            <a:ahLst/>
            <a:cxnLst/>
            <a:rect l="l" t="t" r="r" b="b"/>
            <a:pathLst>
              <a:path w="102870" h="486410">
                <a:moveTo>
                  <a:pt x="102870" y="0"/>
                </a:moveTo>
                <a:lnTo>
                  <a:pt x="0" y="0"/>
                </a:lnTo>
                <a:lnTo>
                  <a:pt x="0" y="486155"/>
                </a:lnTo>
                <a:lnTo>
                  <a:pt x="102870" y="486155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767828" y="2708148"/>
            <a:ext cx="102870" cy="680085"/>
          </a:xfrm>
          <a:custGeom>
            <a:avLst/>
            <a:gdLst/>
            <a:ahLst/>
            <a:cxnLst/>
            <a:rect l="l" t="t" r="r" b="b"/>
            <a:pathLst>
              <a:path w="102870" h="680085">
                <a:moveTo>
                  <a:pt x="102870" y="0"/>
                </a:moveTo>
                <a:lnTo>
                  <a:pt x="0" y="0"/>
                </a:lnTo>
                <a:lnTo>
                  <a:pt x="0" y="679703"/>
                </a:lnTo>
                <a:lnTo>
                  <a:pt x="102870" y="679703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8231885" y="3137154"/>
            <a:ext cx="102870" cy="250825"/>
          </a:xfrm>
          <a:custGeom>
            <a:avLst/>
            <a:gdLst/>
            <a:ahLst/>
            <a:cxnLst/>
            <a:rect l="l" t="t" r="r" b="b"/>
            <a:pathLst>
              <a:path w="102870" h="250825">
                <a:moveTo>
                  <a:pt x="102870" y="0"/>
                </a:moveTo>
                <a:lnTo>
                  <a:pt x="0" y="0"/>
                </a:lnTo>
                <a:lnTo>
                  <a:pt x="0" y="250698"/>
                </a:lnTo>
                <a:lnTo>
                  <a:pt x="102870" y="250698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8695181" y="3244595"/>
            <a:ext cx="102870" cy="143510"/>
          </a:xfrm>
          <a:custGeom>
            <a:avLst/>
            <a:gdLst/>
            <a:ahLst/>
            <a:cxnLst/>
            <a:rect l="l" t="t" r="r" b="b"/>
            <a:pathLst>
              <a:path w="102870" h="143510">
                <a:moveTo>
                  <a:pt x="102870" y="0"/>
                </a:moveTo>
                <a:lnTo>
                  <a:pt x="0" y="0"/>
                </a:lnTo>
                <a:lnTo>
                  <a:pt x="0" y="143255"/>
                </a:lnTo>
                <a:lnTo>
                  <a:pt x="102870" y="143255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9159240" y="3373373"/>
            <a:ext cx="102870" cy="14604"/>
          </a:xfrm>
          <a:custGeom>
            <a:avLst/>
            <a:gdLst/>
            <a:ahLst/>
            <a:cxnLst/>
            <a:rect l="l" t="t" r="r" b="b"/>
            <a:pathLst>
              <a:path w="102870" h="14604">
                <a:moveTo>
                  <a:pt x="102869" y="0"/>
                </a:moveTo>
                <a:lnTo>
                  <a:pt x="0" y="0"/>
                </a:lnTo>
                <a:lnTo>
                  <a:pt x="0" y="14477"/>
                </a:lnTo>
                <a:lnTo>
                  <a:pt x="102869" y="14477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9622535" y="3344417"/>
            <a:ext cx="102870" cy="43815"/>
          </a:xfrm>
          <a:custGeom>
            <a:avLst/>
            <a:gdLst/>
            <a:ahLst/>
            <a:cxnLst/>
            <a:rect l="l" t="t" r="r" b="b"/>
            <a:pathLst>
              <a:path w="102870" h="43814">
                <a:moveTo>
                  <a:pt x="102870" y="0"/>
                </a:moveTo>
                <a:lnTo>
                  <a:pt x="0" y="0"/>
                </a:lnTo>
                <a:lnTo>
                  <a:pt x="0" y="43434"/>
                </a:lnTo>
                <a:lnTo>
                  <a:pt x="102870" y="43434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0086593" y="3373373"/>
            <a:ext cx="102870" cy="14604"/>
          </a:xfrm>
          <a:custGeom>
            <a:avLst/>
            <a:gdLst/>
            <a:ahLst/>
            <a:cxnLst/>
            <a:rect l="l" t="t" r="r" b="b"/>
            <a:pathLst>
              <a:path w="102870" h="14604">
                <a:moveTo>
                  <a:pt x="102870" y="0"/>
                </a:moveTo>
                <a:lnTo>
                  <a:pt x="0" y="0"/>
                </a:lnTo>
                <a:lnTo>
                  <a:pt x="0" y="14477"/>
                </a:lnTo>
                <a:lnTo>
                  <a:pt x="102870" y="14477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0549890" y="3344417"/>
            <a:ext cx="102870" cy="43815"/>
          </a:xfrm>
          <a:custGeom>
            <a:avLst/>
            <a:gdLst/>
            <a:ahLst/>
            <a:cxnLst/>
            <a:rect l="l" t="t" r="r" b="b"/>
            <a:pathLst>
              <a:path w="102870" h="43814">
                <a:moveTo>
                  <a:pt x="102869" y="0"/>
                </a:moveTo>
                <a:lnTo>
                  <a:pt x="0" y="0"/>
                </a:lnTo>
                <a:lnTo>
                  <a:pt x="0" y="43434"/>
                </a:lnTo>
                <a:lnTo>
                  <a:pt x="102869" y="43434"/>
                </a:lnTo>
                <a:lnTo>
                  <a:pt x="102869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1013947" y="3365753"/>
            <a:ext cx="102870" cy="22225"/>
          </a:xfrm>
          <a:custGeom>
            <a:avLst/>
            <a:gdLst/>
            <a:ahLst/>
            <a:cxnLst/>
            <a:rect l="l" t="t" r="r" b="b"/>
            <a:pathLst>
              <a:path w="102870" h="22225">
                <a:moveTo>
                  <a:pt x="102870" y="0"/>
                </a:moveTo>
                <a:lnTo>
                  <a:pt x="0" y="0"/>
                </a:lnTo>
                <a:lnTo>
                  <a:pt x="0" y="22098"/>
                </a:lnTo>
                <a:lnTo>
                  <a:pt x="102870" y="22098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1477243" y="3387852"/>
            <a:ext cx="102870" cy="13970"/>
          </a:xfrm>
          <a:custGeom>
            <a:avLst/>
            <a:gdLst/>
            <a:ahLst/>
            <a:cxnLst/>
            <a:rect l="l" t="t" r="r" b="b"/>
            <a:pathLst>
              <a:path w="102870" h="13970">
                <a:moveTo>
                  <a:pt x="102870" y="0"/>
                </a:moveTo>
                <a:lnTo>
                  <a:pt x="0" y="0"/>
                </a:lnTo>
                <a:lnTo>
                  <a:pt x="0" y="13715"/>
                </a:lnTo>
                <a:lnTo>
                  <a:pt x="102870" y="13715"/>
                </a:lnTo>
                <a:lnTo>
                  <a:pt x="1028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915924" y="3273552"/>
            <a:ext cx="102870" cy="114300"/>
          </a:xfrm>
          <a:custGeom>
            <a:avLst/>
            <a:gdLst/>
            <a:ahLst/>
            <a:cxnLst/>
            <a:rect l="l" t="t" r="r" b="b"/>
            <a:pathLst>
              <a:path w="102869" h="114300">
                <a:moveTo>
                  <a:pt x="102869" y="0"/>
                </a:moveTo>
                <a:lnTo>
                  <a:pt x="0" y="0"/>
                </a:lnTo>
                <a:lnTo>
                  <a:pt x="0" y="114300"/>
                </a:lnTo>
                <a:lnTo>
                  <a:pt x="102869" y="114300"/>
                </a:lnTo>
                <a:lnTo>
                  <a:pt x="102869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379219" y="3223260"/>
            <a:ext cx="104139" cy="165100"/>
          </a:xfrm>
          <a:custGeom>
            <a:avLst/>
            <a:gdLst/>
            <a:ahLst/>
            <a:cxnLst/>
            <a:rect l="l" t="t" r="r" b="b"/>
            <a:pathLst>
              <a:path w="104140" h="165100">
                <a:moveTo>
                  <a:pt x="103632" y="0"/>
                </a:moveTo>
                <a:lnTo>
                  <a:pt x="0" y="0"/>
                </a:lnTo>
                <a:lnTo>
                  <a:pt x="0" y="164591"/>
                </a:lnTo>
                <a:lnTo>
                  <a:pt x="103632" y="164591"/>
                </a:lnTo>
                <a:lnTo>
                  <a:pt x="103632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1843277" y="3308603"/>
            <a:ext cx="102870" cy="79375"/>
          </a:xfrm>
          <a:custGeom>
            <a:avLst/>
            <a:gdLst/>
            <a:ahLst/>
            <a:cxnLst/>
            <a:rect l="l" t="t" r="r" b="b"/>
            <a:pathLst>
              <a:path w="102869" h="79375">
                <a:moveTo>
                  <a:pt x="102870" y="0"/>
                </a:moveTo>
                <a:lnTo>
                  <a:pt x="0" y="0"/>
                </a:lnTo>
                <a:lnTo>
                  <a:pt x="0" y="79248"/>
                </a:lnTo>
                <a:lnTo>
                  <a:pt x="102870" y="79248"/>
                </a:lnTo>
                <a:lnTo>
                  <a:pt x="102870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2306573" y="3323082"/>
            <a:ext cx="104139" cy="64769"/>
          </a:xfrm>
          <a:custGeom>
            <a:avLst/>
            <a:gdLst/>
            <a:ahLst/>
            <a:cxnLst/>
            <a:rect l="l" t="t" r="r" b="b"/>
            <a:pathLst>
              <a:path w="104139" h="64770">
                <a:moveTo>
                  <a:pt x="103631" y="0"/>
                </a:moveTo>
                <a:lnTo>
                  <a:pt x="0" y="0"/>
                </a:lnTo>
                <a:lnTo>
                  <a:pt x="0" y="64769"/>
                </a:lnTo>
                <a:lnTo>
                  <a:pt x="103631" y="64769"/>
                </a:lnTo>
                <a:lnTo>
                  <a:pt x="10363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2770632" y="3344417"/>
            <a:ext cx="102870" cy="43815"/>
          </a:xfrm>
          <a:custGeom>
            <a:avLst/>
            <a:gdLst/>
            <a:ahLst/>
            <a:cxnLst/>
            <a:rect l="l" t="t" r="r" b="b"/>
            <a:pathLst>
              <a:path w="102869" h="43814">
                <a:moveTo>
                  <a:pt x="102869" y="0"/>
                </a:moveTo>
                <a:lnTo>
                  <a:pt x="0" y="0"/>
                </a:lnTo>
                <a:lnTo>
                  <a:pt x="0" y="43434"/>
                </a:lnTo>
                <a:lnTo>
                  <a:pt x="102869" y="43434"/>
                </a:lnTo>
                <a:lnTo>
                  <a:pt x="102869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3697985" y="3316223"/>
            <a:ext cx="102870" cy="71755"/>
          </a:xfrm>
          <a:custGeom>
            <a:avLst/>
            <a:gdLst/>
            <a:ahLst/>
            <a:cxnLst/>
            <a:rect l="l" t="t" r="r" b="b"/>
            <a:pathLst>
              <a:path w="102870" h="71754">
                <a:moveTo>
                  <a:pt x="102869" y="0"/>
                </a:moveTo>
                <a:lnTo>
                  <a:pt x="0" y="0"/>
                </a:lnTo>
                <a:lnTo>
                  <a:pt x="0" y="71627"/>
                </a:lnTo>
                <a:lnTo>
                  <a:pt x="102869" y="71627"/>
                </a:lnTo>
                <a:lnTo>
                  <a:pt x="102869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4161282" y="3365753"/>
            <a:ext cx="104139" cy="22225"/>
          </a:xfrm>
          <a:custGeom>
            <a:avLst/>
            <a:gdLst/>
            <a:ahLst/>
            <a:cxnLst/>
            <a:rect l="l" t="t" r="r" b="b"/>
            <a:pathLst>
              <a:path w="104139" h="22225">
                <a:moveTo>
                  <a:pt x="103631" y="0"/>
                </a:moveTo>
                <a:lnTo>
                  <a:pt x="0" y="0"/>
                </a:lnTo>
                <a:lnTo>
                  <a:pt x="0" y="22098"/>
                </a:lnTo>
                <a:lnTo>
                  <a:pt x="103631" y="22098"/>
                </a:lnTo>
                <a:lnTo>
                  <a:pt x="10363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4625340" y="3387852"/>
            <a:ext cx="102870" cy="135890"/>
          </a:xfrm>
          <a:custGeom>
            <a:avLst/>
            <a:gdLst/>
            <a:ahLst/>
            <a:cxnLst/>
            <a:rect l="l" t="t" r="r" b="b"/>
            <a:pathLst>
              <a:path w="102870" h="135889">
                <a:moveTo>
                  <a:pt x="102870" y="0"/>
                </a:moveTo>
                <a:lnTo>
                  <a:pt x="0" y="0"/>
                </a:lnTo>
                <a:lnTo>
                  <a:pt x="0" y="135636"/>
                </a:lnTo>
                <a:lnTo>
                  <a:pt x="102870" y="135636"/>
                </a:lnTo>
                <a:lnTo>
                  <a:pt x="102870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5088635" y="3387852"/>
            <a:ext cx="104139" cy="807720"/>
          </a:xfrm>
          <a:custGeom>
            <a:avLst/>
            <a:gdLst/>
            <a:ahLst/>
            <a:cxnLst/>
            <a:rect l="l" t="t" r="r" b="b"/>
            <a:pathLst>
              <a:path w="104139" h="807720">
                <a:moveTo>
                  <a:pt x="103631" y="0"/>
                </a:moveTo>
                <a:lnTo>
                  <a:pt x="0" y="0"/>
                </a:lnTo>
                <a:lnTo>
                  <a:pt x="0" y="807720"/>
                </a:lnTo>
                <a:lnTo>
                  <a:pt x="103631" y="807720"/>
                </a:lnTo>
                <a:lnTo>
                  <a:pt x="10363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5552694" y="3387852"/>
            <a:ext cx="102870" cy="278130"/>
          </a:xfrm>
          <a:custGeom>
            <a:avLst/>
            <a:gdLst/>
            <a:ahLst/>
            <a:cxnLst/>
            <a:rect l="l" t="t" r="r" b="b"/>
            <a:pathLst>
              <a:path w="102870" h="278129">
                <a:moveTo>
                  <a:pt x="102869" y="0"/>
                </a:moveTo>
                <a:lnTo>
                  <a:pt x="0" y="0"/>
                </a:lnTo>
                <a:lnTo>
                  <a:pt x="0" y="278130"/>
                </a:lnTo>
                <a:lnTo>
                  <a:pt x="102869" y="278130"/>
                </a:lnTo>
                <a:lnTo>
                  <a:pt x="102869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6015990" y="3387852"/>
            <a:ext cx="104139" cy="193040"/>
          </a:xfrm>
          <a:custGeom>
            <a:avLst/>
            <a:gdLst/>
            <a:ahLst/>
            <a:cxnLst/>
            <a:rect l="l" t="t" r="r" b="b"/>
            <a:pathLst>
              <a:path w="104139" h="193039">
                <a:moveTo>
                  <a:pt x="103632" y="0"/>
                </a:moveTo>
                <a:lnTo>
                  <a:pt x="0" y="0"/>
                </a:lnTo>
                <a:lnTo>
                  <a:pt x="0" y="192786"/>
                </a:lnTo>
                <a:lnTo>
                  <a:pt x="103632" y="192786"/>
                </a:lnTo>
                <a:lnTo>
                  <a:pt x="103632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6480047" y="3387852"/>
            <a:ext cx="102870" cy="243204"/>
          </a:xfrm>
          <a:custGeom>
            <a:avLst/>
            <a:gdLst/>
            <a:ahLst/>
            <a:cxnLst/>
            <a:rect l="l" t="t" r="r" b="b"/>
            <a:pathLst>
              <a:path w="102870" h="243204">
                <a:moveTo>
                  <a:pt x="102870" y="0"/>
                </a:moveTo>
                <a:lnTo>
                  <a:pt x="0" y="0"/>
                </a:lnTo>
                <a:lnTo>
                  <a:pt x="0" y="243078"/>
                </a:lnTo>
                <a:lnTo>
                  <a:pt x="102870" y="243078"/>
                </a:lnTo>
                <a:lnTo>
                  <a:pt x="102870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6943343" y="2686811"/>
            <a:ext cx="104139" cy="701040"/>
          </a:xfrm>
          <a:custGeom>
            <a:avLst/>
            <a:gdLst/>
            <a:ahLst/>
            <a:cxnLst/>
            <a:rect l="l" t="t" r="r" b="b"/>
            <a:pathLst>
              <a:path w="104140" h="701039">
                <a:moveTo>
                  <a:pt x="103631" y="0"/>
                </a:moveTo>
                <a:lnTo>
                  <a:pt x="0" y="0"/>
                </a:lnTo>
                <a:lnTo>
                  <a:pt x="0" y="701039"/>
                </a:lnTo>
                <a:lnTo>
                  <a:pt x="103631" y="701039"/>
                </a:lnTo>
                <a:lnTo>
                  <a:pt x="10363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7407402" y="3208782"/>
            <a:ext cx="102870" cy="179070"/>
          </a:xfrm>
          <a:custGeom>
            <a:avLst/>
            <a:gdLst/>
            <a:ahLst/>
            <a:cxnLst/>
            <a:rect l="l" t="t" r="r" b="b"/>
            <a:pathLst>
              <a:path w="102870" h="179070">
                <a:moveTo>
                  <a:pt x="102870" y="0"/>
                </a:moveTo>
                <a:lnTo>
                  <a:pt x="0" y="0"/>
                </a:lnTo>
                <a:lnTo>
                  <a:pt x="0" y="179069"/>
                </a:lnTo>
                <a:lnTo>
                  <a:pt x="102870" y="179069"/>
                </a:lnTo>
                <a:lnTo>
                  <a:pt x="102870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7870697" y="3259073"/>
            <a:ext cx="104139" cy="128905"/>
          </a:xfrm>
          <a:custGeom>
            <a:avLst/>
            <a:gdLst/>
            <a:ahLst/>
            <a:cxnLst/>
            <a:rect l="l" t="t" r="r" b="b"/>
            <a:pathLst>
              <a:path w="104140" h="128904">
                <a:moveTo>
                  <a:pt x="103631" y="0"/>
                </a:moveTo>
                <a:lnTo>
                  <a:pt x="0" y="0"/>
                </a:lnTo>
                <a:lnTo>
                  <a:pt x="0" y="128777"/>
                </a:lnTo>
                <a:lnTo>
                  <a:pt x="103631" y="128777"/>
                </a:lnTo>
                <a:lnTo>
                  <a:pt x="10363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8334756" y="3101339"/>
            <a:ext cx="102870" cy="287020"/>
          </a:xfrm>
          <a:custGeom>
            <a:avLst/>
            <a:gdLst/>
            <a:ahLst/>
            <a:cxnLst/>
            <a:rect l="l" t="t" r="r" b="b"/>
            <a:pathLst>
              <a:path w="102870" h="287020">
                <a:moveTo>
                  <a:pt x="102870" y="0"/>
                </a:moveTo>
                <a:lnTo>
                  <a:pt x="0" y="0"/>
                </a:lnTo>
                <a:lnTo>
                  <a:pt x="0" y="286512"/>
                </a:lnTo>
                <a:lnTo>
                  <a:pt x="102870" y="286512"/>
                </a:lnTo>
                <a:lnTo>
                  <a:pt x="102870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8798052" y="3259073"/>
            <a:ext cx="104139" cy="128905"/>
          </a:xfrm>
          <a:custGeom>
            <a:avLst/>
            <a:gdLst/>
            <a:ahLst/>
            <a:cxnLst/>
            <a:rect l="l" t="t" r="r" b="b"/>
            <a:pathLst>
              <a:path w="104140" h="128904">
                <a:moveTo>
                  <a:pt x="103631" y="0"/>
                </a:moveTo>
                <a:lnTo>
                  <a:pt x="0" y="0"/>
                </a:lnTo>
                <a:lnTo>
                  <a:pt x="0" y="128777"/>
                </a:lnTo>
                <a:lnTo>
                  <a:pt x="103631" y="128777"/>
                </a:lnTo>
                <a:lnTo>
                  <a:pt x="10363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9262109" y="3301746"/>
            <a:ext cx="102870" cy="86360"/>
          </a:xfrm>
          <a:custGeom>
            <a:avLst/>
            <a:gdLst/>
            <a:ahLst/>
            <a:cxnLst/>
            <a:rect l="l" t="t" r="r" b="b"/>
            <a:pathLst>
              <a:path w="102870" h="86360">
                <a:moveTo>
                  <a:pt x="102870" y="0"/>
                </a:moveTo>
                <a:lnTo>
                  <a:pt x="0" y="0"/>
                </a:lnTo>
                <a:lnTo>
                  <a:pt x="0" y="86105"/>
                </a:lnTo>
                <a:lnTo>
                  <a:pt x="102870" y="86105"/>
                </a:lnTo>
                <a:lnTo>
                  <a:pt x="102870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9725406" y="3365753"/>
            <a:ext cx="104139" cy="22225"/>
          </a:xfrm>
          <a:custGeom>
            <a:avLst/>
            <a:gdLst/>
            <a:ahLst/>
            <a:cxnLst/>
            <a:rect l="l" t="t" r="r" b="b"/>
            <a:pathLst>
              <a:path w="104140" h="22225">
                <a:moveTo>
                  <a:pt x="103632" y="0"/>
                </a:moveTo>
                <a:lnTo>
                  <a:pt x="0" y="0"/>
                </a:lnTo>
                <a:lnTo>
                  <a:pt x="0" y="22098"/>
                </a:lnTo>
                <a:lnTo>
                  <a:pt x="103632" y="22098"/>
                </a:lnTo>
                <a:lnTo>
                  <a:pt x="103632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0189464" y="3387852"/>
            <a:ext cx="102870" cy="13970"/>
          </a:xfrm>
          <a:custGeom>
            <a:avLst/>
            <a:gdLst/>
            <a:ahLst/>
            <a:cxnLst/>
            <a:rect l="l" t="t" r="r" b="b"/>
            <a:pathLst>
              <a:path w="102870" h="13970">
                <a:moveTo>
                  <a:pt x="102869" y="0"/>
                </a:moveTo>
                <a:lnTo>
                  <a:pt x="0" y="0"/>
                </a:lnTo>
                <a:lnTo>
                  <a:pt x="0" y="13715"/>
                </a:lnTo>
                <a:lnTo>
                  <a:pt x="102869" y="13715"/>
                </a:lnTo>
                <a:lnTo>
                  <a:pt x="102869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0652759" y="3387852"/>
            <a:ext cx="104139" cy="13970"/>
          </a:xfrm>
          <a:custGeom>
            <a:avLst/>
            <a:gdLst/>
            <a:ahLst/>
            <a:cxnLst/>
            <a:rect l="l" t="t" r="r" b="b"/>
            <a:pathLst>
              <a:path w="104140" h="13970">
                <a:moveTo>
                  <a:pt x="103632" y="0"/>
                </a:moveTo>
                <a:lnTo>
                  <a:pt x="0" y="0"/>
                </a:lnTo>
                <a:lnTo>
                  <a:pt x="0" y="13715"/>
                </a:lnTo>
                <a:lnTo>
                  <a:pt x="103632" y="13715"/>
                </a:lnTo>
                <a:lnTo>
                  <a:pt x="103632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1116818" y="3387852"/>
            <a:ext cx="102870" cy="28575"/>
          </a:xfrm>
          <a:custGeom>
            <a:avLst/>
            <a:gdLst/>
            <a:ahLst/>
            <a:cxnLst/>
            <a:rect l="l" t="t" r="r" b="b"/>
            <a:pathLst>
              <a:path w="102870" h="28575">
                <a:moveTo>
                  <a:pt x="102870" y="0"/>
                </a:moveTo>
                <a:lnTo>
                  <a:pt x="0" y="0"/>
                </a:lnTo>
                <a:lnTo>
                  <a:pt x="0" y="28194"/>
                </a:lnTo>
                <a:lnTo>
                  <a:pt x="102870" y="28194"/>
                </a:lnTo>
                <a:lnTo>
                  <a:pt x="102870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7" name="object 77" descr=""/>
          <p:cNvGrpSpPr/>
          <p:nvPr/>
        </p:nvGrpSpPr>
        <p:grpSpPr>
          <a:xfrm>
            <a:off x="632841" y="3382708"/>
            <a:ext cx="11127740" cy="19050"/>
            <a:chOff x="632841" y="3382708"/>
            <a:chExt cx="11127740" cy="19050"/>
          </a:xfrm>
        </p:grpSpPr>
        <p:sp>
          <p:nvSpPr>
            <p:cNvPr id="78" name="object 78" descr=""/>
            <p:cNvSpPr/>
            <p:nvPr/>
          </p:nvSpPr>
          <p:spPr>
            <a:xfrm>
              <a:off x="11580113" y="3387852"/>
              <a:ext cx="104139" cy="13970"/>
            </a:xfrm>
            <a:custGeom>
              <a:avLst/>
              <a:gdLst/>
              <a:ahLst/>
              <a:cxnLst/>
              <a:rect l="l" t="t" r="r" b="b"/>
              <a:pathLst>
                <a:path w="104140" h="13970">
                  <a:moveTo>
                    <a:pt x="103631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103631" y="13715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32841" y="3387471"/>
              <a:ext cx="11127740" cy="0"/>
            </a:xfrm>
            <a:custGeom>
              <a:avLst/>
              <a:gdLst/>
              <a:ahLst/>
              <a:cxnLst/>
              <a:rect l="l" t="t" r="r" b="b"/>
              <a:pathLst>
                <a:path w="11127740" h="0">
                  <a:moveTo>
                    <a:pt x="0" y="0"/>
                  </a:moveTo>
                  <a:lnTo>
                    <a:pt x="111274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/>
          <p:nvPr/>
        </p:nvSpPr>
        <p:spPr>
          <a:xfrm>
            <a:off x="278129" y="1121917"/>
            <a:ext cx="226695" cy="449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sz="1200" spc="-25" b="1"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0"/>
              </a:spcBef>
            </a:pPr>
            <a:r>
              <a:rPr dirty="0" sz="1200" spc="-25" b="1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sz="1200" spc="-25" b="1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sz="1200" spc="-25" b="1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6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0"/>
              </a:spcBef>
            </a:pPr>
            <a:r>
              <a:rPr dirty="0" sz="1200" b="1">
                <a:latin typeface="Calibri"/>
                <a:cs typeface="Calibri"/>
              </a:rPr>
              <a:t>-</a:t>
            </a:r>
            <a:r>
              <a:rPr dirty="0" sz="1200" spc="-25" b="1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80"/>
              </a:spcBef>
            </a:pPr>
            <a:r>
              <a:rPr dirty="0" sz="1200" b="1">
                <a:latin typeface="Calibri"/>
                <a:cs typeface="Calibri"/>
              </a:rPr>
              <a:t>-</a:t>
            </a:r>
            <a:r>
              <a:rPr dirty="0" sz="1200" spc="-25" b="1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sz="1200" b="1">
                <a:latin typeface="Calibri"/>
                <a:cs typeface="Calibri"/>
              </a:rPr>
              <a:t>-</a:t>
            </a:r>
            <a:r>
              <a:rPr dirty="0" sz="1200" spc="-25" b="1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0"/>
              </a:spcBef>
            </a:pPr>
            <a:r>
              <a:rPr dirty="0" sz="1200" b="1">
                <a:latin typeface="Calibri"/>
                <a:cs typeface="Calibri"/>
              </a:rPr>
              <a:t>-</a:t>
            </a:r>
            <a:r>
              <a:rPr dirty="0" sz="1200" spc="-25" b="1"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sz="1200" b="1">
                <a:latin typeface="Calibri"/>
                <a:cs typeface="Calibri"/>
              </a:rPr>
              <a:t>-</a:t>
            </a:r>
            <a:r>
              <a:rPr dirty="0" sz="1200" spc="-25" b="1"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1" name="object 8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160" y="5676772"/>
            <a:ext cx="365836" cy="374649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712" y="5677027"/>
            <a:ext cx="372948" cy="377189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2338" y="5677001"/>
            <a:ext cx="372999" cy="374649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20239" y="5677458"/>
            <a:ext cx="358775" cy="365759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76804" y="5679313"/>
            <a:ext cx="359325" cy="372110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3370" y="5679566"/>
            <a:ext cx="366522" cy="374649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97046" y="5679541"/>
            <a:ext cx="366522" cy="372110"/>
          </a:xfrm>
          <a:prstGeom prst="rect">
            <a:avLst/>
          </a:prstGeom>
        </p:spPr>
      </p:pic>
      <p:pic>
        <p:nvPicPr>
          <p:cNvPr id="88" name="object 8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74947" y="5678728"/>
            <a:ext cx="352298" cy="364490"/>
          </a:xfrm>
          <a:prstGeom prst="rect">
            <a:avLst/>
          </a:prstGeom>
        </p:spPr>
      </p:pic>
      <p:pic>
        <p:nvPicPr>
          <p:cNvPr id="89" name="object 8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31513" y="5678042"/>
            <a:ext cx="363092" cy="373380"/>
          </a:xfrm>
          <a:prstGeom prst="rect">
            <a:avLst/>
          </a:prstGeom>
        </p:spPr>
      </p:pic>
      <p:pic>
        <p:nvPicPr>
          <p:cNvPr id="90" name="object 9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88078" y="5678296"/>
            <a:ext cx="370205" cy="375920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51628" y="5678271"/>
            <a:ext cx="370332" cy="373380"/>
          </a:xfrm>
          <a:prstGeom prst="rect">
            <a:avLst/>
          </a:prstGeom>
        </p:spPr>
      </p:pic>
      <p:pic>
        <p:nvPicPr>
          <p:cNvPr id="92" name="object 9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29655" y="5677458"/>
            <a:ext cx="355981" cy="365759"/>
          </a:xfrm>
          <a:prstGeom prst="rect">
            <a:avLst/>
          </a:prstGeom>
        </p:spPr>
      </p:pic>
      <p:pic>
        <p:nvPicPr>
          <p:cNvPr id="93" name="object 9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86221" y="5681853"/>
            <a:ext cx="372490" cy="369570"/>
          </a:xfrm>
          <a:prstGeom prst="rect">
            <a:avLst/>
          </a:prstGeom>
        </p:spPr>
      </p:pic>
      <p:pic>
        <p:nvPicPr>
          <p:cNvPr id="94" name="object 9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42785" y="5682107"/>
            <a:ext cx="379603" cy="372110"/>
          </a:xfrm>
          <a:prstGeom prst="rect">
            <a:avLst/>
          </a:prstGeom>
        </p:spPr>
      </p:pic>
      <p:pic>
        <p:nvPicPr>
          <p:cNvPr id="95" name="object 9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06335" y="5682081"/>
            <a:ext cx="379730" cy="369570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84236" y="5682538"/>
            <a:ext cx="365506" cy="360680"/>
          </a:xfrm>
          <a:prstGeom prst="rect">
            <a:avLst/>
          </a:prstGeom>
        </p:spPr>
      </p:pic>
      <p:pic>
        <p:nvPicPr>
          <p:cNvPr id="97" name="object 9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940929" y="5679313"/>
            <a:ext cx="373125" cy="372110"/>
          </a:xfrm>
          <a:prstGeom prst="rect">
            <a:avLst/>
          </a:prstGeom>
        </p:spPr>
      </p:pic>
      <p:pic>
        <p:nvPicPr>
          <p:cNvPr id="98" name="object 98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397493" y="5679566"/>
            <a:ext cx="380237" cy="374649"/>
          </a:xfrm>
          <a:prstGeom prst="rect">
            <a:avLst/>
          </a:prstGeom>
        </p:spPr>
      </p:pic>
      <p:pic>
        <p:nvPicPr>
          <p:cNvPr id="99" name="object 9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861043" y="5679541"/>
            <a:ext cx="380364" cy="372110"/>
          </a:xfrm>
          <a:prstGeom prst="rect">
            <a:avLst/>
          </a:prstGeom>
        </p:spPr>
      </p:pic>
      <p:pic>
        <p:nvPicPr>
          <p:cNvPr id="100" name="object 10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338944" y="5679998"/>
            <a:ext cx="366140" cy="363219"/>
          </a:xfrm>
          <a:prstGeom prst="rect">
            <a:avLst/>
          </a:prstGeom>
        </p:spPr>
      </p:pic>
      <p:pic>
        <p:nvPicPr>
          <p:cNvPr id="101" name="object 10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795636" y="5679313"/>
            <a:ext cx="363220" cy="372110"/>
          </a:xfrm>
          <a:prstGeom prst="rect">
            <a:avLst/>
          </a:prstGeom>
        </p:spPr>
      </p:pic>
      <p:pic>
        <p:nvPicPr>
          <p:cNvPr id="102" name="object 10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252202" y="5679566"/>
            <a:ext cx="370331" cy="374649"/>
          </a:xfrm>
          <a:prstGeom prst="rect">
            <a:avLst/>
          </a:prstGeom>
        </p:spPr>
      </p:pic>
      <p:pic>
        <p:nvPicPr>
          <p:cNvPr id="103" name="object 103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715752" y="5679541"/>
            <a:ext cx="370458" cy="372110"/>
          </a:xfrm>
          <a:prstGeom prst="rect">
            <a:avLst/>
          </a:prstGeom>
        </p:spPr>
      </p:pic>
      <p:pic>
        <p:nvPicPr>
          <p:cNvPr id="104" name="object 10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193653" y="5679998"/>
            <a:ext cx="356235" cy="363219"/>
          </a:xfrm>
          <a:prstGeom prst="rect">
            <a:avLst/>
          </a:prstGeom>
        </p:spPr>
      </p:pic>
      <p:sp>
        <p:nvSpPr>
          <p:cNvPr id="105" name="object 105" descr=""/>
          <p:cNvSpPr/>
          <p:nvPr/>
        </p:nvSpPr>
        <p:spPr>
          <a:xfrm>
            <a:off x="4524755" y="892302"/>
            <a:ext cx="97790" cy="98425"/>
          </a:xfrm>
          <a:custGeom>
            <a:avLst/>
            <a:gdLst/>
            <a:ahLst/>
            <a:cxnLst/>
            <a:rect l="l" t="t" r="r" b="b"/>
            <a:pathLst>
              <a:path w="97789" h="98425">
                <a:moveTo>
                  <a:pt x="97536" y="0"/>
                </a:moveTo>
                <a:lnTo>
                  <a:pt x="0" y="0"/>
                </a:lnTo>
                <a:lnTo>
                  <a:pt x="0" y="98298"/>
                </a:lnTo>
                <a:lnTo>
                  <a:pt x="97536" y="98298"/>
                </a:lnTo>
                <a:lnTo>
                  <a:pt x="97536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5289803" y="892302"/>
            <a:ext cx="97790" cy="98425"/>
          </a:xfrm>
          <a:custGeom>
            <a:avLst/>
            <a:gdLst/>
            <a:ahLst/>
            <a:cxnLst/>
            <a:rect l="l" t="t" r="r" b="b"/>
            <a:pathLst>
              <a:path w="97789" h="98425">
                <a:moveTo>
                  <a:pt x="97536" y="0"/>
                </a:moveTo>
                <a:lnTo>
                  <a:pt x="0" y="0"/>
                </a:lnTo>
                <a:lnTo>
                  <a:pt x="0" y="98298"/>
                </a:lnTo>
                <a:lnTo>
                  <a:pt x="97536" y="98298"/>
                </a:lnTo>
                <a:lnTo>
                  <a:pt x="97536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6827519" y="892302"/>
            <a:ext cx="97790" cy="98425"/>
          </a:xfrm>
          <a:custGeom>
            <a:avLst/>
            <a:gdLst/>
            <a:ahLst/>
            <a:cxnLst/>
            <a:rect l="l" t="t" r="r" b="b"/>
            <a:pathLst>
              <a:path w="97790" h="98425">
                <a:moveTo>
                  <a:pt x="97535" y="0"/>
                </a:moveTo>
                <a:lnTo>
                  <a:pt x="0" y="0"/>
                </a:lnTo>
                <a:lnTo>
                  <a:pt x="0" y="98298"/>
                </a:lnTo>
                <a:lnTo>
                  <a:pt x="97535" y="98298"/>
                </a:lnTo>
                <a:lnTo>
                  <a:pt x="97535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xfrm>
            <a:off x="1798827" y="168337"/>
            <a:ext cx="8339455" cy="872490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3000"/>
              <a:t>GDP</a:t>
            </a:r>
            <a:r>
              <a:rPr dirty="0" sz="3000" spc="-75"/>
              <a:t> </a:t>
            </a:r>
            <a:r>
              <a:rPr dirty="0" sz="3000"/>
              <a:t>Growth</a:t>
            </a:r>
            <a:r>
              <a:rPr dirty="0" sz="3000" spc="-95"/>
              <a:t> </a:t>
            </a:r>
            <a:r>
              <a:rPr dirty="0" sz="3000"/>
              <a:t>Rates</a:t>
            </a:r>
            <a:r>
              <a:rPr dirty="0" sz="3000" spc="-80"/>
              <a:t> </a:t>
            </a:r>
            <a:r>
              <a:rPr dirty="0" sz="3000"/>
              <a:t>of</a:t>
            </a:r>
            <a:r>
              <a:rPr dirty="0" sz="3000" spc="-75"/>
              <a:t> </a:t>
            </a:r>
            <a:r>
              <a:rPr dirty="0" sz="3000"/>
              <a:t>Major</a:t>
            </a:r>
            <a:r>
              <a:rPr dirty="0" sz="3000" spc="-80"/>
              <a:t> </a:t>
            </a:r>
            <a:r>
              <a:rPr dirty="0" sz="3000"/>
              <a:t>Recessionary</a:t>
            </a:r>
            <a:r>
              <a:rPr dirty="0" sz="3000" spc="-70"/>
              <a:t> </a:t>
            </a:r>
            <a:r>
              <a:rPr dirty="0" sz="3000" spc="-10"/>
              <a:t>Economies</a:t>
            </a:r>
            <a:endParaRPr sz="3000"/>
          </a:p>
          <a:p>
            <a:pPr marL="2867660">
              <a:lnSpc>
                <a:spcPct val="100000"/>
              </a:lnSpc>
              <a:spcBef>
                <a:spcPts val="440"/>
              </a:spcBef>
              <a:tabLst>
                <a:tab pos="3632200" algn="l"/>
                <a:tab pos="5170805" algn="l"/>
              </a:tabLst>
            </a:pPr>
            <a:r>
              <a:rPr dirty="0" sz="1400" spc="-10"/>
              <a:t>Japan</a:t>
            </a:r>
            <a:r>
              <a:rPr dirty="0" sz="1400"/>
              <a:t>	United</a:t>
            </a:r>
            <a:r>
              <a:rPr dirty="0" sz="1400" spc="-25"/>
              <a:t> </a:t>
            </a:r>
            <a:r>
              <a:rPr dirty="0" sz="1400" spc="-10"/>
              <a:t>Kingdom</a:t>
            </a:r>
            <a:r>
              <a:rPr dirty="0" sz="1400"/>
              <a:t>	</a:t>
            </a:r>
            <a:r>
              <a:rPr dirty="0" sz="1400" spc="-10"/>
              <a:t>Germany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Monetary</a:t>
            </a:r>
            <a:r>
              <a:rPr dirty="0" sz="3000" spc="-80"/>
              <a:t> </a:t>
            </a:r>
            <a:r>
              <a:rPr dirty="0" sz="3000"/>
              <a:t>Policy</a:t>
            </a:r>
            <a:r>
              <a:rPr dirty="0" sz="3000" spc="-80"/>
              <a:t> </a:t>
            </a:r>
            <a:r>
              <a:rPr dirty="0" sz="3000"/>
              <a:t>Expected</a:t>
            </a:r>
            <a:r>
              <a:rPr dirty="0" sz="3000" spc="-75"/>
              <a:t> </a:t>
            </a:r>
            <a:r>
              <a:rPr dirty="0" sz="3000"/>
              <a:t>to</a:t>
            </a:r>
            <a:r>
              <a:rPr dirty="0" sz="3000" spc="-80"/>
              <a:t> </a:t>
            </a:r>
            <a:r>
              <a:rPr dirty="0" sz="3000"/>
              <a:t>React</a:t>
            </a:r>
            <a:r>
              <a:rPr dirty="0" sz="3000" spc="-100"/>
              <a:t> </a:t>
            </a:r>
            <a:r>
              <a:rPr dirty="0" sz="3000"/>
              <a:t>to</a:t>
            </a:r>
            <a:r>
              <a:rPr dirty="0" sz="3000" spc="-80"/>
              <a:t> </a:t>
            </a:r>
            <a:r>
              <a:rPr dirty="0" sz="3000"/>
              <a:t>Easing</a:t>
            </a:r>
            <a:r>
              <a:rPr dirty="0" sz="3000" spc="-80"/>
              <a:t> </a:t>
            </a:r>
            <a:r>
              <a:rPr dirty="0" sz="3000" spc="-10"/>
              <a:t>Inflation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836675"/>
            <a:ext cx="11816080" cy="6021705"/>
            <a:chOff x="0" y="836675"/>
            <a:chExt cx="11816080" cy="6021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318" y="836675"/>
              <a:ext cx="11416482" cy="517921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4831"/>
              <a:ext cx="1422653" cy="963165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352026" y="4394453"/>
            <a:ext cx="130810" cy="847090"/>
          </a:xfrm>
          <a:custGeom>
            <a:avLst/>
            <a:gdLst/>
            <a:ahLst/>
            <a:cxnLst/>
            <a:rect l="l" t="t" r="r" b="b"/>
            <a:pathLst>
              <a:path w="130809" h="847089">
                <a:moveTo>
                  <a:pt x="130301" y="0"/>
                </a:moveTo>
                <a:lnTo>
                  <a:pt x="0" y="0"/>
                </a:lnTo>
                <a:lnTo>
                  <a:pt x="0" y="846582"/>
                </a:lnTo>
                <a:lnTo>
                  <a:pt x="130301" y="846582"/>
                </a:lnTo>
                <a:lnTo>
                  <a:pt x="1303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184130" y="2700527"/>
            <a:ext cx="130810" cy="1694180"/>
          </a:xfrm>
          <a:custGeom>
            <a:avLst/>
            <a:gdLst/>
            <a:ahLst/>
            <a:cxnLst/>
            <a:rect l="l" t="t" r="r" b="b"/>
            <a:pathLst>
              <a:path w="130809" h="1694179">
                <a:moveTo>
                  <a:pt x="130301" y="0"/>
                </a:moveTo>
                <a:lnTo>
                  <a:pt x="0" y="0"/>
                </a:lnTo>
                <a:lnTo>
                  <a:pt x="0" y="1693926"/>
                </a:lnTo>
                <a:lnTo>
                  <a:pt x="130301" y="1693926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600181" y="2996945"/>
            <a:ext cx="130810" cy="1397635"/>
          </a:xfrm>
          <a:custGeom>
            <a:avLst/>
            <a:gdLst/>
            <a:ahLst/>
            <a:cxnLst/>
            <a:rect l="l" t="t" r="r" b="b"/>
            <a:pathLst>
              <a:path w="130809" h="1397635">
                <a:moveTo>
                  <a:pt x="130301" y="0"/>
                </a:moveTo>
                <a:lnTo>
                  <a:pt x="0" y="0"/>
                </a:lnTo>
                <a:lnTo>
                  <a:pt x="0" y="1397508"/>
                </a:lnTo>
                <a:lnTo>
                  <a:pt x="130301" y="1397508"/>
                </a:lnTo>
                <a:lnTo>
                  <a:pt x="1303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016233" y="2785110"/>
            <a:ext cx="130810" cy="1609725"/>
          </a:xfrm>
          <a:custGeom>
            <a:avLst/>
            <a:gdLst/>
            <a:ahLst/>
            <a:cxnLst/>
            <a:rect l="l" t="t" r="r" b="b"/>
            <a:pathLst>
              <a:path w="130809" h="1609725">
                <a:moveTo>
                  <a:pt x="130301" y="0"/>
                </a:moveTo>
                <a:lnTo>
                  <a:pt x="0" y="0"/>
                </a:lnTo>
                <a:lnTo>
                  <a:pt x="0" y="1609344"/>
                </a:lnTo>
                <a:lnTo>
                  <a:pt x="130301" y="1609344"/>
                </a:lnTo>
                <a:lnTo>
                  <a:pt x="1303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432285" y="2657855"/>
            <a:ext cx="130810" cy="1736725"/>
          </a:xfrm>
          <a:custGeom>
            <a:avLst/>
            <a:gdLst/>
            <a:ahLst/>
            <a:cxnLst/>
            <a:rect l="l" t="t" r="r" b="b"/>
            <a:pathLst>
              <a:path w="130809" h="1736725">
                <a:moveTo>
                  <a:pt x="130301" y="0"/>
                </a:moveTo>
                <a:lnTo>
                  <a:pt x="0" y="0"/>
                </a:lnTo>
                <a:lnTo>
                  <a:pt x="0" y="1736598"/>
                </a:lnTo>
                <a:lnTo>
                  <a:pt x="130301" y="1736598"/>
                </a:lnTo>
                <a:lnTo>
                  <a:pt x="1303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31747" y="2912364"/>
            <a:ext cx="130810" cy="1482090"/>
          </a:xfrm>
          <a:custGeom>
            <a:avLst/>
            <a:gdLst/>
            <a:ahLst/>
            <a:cxnLst/>
            <a:rect l="l" t="t" r="r" b="b"/>
            <a:pathLst>
              <a:path w="130809" h="1482089">
                <a:moveTo>
                  <a:pt x="130302" y="0"/>
                </a:moveTo>
                <a:lnTo>
                  <a:pt x="0" y="0"/>
                </a:lnTo>
                <a:lnTo>
                  <a:pt x="0" y="1482090"/>
                </a:lnTo>
                <a:lnTo>
                  <a:pt x="130302" y="1482090"/>
                </a:lnTo>
                <a:lnTo>
                  <a:pt x="13030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447800" y="2573273"/>
            <a:ext cx="130810" cy="1821180"/>
          </a:xfrm>
          <a:custGeom>
            <a:avLst/>
            <a:gdLst/>
            <a:ahLst/>
            <a:cxnLst/>
            <a:rect l="l" t="t" r="r" b="b"/>
            <a:pathLst>
              <a:path w="130809" h="1821179">
                <a:moveTo>
                  <a:pt x="130302" y="0"/>
                </a:moveTo>
                <a:lnTo>
                  <a:pt x="0" y="0"/>
                </a:lnTo>
                <a:lnTo>
                  <a:pt x="0" y="1821180"/>
                </a:lnTo>
                <a:lnTo>
                  <a:pt x="130302" y="1821180"/>
                </a:lnTo>
                <a:lnTo>
                  <a:pt x="13030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63851" y="1726692"/>
            <a:ext cx="130810" cy="2668270"/>
          </a:xfrm>
          <a:custGeom>
            <a:avLst/>
            <a:gdLst/>
            <a:ahLst/>
            <a:cxnLst/>
            <a:rect l="l" t="t" r="r" b="b"/>
            <a:pathLst>
              <a:path w="130810" h="2668270">
                <a:moveTo>
                  <a:pt x="130302" y="0"/>
                </a:moveTo>
                <a:lnTo>
                  <a:pt x="0" y="0"/>
                </a:lnTo>
                <a:lnTo>
                  <a:pt x="0" y="2667762"/>
                </a:lnTo>
                <a:lnTo>
                  <a:pt x="130302" y="2667762"/>
                </a:lnTo>
                <a:lnTo>
                  <a:pt x="13030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279904" y="2657855"/>
            <a:ext cx="130810" cy="1736725"/>
          </a:xfrm>
          <a:custGeom>
            <a:avLst/>
            <a:gdLst/>
            <a:ahLst/>
            <a:cxnLst/>
            <a:rect l="l" t="t" r="r" b="b"/>
            <a:pathLst>
              <a:path w="130810" h="1736725">
                <a:moveTo>
                  <a:pt x="130301" y="0"/>
                </a:moveTo>
                <a:lnTo>
                  <a:pt x="0" y="0"/>
                </a:lnTo>
                <a:lnTo>
                  <a:pt x="0" y="1736598"/>
                </a:lnTo>
                <a:lnTo>
                  <a:pt x="130301" y="1736598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695955" y="1599438"/>
            <a:ext cx="130810" cy="2795270"/>
          </a:xfrm>
          <a:custGeom>
            <a:avLst/>
            <a:gdLst/>
            <a:ahLst/>
            <a:cxnLst/>
            <a:rect l="l" t="t" r="r" b="b"/>
            <a:pathLst>
              <a:path w="130810" h="2795270">
                <a:moveTo>
                  <a:pt x="130301" y="0"/>
                </a:moveTo>
                <a:lnTo>
                  <a:pt x="0" y="0"/>
                </a:lnTo>
                <a:lnTo>
                  <a:pt x="0" y="2795016"/>
                </a:lnTo>
                <a:lnTo>
                  <a:pt x="130301" y="2795016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112007" y="1853183"/>
            <a:ext cx="130810" cy="2541270"/>
          </a:xfrm>
          <a:custGeom>
            <a:avLst/>
            <a:gdLst/>
            <a:ahLst/>
            <a:cxnLst/>
            <a:rect l="l" t="t" r="r" b="b"/>
            <a:pathLst>
              <a:path w="130810" h="2541270">
                <a:moveTo>
                  <a:pt x="130302" y="0"/>
                </a:moveTo>
                <a:lnTo>
                  <a:pt x="0" y="0"/>
                </a:lnTo>
                <a:lnTo>
                  <a:pt x="0" y="2541270"/>
                </a:lnTo>
                <a:lnTo>
                  <a:pt x="130302" y="2541270"/>
                </a:lnTo>
                <a:lnTo>
                  <a:pt x="13030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528059" y="1811273"/>
            <a:ext cx="130810" cy="2583180"/>
          </a:xfrm>
          <a:custGeom>
            <a:avLst/>
            <a:gdLst/>
            <a:ahLst/>
            <a:cxnLst/>
            <a:rect l="l" t="t" r="r" b="b"/>
            <a:pathLst>
              <a:path w="130810" h="2583179">
                <a:moveTo>
                  <a:pt x="130301" y="0"/>
                </a:moveTo>
                <a:lnTo>
                  <a:pt x="0" y="0"/>
                </a:lnTo>
                <a:lnTo>
                  <a:pt x="0" y="2583180"/>
                </a:lnTo>
                <a:lnTo>
                  <a:pt x="130301" y="2583180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944111" y="1811273"/>
            <a:ext cx="130810" cy="2583180"/>
          </a:xfrm>
          <a:custGeom>
            <a:avLst/>
            <a:gdLst/>
            <a:ahLst/>
            <a:cxnLst/>
            <a:rect l="l" t="t" r="r" b="b"/>
            <a:pathLst>
              <a:path w="130810" h="2583179">
                <a:moveTo>
                  <a:pt x="130301" y="0"/>
                </a:moveTo>
                <a:lnTo>
                  <a:pt x="0" y="0"/>
                </a:lnTo>
                <a:lnTo>
                  <a:pt x="0" y="2583180"/>
                </a:lnTo>
                <a:lnTo>
                  <a:pt x="130301" y="2583180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360164" y="2234945"/>
            <a:ext cx="130810" cy="2159635"/>
          </a:xfrm>
          <a:custGeom>
            <a:avLst/>
            <a:gdLst/>
            <a:ahLst/>
            <a:cxnLst/>
            <a:rect l="l" t="t" r="r" b="b"/>
            <a:pathLst>
              <a:path w="130810" h="2159635">
                <a:moveTo>
                  <a:pt x="130301" y="0"/>
                </a:moveTo>
                <a:lnTo>
                  <a:pt x="0" y="0"/>
                </a:lnTo>
                <a:lnTo>
                  <a:pt x="0" y="2159508"/>
                </a:lnTo>
                <a:lnTo>
                  <a:pt x="130301" y="2159508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776215" y="3124200"/>
            <a:ext cx="130810" cy="1270635"/>
          </a:xfrm>
          <a:custGeom>
            <a:avLst/>
            <a:gdLst/>
            <a:ahLst/>
            <a:cxnLst/>
            <a:rect l="l" t="t" r="r" b="b"/>
            <a:pathLst>
              <a:path w="130810" h="1270635">
                <a:moveTo>
                  <a:pt x="130301" y="0"/>
                </a:moveTo>
                <a:lnTo>
                  <a:pt x="0" y="0"/>
                </a:lnTo>
                <a:lnTo>
                  <a:pt x="0" y="1270254"/>
                </a:lnTo>
                <a:lnTo>
                  <a:pt x="130301" y="1270254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191505" y="1853183"/>
            <a:ext cx="131445" cy="2541270"/>
          </a:xfrm>
          <a:custGeom>
            <a:avLst/>
            <a:gdLst/>
            <a:ahLst/>
            <a:cxnLst/>
            <a:rect l="l" t="t" r="r" b="b"/>
            <a:pathLst>
              <a:path w="131445" h="2541270">
                <a:moveTo>
                  <a:pt x="131064" y="0"/>
                </a:moveTo>
                <a:lnTo>
                  <a:pt x="0" y="0"/>
                </a:lnTo>
                <a:lnTo>
                  <a:pt x="0" y="2541270"/>
                </a:lnTo>
                <a:lnTo>
                  <a:pt x="131064" y="2541270"/>
                </a:lnTo>
                <a:lnTo>
                  <a:pt x="131064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607558" y="2615945"/>
            <a:ext cx="131445" cy="1778635"/>
          </a:xfrm>
          <a:custGeom>
            <a:avLst/>
            <a:gdLst/>
            <a:ahLst/>
            <a:cxnLst/>
            <a:rect l="l" t="t" r="r" b="b"/>
            <a:pathLst>
              <a:path w="131445" h="1778635">
                <a:moveTo>
                  <a:pt x="131063" y="0"/>
                </a:moveTo>
                <a:lnTo>
                  <a:pt x="0" y="0"/>
                </a:lnTo>
                <a:lnTo>
                  <a:pt x="0" y="1778508"/>
                </a:lnTo>
                <a:lnTo>
                  <a:pt x="131063" y="1778508"/>
                </a:lnTo>
                <a:lnTo>
                  <a:pt x="13106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023609" y="3250692"/>
            <a:ext cx="131445" cy="1144270"/>
          </a:xfrm>
          <a:custGeom>
            <a:avLst/>
            <a:gdLst/>
            <a:ahLst/>
            <a:cxnLst/>
            <a:rect l="l" t="t" r="r" b="b"/>
            <a:pathLst>
              <a:path w="131445" h="1144270">
                <a:moveTo>
                  <a:pt x="131063" y="0"/>
                </a:moveTo>
                <a:lnTo>
                  <a:pt x="0" y="0"/>
                </a:lnTo>
                <a:lnTo>
                  <a:pt x="0" y="1143762"/>
                </a:lnTo>
                <a:lnTo>
                  <a:pt x="131063" y="1143762"/>
                </a:lnTo>
                <a:lnTo>
                  <a:pt x="13106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439661" y="2234945"/>
            <a:ext cx="131445" cy="2159635"/>
          </a:xfrm>
          <a:custGeom>
            <a:avLst/>
            <a:gdLst/>
            <a:ahLst/>
            <a:cxnLst/>
            <a:rect l="l" t="t" r="r" b="b"/>
            <a:pathLst>
              <a:path w="131445" h="2159635">
                <a:moveTo>
                  <a:pt x="131063" y="0"/>
                </a:moveTo>
                <a:lnTo>
                  <a:pt x="0" y="0"/>
                </a:lnTo>
                <a:lnTo>
                  <a:pt x="0" y="2159508"/>
                </a:lnTo>
                <a:lnTo>
                  <a:pt x="131063" y="2159508"/>
                </a:lnTo>
                <a:lnTo>
                  <a:pt x="13106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855714" y="2319527"/>
            <a:ext cx="130810" cy="2075180"/>
          </a:xfrm>
          <a:custGeom>
            <a:avLst/>
            <a:gdLst/>
            <a:ahLst/>
            <a:cxnLst/>
            <a:rect l="l" t="t" r="r" b="b"/>
            <a:pathLst>
              <a:path w="130809" h="2075179">
                <a:moveTo>
                  <a:pt x="130301" y="0"/>
                </a:moveTo>
                <a:lnTo>
                  <a:pt x="0" y="0"/>
                </a:lnTo>
                <a:lnTo>
                  <a:pt x="0" y="2074926"/>
                </a:lnTo>
                <a:lnTo>
                  <a:pt x="130301" y="2074926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271766" y="3166110"/>
            <a:ext cx="130810" cy="1228725"/>
          </a:xfrm>
          <a:custGeom>
            <a:avLst/>
            <a:gdLst/>
            <a:ahLst/>
            <a:cxnLst/>
            <a:rect l="l" t="t" r="r" b="b"/>
            <a:pathLst>
              <a:path w="130809" h="1228725">
                <a:moveTo>
                  <a:pt x="130301" y="0"/>
                </a:moveTo>
                <a:lnTo>
                  <a:pt x="0" y="0"/>
                </a:lnTo>
                <a:lnTo>
                  <a:pt x="0" y="1228344"/>
                </a:lnTo>
                <a:lnTo>
                  <a:pt x="130301" y="1228344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687818" y="3843528"/>
            <a:ext cx="130810" cy="551180"/>
          </a:xfrm>
          <a:custGeom>
            <a:avLst/>
            <a:gdLst/>
            <a:ahLst/>
            <a:cxnLst/>
            <a:rect l="l" t="t" r="r" b="b"/>
            <a:pathLst>
              <a:path w="130809" h="551179">
                <a:moveTo>
                  <a:pt x="130301" y="0"/>
                </a:moveTo>
                <a:lnTo>
                  <a:pt x="0" y="0"/>
                </a:lnTo>
                <a:lnTo>
                  <a:pt x="0" y="550926"/>
                </a:lnTo>
                <a:lnTo>
                  <a:pt x="130301" y="550926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103869" y="3377946"/>
            <a:ext cx="130810" cy="1016635"/>
          </a:xfrm>
          <a:custGeom>
            <a:avLst/>
            <a:gdLst/>
            <a:ahLst/>
            <a:cxnLst/>
            <a:rect l="l" t="t" r="r" b="b"/>
            <a:pathLst>
              <a:path w="130809" h="1016635">
                <a:moveTo>
                  <a:pt x="130301" y="0"/>
                </a:moveTo>
                <a:lnTo>
                  <a:pt x="0" y="0"/>
                </a:lnTo>
                <a:lnTo>
                  <a:pt x="0" y="1016507"/>
                </a:lnTo>
                <a:lnTo>
                  <a:pt x="130301" y="1016507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8519921" y="3250692"/>
            <a:ext cx="130810" cy="1144270"/>
          </a:xfrm>
          <a:custGeom>
            <a:avLst/>
            <a:gdLst/>
            <a:ahLst/>
            <a:cxnLst/>
            <a:rect l="l" t="t" r="r" b="b"/>
            <a:pathLst>
              <a:path w="130809" h="1144270">
                <a:moveTo>
                  <a:pt x="130301" y="0"/>
                </a:moveTo>
                <a:lnTo>
                  <a:pt x="0" y="0"/>
                </a:lnTo>
                <a:lnTo>
                  <a:pt x="0" y="1143762"/>
                </a:lnTo>
                <a:lnTo>
                  <a:pt x="130301" y="1143762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935973" y="3293364"/>
            <a:ext cx="130810" cy="1101090"/>
          </a:xfrm>
          <a:custGeom>
            <a:avLst/>
            <a:gdLst/>
            <a:ahLst/>
            <a:cxnLst/>
            <a:rect l="l" t="t" r="r" b="b"/>
            <a:pathLst>
              <a:path w="130809" h="1101089">
                <a:moveTo>
                  <a:pt x="130301" y="0"/>
                </a:moveTo>
                <a:lnTo>
                  <a:pt x="0" y="0"/>
                </a:lnTo>
                <a:lnTo>
                  <a:pt x="0" y="1101090"/>
                </a:lnTo>
                <a:lnTo>
                  <a:pt x="130301" y="1101090"/>
                </a:lnTo>
                <a:lnTo>
                  <a:pt x="13030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888872" y="2657855"/>
            <a:ext cx="10816590" cy="1741170"/>
            <a:chOff x="888872" y="2657855"/>
            <a:chExt cx="10816590" cy="1741170"/>
          </a:xfrm>
        </p:grpSpPr>
        <p:sp>
          <p:nvSpPr>
            <p:cNvPr id="28" name="object 28" descr=""/>
            <p:cNvSpPr/>
            <p:nvPr/>
          </p:nvSpPr>
          <p:spPr>
            <a:xfrm>
              <a:off x="9768078" y="2657855"/>
              <a:ext cx="130810" cy="1736725"/>
            </a:xfrm>
            <a:custGeom>
              <a:avLst/>
              <a:gdLst/>
              <a:ahLst/>
              <a:cxnLst/>
              <a:rect l="l" t="t" r="r" b="b"/>
              <a:pathLst>
                <a:path w="130809" h="1736725">
                  <a:moveTo>
                    <a:pt x="130301" y="0"/>
                  </a:moveTo>
                  <a:lnTo>
                    <a:pt x="0" y="0"/>
                  </a:lnTo>
                  <a:lnTo>
                    <a:pt x="0" y="1736598"/>
                  </a:lnTo>
                  <a:lnTo>
                    <a:pt x="130301" y="1736598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88872" y="4394073"/>
              <a:ext cx="10816590" cy="0"/>
            </a:xfrm>
            <a:custGeom>
              <a:avLst/>
              <a:gdLst/>
              <a:ahLst/>
              <a:cxnLst/>
              <a:rect l="l" t="t" r="r" b="b"/>
              <a:pathLst>
                <a:path w="10816590" h="0">
                  <a:moveTo>
                    <a:pt x="0" y="0"/>
                  </a:moveTo>
                  <a:lnTo>
                    <a:pt x="108165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988060" y="2649473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3.5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04111" y="2310638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4.3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820164" y="1463547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6.3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236216" y="2394966"/>
            <a:ext cx="21780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4.1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652267" y="1336547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6.6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126232" y="1590293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484371" y="1548384"/>
            <a:ext cx="6337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</a:tabLst>
            </a:pPr>
            <a:r>
              <a:rPr dirty="0" sz="1200" spc="-25">
                <a:latin typeface="Calibri"/>
                <a:cs typeface="Calibri"/>
              </a:rPr>
              <a:t>6.1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316476" y="1971802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5.1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790440" y="286130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206491" y="1590293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564632" y="2353055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4.2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980684" y="2988309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2.7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396735" y="1971802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5.1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812788" y="2056638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4.9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228840" y="2903473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2.9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644892" y="3581145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1.3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060943" y="3115309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2.4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476995" y="2988309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2.7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893047" y="3030728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2.6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381490" y="5193029"/>
            <a:ext cx="149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 spc="-5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9725152" y="2394966"/>
            <a:ext cx="21780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4.1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199116" y="243763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557256" y="2734055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3.3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0973307" y="2522473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3.8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1389359" y="2394966"/>
            <a:ext cx="21780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4.1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66673" y="5525770"/>
            <a:ext cx="11124565" cy="4165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54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50" b="1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349885">
              <a:lnSpc>
                <a:spcPts val="1540"/>
              </a:lnSpc>
            </a:pPr>
            <a:r>
              <a:rPr dirty="0" sz="1400" b="1">
                <a:latin typeface="Calibri"/>
                <a:cs typeface="Calibri"/>
              </a:rPr>
              <a:t>2000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2001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2002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2003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2004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2005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2006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2007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2008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2009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2010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2011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2012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2013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2014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2015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2016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2017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2018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201</a:t>
            </a:r>
            <a:r>
              <a:rPr dirty="0" sz="1400" spc="-375" b="1">
                <a:latin typeface="Calibri"/>
                <a:cs typeface="Calibri"/>
              </a:rPr>
              <a:t>9</a:t>
            </a:r>
            <a:r>
              <a:rPr dirty="0" baseline="-3968" sz="2100" spc="-15" b="1">
                <a:latin typeface="Calibri"/>
                <a:cs typeface="Calibri"/>
              </a:rPr>
              <a:t>C</a:t>
            </a:r>
            <a:r>
              <a:rPr dirty="0" baseline="-3968" sz="2100" spc="-1064" b="1">
                <a:latin typeface="Calibri"/>
                <a:cs typeface="Calibri"/>
              </a:rPr>
              <a:t>o</a:t>
            </a:r>
            <a:r>
              <a:rPr dirty="0" sz="1400" spc="-40" b="1">
                <a:latin typeface="Calibri"/>
                <a:cs typeface="Calibri"/>
              </a:rPr>
              <a:t>2</a:t>
            </a:r>
            <a:r>
              <a:rPr dirty="0" baseline="-3968" sz="2100" spc="-989" b="1">
                <a:latin typeface="Calibri"/>
                <a:cs typeface="Calibri"/>
              </a:rPr>
              <a:t>v</a:t>
            </a:r>
            <a:r>
              <a:rPr dirty="0" sz="1400" spc="-85" b="1">
                <a:latin typeface="Calibri"/>
                <a:cs typeface="Calibri"/>
              </a:rPr>
              <a:t>0</a:t>
            </a:r>
            <a:r>
              <a:rPr dirty="0" baseline="-3968" sz="2100" spc="-442" b="1">
                <a:latin typeface="Calibri"/>
                <a:cs typeface="Calibri"/>
              </a:rPr>
              <a:t>i</a:t>
            </a:r>
            <a:r>
              <a:rPr dirty="0" sz="1400" spc="-459" b="1">
                <a:latin typeface="Calibri"/>
                <a:cs typeface="Calibri"/>
              </a:rPr>
              <a:t>2</a:t>
            </a:r>
            <a:r>
              <a:rPr dirty="0" baseline="-3968" sz="2100" spc="-487" b="1">
                <a:latin typeface="Calibri"/>
                <a:cs typeface="Calibri"/>
              </a:rPr>
              <a:t>d</a:t>
            </a:r>
            <a:r>
              <a:rPr dirty="0" sz="1400" spc="-420" b="1">
                <a:latin typeface="Calibri"/>
                <a:cs typeface="Calibri"/>
              </a:rPr>
              <a:t>0</a:t>
            </a:r>
            <a:r>
              <a:rPr dirty="0" baseline="-3968" sz="2100" spc="-22" b="1">
                <a:latin typeface="Calibri"/>
                <a:cs typeface="Calibri"/>
              </a:rPr>
              <a:t>-</a:t>
            </a:r>
            <a:r>
              <a:rPr dirty="0" baseline="-3968" sz="2100" spc="-262" b="1">
                <a:latin typeface="Calibri"/>
                <a:cs typeface="Calibri"/>
              </a:rPr>
              <a:t>1</a:t>
            </a:r>
            <a:r>
              <a:rPr dirty="0" sz="1400" spc="-175" b="1">
                <a:latin typeface="Calibri"/>
                <a:cs typeface="Calibri"/>
              </a:rPr>
              <a:t>2</a:t>
            </a:r>
            <a:r>
              <a:rPr dirty="0" baseline="-3968" sz="2100" spc="-262" b="1">
                <a:latin typeface="Calibri"/>
                <a:cs typeface="Calibri"/>
              </a:rPr>
              <a:t>9</a:t>
            </a:r>
            <a:r>
              <a:rPr dirty="0" sz="1400" spc="-175" b="1">
                <a:latin typeface="Calibri"/>
                <a:cs typeface="Calibri"/>
              </a:rPr>
              <a:t>021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2022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2023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2024</a:t>
            </a:r>
            <a:r>
              <a:rPr dirty="0" sz="1400" spc="9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66673" y="5102352"/>
            <a:ext cx="16954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50" b="1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66673" y="3831844"/>
            <a:ext cx="170180" cy="1085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1655"/>
              </a:spcBef>
            </a:pPr>
            <a:r>
              <a:rPr dirty="0" sz="1400" spc="-5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21030" y="3408425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21030" y="2984754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21030" y="2561336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21030" y="2137918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21030" y="1714245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21030" y="1290827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621030" y="86690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3476497" y="214629"/>
            <a:ext cx="62884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GDP</a:t>
            </a:r>
            <a:r>
              <a:rPr dirty="0" sz="3000" spc="-75"/>
              <a:t> </a:t>
            </a:r>
            <a:r>
              <a:rPr dirty="0" sz="3000"/>
              <a:t>Growth</a:t>
            </a:r>
            <a:r>
              <a:rPr dirty="0" sz="3000" spc="-95"/>
              <a:t> </a:t>
            </a:r>
            <a:r>
              <a:rPr dirty="0" sz="3000"/>
              <a:t>Rate</a:t>
            </a:r>
            <a:r>
              <a:rPr dirty="0" sz="3000" spc="-90"/>
              <a:t> </a:t>
            </a:r>
            <a:r>
              <a:rPr dirty="0" sz="3000"/>
              <a:t>of</a:t>
            </a:r>
            <a:r>
              <a:rPr dirty="0" sz="3000" spc="-75"/>
              <a:t> </a:t>
            </a:r>
            <a:r>
              <a:rPr dirty="0" sz="3000" spc="-10"/>
              <a:t>Sub-</a:t>
            </a:r>
            <a:r>
              <a:rPr dirty="0" sz="3000"/>
              <a:t>Saharan</a:t>
            </a:r>
            <a:r>
              <a:rPr dirty="0" sz="3000" spc="-95"/>
              <a:t> </a:t>
            </a:r>
            <a:r>
              <a:rPr dirty="0" sz="3000" spc="-10"/>
              <a:t>Africa</a:t>
            </a:r>
            <a:endParaRPr sz="3000"/>
          </a:p>
        </p:txBody>
      </p:sp>
      <p:sp>
        <p:nvSpPr>
          <p:cNvPr id="66" name="object 66" descr=""/>
          <p:cNvSpPr txBox="1"/>
          <p:nvPr/>
        </p:nvSpPr>
        <p:spPr>
          <a:xfrm>
            <a:off x="254952" y="3353924"/>
            <a:ext cx="203200" cy="1549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spc="-50" b="1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4949190" y="1015746"/>
            <a:ext cx="198120" cy="147955"/>
          </a:xfrm>
          <a:custGeom>
            <a:avLst/>
            <a:gdLst/>
            <a:ahLst/>
            <a:cxnLst/>
            <a:rect l="l" t="t" r="r" b="b"/>
            <a:pathLst>
              <a:path w="198120" h="147955">
                <a:moveTo>
                  <a:pt x="198120" y="0"/>
                </a:moveTo>
                <a:lnTo>
                  <a:pt x="0" y="0"/>
                </a:lnTo>
                <a:lnTo>
                  <a:pt x="0" y="147827"/>
                </a:lnTo>
                <a:lnTo>
                  <a:pt x="198120" y="147827"/>
                </a:lnTo>
                <a:lnTo>
                  <a:pt x="198120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4664964" y="1011174"/>
            <a:ext cx="198120" cy="147955"/>
          </a:xfrm>
          <a:custGeom>
            <a:avLst/>
            <a:gdLst/>
            <a:ahLst/>
            <a:cxnLst/>
            <a:rect l="l" t="t" r="r" b="b"/>
            <a:pathLst>
              <a:path w="198120" h="147955">
                <a:moveTo>
                  <a:pt x="198120" y="0"/>
                </a:moveTo>
                <a:lnTo>
                  <a:pt x="0" y="0"/>
                </a:lnTo>
                <a:lnTo>
                  <a:pt x="0" y="147827"/>
                </a:lnTo>
                <a:lnTo>
                  <a:pt x="198120" y="147827"/>
                </a:lnTo>
                <a:lnTo>
                  <a:pt x="1981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6290309" y="1008888"/>
            <a:ext cx="198120" cy="147955"/>
          </a:xfrm>
          <a:custGeom>
            <a:avLst/>
            <a:gdLst/>
            <a:ahLst/>
            <a:cxnLst/>
            <a:rect l="l" t="t" r="r" b="b"/>
            <a:pathLst>
              <a:path w="198120" h="147955">
                <a:moveTo>
                  <a:pt x="198120" y="0"/>
                </a:moveTo>
                <a:lnTo>
                  <a:pt x="0" y="0"/>
                </a:lnTo>
                <a:lnTo>
                  <a:pt x="0" y="147827"/>
                </a:lnTo>
                <a:lnTo>
                  <a:pt x="198120" y="147827"/>
                </a:lnTo>
                <a:lnTo>
                  <a:pt x="1981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5224526" y="961897"/>
            <a:ext cx="24536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9685" algn="l"/>
              </a:tabLst>
            </a:pPr>
            <a:r>
              <a:rPr dirty="0" sz="1400" spc="-10" b="1">
                <a:latin typeface="Calibri"/>
                <a:cs typeface="Calibri"/>
              </a:rPr>
              <a:t>Actual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baseline="1984" sz="2100" b="1">
                <a:latin typeface="Calibri"/>
                <a:cs typeface="Calibri"/>
              </a:rPr>
              <a:t>IMF</a:t>
            </a:r>
            <a:r>
              <a:rPr dirty="0" baseline="1984" sz="2100" spc="-44" b="1">
                <a:latin typeface="Calibri"/>
                <a:cs typeface="Calibri"/>
              </a:rPr>
              <a:t> </a:t>
            </a:r>
            <a:r>
              <a:rPr dirty="0" baseline="1984" sz="2100" spc="-15" b="1">
                <a:latin typeface="Calibri"/>
                <a:cs typeface="Calibri"/>
              </a:rPr>
              <a:t>Projections</a:t>
            </a:r>
            <a:endParaRPr baseline="1984" sz="2100">
              <a:latin typeface="Calibri"/>
              <a:cs typeface="Calibri"/>
            </a:endParaRPr>
          </a:p>
        </p:txBody>
      </p:sp>
      <p:pic>
        <p:nvPicPr>
          <p:cNvPr id="75" name="object 7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75782"/>
            <a:ext cx="1365503" cy="982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0439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The</a:t>
            </a:r>
            <a:r>
              <a:rPr dirty="0" sz="3000" spc="-70"/>
              <a:t> </a:t>
            </a:r>
            <a:r>
              <a:rPr dirty="0" sz="3000"/>
              <a:t>Election</a:t>
            </a:r>
            <a:r>
              <a:rPr dirty="0" sz="3000" spc="-65"/>
              <a:t> </a:t>
            </a:r>
            <a:r>
              <a:rPr dirty="0" sz="3000" spc="-25"/>
              <a:t>Year:</a:t>
            </a:r>
            <a:r>
              <a:rPr dirty="0" sz="3000" spc="-65"/>
              <a:t> </a:t>
            </a:r>
            <a:r>
              <a:rPr dirty="0" sz="3000" spc="-20"/>
              <a:t>2024</a:t>
            </a:r>
            <a:endParaRPr sz="3000"/>
          </a:p>
        </p:txBody>
      </p:sp>
      <p:sp>
        <p:nvSpPr>
          <p:cNvPr id="3" name="object 3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477012" y="856488"/>
            <a:ext cx="11235690" cy="5095240"/>
            <a:chOff x="477012" y="856488"/>
            <a:chExt cx="11235690" cy="509524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5367528"/>
              <a:ext cx="11235690" cy="58370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" y="3496043"/>
              <a:ext cx="11235690" cy="9517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" y="4432541"/>
              <a:ext cx="11235690" cy="95175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012" y="2583180"/>
              <a:ext cx="11235690" cy="95173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" y="1639811"/>
              <a:ext cx="11235690" cy="9517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254" y="856488"/>
              <a:ext cx="11204448" cy="877824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154172" y="929894"/>
            <a:ext cx="5915025" cy="4948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200" b="1">
                <a:latin typeface="Calibri"/>
                <a:cs typeface="Calibri"/>
              </a:rPr>
              <a:t>Global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Trends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: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Elections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Vs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Economic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Performance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200">
              <a:latin typeface="Calibri"/>
              <a:cs typeface="Calibri"/>
            </a:endParaRPr>
          </a:p>
          <a:p>
            <a:pPr algn="ctr" marR="21590">
              <a:lnSpc>
                <a:spcPct val="100000"/>
              </a:lnSpc>
            </a:pPr>
            <a:r>
              <a:rPr dirty="0" sz="2200" b="1">
                <a:latin typeface="Calibri"/>
                <a:cs typeface="Calibri"/>
              </a:rPr>
              <a:t>Global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&amp;</a:t>
            </a:r>
            <a:r>
              <a:rPr dirty="0" sz="2200" spc="-1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Regional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Outlook</a:t>
            </a:r>
            <a:endParaRPr sz="2200">
              <a:latin typeface="Calibri"/>
              <a:cs typeface="Calibri"/>
            </a:endParaRPr>
          </a:p>
          <a:p>
            <a:pPr marL="1697355" marR="1013460" indent="-706755">
              <a:lnSpc>
                <a:spcPct val="275900"/>
              </a:lnSpc>
              <a:spcBef>
                <a:spcPts val="145"/>
              </a:spcBef>
            </a:pPr>
            <a:r>
              <a:rPr dirty="0" sz="2200" b="1">
                <a:latin typeface="Calibri"/>
                <a:cs typeface="Calibri"/>
              </a:rPr>
              <a:t>Domestic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Performance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&amp;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Outlook Comparative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Analysis </a:t>
            </a:r>
            <a:r>
              <a:rPr dirty="0" sz="2200" b="1">
                <a:latin typeface="Calibri"/>
                <a:cs typeface="Calibri"/>
              </a:rPr>
              <a:t>Historic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Fiscal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Policy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35"/>
              </a:spcBef>
            </a:pPr>
            <a:endParaRPr sz="2200">
              <a:latin typeface="Calibri"/>
              <a:cs typeface="Calibri"/>
            </a:endParaRPr>
          </a:p>
          <a:p>
            <a:pPr algn="ctr" marR="2286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latin typeface="Calibri"/>
                <a:cs typeface="Calibri"/>
              </a:rPr>
              <a:t>2024/25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Budget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Expectations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855970"/>
            <a:ext cx="1312925" cy="10020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26211" y="5901309"/>
            <a:ext cx="10769600" cy="0"/>
          </a:xfrm>
          <a:custGeom>
            <a:avLst/>
            <a:gdLst/>
            <a:ahLst/>
            <a:cxnLst/>
            <a:rect l="l" t="t" r="r" b="b"/>
            <a:pathLst>
              <a:path w="10769600" h="0">
                <a:moveTo>
                  <a:pt x="0" y="0"/>
                </a:moveTo>
                <a:lnTo>
                  <a:pt x="107693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248346" y="1815274"/>
            <a:ext cx="10125075" cy="2763520"/>
            <a:chOff x="1248346" y="1815274"/>
            <a:chExt cx="10125075" cy="2763520"/>
          </a:xfrm>
        </p:grpSpPr>
        <p:sp>
          <p:nvSpPr>
            <p:cNvPr id="8" name="object 8" descr=""/>
            <p:cNvSpPr/>
            <p:nvPr/>
          </p:nvSpPr>
          <p:spPr>
            <a:xfrm>
              <a:off x="1262633" y="1829561"/>
              <a:ext cx="8750300" cy="2734945"/>
            </a:xfrm>
            <a:custGeom>
              <a:avLst/>
              <a:gdLst/>
              <a:ahLst/>
              <a:cxnLst/>
              <a:rect l="l" t="t" r="r" b="b"/>
              <a:pathLst>
                <a:path w="8750300" h="2734945">
                  <a:moveTo>
                    <a:pt x="0" y="1094232"/>
                  </a:moveTo>
                  <a:lnTo>
                    <a:pt x="672846" y="1033272"/>
                  </a:lnTo>
                  <a:lnTo>
                    <a:pt x="1346454" y="0"/>
                  </a:lnTo>
                  <a:lnTo>
                    <a:pt x="2019300" y="668274"/>
                  </a:lnTo>
                  <a:lnTo>
                    <a:pt x="2692145" y="790193"/>
                  </a:lnTo>
                  <a:lnTo>
                    <a:pt x="3365754" y="2005583"/>
                  </a:lnTo>
                  <a:lnTo>
                    <a:pt x="4038600" y="0"/>
                  </a:lnTo>
                  <a:lnTo>
                    <a:pt x="4711445" y="304038"/>
                  </a:lnTo>
                  <a:lnTo>
                    <a:pt x="5385054" y="1458467"/>
                  </a:lnTo>
                  <a:lnTo>
                    <a:pt x="6057899" y="1823465"/>
                  </a:lnTo>
                  <a:lnTo>
                    <a:pt x="6730746" y="2734818"/>
                  </a:lnTo>
                  <a:lnTo>
                    <a:pt x="7404354" y="1883664"/>
                  </a:lnTo>
                  <a:lnTo>
                    <a:pt x="8077200" y="364998"/>
                  </a:lnTo>
                  <a:lnTo>
                    <a:pt x="8750046" y="486155"/>
                  </a:lnTo>
                </a:path>
              </a:pathLst>
            </a:custGeom>
            <a:ln w="28574">
              <a:solidFill>
                <a:srgbClr val="6E6E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012679" y="2315717"/>
              <a:ext cx="1346835" cy="1640839"/>
            </a:xfrm>
            <a:custGeom>
              <a:avLst/>
              <a:gdLst/>
              <a:ahLst/>
              <a:cxnLst/>
              <a:rect l="l" t="t" r="r" b="b"/>
              <a:pathLst>
                <a:path w="1346834" h="1640839">
                  <a:moveTo>
                    <a:pt x="0" y="0"/>
                  </a:moveTo>
                  <a:lnTo>
                    <a:pt x="673608" y="790194"/>
                  </a:lnTo>
                  <a:lnTo>
                    <a:pt x="1346453" y="1640586"/>
                  </a:lnTo>
                </a:path>
              </a:pathLst>
            </a:custGeom>
            <a:ln w="2857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012679" y="2315717"/>
              <a:ext cx="1346835" cy="1762760"/>
            </a:xfrm>
            <a:custGeom>
              <a:avLst/>
              <a:gdLst/>
              <a:ahLst/>
              <a:cxnLst/>
              <a:rect l="l" t="t" r="r" b="b"/>
              <a:pathLst>
                <a:path w="1346834" h="1762760">
                  <a:moveTo>
                    <a:pt x="0" y="0"/>
                  </a:moveTo>
                  <a:lnTo>
                    <a:pt x="673608" y="1154430"/>
                  </a:lnTo>
                  <a:lnTo>
                    <a:pt x="1346453" y="1762506"/>
                  </a:lnTo>
                </a:path>
              </a:pathLst>
            </a:custGeom>
            <a:ln w="28575">
              <a:solidFill>
                <a:srgbClr val="00AF5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012679" y="2315717"/>
              <a:ext cx="1346835" cy="1154430"/>
            </a:xfrm>
            <a:custGeom>
              <a:avLst/>
              <a:gdLst/>
              <a:ahLst/>
              <a:cxnLst/>
              <a:rect l="l" t="t" r="r" b="b"/>
              <a:pathLst>
                <a:path w="1346834" h="1154429">
                  <a:moveTo>
                    <a:pt x="0" y="0"/>
                  </a:moveTo>
                  <a:lnTo>
                    <a:pt x="673608" y="425196"/>
                  </a:lnTo>
                  <a:lnTo>
                    <a:pt x="1346453" y="1154430"/>
                  </a:ln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012679" y="2315717"/>
              <a:ext cx="673735" cy="668655"/>
            </a:xfrm>
            <a:custGeom>
              <a:avLst/>
              <a:gdLst/>
              <a:ahLst/>
              <a:cxnLst/>
              <a:rect l="l" t="t" r="r" b="b"/>
              <a:pathLst>
                <a:path w="673734" h="668655">
                  <a:moveTo>
                    <a:pt x="0" y="0"/>
                  </a:moveTo>
                  <a:lnTo>
                    <a:pt x="673608" y="668274"/>
                  </a:lnTo>
                </a:path>
              </a:pathLst>
            </a:custGeom>
            <a:ln w="2857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54175" y="2629153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84426" y="256819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500629" y="1535176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6.7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173729" y="2203703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5.6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846829" y="2325115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5.4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19929" y="3540505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193029" y="1535176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6.7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866384" y="1838959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6.2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39483" y="2993644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212583" y="3358388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85683" y="4269740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558783" y="3419094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32138" y="1899920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6.1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635488" y="317601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251438" y="3662171"/>
            <a:ext cx="2178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3.2</a:t>
            </a:r>
            <a:endParaRPr sz="1200">
              <a:latin typeface="Calibri"/>
              <a:cs typeface="Calibri"/>
            </a:endParaRPr>
          </a:p>
          <a:p>
            <a:pPr marL="69850">
              <a:lnSpc>
                <a:spcPts val="1200"/>
              </a:lnSpc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308588" y="317601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905238" y="2021332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5.9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578338" y="2386584"/>
            <a:ext cx="217804" cy="63309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5.2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475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4.6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95451" y="4564633"/>
            <a:ext cx="10857865" cy="166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386715">
              <a:lnSpc>
                <a:spcPct val="100000"/>
              </a:lnSpc>
              <a:spcBef>
                <a:spcPts val="235"/>
              </a:spcBef>
              <a:tabLst>
                <a:tab pos="1059815" algn="l"/>
                <a:tab pos="1732914" algn="l"/>
                <a:tab pos="2406015" algn="l"/>
                <a:tab pos="3079115" algn="l"/>
                <a:tab pos="3752215" algn="l"/>
                <a:tab pos="4425315" algn="l"/>
                <a:tab pos="5098415" algn="l"/>
                <a:tab pos="5771515" algn="l"/>
                <a:tab pos="6445250" algn="l"/>
                <a:tab pos="7118350" algn="l"/>
                <a:tab pos="7791450" algn="l"/>
                <a:tab pos="8464550" algn="l"/>
                <a:tab pos="9137650" algn="l"/>
                <a:tab pos="9810750" algn="l"/>
                <a:tab pos="10483850" algn="l"/>
              </a:tabLst>
            </a:pPr>
            <a:r>
              <a:rPr dirty="0" sz="1400" spc="-20" b="1">
                <a:latin typeface="Calibri"/>
                <a:cs typeface="Calibri"/>
              </a:rPr>
              <a:t>2010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2015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2016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2017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2018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2019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2020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95451" y="395706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95451" y="334924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95451" y="274167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95451" y="213385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95451" y="152628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95451" y="91846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3619500" y="106146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6E6E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3962400" y="922274"/>
            <a:ext cx="4762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actual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4528565" y="106146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496305" y="106146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00AF5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4871211" y="922274"/>
            <a:ext cx="167322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0440" algn="l"/>
              </a:tabLst>
            </a:pPr>
            <a:r>
              <a:rPr dirty="0" sz="1400" spc="-10" b="1">
                <a:latin typeface="Calibri"/>
                <a:cs typeface="Calibri"/>
              </a:rPr>
              <a:t>forcast</a:t>
            </a:r>
            <a:r>
              <a:rPr dirty="0" sz="1400" b="1">
                <a:latin typeface="Calibri"/>
                <a:cs typeface="Calibri"/>
              </a:rPr>
              <a:t>	best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case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6634733" y="106146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6977633" y="922274"/>
            <a:ext cx="8115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Calibri"/>
                <a:cs typeface="Calibri"/>
              </a:rPr>
              <a:t>worst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case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7879080" y="106146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8222488" y="922274"/>
            <a:ext cx="36258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BON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5158485" y="213613"/>
            <a:ext cx="136334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Inflation</a:t>
            </a:r>
            <a:endParaRPr sz="3000"/>
          </a:p>
        </p:txBody>
      </p:sp>
      <p:pic>
        <p:nvPicPr>
          <p:cNvPr id="48" name="object 4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66638"/>
            <a:ext cx="1456181" cy="9913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501" y="172720"/>
            <a:ext cx="74942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Quarterly</a:t>
            </a:r>
            <a:r>
              <a:rPr dirty="0" sz="3000" spc="-60"/>
              <a:t> </a:t>
            </a:r>
            <a:r>
              <a:rPr dirty="0" sz="3000"/>
              <a:t>GDP</a:t>
            </a:r>
            <a:r>
              <a:rPr dirty="0" sz="3000" spc="-60"/>
              <a:t> </a:t>
            </a:r>
            <a:r>
              <a:rPr dirty="0" sz="3000"/>
              <a:t>by</a:t>
            </a:r>
            <a:r>
              <a:rPr dirty="0" sz="3000" spc="-55"/>
              <a:t> </a:t>
            </a:r>
            <a:r>
              <a:rPr dirty="0" sz="3000"/>
              <a:t>Activity</a:t>
            </a:r>
            <a:r>
              <a:rPr dirty="0" sz="3000" spc="-55"/>
              <a:t> </a:t>
            </a:r>
            <a:r>
              <a:rPr dirty="0" sz="3000"/>
              <a:t>%</a:t>
            </a:r>
            <a:r>
              <a:rPr dirty="0" sz="3000" spc="-60"/>
              <a:t> </a:t>
            </a:r>
            <a:r>
              <a:rPr dirty="0" sz="3000"/>
              <a:t>share</a:t>
            </a:r>
            <a:r>
              <a:rPr dirty="0" sz="3000" spc="-60"/>
              <a:t> </a:t>
            </a:r>
            <a:r>
              <a:rPr dirty="0" sz="3000"/>
              <a:t>to</a:t>
            </a:r>
            <a:r>
              <a:rPr dirty="0" sz="3000" spc="-55"/>
              <a:t> </a:t>
            </a:r>
            <a:r>
              <a:rPr dirty="0" sz="3000" spc="-70"/>
              <a:t>GDP,</a:t>
            </a:r>
            <a:r>
              <a:rPr dirty="0" sz="3000" spc="-60"/>
              <a:t> </a:t>
            </a:r>
            <a:r>
              <a:rPr dirty="0" sz="3000" spc="-20"/>
              <a:t>2023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254952" y="3353924"/>
            <a:ext cx="203200" cy="1549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spc="-50" b="1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658492" y="1345691"/>
            <a:ext cx="10205085" cy="2545080"/>
            <a:chOff x="1658492" y="1345691"/>
            <a:chExt cx="10205085" cy="2545080"/>
          </a:xfrm>
        </p:grpSpPr>
        <p:sp>
          <p:nvSpPr>
            <p:cNvPr id="9" name="object 9" descr=""/>
            <p:cNvSpPr/>
            <p:nvPr/>
          </p:nvSpPr>
          <p:spPr>
            <a:xfrm>
              <a:off x="1773174" y="1584197"/>
              <a:ext cx="9709785" cy="2302510"/>
            </a:xfrm>
            <a:custGeom>
              <a:avLst/>
              <a:gdLst/>
              <a:ahLst/>
              <a:cxnLst/>
              <a:rect l="l" t="t" r="r" b="b"/>
              <a:pathLst>
                <a:path w="9709785" h="2302510">
                  <a:moveTo>
                    <a:pt x="104394" y="1743456"/>
                  </a:moveTo>
                  <a:lnTo>
                    <a:pt x="0" y="1743456"/>
                  </a:lnTo>
                  <a:lnTo>
                    <a:pt x="0" y="2302002"/>
                  </a:lnTo>
                  <a:lnTo>
                    <a:pt x="104394" y="2302002"/>
                  </a:lnTo>
                  <a:lnTo>
                    <a:pt x="104394" y="1743456"/>
                  </a:lnTo>
                  <a:close/>
                </a:path>
                <a:path w="9709785" h="2302510">
                  <a:moveTo>
                    <a:pt x="704850" y="1822704"/>
                  </a:moveTo>
                  <a:lnTo>
                    <a:pt x="600456" y="1822704"/>
                  </a:lnTo>
                  <a:lnTo>
                    <a:pt x="600456" y="2302002"/>
                  </a:lnTo>
                  <a:lnTo>
                    <a:pt x="704850" y="2302002"/>
                  </a:lnTo>
                  <a:lnTo>
                    <a:pt x="704850" y="1822704"/>
                  </a:lnTo>
                  <a:close/>
                </a:path>
                <a:path w="9709785" h="2302510">
                  <a:moveTo>
                    <a:pt x="1305306" y="0"/>
                  </a:moveTo>
                  <a:lnTo>
                    <a:pt x="1200150" y="0"/>
                  </a:lnTo>
                  <a:lnTo>
                    <a:pt x="1200150" y="2302002"/>
                  </a:lnTo>
                  <a:lnTo>
                    <a:pt x="1305306" y="2302002"/>
                  </a:lnTo>
                  <a:lnTo>
                    <a:pt x="1305306" y="0"/>
                  </a:lnTo>
                  <a:close/>
                </a:path>
                <a:path w="9709785" h="2302510">
                  <a:moveTo>
                    <a:pt x="1905762" y="745998"/>
                  </a:moveTo>
                  <a:lnTo>
                    <a:pt x="1800606" y="745998"/>
                  </a:lnTo>
                  <a:lnTo>
                    <a:pt x="1800606" y="2302002"/>
                  </a:lnTo>
                  <a:lnTo>
                    <a:pt x="1905762" y="2302002"/>
                  </a:lnTo>
                  <a:lnTo>
                    <a:pt x="1905762" y="745998"/>
                  </a:lnTo>
                  <a:close/>
                </a:path>
                <a:path w="9709785" h="2302510">
                  <a:moveTo>
                    <a:pt x="2505456" y="1693926"/>
                  </a:moveTo>
                  <a:lnTo>
                    <a:pt x="2401062" y="1693926"/>
                  </a:lnTo>
                  <a:lnTo>
                    <a:pt x="2401062" y="2302002"/>
                  </a:lnTo>
                  <a:lnTo>
                    <a:pt x="2505456" y="2302002"/>
                  </a:lnTo>
                  <a:lnTo>
                    <a:pt x="2505456" y="1693926"/>
                  </a:lnTo>
                  <a:close/>
                </a:path>
                <a:path w="9709785" h="2302510">
                  <a:moveTo>
                    <a:pt x="3105912" y="2081784"/>
                  </a:moveTo>
                  <a:lnTo>
                    <a:pt x="3001518" y="2081784"/>
                  </a:lnTo>
                  <a:lnTo>
                    <a:pt x="3001518" y="2302002"/>
                  </a:lnTo>
                  <a:lnTo>
                    <a:pt x="3105912" y="2302002"/>
                  </a:lnTo>
                  <a:lnTo>
                    <a:pt x="3105912" y="2081784"/>
                  </a:lnTo>
                  <a:close/>
                </a:path>
                <a:path w="9709785" h="2302510">
                  <a:moveTo>
                    <a:pt x="3706368" y="630174"/>
                  </a:moveTo>
                  <a:lnTo>
                    <a:pt x="3601974" y="630174"/>
                  </a:lnTo>
                  <a:lnTo>
                    <a:pt x="3601974" y="2302002"/>
                  </a:lnTo>
                  <a:lnTo>
                    <a:pt x="3706368" y="2302002"/>
                  </a:lnTo>
                  <a:lnTo>
                    <a:pt x="3706368" y="630174"/>
                  </a:lnTo>
                  <a:close/>
                </a:path>
                <a:path w="9709785" h="2302510">
                  <a:moveTo>
                    <a:pt x="4306824" y="2100072"/>
                  </a:moveTo>
                  <a:lnTo>
                    <a:pt x="4201668" y="2100072"/>
                  </a:lnTo>
                  <a:lnTo>
                    <a:pt x="4201668" y="2302002"/>
                  </a:lnTo>
                  <a:lnTo>
                    <a:pt x="4306824" y="2302002"/>
                  </a:lnTo>
                  <a:lnTo>
                    <a:pt x="4306824" y="2100072"/>
                  </a:lnTo>
                  <a:close/>
                </a:path>
                <a:path w="9709785" h="2302510">
                  <a:moveTo>
                    <a:pt x="4907280" y="1830324"/>
                  </a:moveTo>
                  <a:lnTo>
                    <a:pt x="4802124" y="1830324"/>
                  </a:lnTo>
                  <a:lnTo>
                    <a:pt x="4802124" y="2302002"/>
                  </a:lnTo>
                  <a:lnTo>
                    <a:pt x="4907280" y="2302002"/>
                  </a:lnTo>
                  <a:lnTo>
                    <a:pt x="4907280" y="1830324"/>
                  </a:lnTo>
                  <a:close/>
                </a:path>
                <a:path w="9709785" h="2302510">
                  <a:moveTo>
                    <a:pt x="5506974" y="2105406"/>
                  </a:moveTo>
                  <a:lnTo>
                    <a:pt x="5402580" y="2105406"/>
                  </a:lnTo>
                  <a:lnTo>
                    <a:pt x="5402580" y="2302002"/>
                  </a:lnTo>
                  <a:lnTo>
                    <a:pt x="5506974" y="2302002"/>
                  </a:lnTo>
                  <a:lnTo>
                    <a:pt x="5506974" y="2105406"/>
                  </a:lnTo>
                  <a:close/>
                </a:path>
                <a:path w="9709785" h="2302510">
                  <a:moveTo>
                    <a:pt x="6107430" y="1395984"/>
                  </a:moveTo>
                  <a:lnTo>
                    <a:pt x="6003036" y="1395984"/>
                  </a:lnTo>
                  <a:lnTo>
                    <a:pt x="6003036" y="2302002"/>
                  </a:lnTo>
                  <a:lnTo>
                    <a:pt x="6107430" y="2302002"/>
                  </a:lnTo>
                  <a:lnTo>
                    <a:pt x="6107430" y="1395984"/>
                  </a:lnTo>
                  <a:close/>
                </a:path>
                <a:path w="9709785" h="2302510">
                  <a:moveTo>
                    <a:pt x="6707886" y="1476756"/>
                  </a:moveTo>
                  <a:lnTo>
                    <a:pt x="6602730" y="1476756"/>
                  </a:lnTo>
                  <a:lnTo>
                    <a:pt x="6602730" y="2302002"/>
                  </a:lnTo>
                  <a:lnTo>
                    <a:pt x="6707886" y="2302002"/>
                  </a:lnTo>
                  <a:lnTo>
                    <a:pt x="6707886" y="1476756"/>
                  </a:lnTo>
                  <a:close/>
                </a:path>
                <a:path w="9709785" h="2302510">
                  <a:moveTo>
                    <a:pt x="7308342" y="2189226"/>
                  </a:moveTo>
                  <a:lnTo>
                    <a:pt x="7203186" y="2189226"/>
                  </a:lnTo>
                  <a:lnTo>
                    <a:pt x="7203186" y="2302002"/>
                  </a:lnTo>
                  <a:lnTo>
                    <a:pt x="7308342" y="2302002"/>
                  </a:lnTo>
                  <a:lnTo>
                    <a:pt x="7308342" y="2189226"/>
                  </a:lnTo>
                  <a:close/>
                </a:path>
                <a:path w="9709785" h="2302510">
                  <a:moveTo>
                    <a:pt x="7908798" y="868680"/>
                  </a:moveTo>
                  <a:lnTo>
                    <a:pt x="7803642" y="868680"/>
                  </a:lnTo>
                  <a:lnTo>
                    <a:pt x="7803642" y="2302002"/>
                  </a:lnTo>
                  <a:lnTo>
                    <a:pt x="7908798" y="2302002"/>
                  </a:lnTo>
                  <a:lnTo>
                    <a:pt x="7908798" y="868680"/>
                  </a:lnTo>
                  <a:close/>
                </a:path>
                <a:path w="9709785" h="2302510">
                  <a:moveTo>
                    <a:pt x="8508492" y="835152"/>
                  </a:moveTo>
                  <a:lnTo>
                    <a:pt x="8404098" y="835152"/>
                  </a:lnTo>
                  <a:lnTo>
                    <a:pt x="8404098" y="2302002"/>
                  </a:lnTo>
                  <a:lnTo>
                    <a:pt x="8508492" y="2302002"/>
                  </a:lnTo>
                  <a:lnTo>
                    <a:pt x="8508492" y="835152"/>
                  </a:lnTo>
                  <a:close/>
                </a:path>
                <a:path w="9709785" h="2302510">
                  <a:moveTo>
                    <a:pt x="9108948" y="1757172"/>
                  </a:moveTo>
                  <a:lnTo>
                    <a:pt x="9004554" y="1757172"/>
                  </a:lnTo>
                  <a:lnTo>
                    <a:pt x="9004554" y="2302002"/>
                  </a:lnTo>
                  <a:lnTo>
                    <a:pt x="9108948" y="2302002"/>
                  </a:lnTo>
                  <a:lnTo>
                    <a:pt x="9108948" y="1757172"/>
                  </a:lnTo>
                  <a:close/>
                </a:path>
                <a:path w="9709785" h="2302510">
                  <a:moveTo>
                    <a:pt x="9709404" y="1969008"/>
                  </a:moveTo>
                  <a:lnTo>
                    <a:pt x="9604248" y="1969008"/>
                  </a:lnTo>
                  <a:lnTo>
                    <a:pt x="9604248" y="2302002"/>
                  </a:lnTo>
                  <a:lnTo>
                    <a:pt x="9709404" y="2302002"/>
                  </a:lnTo>
                  <a:lnTo>
                    <a:pt x="9709404" y="196900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05762" y="1501139"/>
              <a:ext cx="9709785" cy="2385060"/>
            </a:xfrm>
            <a:custGeom>
              <a:avLst/>
              <a:gdLst/>
              <a:ahLst/>
              <a:cxnLst/>
              <a:rect l="l" t="t" r="r" b="b"/>
              <a:pathLst>
                <a:path w="9709785" h="2385060">
                  <a:moveTo>
                    <a:pt x="105156" y="1415034"/>
                  </a:moveTo>
                  <a:lnTo>
                    <a:pt x="0" y="1415034"/>
                  </a:lnTo>
                  <a:lnTo>
                    <a:pt x="0" y="2385060"/>
                  </a:lnTo>
                  <a:lnTo>
                    <a:pt x="105156" y="2385060"/>
                  </a:lnTo>
                  <a:lnTo>
                    <a:pt x="105156" y="1415034"/>
                  </a:lnTo>
                  <a:close/>
                </a:path>
                <a:path w="9709785" h="2385060">
                  <a:moveTo>
                    <a:pt x="705612" y="1870710"/>
                  </a:moveTo>
                  <a:lnTo>
                    <a:pt x="600456" y="1870710"/>
                  </a:lnTo>
                  <a:lnTo>
                    <a:pt x="600456" y="2385060"/>
                  </a:lnTo>
                  <a:lnTo>
                    <a:pt x="705612" y="2385060"/>
                  </a:lnTo>
                  <a:lnTo>
                    <a:pt x="705612" y="1870710"/>
                  </a:lnTo>
                  <a:close/>
                </a:path>
                <a:path w="9709785" h="2385060">
                  <a:moveTo>
                    <a:pt x="1306068" y="0"/>
                  </a:moveTo>
                  <a:lnTo>
                    <a:pt x="1200912" y="0"/>
                  </a:lnTo>
                  <a:lnTo>
                    <a:pt x="1200912" y="2385060"/>
                  </a:lnTo>
                  <a:lnTo>
                    <a:pt x="1306068" y="2385060"/>
                  </a:lnTo>
                  <a:lnTo>
                    <a:pt x="1306068" y="0"/>
                  </a:lnTo>
                  <a:close/>
                </a:path>
                <a:path w="9709785" h="2385060">
                  <a:moveTo>
                    <a:pt x="1905762" y="631698"/>
                  </a:moveTo>
                  <a:lnTo>
                    <a:pt x="1801368" y="631698"/>
                  </a:lnTo>
                  <a:lnTo>
                    <a:pt x="1801368" y="2385060"/>
                  </a:lnTo>
                  <a:lnTo>
                    <a:pt x="1905762" y="2385060"/>
                  </a:lnTo>
                  <a:lnTo>
                    <a:pt x="1905762" y="631698"/>
                  </a:lnTo>
                  <a:close/>
                </a:path>
                <a:path w="9709785" h="2385060">
                  <a:moveTo>
                    <a:pt x="2506218" y="2000250"/>
                  </a:moveTo>
                  <a:lnTo>
                    <a:pt x="2401824" y="2000250"/>
                  </a:lnTo>
                  <a:lnTo>
                    <a:pt x="2401824" y="2385060"/>
                  </a:lnTo>
                  <a:lnTo>
                    <a:pt x="2506218" y="2385060"/>
                  </a:lnTo>
                  <a:lnTo>
                    <a:pt x="2506218" y="2000250"/>
                  </a:lnTo>
                  <a:close/>
                </a:path>
                <a:path w="9709785" h="2385060">
                  <a:moveTo>
                    <a:pt x="3106674" y="2273046"/>
                  </a:moveTo>
                  <a:lnTo>
                    <a:pt x="3001518" y="2273046"/>
                  </a:lnTo>
                  <a:lnTo>
                    <a:pt x="3001518" y="2385060"/>
                  </a:lnTo>
                  <a:lnTo>
                    <a:pt x="3106674" y="2385060"/>
                  </a:lnTo>
                  <a:lnTo>
                    <a:pt x="3106674" y="2273046"/>
                  </a:lnTo>
                  <a:close/>
                </a:path>
                <a:path w="9709785" h="2385060">
                  <a:moveTo>
                    <a:pt x="3707130" y="560832"/>
                  </a:moveTo>
                  <a:lnTo>
                    <a:pt x="3601974" y="560832"/>
                  </a:lnTo>
                  <a:lnTo>
                    <a:pt x="3601974" y="2385060"/>
                  </a:lnTo>
                  <a:lnTo>
                    <a:pt x="3707130" y="2385060"/>
                  </a:lnTo>
                  <a:lnTo>
                    <a:pt x="3707130" y="560832"/>
                  </a:lnTo>
                  <a:close/>
                </a:path>
                <a:path w="9709785" h="2385060">
                  <a:moveTo>
                    <a:pt x="4306824" y="2173986"/>
                  </a:moveTo>
                  <a:lnTo>
                    <a:pt x="4202430" y="2173986"/>
                  </a:lnTo>
                  <a:lnTo>
                    <a:pt x="4202430" y="2385060"/>
                  </a:lnTo>
                  <a:lnTo>
                    <a:pt x="4306824" y="2385060"/>
                  </a:lnTo>
                  <a:lnTo>
                    <a:pt x="4306824" y="2173986"/>
                  </a:lnTo>
                  <a:close/>
                </a:path>
                <a:path w="9709785" h="2385060">
                  <a:moveTo>
                    <a:pt x="4907280" y="1920240"/>
                  </a:moveTo>
                  <a:lnTo>
                    <a:pt x="4802886" y="1920240"/>
                  </a:lnTo>
                  <a:lnTo>
                    <a:pt x="4802886" y="2385060"/>
                  </a:lnTo>
                  <a:lnTo>
                    <a:pt x="4907280" y="2385060"/>
                  </a:lnTo>
                  <a:lnTo>
                    <a:pt x="4907280" y="1920240"/>
                  </a:lnTo>
                  <a:close/>
                </a:path>
                <a:path w="9709785" h="2385060">
                  <a:moveTo>
                    <a:pt x="5507736" y="2182368"/>
                  </a:moveTo>
                  <a:lnTo>
                    <a:pt x="5403342" y="2182368"/>
                  </a:lnTo>
                  <a:lnTo>
                    <a:pt x="5403342" y="2385060"/>
                  </a:lnTo>
                  <a:lnTo>
                    <a:pt x="5507736" y="2385060"/>
                  </a:lnTo>
                  <a:lnTo>
                    <a:pt x="5507736" y="2182368"/>
                  </a:lnTo>
                  <a:close/>
                </a:path>
                <a:path w="9709785" h="2385060">
                  <a:moveTo>
                    <a:pt x="6108192" y="1380744"/>
                  </a:moveTo>
                  <a:lnTo>
                    <a:pt x="6003036" y="1380744"/>
                  </a:lnTo>
                  <a:lnTo>
                    <a:pt x="6003036" y="2385060"/>
                  </a:lnTo>
                  <a:lnTo>
                    <a:pt x="6108192" y="2385060"/>
                  </a:lnTo>
                  <a:lnTo>
                    <a:pt x="6108192" y="1380744"/>
                  </a:lnTo>
                  <a:close/>
                </a:path>
                <a:path w="9709785" h="2385060">
                  <a:moveTo>
                    <a:pt x="6708648" y="1767078"/>
                  </a:moveTo>
                  <a:lnTo>
                    <a:pt x="6603492" y="1767078"/>
                  </a:lnTo>
                  <a:lnTo>
                    <a:pt x="6603492" y="2385060"/>
                  </a:lnTo>
                  <a:lnTo>
                    <a:pt x="6708648" y="2385060"/>
                  </a:lnTo>
                  <a:lnTo>
                    <a:pt x="6708648" y="1767078"/>
                  </a:lnTo>
                  <a:close/>
                </a:path>
                <a:path w="9709785" h="2385060">
                  <a:moveTo>
                    <a:pt x="7308342" y="2230374"/>
                  </a:moveTo>
                  <a:lnTo>
                    <a:pt x="7203948" y="2230374"/>
                  </a:lnTo>
                  <a:lnTo>
                    <a:pt x="7203948" y="2385060"/>
                  </a:lnTo>
                  <a:lnTo>
                    <a:pt x="7308342" y="2385060"/>
                  </a:lnTo>
                  <a:lnTo>
                    <a:pt x="7308342" y="2230374"/>
                  </a:lnTo>
                  <a:close/>
                </a:path>
                <a:path w="9709785" h="2385060">
                  <a:moveTo>
                    <a:pt x="7908798" y="1163574"/>
                  </a:moveTo>
                  <a:lnTo>
                    <a:pt x="7804404" y="1163574"/>
                  </a:lnTo>
                  <a:lnTo>
                    <a:pt x="7804404" y="2385060"/>
                  </a:lnTo>
                  <a:lnTo>
                    <a:pt x="7908798" y="2385060"/>
                  </a:lnTo>
                  <a:lnTo>
                    <a:pt x="7908798" y="1163574"/>
                  </a:lnTo>
                  <a:close/>
                </a:path>
                <a:path w="9709785" h="2385060">
                  <a:moveTo>
                    <a:pt x="8509254" y="1037844"/>
                  </a:moveTo>
                  <a:lnTo>
                    <a:pt x="8404098" y="1037844"/>
                  </a:lnTo>
                  <a:lnTo>
                    <a:pt x="8404098" y="2385060"/>
                  </a:lnTo>
                  <a:lnTo>
                    <a:pt x="8509254" y="2385060"/>
                  </a:lnTo>
                  <a:lnTo>
                    <a:pt x="8509254" y="1037844"/>
                  </a:lnTo>
                  <a:close/>
                </a:path>
                <a:path w="9709785" h="2385060">
                  <a:moveTo>
                    <a:pt x="9109710" y="2063496"/>
                  </a:moveTo>
                  <a:lnTo>
                    <a:pt x="9004554" y="2063496"/>
                  </a:lnTo>
                  <a:lnTo>
                    <a:pt x="9004554" y="2385060"/>
                  </a:lnTo>
                  <a:lnTo>
                    <a:pt x="9109710" y="2385060"/>
                  </a:lnTo>
                  <a:lnTo>
                    <a:pt x="9109710" y="2063496"/>
                  </a:lnTo>
                  <a:close/>
                </a:path>
                <a:path w="9709785" h="2385060">
                  <a:moveTo>
                    <a:pt x="9709404" y="2074164"/>
                  </a:moveTo>
                  <a:lnTo>
                    <a:pt x="9605010" y="2074164"/>
                  </a:lnTo>
                  <a:lnTo>
                    <a:pt x="9605010" y="2385060"/>
                  </a:lnTo>
                  <a:lnTo>
                    <a:pt x="9709404" y="2385060"/>
                  </a:lnTo>
                  <a:lnTo>
                    <a:pt x="9709404" y="207416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39112" y="1345691"/>
              <a:ext cx="9709785" cy="2540635"/>
            </a:xfrm>
            <a:custGeom>
              <a:avLst/>
              <a:gdLst/>
              <a:ahLst/>
              <a:cxnLst/>
              <a:rect l="l" t="t" r="r" b="b"/>
              <a:pathLst>
                <a:path w="9709785" h="2540635">
                  <a:moveTo>
                    <a:pt x="105156" y="1949958"/>
                  </a:moveTo>
                  <a:lnTo>
                    <a:pt x="0" y="1949958"/>
                  </a:lnTo>
                  <a:lnTo>
                    <a:pt x="0" y="2540508"/>
                  </a:lnTo>
                  <a:lnTo>
                    <a:pt x="105156" y="2540508"/>
                  </a:lnTo>
                  <a:lnTo>
                    <a:pt x="105156" y="1949958"/>
                  </a:lnTo>
                  <a:close/>
                </a:path>
                <a:path w="9709785" h="2540635">
                  <a:moveTo>
                    <a:pt x="704850" y="2145792"/>
                  </a:moveTo>
                  <a:lnTo>
                    <a:pt x="600456" y="2145792"/>
                  </a:lnTo>
                  <a:lnTo>
                    <a:pt x="600456" y="2540508"/>
                  </a:lnTo>
                  <a:lnTo>
                    <a:pt x="704850" y="2540508"/>
                  </a:lnTo>
                  <a:lnTo>
                    <a:pt x="704850" y="2145792"/>
                  </a:lnTo>
                  <a:close/>
                </a:path>
                <a:path w="9709785" h="2540635">
                  <a:moveTo>
                    <a:pt x="1305306" y="0"/>
                  </a:moveTo>
                  <a:lnTo>
                    <a:pt x="1200912" y="0"/>
                  </a:lnTo>
                  <a:lnTo>
                    <a:pt x="1200912" y="2540508"/>
                  </a:lnTo>
                  <a:lnTo>
                    <a:pt x="1305306" y="2540508"/>
                  </a:lnTo>
                  <a:lnTo>
                    <a:pt x="1305306" y="0"/>
                  </a:lnTo>
                  <a:close/>
                </a:path>
                <a:path w="9709785" h="2540635">
                  <a:moveTo>
                    <a:pt x="1905762" y="1031748"/>
                  </a:moveTo>
                  <a:lnTo>
                    <a:pt x="1800606" y="1031748"/>
                  </a:lnTo>
                  <a:lnTo>
                    <a:pt x="1800606" y="2540508"/>
                  </a:lnTo>
                  <a:lnTo>
                    <a:pt x="1905762" y="2540508"/>
                  </a:lnTo>
                  <a:lnTo>
                    <a:pt x="1905762" y="1031748"/>
                  </a:lnTo>
                  <a:close/>
                </a:path>
                <a:path w="9709785" h="2540635">
                  <a:moveTo>
                    <a:pt x="2506218" y="2074164"/>
                  </a:moveTo>
                  <a:lnTo>
                    <a:pt x="2401062" y="2074164"/>
                  </a:lnTo>
                  <a:lnTo>
                    <a:pt x="2401062" y="2540508"/>
                  </a:lnTo>
                  <a:lnTo>
                    <a:pt x="2506218" y="2540508"/>
                  </a:lnTo>
                  <a:lnTo>
                    <a:pt x="2506218" y="2074164"/>
                  </a:lnTo>
                  <a:close/>
                </a:path>
                <a:path w="9709785" h="2540635">
                  <a:moveTo>
                    <a:pt x="3105912" y="2392680"/>
                  </a:moveTo>
                  <a:lnTo>
                    <a:pt x="3001518" y="2392680"/>
                  </a:lnTo>
                  <a:lnTo>
                    <a:pt x="3001518" y="2540508"/>
                  </a:lnTo>
                  <a:lnTo>
                    <a:pt x="3105912" y="2540508"/>
                  </a:lnTo>
                  <a:lnTo>
                    <a:pt x="3105912" y="2392680"/>
                  </a:lnTo>
                  <a:close/>
                </a:path>
                <a:path w="9709785" h="2540635">
                  <a:moveTo>
                    <a:pt x="3706368" y="990600"/>
                  </a:moveTo>
                  <a:lnTo>
                    <a:pt x="3601974" y="990600"/>
                  </a:lnTo>
                  <a:lnTo>
                    <a:pt x="3601974" y="2540508"/>
                  </a:lnTo>
                  <a:lnTo>
                    <a:pt x="3706368" y="2540508"/>
                  </a:lnTo>
                  <a:lnTo>
                    <a:pt x="3706368" y="990600"/>
                  </a:lnTo>
                  <a:close/>
                </a:path>
                <a:path w="9709785" h="2540635">
                  <a:moveTo>
                    <a:pt x="4306824" y="2305812"/>
                  </a:moveTo>
                  <a:lnTo>
                    <a:pt x="4202430" y="2305812"/>
                  </a:lnTo>
                  <a:lnTo>
                    <a:pt x="4202430" y="2540508"/>
                  </a:lnTo>
                  <a:lnTo>
                    <a:pt x="4306824" y="2540508"/>
                  </a:lnTo>
                  <a:lnTo>
                    <a:pt x="4306824" y="2305812"/>
                  </a:lnTo>
                  <a:close/>
                </a:path>
                <a:path w="9709785" h="2540635">
                  <a:moveTo>
                    <a:pt x="4907280" y="2135886"/>
                  </a:moveTo>
                  <a:lnTo>
                    <a:pt x="4802124" y="2135886"/>
                  </a:lnTo>
                  <a:lnTo>
                    <a:pt x="4802124" y="2540508"/>
                  </a:lnTo>
                  <a:lnTo>
                    <a:pt x="4907280" y="2540508"/>
                  </a:lnTo>
                  <a:lnTo>
                    <a:pt x="4907280" y="2135886"/>
                  </a:lnTo>
                  <a:close/>
                </a:path>
                <a:path w="9709785" h="2540635">
                  <a:moveTo>
                    <a:pt x="5507736" y="2338578"/>
                  </a:moveTo>
                  <a:lnTo>
                    <a:pt x="5402580" y="2338578"/>
                  </a:lnTo>
                  <a:lnTo>
                    <a:pt x="5402580" y="2540508"/>
                  </a:lnTo>
                  <a:lnTo>
                    <a:pt x="5507736" y="2540508"/>
                  </a:lnTo>
                  <a:lnTo>
                    <a:pt x="5507736" y="2338578"/>
                  </a:lnTo>
                  <a:close/>
                </a:path>
                <a:path w="9709785" h="2540635">
                  <a:moveTo>
                    <a:pt x="6107430" y="1552956"/>
                  </a:moveTo>
                  <a:lnTo>
                    <a:pt x="6003036" y="1552956"/>
                  </a:lnTo>
                  <a:lnTo>
                    <a:pt x="6003036" y="2540508"/>
                  </a:lnTo>
                  <a:lnTo>
                    <a:pt x="6107430" y="2540508"/>
                  </a:lnTo>
                  <a:lnTo>
                    <a:pt x="6107430" y="1552956"/>
                  </a:lnTo>
                  <a:close/>
                </a:path>
                <a:path w="9709785" h="2540635">
                  <a:moveTo>
                    <a:pt x="6707886" y="1198626"/>
                  </a:moveTo>
                  <a:lnTo>
                    <a:pt x="6603492" y="1198626"/>
                  </a:lnTo>
                  <a:lnTo>
                    <a:pt x="6603492" y="2540508"/>
                  </a:lnTo>
                  <a:lnTo>
                    <a:pt x="6707886" y="2540508"/>
                  </a:lnTo>
                  <a:lnTo>
                    <a:pt x="6707886" y="1198626"/>
                  </a:lnTo>
                  <a:close/>
                </a:path>
                <a:path w="9709785" h="2540635">
                  <a:moveTo>
                    <a:pt x="7308342" y="2403348"/>
                  </a:moveTo>
                  <a:lnTo>
                    <a:pt x="7203186" y="2403348"/>
                  </a:lnTo>
                  <a:lnTo>
                    <a:pt x="7203186" y="2540508"/>
                  </a:lnTo>
                  <a:lnTo>
                    <a:pt x="7308342" y="2540508"/>
                  </a:lnTo>
                  <a:lnTo>
                    <a:pt x="7308342" y="2403348"/>
                  </a:lnTo>
                  <a:close/>
                </a:path>
                <a:path w="9709785" h="2540635">
                  <a:moveTo>
                    <a:pt x="7908798" y="1250442"/>
                  </a:moveTo>
                  <a:lnTo>
                    <a:pt x="7803642" y="1250442"/>
                  </a:lnTo>
                  <a:lnTo>
                    <a:pt x="7803642" y="2540508"/>
                  </a:lnTo>
                  <a:lnTo>
                    <a:pt x="7908798" y="2540508"/>
                  </a:lnTo>
                  <a:lnTo>
                    <a:pt x="7908798" y="1250442"/>
                  </a:lnTo>
                  <a:close/>
                </a:path>
                <a:path w="9709785" h="2540635">
                  <a:moveTo>
                    <a:pt x="8509254" y="1213866"/>
                  </a:moveTo>
                  <a:lnTo>
                    <a:pt x="8404098" y="1213866"/>
                  </a:lnTo>
                  <a:lnTo>
                    <a:pt x="8404098" y="2540508"/>
                  </a:lnTo>
                  <a:lnTo>
                    <a:pt x="8509254" y="2540508"/>
                  </a:lnTo>
                  <a:lnTo>
                    <a:pt x="8509254" y="1213866"/>
                  </a:lnTo>
                  <a:close/>
                </a:path>
                <a:path w="9709785" h="2540635">
                  <a:moveTo>
                    <a:pt x="9108948" y="2018538"/>
                  </a:moveTo>
                  <a:lnTo>
                    <a:pt x="9004554" y="2018538"/>
                  </a:lnTo>
                  <a:lnTo>
                    <a:pt x="9004554" y="2540508"/>
                  </a:lnTo>
                  <a:lnTo>
                    <a:pt x="9108948" y="2540508"/>
                  </a:lnTo>
                  <a:lnTo>
                    <a:pt x="9108948" y="2018538"/>
                  </a:lnTo>
                  <a:close/>
                </a:path>
                <a:path w="9709785" h="2540635">
                  <a:moveTo>
                    <a:pt x="9709404" y="2238756"/>
                  </a:moveTo>
                  <a:lnTo>
                    <a:pt x="9605010" y="2238756"/>
                  </a:lnTo>
                  <a:lnTo>
                    <a:pt x="9605010" y="2540508"/>
                  </a:lnTo>
                  <a:lnTo>
                    <a:pt x="9709404" y="2540508"/>
                  </a:lnTo>
                  <a:lnTo>
                    <a:pt x="9709404" y="223875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58492" y="3885818"/>
              <a:ext cx="10205085" cy="0"/>
            </a:xfrm>
            <a:custGeom>
              <a:avLst/>
              <a:gdLst/>
              <a:ahLst/>
              <a:cxnLst/>
              <a:rect l="l" t="t" r="r" b="b"/>
              <a:pathLst>
                <a:path w="10205085" h="0">
                  <a:moveTo>
                    <a:pt x="0" y="0"/>
                  </a:moveTo>
                  <a:lnTo>
                    <a:pt x="102047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740407" y="3113278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3.7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40610" y="3192779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3.2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12110" y="1369567"/>
            <a:ext cx="228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404040"/>
                </a:solidFill>
                <a:latin typeface="Calibri"/>
                <a:cs typeface="Calibri"/>
              </a:rPr>
              <a:t>15.4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41723" y="3063494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4.1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41926" y="3451352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1.5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13426" y="2000250"/>
            <a:ext cx="228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404040"/>
                </a:solidFill>
                <a:latin typeface="Calibri"/>
                <a:cs typeface="Calibri"/>
              </a:rPr>
              <a:t>11.2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743697" y="2765552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6.0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43900" y="2846578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5.5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944356" y="3559555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0.7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544557" y="2238755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9.6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145014" y="2205228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9.8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745216" y="3126994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3.6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873250" y="2702052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6.5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473705" y="3157220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3.4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44951" y="1286255"/>
            <a:ext cx="22860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404040"/>
                </a:solidFill>
                <a:latin typeface="Calibri"/>
                <a:cs typeface="Calibri"/>
              </a:rPr>
              <a:t>15.9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645408" y="1917953"/>
            <a:ext cx="228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404040"/>
                </a:solidFill>
                <a:latin typeface="Calibri"/>
                <a:cs typeface="Calibri"/>
              </a:rPr>
              <a:t>11.7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274565" y="3286759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2.6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875021" y="3560064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0.7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446267" y="1847341"/>
            <a:ext cx="228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404040"/>
                </a:solidFill>
                <a:latin typeface="Calibri"/>
                <a:cs typeface="Calibri"/>
              </a:rPr>
              <a:t>12.2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543040" y="3207258"/>
            <a:ext cx="3035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086" sz="1350" spc="-15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r>
              <a:rPr dirty="0" sz="900" spc="-10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476995" y="3053841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4.1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677654" y="2450591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8.1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878311" y="3350005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2.1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006345" y="3081020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3.9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06801" y="3277361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2.6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178048" y="1130808"/>
            <a:ext cx="228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404040"/>
                </a:solidFill>
                <a:latin typeface="Calibri"/>
                <a:cs typeface="Calibri"/>
              </a:rPr>
              <a:t>16.9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486911" y="2115565"/>
            <a:ext cx="545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10.4</a:t>
            </a:r>
            <a:r>
              <a:rPr dirty="0" sz="900" spc="3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baseline="-21604" sz="1350" spc="-30">
                <a:solidFill>
                  <a:srgbClr val="404040"/>
                </a:solidFill>
                <a:latin typeface="Calibri"/>
                <a:cs typeface="Calibri"/>
              </a:rPr>
              <a:t>10.1</a:t>
            </a:r>
            <a:endParaRPr baseline="-21604" sz="13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407661" y="3205479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008117" y="3523742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579364" y="2121915"/>
            <a:ext cx="228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404040"/>
                </a:solidFill>
                <a:latin typeface="Calibri"/>
                <a:cs typeface="Calibri"/>
              </a:rPr>
              <a:t>10.3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917184" y="3470147"/>
            <a:ext cx="4876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404040"/>
                </a:solidFill>
                <a:latin typeface="Calibri"/>
                <a:cs typeface="Calibri"/>
              </a:rPr>
              <a:t>1.3</a:t>
            </a:r>
            <a:r>
              <a:rPr dirty="0" baseline="6172" sz="1350" spc="-15">
                <a:solidFill>
                  <a:srgbClr val="404040"/>
                </a:solidFill>
                <a:latin typeface="Calibri"/>
                <a:cs typeface="Calibri"/>
              </a:rPr>
              <a:t>1.4</a:t>
            </a:r>
            <a:r>
              <a:rPr dirty="0" baseline="15432" sz="1350" spc="-15">
                <a:solidFill>
                  <a:srgbClr val="404040"/>
                </a:solidFill>
                <a:latin typeface="Calibri"/>
                <a:cs typeface="Calibri"/>
              </a:rPr>
              <a:t>1.6</a:t>
            </a:r>
            <a:endParaRPr baseline="15432" sz="13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808978" y="3266947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2.7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143242" y="3475482"/>
            <a:ext cx="4368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404040"/>
                </a:solidFill>
                <a:latin typeface="Calibri"/>
                <a:cs typeface="Calibri"/>
              </a:rPr>
              <a:t>1.3</a:t>
            </a:r>
            <a:r>
              <a:rPr dirty="0" baseline="3086" sz="1350" spc="-15">
                <a:solidFill>
                  <a:srgbClr val="404040"/>
                </a:solidFill>
                <a:latin typeface="Calibri"/>
                <a:cs typeface="Calibri"/>
              </a:rPr>
              <a:t>1.41.3</a:t>
            </a:r>
            <a:endParaRPr baseline="3086" sz="13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851393" y="2667508"/>
            <a:ext cx="354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404040"/>
                </a:solidFill>
                <a:latin typeface="Calibri"/>
                <a:cs typeface="Calibri"/>
              </a:rPr>
              <a:t>6.7</a:t>
            </a:r>
            <a:r>
              <a:rPr dirty="0" baseline="-9259" sz="1350" spc="-15">
                <a:solidFill>
                  <a:srgbClr val="404040"/>
                </a:solidFill>
                <a:latin typeface="Calibri"/>
                <a:cs typeface="Calibri"/>
              </a:rPr>
              <a:t>6.6</a:t>
            </a:r>
            <a:endParaRPr baseline="-9259" sz="13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610092" y="2329941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9.0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9052052" y="3517392"/>
            <a:ext cx="354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404040"/>
                </a:solidFill>
                <a:latin typeface="Calibri"/>
                <a:cs typeface="Calibri"/>
              </a:rPr>
              <a:t>1.0</a:t>
            </a:r>
            <a:r>
              <a:rPr dirty="0" baseline="-9259" sz="1350" spc="-15">
                <a:solidFill>
                  <a:srgbClr val="404040"/>
                </a:solidFill>
                <a:latin typeface="Calibri"/>
                <a:cs typeface="Calibri"/>
              </a:rPr>
              <a:t>0.9</a:t>
            </a:r>
            <a:endParaRPr baseline="-9259" sz="135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810750" y="2382011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8.6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0252709" y="2324608"/>
            <a:ext cx="354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404040"/>
                </a:solidFill>
                <a:latin typeface="Calibri"/>
                <a:cs typeface="Calibri"/>
              </a:rPr>
              <a:t>9.0</a:t>
            </a:r>
            <a:r>
              <a:rPr dirty="0" baseline="-9259" sz="1350" spc="-15">
                <a:solidFill>
                  <a:srgbClr val="404040"/>
                </a:solidFill>
                <a:latin typeface="Calibri"/>
                <a:cs typeface="Calibri"/>
              </a:rPr>
              <a:t>8.8</a:t>
            </a:r>
            <a:endParaRPr baseline="-9259" sz="13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1011407" y="3149600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3.5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1320271" y="3370326"/>
            <a:ext cx="487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5432" sz="1350" spc="-15">
                <a:solidFill>
                  <a:srgbClr val="404040"/>
                </a:solidFill>
                <a:latin typeface="Calibri"/>
                <a:cs typeface="Calibri"/>
              </a:rPr>
              <a:t>2.2</a:t>
            </a:r>
            <a:r>
              <a:rPr dirty="0" baseline="3086" sz="1350" spc="-15">
                <a:solidFill>
                  <a:srgbClr val="404040"/>
                </a:solidFill>
                <a:latin typeface="Calibri"/>
                <a:cs typeface="Calibri"/>
              </a:rPr>
              <a:t>2.1</a:t>
            </a:r>
            <a:r>
              <a:rPr dirty="0" sz="900" spc="-10">
                <a:solidFill>
                  <a:srgbClr val="404040"/>
                </a:solidFill>
                <a:latin typeface="Calibri"/>
                <a:cs typeface="Calibri"/>
              </a:rPr>
              <a:t>2.0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252982" y="2461209"/>
            <a:ext cx="253365" cy="152463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400" spc="-25" b="1">
                <a:latin typeface="Calibri"/>
                <a:cs typeface="Calibri"/>
              </a:rPr>
              <a:t>8.0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400" spc="-25" b="1">
                <a:latin typeface="Calibri"/>
                <a:cs typeface="Calibri"/>
              </a:rPr>
              <a:t>6.0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400" spc="-25" b="1">
                <a:latin typeface="Calibri"/>
                <a:cs typeface="Calibri"/>
              </a:rPr>
              <a:t>4.0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400" spc="-25" b="1">
                <a:latin typeface="Calibri"/>
                <a:cs typeface="Calibri"/>
              </a:rPr>
              <a:t>2.0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400" spc="-25" b="1">
                <a:latin typeface="Calibri"/>
                <a:cs typeface="Calibri"/>
              </a:rPr>
              <a:t>0.0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163066" y="962101"/>
            <a:ext cx="343535" cy="152463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400" spc="-20" b="1">
                <a:latin typeface="Calibri"/>
                <a:cs typeface="Calibri"/>
              </a:rPr>
              <a:t>18.0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400" spc="-20" b="1">
                <a:latin typeface="Calibri"/>
                <a:cs typeface="Calibri"/>
              </a:rPr>
              <a:t>16.0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400" spc="-20" b="1">
                <a:latin typeface="Calibri"/>
                <a:cs typeface="Calibri"/>
              </a:rPr>
              <a:t>14.0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400" spc="-20" b="1">
                <a:latin typeface="Calibri"/>
                <a:cs typeface="Calibri"/>
              </a:rPr>
              <a:t>12.0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400" spc="-20" b="1">
                <a:latin typeface="Calibri"/>
                <a:cs typeface="Calibri"/>
              </a:rPr>
              <a:t>10.0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0" y="4022978"/>
            <a:ext cx="10396855" cy="2835275"/>
            <a:chOff x="0" y="4022978"/>
            <a:chExt cx="10396855" cy="2835275"/>
          </a:xfrm>
        </p:grpSpPr>
        <p:pic>
          <p:nvPicPr>
            <p:cNvPr id="56" name="object 5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729" y="4069206"/>
              <a:ext cx="1291297" cy="129540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43394" y="4055363"/>
              <a:ext cx="1948814" cy="1943100"/>
            </a:xfrm>
            <a:custGeom>
              <a:avLst/>
              <a:gdLst/>
              <a:ahLst/>
              <a:cxnLst/>
              <a:rect l="l" t="t" r="r" b="b"/>
              <a:pathLst>
                <a:path w="1948814" h="1943100">
                  <a:moveTo>
                    <a:pt x="49898" y="1828800"/>
                  </a:moveTo>
                  <a:lnTo>
                    <a:pt x="40030" y="1828800"/>
                  </a:lnTo>
                  <a:lnTo>
                    <a:pt x="990" y="1866900"/>
                  </a:lnTo>
                  <a:lnTo>
                    <a:pt x="0" y="1866900"/>
                  </a:lnTo>
                  <a:lnTo>
                    <a:pt x="838" y="1879600"/>
                  </a:lnTo>
                  <a:lnTo>
                    <a:pt x="74993" y="1943100"/>
                  </a:lnTo>
                  <a:lnTo>
                    <a:pt x="90627" y="1943100"/>
                  </a:lnTo>
                  <a:lnTo>
                    <a:pt x="91439" y="1930400"/>
                  </a:lnTo>
                  <a:lnTo>
                    <a:pt x="91173" y="1930400"/>
                  </a:lnTo>
                  <a:lnTo>
                    <a:pt x="61175" y="1905000"/>
                  </a:lnTo>
                  <a:lnTo>
                    <a:pt x="73532" y="1892300"/>
                  </a:lnTo>
                  <a:lnTo>
                    <a:pt x="48247" y="1892300"/>
                  </a:lnTo>
                  <a:lnTo>
                    <a:pt x="26911" y="1866900"/>
                  </a:lnTo>
                  <a:lnTo>
                    <a:pt x="53212" y="1841500"/>
                  </a:lnTo>
                  <a:lnTo>
                    <a:pt x="50888" y="1841500"/>
                  </a:lnTo>
                  <a:lnTo>
                    <a:pt x="49898" y="1828800"/>
                  </a:lnTo>
                  <a:close/>
                </a:path>
                <a:path w="1948814" h="1943100">
                  <a:moveTo>
                    <a:pt x="83540" y="1866900"/>
                  </a:moveTo>
                  <a:lnTo>
                    <a:pt x="72948" y="1866900"/>
                  </a:lnTo>
                  <a:lnTo>
                    <a:pt x="48247" y="1892300"/>
                  </a:lnTo>
                  <a:lnTo>
                    <a:pt x="73532" y="1892300"/>
                  </a:lnTo>
                  <a:lnTo>
                    <a:pt x="85890" y="1879600"/>
                  </a:lnTo>
                  <a:lnTo>
                    <a:pt x="84975" y="1879600"/>
                  </a:lnTo>
                  <a:lnTo>
                    <a:pt x="83540" y="1866900"/>
                  </a:lnTo>
                  <a:close/>
                </a:path>
                <a:path w="1948814" h="1943100">
                  <a:moveTo>
                    <a:pt x="92011" y="1816100"/>
                  </a:moveTo>
                  <a:lnTo>
                    <a:pt x="88099" y="1816100"/>
                  </a:lnTo>
                  <a:lnTo>
                    <a:pt x="87147" y="1828800"/>
                  </a:lnTo>
                  <a:lnTo>
                    <a:pt x="76352" y="1828800"/>
                  </a:lnTo>
                  <a:lnTo>
                    <a:pt x="76200" y="1841500"/>
                  </a:lnTo>
                  <a:lnTo>
                    <a:pt x="76555" y="1841500"/>
                  </a:lnTo>
                  <a:lnTo>
                    <a:pt x="131927" y="1892300"/>
                  </a:lnTo>
                  <a:lnTo>
                    <a:pt x="140182" y="1892300"/>
                  </a:lnTo>
                  <a:lnTo>
                    <a:pt x="143217" y="1879600"/>
                  </a:lnTo>
                  <a:lnTo>
                    <a:pt x="146977" y="1879600"/>
                  </a:lnTo>
                  <a:lnTo>
                    <a:pt x="92011" y="1816100"/>
                  </a:lnTo>
                  <a:close/>
                </a:path>
                <a:path w="1948814" h="1943100">
                  <a:moveTo>
                    <a:pt x="166154" y="1854200"/>
                  </a:moveTo>
                  <a:lnTo>
                    <a:pt x="153733" y="1854200"/>
                  </a:lnTo>
                  <a:lnTo>
                    <a:pt x="155219" y="1866900"/>
                  </a:lnTo>
                  <a:lnTo>
                    <a:pt x="164439" y="1866900"/>
                  </a:lnTo>
                  <a:lnTo>
                    <a:pt x="166154" y="1854200"/>
                  </a:lnTo>
                  <a:close/>
                </a:path>
                <a:path w="1948814" h="1943100">
                  <a:moveTo>
                    <a:pt x="183959" y="1841500"/>
                  </a:moveTo>
                  <a:lnTo>
                    <a:pt x="154127" y="1841500"/>
                  </a:lnTo>
                  <a:lnTo>
                    <a:pt x="152463" y="1854200"/>
                  </a:lnTo>
                  <a:lnTo>
                    <a:pt x="178523" y="1854200"/>
                  </a:lnTo>
                  <a:lnTo>
                    <a:pt x="183959" y="1841500"/>
                  </a:lnTo>
                  <a:close/>
                </a:path>
                <a:path w="1948814" h="1943100">
                  <a:moveTo>
                    <a:pt x="192227" y="1828800"/>
                  </a:moveTo>
                  <a:lnTo>
                    <a:pt x="173113" y="1828800"/>
                  </a:lnTo>
                  <a:lnTo>
                    <a:pt x="171526" y="1841500"/>
                  </a:lnTo>
                  <a:lnTo>
                    <a:pt x="190919" y="1841500"/>
                  </a:lnTo>
                  <a:lnTo>
                    <a:pt x="192227" y="1828800"/>
                  </a:lnTo>
                  <a:close/>
                </a:path>
                <a:path w="1948814" h="1943100">
                  <a:moveTo>
                    <a:pt x="77635" y="1816100"/>
                  </a:moveTo>
                  <a:lnTo>
                    <a:pt x="54368" y="1816100"/>
                  </a:lnTo>
                  <a:lnTo>
                    <a:pt x="60451" y="1828800"/>
                  </a:lnTo>
                  <a:lnTo>
                    <a:pt x="70739" y="1828800"/>
                  </a:lnTo>
                  <a:lnTo>
                    <a:pt x="77635" y="1816100"/>
                  </a:lnTo>
                  <a:close/>
                </a:path>
                <a:path w="1948814" h="1943100">
                  <a:moveTo>
                    <a:pt x="163804" y="1816100"/>
                  </a:moveTo>
                  <a:lnTo>
                    <a:pt x="116217" y="1816100"/>
                  </a:lnTo>
                  <a:lnTo>
                    <a:pt x="121411" y="1828800"/>
                  </a:lnTo>
                  <a:lnTo>
                    <a:pt x="159994" y="1828800"/>
                  </a:lnTo>
                  <a:lnTo>
                    <a:pt x="163804" y="1816100"/>
                  </a:lnTo>
                  <a:close/>
                </a:path>
                <a:path w="1948814" h="1943100">
                  <a:moveTo>
                    <a:pt x="192963" y="1816100"/>
                  </a:moveTo>
                  <a:lnTo>
                    <a:pt x="168833" y="1816100"/>
                  </a:lnTo>
                  <a:lnTo>
                    <a:pt x="170268" y="1828800"/>
                  </a:lnTo>
                  <a:lnTo>
                    <a:pt x="193294" y="1828800"/>
                  </a:lnTo>
                  <a:lnTo>
                    <a:pt x="192963" y="1816100"/>
                  </a:lnTo>
                  <a:close/>
                </a:path>
                <a:path w="1948814" h="1943100">
                  <a:moveTo>
                    <a:pt x="79565" y="1803400"/>
                  </a:moveTo>
                  <a:lnTo>
                    <a:pt x="52920" y="1803400"/>
                  </a:lnTo>
                  <a:lnTo>
                    <a:pt x="52831" y="1816100"/>
                  </a:lnTo>
                  <a:lnTo>
                    <a:pt x="79400" y="1816100"/>
                  </a:lnTo>
                  <a:lnTo>
                    <a:pt x="79565" y="1803400"/>
                  </a:lnTo>
                  <a:close/>
                </a:path>
                <a:path w="1948814" h="1943100">
                  <a:moveTo>
                    <a:pt x="133654" y="1803400"/>
                  </a:moveTo>
                  <a:lnTo>
                    <a:pt x="111607" y="1803400"/>
                  </a:lnTo>
                  <a:lnTo>
                    <a:pt x="112001" y="1816100"/>
                  </a:lnTo>
                  <a:lnTo>
                    <a:pt x="135102" y="1816100"/>
                  </a:lnTo>
                  <a:lnTo>
                    <a:pt x="133654" y="1803400"/>
                  </a:lnTo>
                  <a:close/>
                </a:path>
                <a:path w="1948814" h="1943100">
                  <a:moveTo>
                    <a:pt x="185280" y="1803400"/>
                  </a:moveTo>
                  <a:lnTo>
                    <a:pt x="143992" y="1803400"/>
                  </a:lnTo>
                  <a:lnTo>
                    <a:pt x="140144" y="1816100"/>
                  </a:lnTo>
                  <a:lnTo>
                    <a:pt x="188391" y="1816100"/>
                  </a:lnTo>
                  <a:lnTo>
                    <a:pt x="185280" y="1803400"/>
                  </a:lnTo>
                  <a:close/>
                </a:path>
                <a:path w="1948814" h="1943100">
                  <a:moveTo>
                    <a:pt x="147320" y="1714500"/>
                  </a:moveTo>
                  <a:lnTo>
                    <a:pt x="138874" y="1714500"/>
                  </a:lnTo>
                  <a:lnTo>
                    <a:pt x="135851" y="1727200"/>
                  </a:lnTo>
                  <a:lnTo>
                    <a:pt x="131864" y="1727200"/>
                  </a:lnTo>
                  <a:lnTo>
                    <a:pt x="213296" y="1816100"/>
                  </a:lnTo>
                  <a:lnTo>
                    <a:pt x="218084" y="1816100"/>
                  </a:lnTo>
                  <a:lnTo>
                    <a:pt x="220256" y="1803400"/>
                  </a:lnTo>
                  <a:lnTo>
                    <a:pt x="229095" y="1803400"/>
                  </a:lnTo>
                  <a:lnTo>
                    <a:pt x="228981" y="1790700"/>
                  </a:lnTo>
                  <a:lnTo>
                    <a:pt x="228739" y="1790700"/>
                  </a:lnTo>
                  <a:lnTo>
                    <a:pt x="191985" y="1765300"/>
                  </a:lnTo>
                  <a:lnTo>
                    <a:pt x="191414" y="1752600"/>
                  </a:lnTo>
                  <a:lnTo>
                    <a:pt x="192557" y="1739900"/>
                  </a:lnTo>
                  <a:lnTo>
                    <a:pt x="177939" y="1739900"/>
                  </a:lnTo>
                  <a:lnTo>
                    <a:pt x="147320" y="1714500"/>
                  </a:lnTo>
                  <a:close/>
                </a:path>
                <a:path w="1948814" h="1943100">
                  <a:moveTo>
                    <a:pt x="133261" y="1790700"/>
                  </a:moveTo>
                  <a:lnTo>
                    <a:pt x="117271" y="1790700"/>
                  </a:lnTo>
                  <a:lnTo>
                    <a:pt x="113474" y="1803400"/>
                  </a:lnTo>
                  <a:lnTo>
                    <a:pt x="132194" y="1803400"/>
                  </a:lnTo>
                  <a:lnTo>
                    <a:pt x="133261" y="1790700"/>
                  </a:lnTo>
                  <a:close/>
                </a:path>
                <a:path w="1948814" h="1943100">
                  <a:moveTo>
                    <a:pt x="152933" y="1778000"/>
                  </a:moveTo>
                  <a:lnTo>
                    <a:pt x="125082" y="1778000"/>
                  </a:lnTo>
                  <a:lnTo>
                    <a:pt x="119938" y="1790700"/>
                  </a:lnTo>
                  <a:lnTo>
                    <a:pt x="152247" y="1790700"/>
                  </a:lnTo>
                  <a:lnTo>
                    <a:pt x="152933" y="1778000"/>
                  </a:lnTo>
                  <a:close/>
                </a:path>
                <a:path w="1948814" h="1943100">
                  <a:moveTo>
                    <a:pt x="223748" y="1714500"/>
                  </a:moveTo>
                  <a:lnTo>
                    <a:pt x="190614" y="1714500"/>
                  </a:lnTo>
                  <a:lnTo>
                    <a:pt x="183908" y="1727200"/>
                  </a:lnTo>
                  <a:lnTo>
                    <a:pt x="181686" y="1727200"/>
                  </a:lnTo>
                  <a:lnTo>
                    <a:pt x="178739" y="1739900"/>
                  </a:lnTo>
                  <a:lnTo>
                    <a:pt x="215874" y="1739900"/>
                  </a:lnTo>
                  <a:lnTo>
                    <a:pt x="250139" y="1778000"/>
                  </a:lnTo>
                  <a:lnTo>
                    <a:pt x="254876" y="1778000"/>
                  </a:lnTo>
                  <a:lnTo>
                    <a:pt x="257086" y="1765300"/>
                  </a:lnTo>
                  <a:lnTo>
                    <a:pt x="265760" y="1765300"/>
                  </a:lnTo>
                  <a:lnTo>
                    <a:pt x="265518" y="1752600"/>
                  </a:lnTo>
                  <a:lnTo>
                    <a:pt x="265112" y="1752600"/>
                  </a:lnTo>
                  <a:lnTo>
                    <a:pt x="227533" y="1727200"/>
                  </a:lnTo>
                  <a:lnTo>
                    <a:pt x="223748" y="1714500"/>
                  </a:lnTo>
                  <a:close/>
                </a:path>
                <a:path w="1948814" h="1943100">
                  <a:moveTo>
                    <a:pt x="240715" y="1676400"/>
                  </a:moveTo>
                  <a:lnTo>
                    <a:pt x="228130" y="1676400"/>
                  </a:lnTo>
                  <a:lnTo>
                    <a:pt x="226415" y="1689100"/>
                  </a:lnTo>
                  <a:lnTo>
                    <a:pt x="225272" y="1689100"/>
                  </a:lnTo>
                  <a:lnTo>
                    <a:pt x="280644" y="1739900"/>
                  </a:lnTo>
                  <a:lnTo>
                    <a:pt x="293116" y="1739900"/>
                  </a:lnTo>
                  <a:lnTo>
                    <a:pt x="294881" y="1727200"/>
                  </a:lnTo>
                  <a:lnTo>
                    <a:pt x="295681" y="1727200"/>
                  </a:lnTo>
                  <a:lnTo>
                    <a:pt x="240715" y="1676400"/>
                  </a:lnTo>
                  <a:close/>
                </a:path>
                <a:path w="1948814" h="1943100">
                  <a:moveTo>
                    <a:pt x="289471" y="1651000"/>
                  </a:moveTo>
                  <a:lnTo>
                    <a:pt x="255600" y="1651000"/>
                  </a:lnTo>
                  <a:lnTo>
                    <a:pt x="255866" y="1663700"/>
                  </a:lnTo>
                  <a:lnTo>
                    <a:pt x="311353" y="1714500"/>
                  </a:lnTo>
                  <a:lnTo>
                    <a:pt x="319608" y="1714500"/>
                  </a:lnTo>
                  <a:lnTo>
                    <a:pt x="322643" y="1701800"/>
                  </a:lnTo>
                  <a:lnTo>
                    <a:pt x="326809" y="1701800"/>
                  </a:lnTo>
                  <a:lnTo>
                    <a:pt x="290042" y="1663700"/>
                  </a:lnTo>
                  <a:lnTo>
                    <a:pt x="289471" y="1651000"/>
                  </a:lnTo>
                  <a:close/>
                </a:path>
                <a:path w="1948814" h="1943100">
                  <a:moveTo>
                    <a:pt x="226352" y="1663700"/>
                  </a:moveTo>
                  <a:lnTo>
                    <a:pt x="203085" y="1663700"/>
                  </a:lnTo>
                  <a:lnTo>
                    <a:pt x="209169" y="1676400"/>
                  </a:lnTo>
                  <a:lnTo>
                    <a:pt x="219443" y="1676400"/>
                  </a:lnTo>
                  <a:lnTo>
                    <a:pt x="226352" y="1663700"/>
                  </a:lnTo>
                  <a:close/>
                </a:path>
                <a:path w="1948814" h="1943100">
                  <a:moveTo>
                    <a:pt x="338018" y="1638300"/>
                  </a:moveTo>
                  <a:lnTo>
                    <a:pt x="313931" y="1638300"/>
                  </a:lnTo>
                  <a:lnTo>
                    <a:pt x="348195" y="1676400"/>
                  </a:lnTo>
                  <a:lnTo>
                    <a:pt x="356450" y="1676400"/>
                  </a:lnTo>
                  <a:lnTo>
                    <a:pt x="359435" y="1663700"/>
                  </a:lnTo>
                  <a:lnTo>
                    <a:pt x="363181" y="1663700"/>
                  </a:lnTo>
                  <a:lnTo>
                    <a:pt x="338018" y="1638300"/>
                  </a:lnTo>
                  <a:close/>
                </a:path>
                <a:path w="1948814" h="1943100">
                  <a:moveTo>
                    <a:pt x="226758" y="1651000"/>
                  </a:moveTo>
                  <a:lnTo>
                    <a:pt x="210299" y="1651000"/>
                  </a:lnTo>
                  <a:lnTo>
                    <a:pt x="203390" y="1663700"/>
                  </a:lnTo>
                  <a:lnTo>
                    <a:pt x="228269" y="1663700"/>
                  </a:lnTo>
                  <a:lnTo>
                    <a:pt x="226758" y="1651000"/>
                  </a:lnTo>
                  <a:close/>
                </a:path>
                <a:path w="1948814" h="1943100">
                  <a:moveTo>
                    <a:pt x="418084" y="1651000"/>
                  </a:moveTo>
                  <a:lnTo>
                    <a:pt x="377634" y="1651000"/>
                  </a:lnTo>
                  <a:lnTo>
                    <a:pt x="379399" y="1663700"/>
                  </a:lnTo>
                  <a:lnTo>
                    <a:pt x="413740" y="1663700"/>
                  </a:lnTo>
                  <a:lnTo>
                    <a:pt x="418084" y="1651000"/>
                  </a:lnTo>
                  <a:close/>
                </a:path>
                <a:path w="1948814" h="1943100">
                  <a:moveTo>
                    <a:pt x="269036" y="1638300"/>
                  </a:moveTo>
                  <a:lnTo>
                    <a:pt x="265620" y="1638300"/>
                  </a:lnTo>
                  <a:lnTo>
                    <a:pt x="264794" y="1651000"/>
                  </a:lnTo>
                  <a:lnTo>
                    <a:pt x="275513" y="1651000"/>
                  </a:lnTo>
                  <a:lnTo>
                    <a:pt x="275535" y="1650561"/>
                  </a:lnTo>
                  <a:lnTo>
                    <a:pt x="269036" y="1638300"/>
                  </a:lnTo>
                  <a:close/>
                </a:path>
                <a:path w="1948814" h="1943100">
                  <a:moveTo>
                    <a:pt x="275535" y="1650561"/>
                  </a:moveTo>
                  <a:lnTo>
                    <a:pt x="275513" y="1651000"/>
                  </a:lnTo>
                  <a:lnTo>
                    <a:pt x="275767" y="1651000"/>
                  </a:lnTo>
                  <a:lnTo>
                    <a:pt x="275535" y="1650561"/>
                  </a:lnTo>
                  <a:close/>
                </a:path>
                <a:path w="1948814" h="1943100">
                  <a:moveTo>
                    <a:pt x="325437" y="1625600"/>
                  </a:moveTo>
                  <a:lnTo>
                    <a:pt x="279120" y="1625600"/>
                  </a:lnTo>
                  <a:lnTo>
                    <a:pt x="276136" y="1638300"/>
                  </a:lnTo>
                  <a:lnTo>
                    <a:pt x="275535" y="1650561"/>
                  </a:lnTo>
                  <a:lnTo>
                    <a:pt x="275767" y="1651000"/>
                  </a:lnTo>
                  <a:lnTo>
                    <a:pt x="290614" y="1651000"/>
                  </a:lnTo>
                  <a:lnTo>
                    <a:pt x="291884" y="1638300"/>
                  </a:lnTo>
                  <a:lnTo>
                    <a:pt x="338018" y="1638300"/>
                  </a:lnTo>
                  <a:lnTo>
                    <a:pt x="325437" y="1625600"/>
                  </a:lnTo>
                  <a:close/>
                </a:path>
                <a:path w="1948814" h="1943100">
                  <a:moveTo>
                    <a:pt x="394131" y="1638300"/>
                  </a:moveTo>
                  <a:lnTo>
                    <a:pt x="375742" y="1638300"/>
                  </a:lnTo>
                  <a:lnTo>
                    <a:pt x="375831" y="1651000"/>
                  </a:lnTo>
                  <a:lnTo>
                    <a:pt x="396836" y="1651000"/>
                  </a:lnTo>
                  <a:lnTo>
                    <a:pt x="394131" y="1638300"/>
                  </a:lnTo>
                  <a:close/>
                </a:path>
                <a:path w="1948814" h="1943100">
                  <a:moveTo>
                    <a:pt x="436308" y="1625600"/>
                  </a:moveTo>
                  <a:lnTo>
                    <a:pt x="419176" y="1625600"/>
                  </a:lnTo>
                  <a:lnTo>
                    <a:pt x="416928" y="1638300"/>
                  </a:lnTo>
                  <a:lnTo>
                    <a:pt x="409117" y="1638300"/>
                  </a:lnTo>
                  <a:lnTo>
                    <a:pt x="405676" y="1651000"/>
                  </a:lnTo>
                  <a:lnTo>
                    <a:pt x="427520" y="1651000"/>
                  </a:lnTo>
                  <a:lnTo>
                    <a:pt x="431190" y="1638300"/>
                  </a:lnTo>
                  <a:lnTo>
                    <a:pt x="436308" y="1625600"/>
                  </a:lnTo>
                  <a:close/>
                </a:path>
                <a:path w="1948814" h="1943100">
                  <a:moveTo>
                    <a:pt x="434454" y="1600200"/>
                  </a:moveTo>
                  <a:lnTo>
                    <a:pt x="399427" y="1600200"/>
                  </a:lnTo>
                  <a:lnTo>
                    <a:pt x="382409" y="1612900"/>
                  </a:lnTo>
                  <a:lnTo>
                    <a:pt x="380441" y="1625600"/>
                  </a:lnTo>
                  <a:lnTo>
                    <a:pt x="357505" y="1625600"/>
                  </a:lnTo>
                  <a:lnTo>
                    <a:pt x="359156" y="1638300"/>
                  </a:lnTo>
                  <a:lnTo>
                    <a:pt x="391439" y="1638300"/>
                  </a:lnTo>
                  <a:lnTo>
                    <a:pt x="391731" y="1625600"/>
                  </a:lnTo>
                  <a:lnTo>
                    <a:pt x="405663" y="1612900"/>
                  </a:lnTo>
                  <a:lnTo>
                    <a:pt x="436410" y="1612900"/>
                  </a:lnTo>
                  <a:lnTo>
                    <a:pt x="434454" y="1600200"/>
                  </a:lnTo>
                  <a:close/>
                </a:path>
                <a:path w="1948814" h="1943100">
                  <a:moveTo>
                    <a:pt x="314667" y="1612900"/>
                  </a:moveTo>
                  <a:lnTo>
                    <a:pt x="288671" y="1612900"/>
                  </a:lnTo>
                  <a:lnTo>
                    <a:pt x="281571" y="1625600"/>
                  </a:lnTo>
                  <a:lnTo>
                    <a:pt x="321703" y="1625600"/>
                  </a:lnTo>
                  <a:lnTo>
                    <a:pt x="314667" y="1612900"/>
                  </a:lnTo>
                  <a:close/>
                </a:path>
                <a:path w="1948814" h="1943100">
                  <a:moveTo>
                    <a:pt x="371398" y="1612900"/>
                  </a:moveTo>
                  <a:lnTo>
                    <a:pt x="355561" y="1612900"/>
                  </a:lnTo>
                  <a:lnTo>
                    <a:pt x="355396" y="1625600"/>
                  </a:lnTo>
                  <a:lnTo>
                    <a:pt x="373481" y="1625600"/>
                  </a:lnTo>
                  <a:lnTo>
                    <a:pt x="371398" y="1612900"/>
                  </a:lnTo>
                  <a:close/>
                </a:path>
                <a:path w="1948814" h="1943100">
                  <a:moveTo>
                    <a:pt x="439115" y="1612900"/>
                  </a:moveTo>
                  <a:lnTo>
                    <a:pt x="418172" y="1612900"/>
                  </a:lnTo>
                  <a:lnTo>
                    <a:pt x="418972" y="1625600"/>
                  </a:lnTo>
                  <a:lnTo>
                    <a:pt x="437883" y="1625600"/>
                  </a:lnTo>
                  <a:lnTo>
                    <a:pt x="439115" y="1612900"/>
                  </a:lnTo>
                  <a:close/>
                </a:path>
                <a:path w="1948814" h="1943100">
                  <a:moveTo>
                    <a:pt x="384124" y="1600200"/>
                  </a:moveTo>
                  <a:lnTo>
                    <a:pt x="332740" y="1600200"/>
                  </a:lnTo>
                  <a:lnTo>
                    <a:pt x="335025" y="1612900"/>
                  </a:lnTo>
                  <a:lnTo>
                    <a:pt x="378929" y="1612900"/>
                  </a:lnTo>
                  <a:lnTo>
                    <a:pt x="384124" y="1600200"/>
                  </a:lnTo>
                  <a:close/>
                </a:path>
                <a:path w="1948814" h="1943100">
                  <a:moveTo>
                    <a:pt x="347738" y="1587500"/>
                  </a:moveTo>
                  <a:lnTo>
                    <a:pt x="329399" y="1587500"/>
                  </a:lnTo>
                  <a:lnTo>
                    <a:pt x="329958" y="1600200"/>
                  </a:lnTo>
                  <a:lnTo>
                    <a:pt x="349338" y="1600200"/>
                  </a:lnTo>
                  <a:lnTo>
                    <a:pt x="347738" y="1587500"/>
                  </a:lnTo>
                  <a:close/>
                </a:path>
                <a:path w="1948814" h="1943100">
                  <a:moveTo>
                    <a:pt x="390639" y="1587500"/>
                  </a:moveTo>
                  <a:lnTo>
                    <a:pt x="372554" y="1587500"/>
                  </a:lnTo>
                  <a:lnTo>
                    <a:pt x="371462" y="1600200"/>
                  </a:lnTo>
                  <a:lnTo>
                    <a:pt x="386803" y="1600200"/>
                  </a:lnTo>
                  <a:lnTo>
                    <a:pt x="390639" y="1587500"/>
                  </a:lnTo>
                  <a:close/>
                </a:path>
                <a:path w="1948814" h="1943100">
                  <a:moveTo>
                    <a:pt x="348564" y="1574800"/>
                  </a:moveTo>
                  <a:lnTo>
                    <a:pt x="334708" y="1574800"/>
                  </a:lnTo>
                  <a:lnTo>
                    <a:pt x="330987" y="1587500"/>
                  </a:lnTo>
                  <a:lnTo>
                    <a:pt x="347294" y="1587500"/>
                  </a:lnTo>
                  <a:lnTo>
                    <a:pt x="348564" y="1574800"/>
                  </a:lnTo>
                  <a:close/>
                </a:path>
                <a:path w="1948814" h="1943100">
                  <a:moveTo>
                    <a:pt x="391756" y="1574800"/>
                  </a:moveTo>
                  <a:lnTo>
                    <a:pt x="372046" y="1574800"/>
                  </a:lnTo>
                  <a:lnTo>
                    <a:pt x="373519" y="1587500"/>
                  </a:lnTo>
                  <a:lnTo>
                    <a:pt x="392315" y="1587500"/>
                  </a:lnTo>
                  <a:lnTo>
                    <a:pt x="391756" y="1574800"/>
                  </a:lnTo>
                  <a:close/>
                </a:path>
                <a:path w="1948814" h="1943100">
                  <a:moveTo>
                    <a:pt x="386638" y="1562100"/>
                  </a:moveTo>
                  <a:lnTo>
                    <a:pt x="342379" y="1562100"/>
                  </a:lnTo>
                  <a:lnTo>
                    <a:pt x="337312" y="1574800"/>
                  </a:lnTo>
                  <a:lnTo>
                    <a:pt x="388937" y="1574800"/>
                  </a:lnTo>
                  <a:lnTo>
                    <a:pt x="386638" y="1562100"/>
                  </a:lnTo>
                  <a:close/>
                </a:path>
                <a:path w="1948814" h="1943100">
                  <a:moveTo>
                    <a:pt x="372859" y="1536700"/>
                  </a:moveTo>
                  <a:lnTo>
                    <a:pt x="369188" y="1536700"/>
                  </a:lnTo>
                  <a:lnTo>
                    <a:pt x="351142" y="1562100"/>
                  </a:lnTo>
                  <a:lnTo>
                    <a:pt x="373710" y="1562100"/>
                  </a:lnTo>
                  <a:lnTo>
                    <a:pt x="380796" y="1549400"/>
                  </a:lnTo>
                  <a:lnTo>
                    <a:pt x="374586" y="1549400"/>
                  </a:lnTo>
                  <a:lnTo>
                    <a:pt x="372859" y="1536700"/>
                  </a:lnTo>
                  <a:close/>
                </a:path>
                <a:path w="1948814" h="1943100">
                  <a:moveTo>
                    <a:pt x="490232" y="1536700"/>
                  </a:moveTo>
                  <a:lnTo>
                    <a:pt x="445820" y="1536700"/>
                  </a:lnTo>
                  <a:lnTo>
                    <a:pt x="451954" y="1549400"/>
                  </a:lnTo>
                  <a:lnTo>
                    <a:pt x="483806" y="1549400"/>
                  </a:lnTo>
                  <a:lnTo>
                    <a:pt x="490232" y="1536700"/>
                  </a:lnTo>
                  <a:close/>
                </a:path>
                <a:path w="1948814" h="1943100">
                  <a:moveTo>
                    <a:pt x="462254" y="1524000"/>
                  </a:moveTo>
                  <a:lnTo>
                    <a:pt x="441388" y="1524000"/>
                  </a:lnTo>
                  <a:lnTo>
                    <a:pt x="441477" y="1536700"/>
                  </a:lnTo>
                  <a:lnTo>
                    <a:pt x="463600" y="1536700"/>
                  </a:lnTo>
                  <a:lnTo>
                    <a:pt x="462254" y="1524000"/>
                  </a:lnTo>
                  <a:close/>
                </a:path>
                <a:path w="1948814" h="1943100">
                  <a:moveTo>
                    <a:pt x="495820" y="1524000"/>
                  </a:moveTo>
                  <a:lnTo>
                    <a:pt x="479171" y="1524000"/>
                  </a:lnTo>
                  <a:lnTo>
                    <a:pt x="476592" y="1536700"/>
                  </a:lnTo>
                  <a:lnTo>
                    <a:pt x="494284" y="1536700"/>
                  </a:lnTo>
                  <a:lnTo>
                    <a:pt x="495820" y="1524000"/>
                  </a:lnTo>
                  <a:close/>
                </a:path>
                <a:path w="1948814" h="1943100">
                  <a:moveTo>
                    <a:pt x="461784" y="1511300"/>
                  </a:moveTo>
                  <a:lnTo>
                    <a:pt x="445211" y="1511300"/>
                  </a:lnTo>
                  <a:lnTo>
                    <a:pt x="443268" y="1524000"/>
                  </a:lnTo>
                  <a:lnTo>
                    <a:pt x="460908" y="1524000"/>
                  </a:lnTo>
                  <a:lnTo>
                    <a:pt x="461784" y="1511300"/>
                  </a:lnTo>
                  <a:close/>
                </a:path>
                <a:path w="1948814" h="1943100">
                  <a:moveTo>
                    <a:pt x="512216" y="1511300"/>
                  </a:moveTo>
                  <a:lnTo>
                    <a:pt x="484441" y="1511300"/>
                  </a:lnTo>
                  <a:lnTo>
                    <a:pt x="484212" y="1524000"/>
                  </a:lnTo>
                  <a:lnTo>
                    <a:pt x="509269" y="1524000"/>
                  </a:lnTo>
                  <a:lnTo>
                    <a:pt x="512216" y="1511300"/>
                  </a:lnTo>
                  <a:close/>
                </a:path>
                <a:path w="1948814" h="1943100">
                  <a:moveTo>
                    <a:pt x="432650" y="1498600"/>
                  </a:moveTo>
                  <a:lnTo>
                    <a:pt x="415658" y="1498600"/>
                  </a:lnTo>
                  <a:lnTo>
                    <a:pt x="415925" y="1511300"/>
                  </a:lnTo>
                  <a:lnTo>
                    <a:pt x="430923" y="1511300"/>
                  </a:lnTo>
                  <a:lnTo>
                    <a:pt x="432650" y="1498600"/>
                  </a:lnTo>
                  <a:close/>
                </a:path>
                <a:path w="1948814" h="1943100">
                  <a:moveTo>
                    <a:pt x="474878" y="1498600"/>
                  </a:moveTo>
                  <a:lnTo>
                    <a:pt x="455002" y="1498600"/>
                  </a:lnTo>
                  <a:lnTo>
                    <a:pt x="451091" y="1511300"/>
                  </a:lnTo>
                  <a:lnTo>
                    <a:pt x="468998" y="1511300"/>
                  </a:lnTo>
                  <a:lnTo>
                    <a:pt x="474878" y="1498600"/>
                  </a:lnTo>
                  <a:close/>
                </a:path>
                <a:path w="1948814" h="1943100">
                  <a:moveTo>
                    <a:pt x="476656" y="1473200"/>
                  </a:moveTo>
                  <a:lnTo>
                    <a:pt x="428523" y="1473200"/>
                  </a:lnTo>
                  <a:lnTo>
                    <a:pt x="426377" y="1485900"/>
                  </a:lnTo>
                  <a:lnTo>
                    <a:pt x="461886" y="1485900"/>
                  </a:lnTo>
                  <a:lnTo>
                    <a:pt x="465200" y="1498600"/>
                  </a:lnTo>
                  <a:lnTo>
                    <a:pt x="474878" y="1498600"/>
                  </a:lnTo>
                  <a:lnTo>
                    <a:pt x="484200" y="1511300"/>
                  </a:lnTo>
                  <a:lnTo>
                    <a:pt x="513435" y="1511300"/>
                  </a:lnTo>
                  <a:lnTo>
                    <a:pt x="476656" y="1473200"/>
                  </a:lnTo>
                  <a:close/>
                </a:path>
                <a:path w="1948814" h="1943100">
                  <a:moveTo>
                    <a:pt x="438708" y="1485900"/>
                  </a:moveTo>
                  <a:lnTo>
                    <a:pt x="421017" y="1485900"/>
                  </a:lnTo>
                  <a:lnTo>
                    <a:pt x="418401" y="1498600"/>
                  </a:lnTo>
                  <a:lnTo>
                    <a:pt x="436702" y="1498600"/>
                  </a:lnTo>
                  <a:lnTo>
                    <a:pt x="438708" y="1485900"/>
                  </a:lnTo>
                  <a:close/>
                </a:path>
                <a:path w="1948814" h="1943100">
                  <a:moveTo>
                    <a:pt x="508304" y="1422400"/>
                  </a:moveTo>
                  <a:lnTo>
                    <a:pt x="493204" y="1422400"/>
                  </a:lnTo>
                  <a:lnTo>
                    <a:pt x="493445" y="1435100"/>
                  </a:lnTo>
                  <a:lnTo>
                    <a:pt x="473951" y="1435100"/>
                  </a:lnTo>
                  <a:lnTo>
                    <a:pt x="528624" y="1498600"/>
                  </a:lnTo>
                  <a:lnTo>
                    <a:pt x="536003" y="1498600"/>
                  </a:lnTo>
                  <a:lnTo>
                    <a:pt x="537298" y="1485900"/>
                  </a:lnTo>
                  <a:lnTo>
                    <a:pt x="544487" y="1485900"/>
                  </a:lnTo>
                  <a:lnTo>
                    <a:pt x="544080" y="1473200"/>
                  </a:lnTo>
                  <a:lnTo>
                    <a:pt x="507733" y="1447800"/>
                  </a:lnTo>
                  <a:lnTo>
                    <a:pt x="507161" y="1435100"/>
                  </a:lnTo>
                  <a:lnTo>
                    <a:pt x="508304" y="1422400"/>
                  </a:lnTo>
                  <a:close/>
                </a:path>
                <a:path w="1948814" h="1943100">
                  <a:moveTo>
                    <a:pt x="465569" y="1460500"/>
                  </a:moveTo>
                  <a:lnTo>
                    <a:pt x="443191" y="1460500"/>
                  </a:lnTo>
                  <a:lnTo>
                    <a:pt x="439305" y="1473200"/>
                  </a:lnTo>
                  <a:lnTo>
                    <a:pt x="469201" y="1473200"/>
                  </a:lnTo>
                  <a:lnTo>
                    <a:pt x="465569" y="1460500"/>
                  </a:lnTo>
                  <a:close/>
                </a:path>
                <a:path w="1948814" h="1943100">
                  <a:moveTo>
                    <a:pt x="547077" y="1409700"/>
                  </a:moveTo>
                  <a:lnTo>
                    <a:pt x="496811" y="1409700"/>
                  </a:lnTo>
                  <a:lnTo>
                    <a:pt x="495312" y="1422400"/>
                  </a:lnTo>
                  <a:lnTo>
                    <a:pt x="531609" y="1422400"/>
                  </a:lnTo>
                  <a:lnTo>
                    <a:pt x="565467" y="1460500"/>
                  </a:lnTo>
                  <a:lnTo>
                    <a:pt x="574141" y="1460500"/>
                  </a:lnTo>
                  <a:lnTo>
                    <a:pt x="575652" y="1447800"/>
                  </a:lnTo>
                  <a:lnTo>
                    <a:pt x="580859" y="1447800"/>
                  </a:lnTo>
                  <a:lnTo>
                    <a:pt x="547077" y="1409700"/>
                  </a:lnTo>
                  <a:close/>
                </a:path>
                <a:path w="1948814" h="1943100">
                  <a:moveTo>
                    <a:pt x="487133" y="1422400"/>
                  </a:moveTo>
                  <a:lnTo>
                    <a:pt x="481520" y="1422400"/>
                  </a:lnTo>
                  <a:lnTo>
                    <a:pt x="480555" y="1435100"/>
                  </a:lnTo>
                  <a:lnTo>
                    <a:pt x="493445" y="1435100"/>
                  </a:lnTo>
                  <a:lnTo>
                    <a:pt x="487133" y="1422400"/>
                  </a:lnTo>
                  <a:close/>
                </a:path>
                <a:path w="1948814" h="1943100">
                  <a:moveTo>
                    <a:pt x="614984" y="1409700"/>
                  </a:moveTo>
                  <a:lnTo>
                    <a:pt x="574560" y="1409700"/>
                  </a:lnTo>
                  <a:lnTo>
                    <a:pt x="583514" y="1422400"/>
                  </a:lnTo>
                  <a:lnTo>
                    <a:pt x="610654" y="1422400"/>
                  </a:lnTo>
                  <a:lnTo>
                    <a:pt x="614984" y="1409700"/>
                  </a:lnTo>
                  <a:close/>
                </a:path>
                <a:path w="1948814" h="1943100">
                  <a:moveTo>
                    <a:pt x="539381" y="1397000"/>
                  </a:moveTo>
                  <a:lnTo>
                    <a:pt x="506361" y="1397000"/>
                  </a:lnTo>
                  <a:lnTo>
                    <a:pt x="502640" y="1409700"/>
                  </a:lnTo>
                  <a:lnTo>
                    <a:pt x="543115" y="1409700"/>
                  </a:lnTo>
                  <a:lnTo>
                    <a:pt x="539381" y="1397000"/>
                  </a:lnTo>
                  <a:close/>
                </a:path>
                <a:path w="1948814" h="1943100">
                  <a:moveTo>
                    <a:pt x="626859" y="1397000"/>
                  </a:moveTo>
                  <a:lnTo>
                    <a:pt x="561390" y="1397000"/>
                  </a:lnTo>
                  <a:lnTo>
                    <a:pt x="566254" y="1409700"/>
                  </a:lnTo>
                  <a:lnTo>
                    <a:pt x="625500" y="1409700"/>
                  </a:lnTo>
                  <a:lnTo>
                    <a:pt x="626859" y="1397000"/>
                  </a:lnTo>
                  <a:close/>
                </a:path>
                <a:path w="1948814" h="1943100">
                  <a:moveTo>
                    <a:pt x="583196" y="1384300"/>
                  </a:moveTo>
                  <a:lnTo>
                    <a:pt x="551853" y="1384300"/>
                  </a:lnTo>
                  <a:lnTo>
                    <a:pt x="557542" y="1397000"/>
                  </a:lnTo>
                  <a:lnTo>
                    <a:pt x="585597" y="1397000"/>
                  </a:lnTo>
                  <a:lnTo>
                    <a:pt x="583196" y="1384300"/>
                  </a:lnTo>
                  <a:close/>
                </a:path>
                <a:path w="1948814" h="1943100">
                  <a:moveTo>
                    <a:pt x="628891" y="1384300"/>
                  </a:moveTo>
                  <a:lnTo>
                    <a:pt x="613295" y="1384300"/>
                  </a:lnTo>
                  <a:lnTo>
                    <a:pt x="611898" y="1397000"/>
                  </a:lnTo>
                  <a:lnTo>
                    <a:pt x="628256" y="1397000"/>
                  </a:lnTo>
                  <a:lnTo>
                    <a:pt x="628891" y="1384300"/>
                  </a:lnTo>
                  <a:close/>
                </a:path>
                <a:path w="1948814" h="1943100">
                  <a:moveTo>
                    <a:pt x="573570" y="1371600"/>
                  </a:moveTo>
                  <a:lnTo>
                    <a:pt x="548601" y="1371600"/>
                  </a:lnTo>
                  <a:lnTo>
                    <a:pt x="550062" y="1384300"/>
                  </a:lnTo>
                  <a:lnTo>
                    <a:pt x="575208" y="1384300"/>
                  </a:lnTo>
                  <a:lnTo>
                    <a:pt x="573570" y="1371600"/>
                  </a:lnTo>
                  <a:close/>
                </a:path>
                <a:path w="1948814" h="1943100">
                  <a:moveTo>
                    <a:pt x="648830" y="1371600"/>
                  </a:moveTo>
                  <a:lnTo>
                    <a:pt x="614451" y="1371600"/>
                  </a:lnTo>
                  <a:lnTo>
                    <a:pt x="614629" y="1384300"/>
                  </a:lnTo>
                  <a:lnTo>
                    <a:pt x="648703" y="1384300"/>
                  </a:lnTo>
                  <a:lnTo>
                    <a:pt x="648830" y="1371600"/>
                  </a:lnTo>
                  <a:close/>
                </a:path>
                <a:path w="1948814" h="1943100">
                  <a:moveTo>
                    <a:pt x="567410" y="1295400"/>
                  </a:moveTo>
                  <a:lnTo>
                    <a:pt x="557123" y="1295400"/>
                  </a:lnTo>
                  <a:lnTo>
                    <a:pt x="555612" y="1308100"/>
                  </a:lnTo>
                  <a:lnTo>
                    <a:pt x="552094" y="1308100"/>
                  </a:lnTo>
                  <a:lnTo>
                    <a:pt x="581698" y="1346200"/>
                  </a:lnTo>
                  <a:lnTo>
                    <a:pt x="554710" y="1346200"/>
                  </a:lnTo>
                  <a:lnTo>
                    <a:pt x="552005" y="1358900"/>
                  </a:lnTo>
                  <a:lnTo>
                    <a:pt x="548982" y="1371600"/>
                  </a:lnTo>
                  <a:lnTo>
                    <a:pt x="570585" y="1371600"/>
                  </a:lnTo>
                  <a:lnTo>
                    <a:pt x="571487" y="1358900"/>
                  </a:lnTo>
                  <a:lnTo>
                    <a:pt x="634413" y="1358900"/>
                  </a:lnTo>
                  <a:lnTo>
                    <a:pt x="567410" y="1295400"/>
                  </a:lnTo>
                  <a:close/>
                </a:path>
                <a:path w="1948814" h="1943100">
                  <a:moveTo>
                    <a:pt x="634413" y="1358900"/>
                  </a:moveTo>
                  <a:lnTo>
                    <a:pt x="595985" y="1358900"/>
                  </a:lnTo>
                  <a:lnTo>
                    <a:pt x="614133" y="1371600"/>
                  </a:lnTo>
                  <a:lnTo>
                    <a:pt x="647814" y="1371600"/>
                  </a:lnTo>
                  <a:lnTo>
                    <a:pt x="634413" y="1358900"/>
                  </a:lnTo>
                  <a:close/>
                </a:path>
                <a:path w="1948814" h="1943100">
                  <a:moveTo>
                    <a:pt x="676770" y="1257300"/>
                  </a:moveTo>
                  <a:lnTo>
                    <a:pt x="629780" y="1257300"/>
                  </a:lnTo>
                  <a:lnTo>
                    <a:pt x="633590" y="1270000"/>
                  </a:lnTo>
                  <a:lnTo>
                    <a:pt x="638162" y="1270000"/>
                  </a:lnTo>
                  <a:lnTo>
                    <a:pt x="630923" y="1282700"/>
                  </a:lnTo>
                  <a:lnTo>
                    <a:pt x="650608" y="1282700"/>
                  </a:lnTo>
                  <a:lnTo>
                    <a:pt x="695312" y="1333500"/>
                  </a:lnTo>
                  <a:lnTo>
                    <a:pt x="700011" y="1333500"/>
                  </a:lnTo>
                  <a:lnTo>
                    <a:pt x="702297" y="1320800"/>
                  </a:lnTo>
                  <a:lnTo>
                    <a:pt x="710933" y="1320800"/>
                  </a:lnTo>
                  <a:lnTo>
                    <a:pt x="710933" y="1308100"/>
                  </a:lnTo>
                  <a:lnTo>
                    <a:pt x="710679" y="1308100"/>
                  </a:lnTo>
                  <a:lnTo>
                    <a:pt x="665975" y="1270000"/>
                  </a:lnTo>
                  <a:lnTo>
                    <a:pt x="676770" y="1257300"/>
                  </a:lnTo>
                  <a:close/>
                </a:path>
                <a:path w="1948814" h="1943100">
                  <a:moveTo>
                    <a:pt x="650608" y="1282700"/>
                  </a:moveTo>
                  <a:lnTo>
                    <a:pt x="635241" y="1282700"/>
                  </a:lnTo>
                  <a:lnTo>
                    <a:pt x="637400" y="1295400"/>
                  </a:lnTo>
                  <a:lnTo>
                    <a:pt x="642988" y="1295400"/>
                  </a:lnTo>
                  <a:lnTo>
                    <a:pt x="650608" y="1282700"/>
                  </a:lnTo>
                  <a:close/>
                </a:path>
                <a:path w="1948814" h="1943100">
                  <a:moveTo>
                    <a:pt x="692264" y="1219200"/>
                  </a:moveTo>
                  <a:lnTo>
                    <a:pt x="685152" y="1219200"/>
                  </a:lnTo>
                  <a:lnTo>
                    <a:pt x="680834" y="1231900"/>
                  </a:lnTo>
                  <a:lnTo>
                    <a:pt x="676770" y="1231900"/>
                  </a:lnTo>
                  <a:lnTo>
                    <a:pt x="731761" y="1295400"/>
                  </a:lnTo>
                  <a:lnTo>
                    <a:pt x="739127" y="1295400"/>
                  </a:lnTo>
                  <a:lnTo>
                    <a:pt x="740397" y="1282700"/>
                  </a:lnTo>
                  <a:lnTo>
                    <a:pt x="747255" y="1282700"/>
                  </a:lnTo>
                  <a:lnTo>
                    <a:pt x="692264" y="1219200"/>
                  </a:lnTo>
                  <a:close/>
                </a:path>
                <a:path w="1948814" h="1943100">
                  <a:moveTo>
                    <a:pt x="646671" y="1244600"/>
                  </a:moveTo>
                  <a:lnTo>
                    <a:pt x="621626" y="1244600"/>
                  </a:lnTo>
                  <a:lnTo>
                    <a:pt x="622795" y="1257300"/>
                  </a:lnTo>
                  <a:lnTo>
                    <a:pt x="653529" y="1257300"/>
                  </a:lnTo>
                  <a:lnTo>
                    <a:pt x="646671" y="1244600"/>
                  </a:lnTo>
                  <a:close/>
                </a:path>
                <a:path w="1948814" h="1943100">
                  <a:moveTo>
                    <a:pt x="672198" y="1244600"/>
                  </a:moveTo>
                  <a:lnTo>
                    <a:pt x="663562" y="1244600"/>
                  </a:lnTo>
                  <a:lnTo>
                    <a:pt x="653529" y="1257300"/>
                  </a:lnTo>
                  <a:lnTo>
                    <a:pt x="674357" y="1257300"/>
                  </a:lnTo>
                  <a:lnTo>
                    <a:pt x="672198" y="1244600"/>
                  </a:lnTo>
                  <a:close/>
                </a:path>
                <a:path w="1948814" h="1943100">
                  <a:moveTo>
                    <a:pt x="780783" y="1244600"/>
                  </a:moveTo>
                  <a:lnTo>
                    <a:pt x="748144" y="1244600"/>
                  </a:lnTo>
                  <a:lnTo>
                    <a:pt x="747763" y="1257300"/>
                  </a:lnTo>
                  <a:lnTo>
                    <a:pt x="778751" y="1257300"/>
                  </a:lnTo>
                  <a:lnTo>
                    <a:pt x="780783" y="1244600"/>
                  </a:lnTo>
                  <a:close/>
                </a:path>
                <a:path w="1948814" h="1943100">
                  <a:moveTo>
                    <a:pt x="643369" y="1231900"/>
                  </a:moveTo>
                  <a:lnTo>
                    <a:pt x="623138" y="1231900"/>
                  </a:lnTo>
                  <a:lnTo>
                    <a:pt x="621652" y="1244600"/>
                  </a:lnTo>
                  <a:lnTo>
                    <a:pt x="642988" y="1244600"/>
                  </a:lnTo>
                  <a:lnTo>
                    <a:pt x="643369" y="1231900"/>
                  </a:lnTo>
                  <a:close/>
                </a:path>
                <a:path w="1948814" h="1943100">
                  <a:moveTo>
                    <a:pt x="791197" y="1231900"/>
                  </a:moveTo>
                  <a:lnTo>
                    <a:pt x="770623" y="1231900"/>
                  </a:lnTo>
                  <a:lnTo>
                    <a:pt x="769226" y="1244600"/>
                  </a:lnTo>
                  <a:lnTo>
                    <a:pt x="789038" y="1244600"/>
                  </a:lnTo>
                  <a:lnTo>
                    <a:pt x="791197" y="1231900"/>
                  </a:lnTo>
                  <a:close/>
                </a:path>
                <a:path w="1948814" h="1943100">
                  <a:moveTo>
                    <a:pt x="651497" y="1219200"/>
                  </a:moveTo>
                  <a:lnTo>
                    <a:pt x="631939" y="1219200"/>
                  </a:lnTo>
                  <a:lnTo>
                    <a:pt x="630288" y="1231900"/>
                  </a:lnTo>
                  <a:lnTo>
                    <a:pt x="652132" y="1231900"/>
                  </a:lnTo>
                  <a:lnTo>
                    <a:pt x="651497" y="1219200"/>
                  </a:lnTo>
                  <a:close/>
                </a:path>
                <a:path w="1948814" h="1943100">
                  <a:moveTo>
                    <a:pt x="753986" y="1219200"/>
                  </a:moveTo>
                  <a:lnTo>
                    <a:pt x="716521" y="1219200"/>
                  </a:lnTo>
                  <a:lnTo>
                    <a:pt x="721601" y="1231900"/>
                  </a:lnTo>
                  <a:lnTo>
                    <a:pt x="751700" y="1231900"/>
                  </a:lnTo>
                  <a:lnTo>
                    <a:pt x="753986" y="1219200"/>
                  </a:lnTo>
                  <a:close/>
                </a:path>
                <a:path w="1948814" h="1943100">
                  <a:moveTo>
                    <a:pt x="793483" y="1219200"/>
                  </a:moveTo>
                  <a:lnTo>
                    <a:pt x="772782" y="1219200"/>
                  </a:lnTo>
                  <a:lnTo>
                    <a:pt x="773544" y="1231900"/>
                  </a:lnTo>
                  <a:lnTo>
                    <a:pt x="792467" y="1231900"/>
                  </a:lnTo>
                  <a:lnTo>
                    <a:pt x="793483" y="1219200"/>
                  </a:lnTo>
                  <a:close/>
                </a:path>
                <a:path w="1948814" h="1943100">
                  <a:moveTo>
                    <a:pt x="679691" y="1206500"/>
                  </a:moveTo>
                  <a:lnTo>
                    <a:pt x="653148" y="1206500"/>
                  </a:lnTo>
                  <a:lnTo>
                    <a:pt x="653021" y="1219200"/>
                  </a:lnTo>
                  <a:lnTo>
                    <a:pt x="677913" y="1219200"/>
                  </a:lnTo>
                  <a:lnTo>
                    <a:pt x="679691" y="1206500"/>
                  </a:lnTo>
                  <a:close/>
                </a:path>
                <a:path w="1948814" h="1943100">
                  <a:moveTo>
                    <a:pt x="788657" y="1206500"/>
                  </a:moveTo>
                  <a:lnTo>
                    <a:pt x="712203" y="1206500"/>
                  </a:lnTo>
                  <a:lnTo>
                    <a:pt x="713346" y="1219200"/>
                  </a:lnTo>
                  <a:lnTo>
                    <a:pt x="790816" y="1219200"/>
                  </a:lnTo>
                  <a:lnTo>
                    <a:pt x="788657" y="1206500"/>
                  </a:lnTo>
                  <a:close/>
                </a:path>
                <a:path w="1948814" h="1943100">
                  <a:moveTo>
                    <a:pt x="672198" y="1193800"/>
                  </a:moveTo>
                  <a:lnTo>
                    <a:pt x="661784" y="1193800"/>
                  </a:lnTo>
                  <a:lnTo>
                    <a:pt x="654926" y="1206500"/>
                  </a:lnTo>
                  <a:lnTo>
                    <a:pt x="675246" y="1206500"/>
                  </a:lnTo>
                  <a:lnTo>
                    <a:pt x="672198" y="1193800"/>
                  </a:lnTo>
                  <a:close/>
                </a:path>
                <a:path w="1948814" h="1943100">
                  <a:moveTo>
                    <a:pt x="730999" y="1193800"/>
                  </a:moveTo>
                  <a:lnTo>
                    <a:pt x="713727" y="1193800"/>
                  </a:lnTo>
                  <a:lnTo>
                    <a:pt x="712584" y="1206500"/>
                  </a:lnTo>
                  <a:lnTo>
                    <a:pt x="730491" y="1206500"/>
                  </a:lnTo>
                  <a:lnTo>
                    <a:pt x="730999" y="1193800"/>
                  </a:lnTo>
                  <a:close/>
                </a:path>
                <a:path w="1948814" h="1943100">
                  <a:moveTo>
                    <a:pt x="747382" y="1117600"/>
                  </a:moveTo>
                  <a:lnTo>
                    <a:pt x="734428" y="1117600"/>
                  </a:lnTo>
                  <a:lnTo>
                    <a:pt x="733539" y="1130300"/>
                  </a:lnTo>
                  <a:lnTo>
                    <a:pt x="732015" y="1130300"/>
                  </a:lnTo>
                  <a:lnTo>
                    <a:pt x="812533" y="1206500"/>
                  </a:lnTo>
                  <a:lnTo>
                    <a:pt x="827265" y="1206500"/>
                  </a:lnTo>
                  <a:lnTo>
                    <a:pt x="827900" y="1193800"/>
                  </a:lnTo>
                  <a:lnTo>
                    <a:pt x="828027" y="1193800"/>
                  </a:lnTo>
                  <a:lnTo>
                    <a:pt x="791705" y="1155700"/>
                  </a:lnTo>
                  <a:lnTo>
                    <a:pt x="791070" y="1155700"/>
                  </a:lnTo>
                  <a:lnTo>
                    <a:pt x="791705" y="1143000"/>
                  </a:lnTo>
                  <a:lnTo>
                    <a:pt x="777608" y="1143000"/>
                  </a:lnTo>
                  <a:lnTo>
                    <a:pt x="747382" y="1117600"/>
                  </a:lnTo>
                  <a:close/>
                </a:path>
                <a:path w="1948814" h="1943100">
                  <a:moveTo>
                    <a:pt x="746239" y="1181100"/>
                  </a:moveTo>
                  <a:lnTo>
                    <a:pt x="720204" y="1181100"/>
                  </a:lnTo>
                  <a:lnTo>
                    <a:pt x="717537" y="1193800"/>
                  </a:lnTo>
                  <a:lnTo>
                    <a:pt x="742683" y="1193800"/>
                  </a:lnTo>
                  <a:lnTo>
                    <a:pt x="746239" y="1181100"/>
                  </a:lnTo>
                  <a:close/>
                </a:path>
                <a:path w="1948814" h="1943100">
                  <a:moveTo>
                    <a:pt x="746112" y="1168400"/>
                  </a:moveTo>
                  <a:lnTo>
                    <a:pt x="735952" y="1168400"/>
                  </a:lnTo>
                  <a:lnTo>
                    <a:pt x="734301" y="1181100"/>
                  </a:lnTo>
                  <a:lnTo>
                    <a:pt x="747509" y="1181100"/>
                  </a:lnTo>
                  <a:lnTo>
                    <a:pt x="746112" y="1168400"/>
                  </a:lnTo>
                  <a:close/>
                </a:path>
                <a:path w="1948814" h="1943100">
                  <a:moveTo>
                    <a:pt x="827265" y="1117600"/>
                  </a:moveTo>
                  <a:lnTo>
                    <a:pt x="783577" y="1117600"/>
                  </a:lnTo>
                  <a:lnTo>
                    <a:pt x="781418" y="1130300"/>
                  </a:lnTo>
                  <a:lnTo>
                    <a:pt x="809485" y="1130300"/>
                  </a:lnTo>
                  <a:lnTo>
                    <a:pt x="811390" y="1143000"/>
                  </a:lnTo>
                  <a:lnTo>
                    <a:pt x="815581" y="1143000"/>
                  </a:lnTo>
                  <a:lnTo>
                    <a:pt x="849871" y="1168400"/>
                  </a:lnTo>
                  <a:lnTo>
                    <a:pt x="850379" y="1181100"/>
                  </a:lnTo>
                  <a:lnTo>
                    <a:pt x="852030" y="1181100"/>
                  </a:lnTo>
                  <a:lnTo>
                    <a:pt x="852919" y="1168400"/>
                  </a:lnTo>
                  <a:lnTo>
                    <a:pt x="865111" y="1168400"/>
                  </a:lnTo>
                  <a:lnTo>
                    <a:pt x="865619" y="1155700"/>
                  </a:lnTo>
                  <a:lnTo>
                    <a:pt x="864857" y="1155700"/>
                  </a:lnTo>
                  <a:lnTo>
                    <a:pt x="827265" y="1117600"/>
                  </a:lnTo>
                  <a:close/>
                </a:path>
                <a:path w="1948814" h="1943100">
                  <a:moveTo>
                    <a:pt x="798690" y="1130300"/>
                  </a:moveTo>
                  <a:lnTo>
                    <a:pt x="778497" y="1130300"/>
                  </a:lnTo>
                  <a:lnTo>
                    <a:pt x="777735" y="1143000"/>
                  </a:lnTo>
                  <a:lnTo>
                    <a:pt x="797039" y="1143000"/>
                  </a:lnTo>
                  <a:lnTo>
                    <a:pt x="798690" y="1130300"/>
                  </a:lnTo>
                  <a:close/>
                </a:path>
                <a:path w="1948814" h="1943100">
                  <a:moveTo>
                    <a:pt x="887082" y="1054100"/>
                  </a:moveTo>
                  <a:lnTo>
                    <a:pt x="853427" y="1054100"/>
                  </a:lnTo>
                  <a:lnTo>
                    <a:pt x="930135" y="1143000"/>
                  </a:lnTo>
                  <a:lnTo>
                    <a:pt x="934580" y="1143000"/>
                  </a:lnTo>
                  <a:lnTo>
                    <a:pt x="935469" y="1130300"/>
                  </a:lnTo>
                  <a:lnTo>
                    <a:pt x="946010" y="1130300"/>
                  </a:lnTo>
                  <a:lnTo>
                    <a:pt x="946518" y="1117600"/>
                  </a:lnTo>
                  <a:lnTo>
                    <a:pt x="946010" y="1117600"/>
                  </a:lnTo>
                  <a:lnTo>
                    <a:pt x="919848" y="1092200"/>
                  </a:lnTo>
                  <a:lnTo>
                    <a:pt x="943216" y="1092200"/>
                  </a:lnTo>
                  <a:lnTo>
                    <a:pt x="947026" y="1079500"/>
                  </a:lnTo>
                  <a:lnTo>
                    <a:pt x="905751" y="1079500"/>
                  </a:lnTo>
                  <a:lnTo>
                    <a:pt x="887717" y="1066800"/>
                  </a:lnTo>
                  <a:lnTo>
                    <a:pt x="887336" y="1066800"/>
                  </a:lnTo>
                  <a:lnTo>
                    <a:pt x="887082" y="1054100"/>
                  </a:lnTo>
                  <a:close/>
                </a:path>
                <a:path w="1948814" h="1943100">
                  <a:moveTo>
                    <a:pt x="952741" y="1066800"/>
                  </a:moveTo>
                  <a:lnTo>
                    <a:pt x="930643" y="1066800"/>
                  </a:lnTo>
                  <a:lnTo>
                    <a:pt x="929881" y="1079500"/>
                  </a:lnTo>
                  <a:lnTo>
                    <a:pt x="949693" y="1079500"/>
                  </a:lnTo>
                  <a:lnTo>
                    <a:pt x="952741" y="1066800"/>
                  </a:lnTo>
                  <a:close/>
                </a:path>
                <a:path w="1948814" h="1943100">
                  <a:moveTo>
                    <a:pt x="951598" y="1054100"/>
                  </a:moveTo>
                  <a:lnTo>
                    <a:pt x="927722" y="1054100"/>
                  </a:lnTo>
                  <a:lnTo>
                    <a:pt x="928865" y="1066800"/>
                  </a:lnTo>
                  <a:lnTo>
                    <a:pt x="953122" y="1066800"/>
                  </a:lnTo>
                  <a:lnTo>
                    <a:pt x="951598" y="1054100"/>
                  </a:lnTo>
                  <a:close/>
                </a:path>
                <a:path w="1948814" h="1943100">
                  <a:moveTo>
                    <a:pt x="866508" y="1041400"/>
                  </a:moveTo>
                  <a:lnTo>
                    <a:pt x="862063" y="1041400"/>
                  </a:lnTo>
                  <a:lnTo>
                    <a:pt x="860285" y="1054100"/>
                  </a:lnTo>
                  <a:lnTo>
                    <a:pt x="873239" y="1054100"/>
                  </a:lnTo>
                  <a:lnTo>
                    <a:pt x="873241" y="1053869"/>
                  </a:lnTo>
                  <a:lnTo>
                    <a:pt x="866508" y="1041400"/>
                  </a:lnTo>
                  <a:close/>
                </a:path>
                <a:path w="1948814" h="1943100">
                  <a:moveTo>
                    <a:pt x="873241" y="1053869"/>
                  </a:moveTo>
                  <a:lnTo>
                    <a:pt x="873239" y="1054100"/>
                  </a:lnTo>
                  <a:lnTo>
                    <a:pt x="873366" y="1054100"/>
                  </a:lnTo>
                  <a:lnTo>
                    <a:pt x="873241" y="1053869"/>
                  </a:lnTo>
                  <a:close/>
                </a:path>
                <a:path w="1948814" h="1943100">
                  <a:moveTo>
                    <a:pt x="888479" y="1041400"/>
                  </a:moveTo>
                  <a:lnTo>
                    <a:pt x="873366" y="1041400"/>
                  </a:lnTo>
                  <a:lnTo>
                    <a:pt x="873366" y="1054100"/>
                  </a:lnTo>
                  <a:lnTo>
                    <a:pt x="887971" y="1054100"/>
                  </a:lnTo>
                  <a:lnTo>
                    <a:pt x="888479" y="1041400"/>
                  </a:lnTo>
                  <a:close/>
                </a:path>
                <a:path w="1948814" h="1943100">
                  <a:moveTo>
                    <a:pt x="947026" y="1041400"/>
                  </a:moveTo>
                  <a:lnTo>
                    <a:pt x="918070" y="1041400"/>
                  </a:lnTo>
                  <a:lnTo>
                    <a:pt x="920483" y="1054100"/>
                  </a:lnTo>
                  <a:lnTo>
                    <a:pt x="949820" y="1054100"/>
                  </a:lnTo>
                  <a:lnTo>
                    <a:pt x="947026" y="1041400"/>
                  </a:lnTo>
                  <a:close/>
                </a:path>
                <a:path w="1948814" h="1943100">
                  <a:moveTo>
                    <a:pt x="957059" y="990600"/>
                  </a:moveTo>
                  <a:lnTo>
                    <a:pt x="921245" y="990600"/>
                  </a:lnTo>
                  <a:lnTo>
                    <a:pt x="976744" y="1041400"/>
                  </a:lnTo>
                  <a:lnTo>
                    <a:pt x="977252" y="1054100"/>
                  </a:lnTo>
                  <a:lnTo>
                    <a:pt x="979030" y="1054100"/>
                  </a:lnTo>
                  <a:lnTo>
                    <a:pt x="979792" y="1041400"/>
                  </a:lnTo>
                  <a:lnTo>
                    <a:pt x="992111" y="1041400"/>
                  </a:lnTo>
                  <a:lnTo>
                    <a:pt x="992492" y="1028700"/>
                  </a:lnTo>
                  <a:lnTo>
                    <a:pt x="992238" y="1028700"/>
                  </a:lnTo>
                  <a:lnTo>
                    <a:pt x="957694" y="1003300"/>
                  </a:lnTo>
                  <a:lnTo>
                    <a:pt x="957059" y="990600"/>
                  </a:lnTo>
                  <a:close/>
                </a:path>
                <a:path w="1948814" h="1943100">
                  <a:moveTo>
                    <a:pt x="935469" y="1028700"/>
                  </a:moveTo>
                  <a:lnTo>
                    <a:pt x="876033" y="1028700"/>
                  </a:lnTo>
                  <a:lnTo>
                    <a:pt x="875271" y="1041400"/>
                  </a:lnTo>
                  <a:lnTo>
                    <a:pt x="940295" y="1041400"/>
                  </a:lnTo>
                  <a:lnTo>
                    <a:pt x="935469" y="1028700"/>
                  </a:lnTo>
                  <a:close/>
                </a:path>
                <a:path w="1948814" h="1943100">
                  <a:moveTo>
                    <a:pt x="918070" y="1016000"/>
                  </a:moveTo>
                  <a:lnTo>
                    <a:pt x="887082" y="1016000"/>
                  </a:lnTo>
                  <a:lnTo>
                    <a:pt x="883145" y="1028700"/>
                  </a:lnTo>
                  <a:lnTo>
                    <a:pt x="926960" y="1028700"/>
                  </a:lnTo>
                  <a:lnTo>
                    <a:pt x="918070" y="1016000"/>
                  </a:lnTo>
                  <a:close/>
                </a:path>
                <a:path w="1948814" h="1943100">
                  <a:moveTo>
                    <a:pt x="934453" y="977900"/>
                  </a:moveTo>
                  <a:lnTo>
                    <a:pt x="925817" y="977900"/>
                  </a:lnTo>
                  <a:lnTo>
                    <a:pt x="924547" y="990600"/>
                  </a:lnTo>
                  <a:lnTo>
                    <a:pt x="941692" y="990600"/>
                  </a:lnTo>
                  <a:lnTo>
                    <a:pt x="934453" y="977900"/>
                  </a:lnTo>
                  <a:close/>
                </a:path>
                <a:path w="1948814" h="1943100">
                  <a:moveTo>
                    <a:pt x="956424" y="977900"/>
                  </a:moveTo>
                  <a:lnTo>
                    <a:pt x="941057" y="977900"/>
                  </a:lnTo>
                  <a:lnTo>
                    <a:pt x="941692" y="990600"/>
                  </a:lnTo>
                  <a:lnTo>
                    <a:pt x="956170" y="990600"/>
                  </a:lnTo>
                  <a:lnTo>
                    <a:pt x="956424" y="977900"/>
                  </a:lnTo>
                  <a:close/>
                </a:path>
                <a:path w="1948814" h="1943100">
                  <a:moveTo>
                    <a:pt x="1049896" y="977900"/>
                  </a:moveTo>
                  <a:lnTo>
                    <a:pt x="995794" y="977900"/>
                  </a:lnTo>
                  <a:lnTo>
                    <a:pt x="1000747" y="990600"/>
                  </a:lnTo>
                  <a:lnTo>
                    <a:pt x="1045070" y="990600"/>
                  </a:lnTo>
                  <a:lnTo>
                    <a:pt x="1049896" y="977900"/>
                  </a:lnTo>
                  <a:close/>
                </a:path>
                <a:path w="1948814" h="1943100">
                  <a:moveTo>
                    <a:pt x="967473" y="965200"/>
                  </a:moveTo>
                  <a:lnTo>
                    <a:pt x="941565" y="965200"/>
                  </a:lnTo>
                  <a:lnTo>
                    <a:pt x="940803" y="977900"/>
                  </a:lnTo>
                  <a:lnTo>
                    <a:pt x="966965" y="977900"/>
                  </a:lnTo>
                  <a:lnTo>
                    <a:pt x="967473" y="965200"/>
                  </a:lnTo>
                  <a:close/>
                </a:path>
                <a:path w="1948814" h="1943100">
                  <a:moveTo>
                    <a:pt x="1017003" y="965200"/>
                  </a:moveTo>
                  <a:lnTo>
                    <a:pt x="982713" y="965200"/>
                  </a:lnTo>
                  <a:lnTo>
                    <a:pt x="986396" y="977900"/>
                  </a:lnTo>
                  <a:lnTo>
                    <a:pt x="1019797" y="977900"/>
                  </a:lnTo>
                  <a:lnTo>
                    <a:pt x="1017003" y="965200"/>
                  </a:lnTo>
                  <a:close/>
                </a:path>
                <a:path w="1948814" h="1943100">
                  <a:moveTo>
                    <a:pt x="1058532" y="965200"/>
                  </a:moveTo>
                  <a:lnTo>
                    <a:pt x="1035672" y="965200"/>
                  </a:lnTo>
                  <a:lnTo>
                    <a:pt x="1033005" y="977900"/>
                  </a:lnTo>
                  <a:lnTo>
                    <a:pt x="1054976" y="977900"/>
                  </a:lnTo>
                  <a:lnTo>
                    <a:pt x="1058532" y="965200"/>
                  </a:lnTo>
                  <a:close/>
                </a:path>
                <a:path w="1948814" h="1943100">
                  <a:moveTo>
                    <a:pt x="957440" y="952500"/>
                  </a:moveTo>
                  <a:lnTo>
                    <a:pt x="951471" y="952500"/>
                  </a:lnTo>
                  <a:lnTo>
                    <a:pt x="948423" y="965200"/>
                  </a:lnTo>
                  <a:lnTo>
                    <a:pt x="958329" y="965200"/>
                  </a:lnTo>
                  <a:lnTo>
                    <a:pt x="957440" y="952500"/>
                  </a:lnTo>
                  <a:close/>
                </a:path>
                <a:path w="1948814" h="1943100">
                  <a:moveTo>
                    <a:pt x="995413" y="939800"/>
                  </a:moveTo>
                  <a:lnTo>
                    <a:pt x="975474" y="939800"/>
                  </a:lnTo>
                  <a:lnTo>
                    <a:pt x="975982" y="952500"/>
                  </a:lnTo>
                  <a:lnTo>
                    <a:pt x="977506" y="965200"/>
                  </a:lnTo>
                  <a:lnTo>
                    <a:pt x="1003287" y="965200"/>
                  </a:lnTo>
                  <a:lnTo>
                    <a:pt x="1001001" y="952500"/>
                  </a:lnTo>
                  <a:lnTo>
                    <a:pt x="996429" y="952500"/>
                  </a:lnTo>
                  <a:lnTo>
                    <a:pt x="995413" y="939800"/>
                  </a:lnTo>
                  <a:close/>
                </a:path>
                <a:path w="1948814" h="1943100">
                  <a:moveTo>
                    <a:pt x="1064120" y="952500"/>
                  </a:moveTo>
                  <a:lnTo>
                    <a:pt x="1043800" y="952500"/>
                  </a:lnTo>
                  <a:lnTo>
                    <a:pt x="1042022" y="965200"/>
                  </a:lnTo>
                  <a:lnTo>
                    <a:pt x="1063104" y="965200"/>
                  </a:lnTo>
                  <a:lnTo>
                    <a:pt x="1064120" y="952500"/>
                  </a:lnTo>
                  <a:close/>
                </a:path>
                <a:path w="1948814" h="1943100">
                  <a:moveTo>
                    <a:pt x="1063485" y="939800"/>
                  </a:moveTo>
                  <a:lnTo>
                    <a:pt x="1040244" y="939800"/>
                  </a:lnTo>
                  <a:lnTo>
                    <a:pt x="1041895" y="952500"/>
                  </a:lnTo>
                  <a:lnTo>
                    <a:pt x="1063739" y="952500"/>
                  </a:lnTo>
                  <a:lnTo>
                    <a:pt x="1063485" y="939800"/>
                  </a:lnTo>
                  <a:close/>
                </a:path>
                <a:path w="1948814" h="1943100">
                  <a:moveTo>
                    <a:pt x="998969" y="927100"/>
                  </a:moveTo>
                  <a:lnTo>
                    <a:pt x="978776" y="927100"/>
                  </a:lnTo>
                  <a:lnTo>
                    <a:pt x="976490" y="939800"/>
                  </a:lnTo>
                  <a:lnTo>
                    <a:pt x="997318" y="939800"/>
                  </a:lnTo>
                  <a:lnTo>
                    <a:pt x="998969" y="927100"/>
                  </a:lnTo>
                  <a:close/>
                </a:path>
                <a:path w="1948814" h="1943100">
                  <a:moveTo>
                    <a:pt x="1056754" y="927100"/>
                  </a:moveTo>
                  <a:lnTo>
                    <a:pt x="1030592" y="927100"/>
                  </a:lnTo>
                  <a:lnTo>
                    <a:pt x="1033259" y="939800"/>
                  </a:lnTo>
                  <a:lnTo>
                    <a:pt x="1062088" y="939800"/>
                  </a:lnTo>
                  <a:lnTo>
                    <a:pt x="1056754" y="927100"/>
                  </a:lnTo>
                  <a:close/>
                </a:path>
                <a:path w="1948814" h="1943100">
                  <a:moveTo>
                    <a:pt x="1048499" y="914400"/>
                  </a:moveTo>
                  <a:lnTo>
                    <a:pt x="989571" y="914400"/>
                  </a:lnTo>
                  <a:lnTo>
                    <a:pt x="984618" y="927100"/>
                  </a:lnTo>
                  <a:lnTo>
                    <a:pt x="1053198" y="927100"/>
                  </a:lnTo>
                  <a:lnTo>
                    <a:pt x="1048499" y="914400"/>
                  </a:lnTo>
                  <a:close/>
                </a:path>
                <a:path w="1948814" h="1943100">
                  <a:moveTo>
                    <a:pt x="1110475" y="914400"/>
                  </a:moveTo>
                  <a:lnTo>
                    <a:pt x="1068311" y="914400"/>
                  </a:lnTo>
                  <a:lnTo>
                    <a:pt x="1077963" y="927100"/>
                  </a:lnTo>
                  <a:lnTo>
                    <a:pt x="1106030" y="927100"/>
                  </a:lnTo>
                  <a:lnTo>
                    <a:pt x="1110475" y="914400"/>
                  </a:lnTo>
                  <a:close/>
                </a:path>
                <a:path w="1948814" h="1943100">
                  <a:moveTo>
                    <a:pt x="1028941" y="901700"/>
                  </a:moveTo>
                  <a:lnTo>
                    <a:pt x="1004303" y="901700"/>
                  </a:lnTo>
                  <a:lnTo>
                    <a:pt x="999477" y="914400"/>
                  </a:lnTo>
                  <a:lnTo>
                    <a:pt x="1033894" y="914400"/>
                  </a:lnTo>
                  <a:lnTo>
                    <a:pt x="1028941" y="901700"/>
                  </a:lnTo>
                  <a:close/>
                </a:path>
                <a:path w="1948814" h="1943100">
                  <a:moveTo>
                    <a:pt x="1121143" y="901700"/>
                  </a:moveTo>
                  <a:lnTo>
                    <a:pt x="1053325" y="901700"/>
                  </a:lnTo>
                  <a:lnTo>
                    <a:pt x="1058913" y="914400"/>
                  </a:lnTo>
                  <a:lnTo>
                    <a:pt x="1119619" y="914400"/>
                  </a:lnTo>
                  <a:lnTo>
                    <a:pt x="1121143" y="901700"/>
                  </a:lnTo>
                  <a:close/>
                </a:path>
                <a:path w="1948814" h="1943100">
                  <a:moveTo>
                    <a:pt x="1073518" y="889000"/>
                  </a:moveTo>
                  <a:lnTo>
                    <a:pt x="1044054" y="889000"/>
                  </a:lnTo>
                  <a:lnTo>
                    <a:pt x="1049388" y="901700"/>
                  </a:lnTo>
                  <a:lnTo>
                    <a:pt x="1076566" y="901700"/>
                  </a:lnTo>
                  <a:lnTo>
                    <a:pt x="1073518" y="889000"/>
                  </a:lnTo>
                  <a:close/>
                </a:path>
                <a:path w="1948814" h="1943100">
                  <a:moveTo>
                    <a:pt x="1126350" y="889000"/>
                  </a:moveTo>
                  <a:lnTo>
                    <a:pt x="1108570" y="889000"/>
                  </a:lnTo>
                  <a:lnTo>
                    <a:pt x="1107681" y="901700"/>
                  </a:lnTo>
                  <a:lnTo>
                    <a:pt x="1125461" y="901700"/>
                  </a:lnTo>
                  <a:lnTo>
                    <a:pt x="1126350" y="889000"/>
                  </a:lnTo>
                  <a:close/>
                </a:path>
                <a:path w="1948814" h="1943100">
                  <a:moveTo>
                    <a:pt x="1063231" y="876300"/>
                  </a:moveTo>
                  <a:lnTo>
                    <a:pt x="1042403" y="876300"/>
                  </a:lnTo>
                  <a:lnTo>
                    <a:pt x="1042657" y="889000"/>
                  </a:lnTo>
                  <a:lnTo>
                    <a:pt x="1064120" y="889000"/>
                  </a:lnTo>
                  <a:lnTo>
                    <a:pt x="1063231" y="876300"/>
                  </a:lnTo>
                  <a:close/>
                </a:path>
                <a:path w="1948814" h="1943100">
                  <a:moveTo>
                    <a:pt x="1118603" y="876300"/>
                  </a:moveTo>
                  <a:lnTo>
                    <a:pt x="1111491" y="876300"/>
                  </a:lnTo>
                  <a:lnTo>
                    <a:pt x="1111237" y="889000"/>
                  </a:lnTo>
                  <a:lnTo>
                    <a:pt x="1119746" y="889000"/>
                  </a:lnTo>
                  <a:lnTo>
                    <a:pt x="1118603" y="876300"/>
                  </a:lnTo>
                  <a:close/>
                </a:path>
                <a:path w="1948814" h="1943100">
                  <a:moveTo>
                    <a:pt x="1063739" y="863600"/>
                  </a:moveTo>
                  <a:lnTo>
                    <a:pt x="1045451" y="863600"/>
                  </a:lnTo>
                  <a:lnTo>
                    <a:pt x="1043292" y="876300"/>
                  </a:lnTo>
                  <a:lnTo>
                    <a:pt x="1062215" y="876300"/>
                  </a:lnTo>
                  <a:lnTo>
                    <a:pt x="1063739" y="863600"/>
                  </a:lnTo>
                  <a:close/>
                </a:path>
                <a:path w="1948814" h="1943100">
                  <a:moveTo>
                    <a:pt x="1161021" y="863600"/>
                  </a:moveTo>
                  <a:lnTo>
                    <a:pt x="1121524" y="863600"/>
                  </a:lnTo>
                  <a:lnTo>
                    <a:pt x="1126477" y="876300"/>
                  </a:lnTo>
                  <a:lnTo>
                    <a:pt x="1156195" y="876300"/>
                  </a:lnTo>
                  <a:lnTo>
                    <a:pt x="1161021" y="863600"/>
                  </a:lnTo>
                  <a:close/>
                </a:path>
                <a:path w="1948814" h="1943100">
                  <a:moveTo>
                    <a:pt x="1086599" y="850900"/>
                  </a:moveTo>
                  <a:lnTo>
                    <a:pt x="1050531" y="850900"/>
                  </a:lnTo>
                  <a:lnTo>
                    <a:pt x="1047483" y="863600"/>
                  </a:lnTo>
                  <a:lnTo>
                    <a:pt x="1085583" y="863600"/>
                  </a:lnTo>
                  <a:lnTo>
                    <a:pt x="1086599" y="850900"/>
                  </a:lnTo>
                  <a:close/>
                </a:path>
                <a:path w="1948814" h="1943100">
                  <a:moveTo>
                    <a:pt x="1173467" y="850900"/>
                  </a:moveTo>
                  <a:lnTo>
                    <a:pt x="1106538" y="850900"/>
                  </a:lnTo>
                  <a:lnTo>
                    <a:pt x="1111364" y="863600"/>
                  </a:lnTo>
                  <a:lnTo>
                    <a:pt x="1170800" y="863600"/>
                  </a:lnTo>
                  <a:lnTo>
                    <a:pt x="1173467" y="850900"/>
                  </a:lnTo>
                  <a:close/>
                </a:path>
                <a:path w="1948814" h="1943100">
                  <a:moveTo>
                    <a:pt x="1078852" y="838200"/>
                  </a:moveTo>
                  <a:lnTo>
                    <a:pt x="1067295" y="838200"/>
                  </a:lnTo>
                  <a:lnTo>
                    <a:pt x="1063485" y="850900"/>
                  </a:lnTo>
                  <a:lnTo>
                    <a:pt x="1082027" y="850900"/>
                  </a:lnTo>
                  <a:lnTo>
                    <a:pt x="1078852" y="838200"/>
                  </a:lnTo>
                  <a:close/>
                </a:path>
                <a:path w="1948814" h="1943100">
                  <a:moveTo>
                    <a:pt x="1163688" y="812800"/>
                  </a:moveTo>
                  <a:lnTo>
                    <a:pt x="1143495" y="812800"/>
                  </a:lnTo>
                  <a:lnTo>
                    <a:pt x="1120381" y="838200"/>
                  </a:lnTo>
                  <a:lnTo>
                    <a:pt x="1100061" y="838200"/>
                  </a:lnTo>
                  <a:lnTo>
                    <a:pt x="1102728" y="850900"/>
                  </a:lnTo>
                  <a:lnTo>
                    <a:pt x="1130414" y="850900"/>
                  </a:lnTo>
                  <a:lnTo>
                    <a:pt x="1163688" y="812800"/>
                  </a:lnTo>
                  <a:close/>
                </a:path>
                <a:path w="1948814" h="1943100">
                  <a:moveTo>
                    <a:pt x="1184389" y="838200"/>
                  </a:moveTo>
                  <a:lnTo>
                    <a:pt x="1163307" y="838200"/>
                  </a:lnTo>
                  <a:lnTo>
                    <a:pt x="1157973" y="850900"/>
                  </a:lnTo>
                  <a:lnTo>
                    <a:pt x="1181595" y="850900"/>
                  </a:lnTo>
                  <a:lnTo>
                    <a:pt x="1184389" y="838200"/>
                  </a:lnTo>
                  <a:close/>
                </a:path>
                <a:path w="1948814" h="1943100">
                  <a:moveTo>
                    <a:pt x="1115936" y="825500"/>
                  </a:moveTo>
                  <a:lnTo>
                    <a:pt x="1095743" y="825500"/>
                  </a:lnTo>
                  <a:lnTo>
                    <a:pt x="1095997" y="838200"/>
                  </a:lnTo>
                  <a:lnTo>
                    <a:pt x="1117079" y="838200"/>
                  </a:lnTo>
                  <a:lnTo>
                    <a:pt x="1115936" y="825500"/>
                  </a:lnTo>
                  <a:close/>
                </a:path>
                <a:path w="1948814" h="1943100">
                  <a:moveTo>
                    <a:pt x="1185659" y="825500"/>
                  </a:moveTo>
                  <a:lnTo>
                    <a:pt x="1172197" y="825500"/>
                  </a:lnTo>
                  <a:lnTo>
                    <a:pt x="1171054" y="838200"/>
                  </a:lnTo>
                  <a:lnTo>
                    <a:pt x="1186421" y="838200"/>
                  </a:lnTo>
                  <a:lnTo>
                    <a:pt x="1185659" y="825500"/>
                  </a:lnTo>
                  <a:close/>
                </a:path>
                <a:path w="1948814" h="1943100">
                  <a:moveTo>
                    <a:pt x="1113650" y="812800"/>
                  </a:moveTo>
                  <a:lnTo>
                    <a:pt x="1096251" y="812800"/>
                  </a:lnTo>
                  <a:lnTo>
                    <a:pt x="1095362" y="825500"/>
                  </a:lnTo>
                  <a:lnTo>
                    <a:pt x="1113396" y="825500"/>
                  </a:lnTo>
                  <a:lnTo>
                    <a:pt x="1113650" y="812800"/>
                  </a:lnTo>
                  <a:close/>
                </a:path>
                <a:path w="1948814" h="1943100">
                  <a:moveTo>
                    <a:pt x="1206487" y="812800"/>
                  </a:moveTo>
                  <a:lnTo>
                    <a:pt x="1197343" y="812800"/>
                  </a:lnTo>
                  <a:lnTo>
                    <a:pt x="1199629" y="825500"/>
                  </a:lnTo>
                  <a:lnTo>
                    <a:pt x="1205090" y="825500"/>
                  </a:lnTo>
                  <a:lnTo>
                    <a:pt x="1206487" y="812800"/>
                  </a:lnTo>
                  <a:close/>
                </a:path>
                <a:path w="1948814" h="1943100">
                  <a:moveTo>
                    <a:pt x="1126350" y="800100"/>
                  </a:moveTo>
                  <a:lnTo>
                    <a:pt x="1103490" y="800100"/>
                  </a:lnTo>
                  <a:lnTo>
                    <a:pt x="1100315" y="812800"/>
                  </a:lnTo>
                  <a:lnTo>
                    <a:pt x="1122159" y="812800"/>
                  </a:lnTo>
                  <a:lnTo>
                    <a:pt x="1126350" y="800100"/>
                  </a:lnTo>
                  <a:close/>
                </a:path>
                <a:path w="1948814" h="1943100">
                  <a:moveTo>
                    <a:pt x="1164704" y="800100"/>
                  </a:moveTo>
                  <a:lnTo>
                    <a:pt x="1134986" y="800100"/>
                  </a:lnTo>
                  <a:lnTo>
                    <a:pt x="1139304" y="812800"/>
                  </a:lnTo>
                  <a:lnTo>
                    <a:pt x="1165720" y="812800"/>
                  </a:lnTo>
                  <a:lnTo>
                    <a:pt x="1164704" y="800100"/>
                  </a:lnTo>
                  <a:close/>
                </a:path>
                <a:path w="1948814" h="1943100">
                  <a:moveTo>
                    <a:pt x="1226045" y="800100"/>
                  </a:moveTo>
                  <a:lnTo>
                    <a:pt x="1194549" y="800100"/>
                  </a:lnTo>
                  <a:lnTo>
                    <a:pt x="1191755" y="812800"/>
                  </a:lnTo>
                  <a:lnTo>
                    <a:pt x="1222616" y="812800"/>
                  </a:lnTo>
                  <a:lnTo>
                    <a:pt x="1226045" y="800100"/>
                  </a:lnTo>
                  <a:close/>
                </a:path>
                <a:path w="1948814" h="1943100">
                  <a:moveTo>
                    <a:pt x="1152512" y="787400"/>
                  </a:moveTo>
                  <a:lnTo>
                    <a:pt x="1116952" y="787400"/>
                  </a:lnTo>
                  <a:lnTo>
                    <a:pt x="1112380" y="800100"/>
                  </a:lnTo>
                  <a:lnTo>
                    <a:pt x="1156576" y="800100"/>
                  </a:lnTo>
                  <a:lnTo>
                    <a:pt x="1152512" y="787400"/>
                  </a:lnTo>
                  <a:close/>
                </a:path>
                <a:path w="1948814" h="1943100">
                  <a:moveTo>
                    <a:pt x="1233030" y="787400"/>
                  </a:moveTo>
                  <a:lnTo>
                    <a:pt x="1215123" y="787400"/>
                  </a:lnTo>
                  <a:lnTo>
                    <a:pt x="1213599" y="800100"/>
                  </a:lnTo>
                  <a:lnTo>
                    <a:pt x="1230871" y="800100"/>
                  </a:lnTo>
                  <a:lnTo>
                    <a:pt x="1233030" y="787400"/>
                  </a:lnTo>
                  <a:close/>
                </a:path>
                <a:path w="1948814" h="1943100">
                  <a:moveTo>
                    <a:pt x="1202042" y="774700"/>
                  </a:moveTo>
                  <a:lnTo>
                    <a:pt x="1158227" y="774700"/>
                  </a:lnTo>
                  <a:lnTo>
                    <a:pt x="1160894" y="787400"/>
                  </a:lnTo>
                  <a:lnTo>
                    <a:pt x="1200010" y="787400"/>
                  </a:lnTo>
                  <a:lnTo>
                    <a:pt x="1202042" y="774700"/>
                  </a:lnTo>
                  <a:close/>
                </a:path>
                <a:path w="1948814" h="1943100">
                  <a:moveTo>
                    <a:pt x="1235062" y="774700"/>
                  </a:moveTo>
                  <a:lnTo>
                    <a:pt x="1212329" y="774700"/>
                  </a:lnTo>
                  <a:lnTo>
                    <a:pt x="1214615" y="787400"/>
                  </a:lnTo>
                  <a:lnTo>
                    <a:pt x="1235316" y="787400"/>
                  </a:lnTo>
                  <a:lnTo>
                    <a:pt x="1235062" y="774700"/>
                  </a:lnTo>
                  <a:close/>
                </a:path>
                <a:path w="1948814" h="1943100">
                  <a:moveTo>
                    <a:pt x="1177150" y="762000"/>
                  </a:moveTo>
                  <a:lnTo>
                    <a:pt x="1153655" y="762000"/>
                  </a:lnTo>
                  <a:lnTo>
                    <a:pt x="1154036" y="774700"/>
                  </a:lnTo>
                  <a:lnTo>
                    <a:pt x="1180452" y="774700"/>
                  </a:lnTo>
                  <a:lnTo>
                    <a:pt x="1177150" y="762000"/>
                  </a:lnTo>
                  <a:close/>
                </a:path>
                <a:path w="1948814" h="1943100">
                  <a:moveTo>
                    <a:pt x="1227315" y="762000"/>
                  </a:moveTo>
                  <a:lnTo>
                    <a:pt x="1182230" y="762000"/>
                  </a:lnTo>
                  <a:lnTo>
                    <a:pt x="1180452" y="774700"/>
                  </a:lnTo>
                  <a:lnTo>
                    <a:pt x="1230490" y="774700"/>
                  </a:lnTo>
                  <a:lnTo>
                    <a:pt x="1227315" y="762000"/>
                  </a:lnTo>
                  <a:close/>
                </a:path>
                <a:path w="1948814" h="1943100">
                  <a:moveTo>
                    <a:pt x="1258303" y="762000"/>
                  </a:moveTo>
                  <a:lnTo>
                    <a:pt x="1245857" y="762000"/>
                  </a:lnTo>
                  <a:lnTo>
                    <a:pt x="1247381" y="774700"/>
                  </a:lnTo>
                  <a:lnTo>
                    <a:pt x="1256652" y="774700"/>
                  </a:lnTo>
                  <a:lnTo>
                    <a:pt x="1258303" y="762000"/>
                  </a:lnTo>
                  <a:close/>
                </a:path>
                <a:path w="1948814" h="1943100">
                  <a:moveTo>
                    <a:pt x="1174229" y="749300"/>
                  </a:moveTo>
                  <a:lnTo>
                    <a:pt x="1157465" y="749300"/>
                  </a:lnTo>
                  <a:lnTo>
                    <a:pt x="1155560" y="762000"/>
                  </a:lnTo>
                  <a:lnTo>
                    <a:pt x="1173594" y="762000"/>
                  </a:lnTo>
                  <a:lnTo>
                    <a:pt x="1174229" y="749300"/>
                  </a:lnTo>
                  <a:close/>
                </a:path>
                <a:path w="1948814" h="1943100">
                  <a:moveTo>
                    <a:pt x="1276083" y="749300"/>
                  </a:moveTo>
                  <a:lnTo>
                    <a:pt x="1246365" y="749300"/>
                  </a:lnTo>
                  <a:lnTo>
                    <a:pt x="1243317" y="762000"/>
                  </a:lnTo>
                  <a:lnTo>
                    <a:pt x="1272781" y="762000"/>
                  </a:lnTo>
                  <a:lnTo>
                    <a:pt x="1276083" y="749300"/>
                  </a:lnTo>
                  <a:close/>
                </a:path>
                <a:path w="1948814" h="1943100">
                  <a:moveTo>
                    <a:pt x="1194295" y="736600"/>
                  </a:moveTo>
                  <a:lnTo>
                    <a:pt x="1167117" y="736600"/>
                  </a:lnTo>
                  <a:lnTo>
                    <a:pt x="1162037" y="749300"/>
                  </a:lnTo>
                  <a:lnTo>
                    <a:pt x="1193533" y="749300"/>
                  </a:lnTo>
                  <a:lnTo>
                    <a:pt x="1194295" y="736600"/>
                  </a:lnTo>
                  <a:close/>
                </a:path>
                <a:path w="1948814" h="1943100">
                  <a:moveTo>
                    <a:pt x="1284465" y="736600"/>
                  </a:moveTo>
                  <a:lnTo>
                    <a:pt x="1265288" y="736600"/>
                  </a:lnTo>
                  <a:lnTo>
                    <a:pt x="1263764" y="749300"/>
                  </a:lnTo>
                  <a:lnTo>
                    <a:pt x="1283068" y="749300"/>
                  </a:lnTo>
                  <a:lnTo>
                    <a:pt x="1284465" y="736600"/>
                  </a:lnTo>
                  <a:close/>
                </a:path>
                <a:path w="1948814" h="1943100">
                  <a:moveTo>
                    <a:pt x="1254112" y="723900"/>
                  </a:moveTo>
                  <a:lnTo>
                    <a:pt x="1208392" y="723900"/>
                  </a:lnTo>
                  <a:lnTo>
                    <a:pt x="1213599" y="736600"/>
                  </a:lnTo>
                  <a:lnTo>
                    <a:pt x="1252207" y="736600"/>
                  </a:lnTo>
                  <a:lnTo>
                    <a:pt x="1254112" y="723900"/>
                  </a:lnTo>
                  <a:close/>
                </a:path>
                <a:path w="1948814" h="1943100">
                  <a:moveTo>
                    <a:pt x="1285100" y="723900"/>
                  </a:moveTo>
                  <a:lnTo>
                    <a:pt x="1262494" y="723900"/>
                  </a:lnTo>
                  <a:lnTo>
                    <a:pt x="1263637" y="736600"/>
                  </a:lnTo>
                  <a:lnTo>
                    <a:pt x="1285481" y="736600"/>
                  </a:lnTo>
                  <a:lnTo>
                    <a:pt x="1285100" y="723900"/>
                  </a:lnTo>
                  <a:close/>
                </a:path>
                <a:path w="1948814" h="1943100">
                  <a:moveTo>
                    <a:pt x="1225791" y="711200"/>
                  </a:moveTo>
                  <a:lnTo>
                    <a:pt x="1203820" y="711200"/>
                  </a:lnTo>
                  <a:lnTo>
                    <a:pt x="1204201" y="723900"/>
                  </a:lnTo>
                  <a:lnTo>
                    <a:pt x="1227315" y="723900"/>
                  </a:lnTo>
                  <a:lnTo>
                    <a:pt x="1225791" y="711200"/>
                  </a:lnTo>
                  <a:close/>
                </a:path>
                <a:path w="1948814" h="1943100">
                  <a:moveTo>
                    <a:pt x="1277480" y="711200"/>
                  </a:moveTo>
                  <a:lnTo>
                    <a:pt x="1234300" y="711200"/>
                  </a:lnTo>
                  <a:lnTo>
                    <a:pt x="1232268" y="723900"/>
                  </a:lnTo>
                  <a:lnTo>
                    <a:pt x="1280528" y="723900"/>
                  </a:lnTo>
                  <a:lnTo>
                    <a:pt x="1277480" y="711200"/>
                  </a:lnTo>
                  <a:close/>
                </a:path>
                <a:path w="1948814" h="1943100">
                  <a:moveTo>
                    <a:pt x="1265034" y="647700"/>
                  </a:moveTo>
                  <a:lnTo>
                    <a:pt x="1256652" y="647700"/>
                  </a:lnTo>
                  <a:lnTo>
                    <a:pt x="1253604" y="660400"/>
                  </a:lnTo>
                  <a:lnTo>
                    <a:pt x="1249540" y="660400"/>
                  </a:lnTo>
                  <a:lnTo>
                    <a:pt x="1304531" y="723900"/>
                  </a:lnTo>
                  <a:lnTo>
                    <a:pt x="1309738" y="723900"/>
                  </a:lnTo>
                  <a:lnTo>
                    <a:pt x="1310754" y="711200"/>
                  </a:lnTo>
                  <a:lnTo>
                    <a:pt x="1320660" y="711200"/>
                  </a:lnTo>
                  <a:lnTo>
                    <a:pt x="1320660" y="698500"/>
                  </a:lnTo>
                  <a:lnTo>
                    <a:pt x="1320025" y="698500"/>
                  </a:lnTo>
                  <a:lnTo>
                    <a:pt x="1265034" y="647700"/>
                  </a:lnTo>
                  <a:close/>
                </a:path>
                <a:path w="1948814" h="1943100">
                  <a:moveTo>
                    <a:pt x="1225410" y="698500"/>
                  </a:moveTo>
                  <a:lnTo>
                    <a:pt x="1207503" y="698500"/>
                  </a:lnTo>
                  <a:lnTo>
                    <a:pt x="1205598" y="711200"/>
                  </a:lnTo>
                  <a:lnTo>
                    <a:pt x="1224394" y="711200"/>
                  </a:lnTo>
                  <a:lnTo>
                    <a:pt x="1225410" y="698500"/>
                  </a:lnTo>
                  <a:close/>
                </a:path>
                <a:path w="1948814" h="1943100">
                  <a:moveTo>
                    <a:pt x="1245095" y="685800"/>
                  </a:moveTo>
                  <a:lnTo>
                    <a:pt x="1217282" y="685800"/>
                  </a:lnTo>
                  <a:lnTo>
                    <a:pt x="1212075" y="698500"/>
                  </a:lnTo>
                  <a:lnTo>
                    <a:pt x="1244460" y="698500"/>
                  </a:lnTo>
                  <a:lnTo>
                    <a:pt x="1245095" y="685800"/>
                  </a:lnTo>
                  <a:close/>
                </a:path>
                <a:path w="1948814" h="1943100">
                  <a:moveTo>
                    <a:pt x="1314818" y="635000"/>
                  </a:moveTo>
                  <a:lnTo>
                    <a:pt x="1280655" y="635000"/>
                  </a:lnTo>
                  <a:lnTo>
                    <a:pt x="1335773" y="685800"/>
                  </a:lnTo>
                  <a:lnTo>
                    <a:pt x="1348600" y="685800"/>
                  </a:lnTo>
                  <a:lnTo>
                    <a:pt x="1349489" y="673100"/>
                  </a:lnTo>
                  <a:lnTo>
                    <a:pt x="1351648" y="673100"/>
                  </a:lnTo>
                  <a:lnTo>
                    <a:pt x="1314818" y="635000"/>
                  </a:lnTo>
                  <a:close/>
                </a:path>
                <a:path w="1948814" h="1943100">
                  <a:moveTo>
                    <a:pt x="1252461" y="635000"/>
                  </a:moveTo>
                  <a:lnTo>
                    <a:pt x="1225918" y="635000"/>
                  </a:lnTo>
                  <a:lnTo>
                    <a:pt x="1225791" y="647700"/>
                  </a:lnTo>
                  <a:lnTo>
                    <a:pt x="1250683" y="647700"/>
                  </a:lnTo>
                  <a:lnTo>
                    <a:pt x="1252461" y="635000"/>
                  </a:lnTo>
                  <a:close/>
                </a:path>
                <a:path w="1948814" h="1943100">
                  <a:moveTo>
                    <a:pt x="1350251" y="596900"/>
                  </a:moveTo>
                  <a:lnTo>
                    <a:pt x="1306436" y="596900"/>
                  </a:lnTo>
                  <a:lnTo>
                    <a:pt x="1303896" y="609600"/>
                  </a:lnTo>
                  <a:lnTo>
                    <a:pt x="1336535" y="609600"/>
                  </a:lnTo>
                  <a:lnTo>
                    <a:pt x="1338821" y="622300"/>
                  </a:lnTo>
                  <a:lnTo>
                    <a:pt x="1341361" y="622300"/>
                  </a:lnTo>
                  <a:lnTo>
                    <a:pt x="1372984" y="647700"/>
                  </a:lnTo>
                  <a:lnTo>
                    <a:pt x="1386319" y="647700"/>
                  </a:lnTo>
                  <a:lnTo>
                    <a:pt x="1387208" y="635000"/>
                  </a:lnTo>
                  <a:lnTo>
                    <a:pt x="1387970" y="635000"/>
                  </a:lnTo>
                  <a:lnTo>
                    <a:pt x="1350251" y="596900"/>
                  </a:lnTo>
                  <a:close/>
                </a:path>
                <a:path w="1948814" h="1943100">
                  <a:moveTo>
                    <a:pt x="1426832" y="635000"/>
                  </a:moveTo>
                  <a:lnTo>
                    <a:pt x="1414132" y="635000"/>
                  </a:lnTo>
                  <a:lnTo>
                    <a:pt x="1416926" y="647700"/>
                  </a:lnTo>
                  <a:lnTo>
                    <a:pt x="1419974" y="647700"/>
                  </a:lnTo>
                  <a:lnTo>
                    <a:pt x="1426832" y="635000"/>
                  </a:lnTo>
                  <a:close/>
                </a:path>
                <a:path w="1948814" h="1943100">
                  <a:moveTo>
                    <a:pt x="1244968" y="622300"/>
                  </a:moveTo>
                  <a:lnTo>
                    <a:pt x="1234554" y="622300"/>
                  </a:lnTo>
                  <a:lnTo>
                    <a:pt x="1227696" y="635000"/>
                  </a:lnTo>
                  <a:lnTo>
                    <a:pt x="1247889" y="635000"/>
                  </a:lnTo>
                  <a:lnTo>
                    <a:pt x="1244968" y="622300"/>
                  </a:lnTo>
                  <a:close/>
                </a:path>
                <a:path w="1948814" h="1943100">
                  <a:moveTo>
                    <a:pt x="1314310" y="622300"/>
                  </a:moveTo>
                  <a:lnTo>
                    <a:pt x="1281544" y="622300"/>
                  </a:lnTo>
                  <a:lnTo>
                    <a:pt x="1281036" y="635000"/>
                  </a:lnTo>
                  <a:lnTo>
                    <a:pt x="1314310" y="635000"/>
                  </a:lnTo>
                  <a:lnTo>
                    <a:pt x="1314310" y="622300"/>
                  </a:lnTo>
                  <a:close/>
                </a:path>
                <a:path w="1948814" h="1943100">
                  <a:moveTo>
                    <a:pt x="1447533" y="622300"/>
                  </a:moveTo>
                  <a:lnTo>
                    <a:pt x="1401813" y="622300"/>
                  </a:lnTo>
                  <a:lnTo>
                    <a:pt x="1402448" y="635000"/>
                  </a:lnTo>
                  <a:lnTo>
                    <a:pt x="1442961" y="635000"/>
                  </a:lnTo>
                  <a:lnTo>
                    <a:pt x="1447533" y="622300"/>
                  </a:lnTo>
                  <a:close/>
                </a:path>
                <a:path w="1948814" h="1943100">
                  <a:moveTo>
                    <a:pt x="1318628" y="609600"/>
                  </a:moveTo>
                  <a:lnTo>
                    <a:pt x="1300975" y="609600"/>
                  </a:lnTo>
                  <a:lnTo>
                    <a:pt x="1300340" y="622300"/>
                  </a:lnTo>
                  <a:lnTo>
                    <a:pt x="1316723" y="622300"/>
                  </a:lnTo>
                  <a:lnTo>
                    <a:pt x="1318628" y="609600"/>
                  </a:lnTo>
                  <a:close/>
                </a:path>
                <a:path w="1948814" h="1943100">
                  <a:moveTo>
                    <a:pt x="1417053" y="609600"/>
                  </a:moveTo>
                  <a:lnTo>
                    <a:pt x="1401051" y="609600"/>
                  </a:lnTo>
                  <a:lnTo>
                    <a:pt x="1400670" y="622300"/>
                  </a:lnTo>
                  <a:lnTo>
                    <a:pt x="1417434" y="622300"/>
                  </a:lnTo>
                  <a:lnTo>
                    <a:pt x="1417053" y="609600"/>
                  </a:lnTo>
                  <a:close/>
                </a:path>
                <a:path w="1948814" h="1943100">
                  <a:moveTo>
                    <a:pt x="1456042" y="609600"/>
                  </a:moveTo>
                  <a:lnTo>
                    <a:pt x="1440040" y="609600"/>
                  </a:lnTo>
                  <a:lnTo>
                    <a:pt x="1433944" y="622300"/>
                  </a:lnTo>
                  <a:lnTo>
                    <a:pt x="1452359" y="622300"/>
                  </a:lnTo>
                  <a:lnTo>
                    <a:pt x="1456042" y="609600"/>
                  </a:lnTo>
                  <a:close/>
                </a:path>
                <a:path w="1948814" h="1943100">
                  <a:moveTo>
                    <a:pt x="1427848" y="596900"/>
                  </a:moveTo>
                  <a:lnTo>
                    <a:pt x="1381493" y="596900"/>
                  </a:lnTo>
                  <a:lnTo>
                    <a:pt x="1382382" y="609600"/>
                  </a:lnTo>
                  <a:lnTo>
                    <a:pt x="1416545" y="609600"/>
                  </a:lnTo>
                  <a:lnTo>
                    <a:pt x="1427848" y="596900"/>
                  </a:lnTo>
                  <a:close/>
                </a:path>
                <a:path w="1948814" h="1943100">
                  <a:moveTo>
                    <a:pt x="1462773" y="596900"/>
                  </a:moveTo>
                  <a:lnTo>
                    <a:pt x="1444612" y="596900"/>
                  </a:lnTo>
                  <a:lnTo>
                    <a:pt x="1443977" y="609600"/>
                  </a:lnTo>
                  <a:lnTo>
                    <a:pt x="1461122" y="609600"/>
                  </a:lnTo>
                  <a:lnTo>
                    <a:pt x="1462773" y="596900"/>
                  </a:lnTo>
                  <a:close/>
                </a:path>
                <a:path w="1948814" h="1943100">
                  <a:moveTo>
                    <a:pt x="1339456" y="584200"/>
                  </a:moveTo>
                  <a:lnTo>
                    <a:pt x="1321041" y="584200"/>
                  </a:lnTo>
                  <a:lnTo>
                    <a:pt x="1317231" y="596900"/>
                  </a:lnTo>
                  <a:lnTo>
                    <a:pt x="1346568" y="596900"/>
                  </a:lnTo>
                  <a:lnTo>
                    <a:pt x="1339456" y="584200"/>
                  </a:lnTo>
                  <a:close/>
                </a:path>
                <a:path w="1948814" h="1943100">
                  <a:moveTo>
                    <a:pt x="1394701" y="584200"/>
                  </a:moveTo>
                  <a:lnTo>
                    <a:pt x="1368920" y="584200"/>
                  </a:lnTo>
                  <a:lnTo>
                    <a:pt x="1371841" y="596900"/>
                  </a:lnTo>
                  <a:lnTo>
                    <a:pt x="1394955" y="596900"/>
                  </a:lnTo>
                  <a:lnTo>
                    <a:pt x="1394701" y="584200"/>
                  </a:lnTo>
                  <a:close/>
                </a:path>
                <a:path w="1948814" h="1943100">
                  <a:moveTo>
                    <a:pt x="1456550" y="571500"/>
                  </a:moveTo>
                  <a:lnTo>
                    <a:pt x="1424292" y="571500"/>
                  </a:lnTo>
                  <a:lnTo>
                    <a:pt x="1420990" y="584200"/>
                  </a:lnTo>
                  <a:lnTo>
                    <a:pt x="1407274" y="596900"/>
                  </a:lnTo>
                  <a:lnTo>
                    <a:pt x="1435468" y="596900"/>
                  </a:lnTo>
                  <a:lnTo>
                    <a:pt x="1438008" y="584200"/>
                  </a:lnTo>
                  <a:lnTo>
                    <a:pt x="1459217" y="584200"/>
                  </a:lnTo>
                  <a:lnTo>
                    <a:pt x="1456550" y="571500"/>
                  </a:lnTo>
                  <a:close/>
                </a:path>
                <a:path w="1948814" h="1943100">
                  <a:moveTo>
                    <a:pt x="1463662" y="584200"/>
                  </a:moveTo>
                  <a:lnTo>
                    <a:pt x="1438008" y="584200"/>
                  </a:lnTo>
                  <a:lnTo>
                    <a:pt x="1440040" y="596900"/>
                  </a:lnTo>
                  <a:lnTo>
                    <a:pt x="1463916" y="596900"/>
                  </a:lnTo>
                  <a:lnTo>
                    <a:pt x="1463662" y="584200"/>
                  </a:lnTo>
                  <a:close/>
                </a:path>
                <a:path w="1948814" h="1943100">
                  <a:moveTo>
                    <a:pt x="1411592" y="571500"/>
                  </a:moveTo>
                  <a:lnTo>
                    <a:pt x="1356220" y="571500"/>
                  </a:lnTo>
                  <a:lnTo>
                    <a:pt x="1357617" y="584200"/>
                  </a:lnTo>
                  <a:lnTo>
                    <a:pt x="1408925" y="584200"/>
                  </a:lnTo>
                  <a:lnTo>
                    <a:pt x="1411592" y="571500"/>
                  </a:lnTo>
                  <a:close/>
                </a:path>
                <a:path w="1948814" h="1943100">
                  <a:moveTo>
                    <a:pt x="1372095" y="558800"/>
                  </a:moveTo>
                  <a:lnTo>
                    <a:pt x="1354696" y="558800"/>
                  </a:lnTo>
                  <a:lnTo>
                    <a:pt x="1354188" y="571500"/>
                  </a:lnTo>
                  <a:lnTo>
                    <a:pt x="1372603" y="571500"/>
                  </a:lnTo>
                  <a:lnTo>
                    <a:pt x="1372095" y="558800"/>
                  </a:lnTo>
                  <a:close/>
                </a:path>
                <a:path w="1948814" h="1943100">
                  <a:moveTo>
                    <a:pt x="1413751" y="546100"/>
                  </a:moveTo>
                  <a:lnTo>
                    <a:pt x="1391780" y="546100"/>
                  </a:lnTo>
                  <a:lnTo>
                    <a:pt x="1394701" y="558800"/>
                  </a:lnTo>
                  <a:lnTo>
                    <a:pt x="1398638" y="558800"/>
                  </a:lnTo>
                  <a:lnTo>
                    <a:pt x="1397368" y="571500"/>
                  </a:lnTo>
                  <a:lnTo>
                    <a:pt x="1415529" y="571500"/>
                  </a:lnTo>
                  <a:lnTo>
                    <a:pt x="1416545" y="558800"/>
                  </a:lnTo>
                  <a:lnTo>
                    <a:pt x="1413751" y="546100"/>
                  </a:lnTo>
                  <a:close/>
                </a:path>
                <a:path w="1948814" h="1943100">
                  <a:moveTo>
                    <a:pt x="1378953" y="546100"/>
                  </a:moveTo>
                  <a:lnTo>
                    <a:pt x="1359522" y="546100"/>
                  </a:lnTo>
                  <a:lnTo>
                    <a:pt x="1357617" y="558800"/>
                  </a:lnTo>
                  <a:lnTo>
                    <a:pt x="1376032" y="558800"/>
                  </a:lnTo>
                  <a:lnTo>
                    <a:pt x="1378953" y="546100"/>
                  </a:lnTo>
                  <a:close/>
                </a:path>
                <a:path w="1948814" h="1943100">
                  <a:moveTo>
                    <a:pt x="1406893" y="533400"/>
                  </a:moveTo>
                  <a:lnTo>
                    <a:pt x="1368920" y="533400"/>
                  </a:lnTo>
                  <a:lnTo>
                    <a:pt x="1367269" y="546100"/>
                  </a:lnTo>
                  <a:lnTo>
                    <a:pt x="1411465" y="546100"/>
                  </a:lnTo>
                  <a:lnTo>
                    <a:pt x="1406893" y="533400"/>
                  </a:lnTo>
                  <a:close/>
                </a:path>
                <a:path w="1948814" h="1943100">
                  <a:moveTo>
                    <a:pt x="1405750" y="520700"/>
                  </a:moveTo>
                  <a:lnTo>
                    <a:pt x="1393304" y="520700"/>
                  </a:lnTo>
                  <a:lnTo>
                    <a:pt x="1376032" y="533400"/>
                  </a:lnTo>
                  <a:lnTo>
                    <a:pt x="1405623" y="533400"/>
                  </a:lnTo>
                  <a:lnTo>
                    <a:pt x="1405750" y="520700"/>
                  </a:lnTo>
                  <a:close/>
                </a:path>
                <a:path w="1948814" h="1943100">
                  <a:moveTo>
                    <a:pt x="1519796" y="508000"/>
                  </a:moveTo>
                  <a:lnTo>
                    <a:pt x="1465694" y="508000"/>
                  </a:lnTo>
                  <a:lnTo>
                    <a:pt x="1470520" y="520700"/>
                  </a:lnTo>
                  <a:lnTo>
                    <a:pt x="1514843" y="520700"/>
                  </a:lnTo>
                  <a:lnTo>
                    <a:pt x="1519796" y="508000"/>
                  </a:lnTo>
                  <a:close/>
                </a:path>
                <a:path w="1948814" h="1943100">
                  <a:moveTo>
                    <a:pt x="1486903" y="495300"/>
                  </a:moveTo>
                  <a:lnTo>
                    <a:pt x="1452613" y="495300"/>
                  </a:lnTo>
                  <a:lnTo>
                    <a:pt x="1456169" y="508000"/>
                  </a:lnTo>
                  <a:lnTo>
                    <a:pt x="1489570" y="508000"/>
                  </a:lnTo>
                  <a:lnTo>
                    <a:pt x="1486903" y="495300"/>
                  </a:lnTo>
                  <a:close/>
                </a:path>
                <a:path w="1948814" h="1943100">
                  <a:moveTo>
                    <a:pt x="1528432" y="495300"/>
                  </a:moveTo>
                  <a:lnTo>
                    <a:pt x="1505445" y="495300"/>
                  </a:lnTo>
                  <a:lnTo>
                    <a:pt x="1502905" y="508000"/>
                  </a:lnTo>
                  <a:lnTo>
                    <a:pt x="1524749" y="508000"/>
                  </a:lnTo>
                  <a:lnTo>
                    <a:pt x="1528432" y="495300"/>
                  </a:lnTo>
                  <a:close/>
                </a:path>
                <a:path w="1948814" h="1943100">
                  <a:moveTo>
                    <a:pt x="1465313" y="469900"/>
                  </a:moveTo>
                  <a:lnTo>
                    <a:pt x="1445374" y="469900"/>
                  </a:lnTo>
                  <a:lnTo>
                    <a:pt x="1445882" y="482600"/>
                  </a:lnTo>
                  <a:lnTo>
                    <a:pt x="1447279" y="495300"/>
                  </a:lnTo>
                  <a:lnTo>
                    <a:pt x="1473187" y="495300"/>
                  </a:lnTo>
                  <a:lnTo>
                    <a:pt x="1470901" y="482600"/>
                  </a:lnTo>
                  <a:lnTo>
                    <a:pt x="1466329" y="482600"/>
                  </a:lnTo>
                  <a:lnTo>
                    <a:pt x="1465313" y="469900"/>
                  </a:lnTo>
                  <a:close/>
                </a:path>
                <a:path w="1948814" h="1943100">
                  <a:moveTo>
                    <a:pt x="1533385" y="469900"/>
                  </a:moveTo>
                  <a:lnTo>
                    <a:pt x="1510017" y="469900"/>
                  </a:lnTo>
                  <a:lnTo>
                    <a:pt x="1511795" y="482600"/>
                  </a:lnTo>
                  <a:lnTo>
                    <a:pt x="1513700" y="482600"/>
                  </a:lnTo>
                  <a:lnTo>
                    <a:pt x="1512811" y="495300"/>
                  </a:lnTo>
                  <a:lnTo>
                    <a:pt x="1532877" y="495300"/>
                  </a:lnTo>
                  <a:lnTo>
                    <a:pt x="1533893" y="482600"/>
                  </a:lnTo>
                  <a:lnTo>
                    <a:pt x="1533385" y="469900"/>
                  </a:lnTo>
                  <a:close/>
                </a:path>
                <a:path w="1948814" h="1943100">
                  <a:moveTo>
                    <a:pt x="1468742" y="457200"/>
                  </a:moveTo>
                  <a:lnTo>
                    <a:pt x="1448549" y="457200"/>
                  </a:lnTo>
                  <a:lnTo>
                    <a:pt x="1446390" y="469900"/>
                  </a:lnTo>
                  <a:lnTo>
                    <a:pt x="1467218" y="469900"/>
                  </a:lnTo>
                  <a:lnTo>
                    <a:pt x="1468742" y="457200"/>
                  </a:lnTo>
                  <a:close/>
                </a:path>
                <a:path w="1948814" h="1943100">
                  <a:moveTo>
                    <a:pt x="1526654" y="457200"/>
                  </a:moveTo>
                  <a:lnTo>
                    <a:pt x="1500365" y="457200"/>
                  </a:lnTo>
                  <a:lnTo>
                    <a:pt x="1503032" y="469900"/>
                  </a:lnTo>
                  <a:lnTo>
                    <a:pt x="1529321" y="469900"/>
                  </a:lnTo>
                  <a:lnTo>
                    <a:pt x="1526654" y="457200"/>
                  </a:lnTo>
                  <a:close/>
                </a:path>
                <a:path w="1948814" h="1943100">
                  <a:moveTo>
                    <a:pt x="1537322" y="406400"/>
                  </a:moveTo>
                  <a:lnTo>
                    <a:pt x="1503794" y="406400"/>
                  </a:lnTo>
                  <a:lnTo>
                    <a:pt x="1558785" y="469900"/>
                  </a:lnTo>
                  <a:lnTo>
                    <a:pt x="1563992" y="469900"/>
                  </a:lnTo>
                  <a:lnTo>
                    <a:pt x="1565135" y="457200"/>
                  </a:lnTo>
                  <a:lnTo>
                    <a:pt x="1575041" y="457200"/>
                  </a:lnTo>
                  <a:lnTo>
                    <a:pt x="1575041" y="444500"/>
                  </a:lnTo>
                  <a:lnTo>
                    <a:pt x="1574660" y="444500"/>
                  </a:lnTo>
                  <a:lnTo>
                    <a:pt x="1537957" y="419100"/>
                  </a:lnTo>
                  <a:lnTo>
                    <a:pt x="1537322" y="406400"/>
                  </a:lnTo>
                  <a:close/>
                </a:path>
                <a:path w="1948814" h="1943100">
                  <a:moveTo>
                    <a:pt x="1518399" y="444500"/>
                  </a:moveTo>
                  <a:lnTo>
                    <a:pt x="1464297" y="444500"/>
                  </a:lnTo>
                  <a:lnTo>
                    <a:pt x="1454391" y="457200"/>
                  </a:lnTo>
                  <a:lnTo>
                    <a:pt x="1522971" y="457200"/>
                  </a:lnTo>
                  <a:lnTo>
                    <a:pt x="1518399" y="444500"/>
                  </a:lnTo>
                  <a:close/>
                </a:path>
                <a:path w="1948814" h="1943100">
                  <a:moveTo>
                    <a:pt x="1498841" y="431800"/>
                  </a:moveTo>
                  <a:lnTo>
                    <a:pt x="1479156" y="431800"/>
                  </a:lnTo>
                  <a:lnTo>
                    <a:pt x="1469250" y="444500"/>
                  </a:lnTo>
                  <a:lnTo>
                    <a:pt x="1503667" y="444500"/>
                  </a:lnTo>
                  <a:lnTo>
                    <a:pt x="1498841" y="431800"/>
                  </a:lnTo>
                  <a:close/>
                </a:path>
                <a:path w="1948814" h="1943100">
                  <a:moveTo>
                    <a:pt x="1577327" y="381000"/>
                  </a:moveTo>
                  <a:lnTo>
                    <a:pt x="1525511" y="381000"/>
                  </a:lnTo>
                  <a:lnTo>
                    <a:pt x="1523987" y="393700"/>
                  </a:lnTo>
                  <a:lnTo>
                    <a:pt x="1561833" y="393700"/>
                  </a:lnTo>
                  <a:lnTo>
                    <a:pt x="1596123" y="431800"/>
                  </a:lnTo>
                  <a:lnTo>
                    <a:pt x="1601965" y="431800"/>
                  </a:lnTo>
                  <a:lnTo>
                    <a:pt x="1602981" y="419100"/>
                  </a:lnTo>
                  <a:lnTo>
                    <a:pt x="1611490" y="419100"/>
                  </a:lnTo>
                  <a:lnTo>
                    <a:pt x="1611109" y="406400"/>
                  </a:lnTo>
                  <a:lnTo>
                    <a:pt x="1577327" y="381000"/>
                  </a:lnTo>
                  <a:close/>
                </a:path>
                <a:path w="1948814" h="1943100">
                  <a:moveTo>
                    <a:pt x="1516875" y="393700"/>
                  </a:moveTo>
                  <a:lnTo>
                    <a:pt x="1510779" y="393700"/>
                  </a:lnTo>
                  <a:lnTo>
                    <a:pt x="1507096" y="406400"/>
                  </a:lnTo>
                  <a:lnTo>
                    <a:pt x="1523606" y="406400"/>
                  </a:lnTo>
                  <a:lnTo>
                    <a:pt x="1516875" y="393700"/>
                  </a:lnTo>
                  <a:close/>
                </a:path>
                <a:path w="1948814" h="1943100">
                  <a:moveTo>
                    <a:pt x="1538465" y="393700"/>
                  </a:moveTo>
                  <a:lnTo>
                    <a:pt x="1523352" y="393700"/>
                  </a:lnTo>
                  <a:lnTo>
                    <a:pt x="1523606" y="406400"/>
                  </a:lnTo>
                  <a:lnTo>
                    <a:pt x="1537957" y="406400"/>
                  </a:lnTo>
                  <a:lnTo>
                    <a:pt x="1538465" y="393700"/>
                  </a:lnTo>
                  <a:close/>
                </a:path>
                <a:path w="1948814" h="1943100">
                  <a:moveTo>
                    <a:pt x="1569580" y="368300"/>
                  </a:moveTo>
                  <a:lnTo>
                    <a:pt x="1536560" y="368300"/>
                  </a:lnTo>
                  <a:lnTo>
                    <a:pt x="1529448" y="381000"/>
                  </a:lnTo>
                  <a:lnTo>
                    <a:pt x="1573390" y="381000"/>
                  </a:lnTo>
                  <a:lnTo>
                    <a:pt x="1569580" y="368300"/>
                  </a:lnTo>
                  <a:close/>
                </a:path>
                <a:path w="1948814" h="1943100">
                  <a:moveTo>
                    <a:pt x="1589646" y="266700"/>
                  </a:moveTo>
                  <a:lnTo>
                    <a:pt x="1585201" y="266700"/>
                  </a:lnTo>
                  <a:lnTo>
                    <a:pt x="1584312" y="279400"/>
                  </a:lnTo>
                  <a:lnTo>
                    <a:pt x="1573517" y="279400"/>
                  </a:lnTo>
                  <a:lnTo>
                    <a:pt x="1573390" y="292100"/>
                  </a:lnTo>
                  <a:lnTo>
                    <a:pt x="1573771" y="292100"/>
                  </a:lnTo>
                  <a:lnTo>
                    <a:pt x="1655178" y="368300"/>
                  </a:lnTo>
                  <a:lnTo>
                    <a:pt x="1664957" y="368300"/>
                  </a:lnTo>
                  <a:lnTo>
                    <a:pt x="1666735" y="355600"/>
                  </a:lnTo>
                  <a:lnTo>
                    <a:pt x="1673212" y="355600"/>
                  </a:lnTo>
                  <a:lnTo>
                    <a:pt x="1675625" y="342900"/>
                  </a:lnTo>
                  <a:lnTo>
                    <a:pt x="1693532" y="342900"/>
                  </a:lnTo>
                  <a:lnTo>
                    <a:pt x="1696072" y="330200"/>
                  </a:lnTo>
                  <a:lnTo>
                    <a:pt x="1652003" y="330200"/>
                  </a:lnTo>
                  <a:lnTo>
                    <a:pt x="1633969" y="317500"/>
                  </a:lnTo>
                  <a:lnTo>
                    <a:pt x="1633334" y="317500"/>
                  </a:lnTo>
                  <a:lnTo>
                    <a:pt x="1633334" y="304800"/>
                  </a:lnTo>
                  <a:lnTo>
                    <a:pt x="1619872" y="304800"/>
                  </a:lnTo>
                  <a:lnTo>
                    <a:pt x="1589646" y="266700"/>
                  </a:lnTo>
                  <a:close/>
                </a:path>
                <a:path w="1948814" h="1943100">
                  <a:moveTo>
                    <a:pt x="1697850" y="304800"/>
                  </a:moveTo>
                  <a:lnTo>
                    <a:pt x="1670799" y="304800"/>
                  </a:lnTo>
                  <a:lnTo>
                    <a:pt x="1674101" y="317500"/>
                  </a:lnTo>
                  <a:lnTo>
                    <a:pt x="1676895" y="317500"/>
                  </a:lnTo>
                  <a:lnTo>
                    <a:pt x="1676641" y="330200"/>
                  </a:lnTo>
                  <a:lnTo>
                    <a:pt x="1698993" y="330200"/>
                  </a:lnTo>
                  <a:lnTo>
                    <a:pt x="1699374" y="317500"/>
                  </a:lnTo>
                  <a:lnTo>
                    <a:pt x="1697850" y="304800"/>
                  </a:lnTo>
                  <a:close/>
                </a:path>
                <a:path w="1948814" h="1943100">
                  <a:moveTo>
                    <a:pt x="1636128" y="292100"/>
                  </a:moveTo>
                  <a:lnTo>
                    <a:pt x="1619999" y="292100"/>
                  </a:lnTo>
                  <a:lnTo>
                    <a:pt x="1619872" y="304800"/>
                  </a:lnTo>
                  <a:lnTo>
                    <a:pt x="1635366" y="304800"/>
                  </a:lnTo>
                  <a:lnTo>
                    <a:pt x="1636128" y="292100"/>
                  </a:lnTo>
                  <a:close/>
                </a:path>
                <a:path w="1948814" h="1943100">
                  <a:moveTo>
                    <a:pt x="1690484" y="292100"/>
                  </a:moveTo>
                  <a:lnTo>
                    <a:pt x="1662036" y="292100"/>
                  </a:lnTo>
                  <a:lnTo>
                    <a:pt x="1664449" y="304800"/>
                  </a:lnTo>
                  <a:lnTo>
                    <a:pt x="1696072" y="304800"/>
                  </a:lnTo>
                  <a:lnTo>
                    <a:pt x="1690484" y="292100"/>
                  </a:lnTo>
                  <a:close/>
                </a:path>
                <a:path w="1948814" h="1943100">
                  <a:moveTo>
                    <a:pt x="1681721" y="279400"/>
                  </a:moveTo>
                  <a:lnTo>
                    <a:pt x="1623936" y="279400"/>
                  </a:lnTo>
                  <a:lnTo>
                    <a:pt x="1622920" y="292100"/>
                  </a:lnTo>
                  <a:lnTo>
                    <a:pt x="1686547" y="292100"/>
                  </a:lnTo>
                  <a:lnTo>
                    <a:pt x="1681721" y="279400"/>
                  </a:lnTo>
                  <a:close/>
                </a:path>
                <a:path w="1948814" h="1943100">
                  <a:moveTo>
                    <a:pt x="1746110" y="279400"/>
                  </a:moveTo>
                  <a:lnTo>
                    <a:pt x="1696834" y="279400"/>
                  </a:lnTo>
                  <a:lnTo>
                    <a:pt x="1701660" y="292100"/>
                  </a:lnTo>
                  <a:lnTo>
                    <a:pt x="1741157" y="292100"/>
                  </a:lnTo>
                  <a:lnTo>
                    <a:pt x="1746110" y="279400"/>
                  </a:lnTo>
                  <a:close/>
                </a:path>
                <a:path w="1948814" h="1943100">
                  <a:moveTo>
                    <a:pt x="1664449" y="266700"/>
                  </a:moveTo>
                  <a:lnTo>
                    <a:pt x="1637652" y="266700"/>
                  </a:lnTo>
                  <a:lnTo>
                    <a:pt x="1633334" y="279400"/>
                  </a:lnTo>
                  <a:lnTo>
                    <a:pt x="1668894" y="279400"/>
                  </a:lnTo>
                  <a:lnTo>
                    <a:pt x="1664449" y="266700"/>
                  </a:lnTo>
                  <a:close/>
                </a:path>
                <a:path w="1948814" h="1943100">
                  <a:moveTo>
                    <a:pt x="1704327" y="254000"/>
                  </a:moveTo>
                  <a:lnTo>
                    <a:pt x="1678419" y="254000"/>
                  </a:lnTo>
                  <a:lnTo>
                    <a:pt x="1683753" y="266700"/>
                  </a:lnTo>
                  <a:lnTo>
                    <a:pt x="1687309" y="279400"/>
                  </a:lnTo>
                  <a:lnTo>
                    <a:pt x="1755889" y="279400"/>
                  </a:lnTo>
                  <a:lnTo>
                    <a:pt x="1759572" y="266700"/>
                  </a:lnTo>
                  <a:lnTo>
                    <a:pt x="1709915" y="266700"/>
                  </a:lnTo>
                  <a:lnTo>
                    <a:pt x="1704327" y="254000"/>
                  </a:lnTo>
                  <a:close/>
                </a:path>
                <a:path w="1948814" h="1943100">
                  <a:moveTo>
                    <a:pt x="1764017" y="254000"/>
                  </a:moveTo>
                  <a:lnTo>
                    <a:pt x="1743951" y="254000"/>
                  </a:lnTo>
                  <a:lnTo>
                    <a:pt x="1743062" y="266700"/>
                  </a:lnTo>
                  <a:lnTo>
                    <a:pt x="1761858" y="266700"/>
                  </a:lnTo>
                  <a:lnTo>
                    <a:pt x="1764017" y="254000"/>
                  </a:lnTo>
                  <a:close/>
                </a:path>
                <a:path w="1948814" h="1943100">
                  <a:moveTo>
                    <a:pt x="1697469" y="241300"/>
                  </a:moveTo>
                  <a:lnTo>
                    <a:pt x="1676514" y="241300"/>
                  </a:lnTo>
                  <a:lnTo>
                    <a:pt x="1677022" y="254000"/>
                  </a:lnTo>
                  <a:lnTo>
                    <a:pt x="1698612" y="254000"/>
                  </a:lnTo>
                  <a:lnTo>
                    <a:pt x="1697469" y="241300"/>
                  </a:lnTo>
                  <a:close/>
                </a:path>
                <a:path w="1948814" h="1943100">
                  <a:moveTo>
                    <a:pt x="1764525" y="241300"/>
                  </a:moveTo>
                  <a:lnTo>
                    <a:pt x="1742935" y="241300"/>
                  </a:lnTo>
                  <a:lnTo>
                    <a:pt x="1744078" y="254000"/>
                  </a:lnTo>
                  <a:lnTo>
                    <a:pt x="1765033" y="254000"/>
                  </a:lnTo>
                  <a:lnTo>
                    <a:pt x="1764525" y="241300"/>
                  </a:lnTo>
                  <a:close/>
                </a:path>
                <a:path w="1948814" h="1943100">
                  <a:moveTo>
                    <a:pt x="1698358" y="228600"/>
                  </a:moveTo>
                  <a:lnTo>
                    <a:pt x="1679689" y="228600"/>
                  </a:lnTo>
                  <a:lnTo>
                    <a:pt x="1677530" y="241300"/>
                  </a:lnTo>
                  <a:lnTo>
                    <a:pt x="1696580" y="241300"/>
                  </a:lnTo>
                  <a:lnTo>
                    <a:pt x="1698358" y="228600"/>
                  </a:lnTo>
                  <a:close/>
                </a:path>
                <a:path w="1948814" h="1943100">
                  <a:moveTo>
                    <a:pt x="1760461" y="228600"/>
                  </a:moveTo>
                  <a:lnTo>
                    <a:pt x="1734299" y="228600"/>
                  </a:lnTo>
                  <a:lnTo>
                    <a:pt x="1737093" y="241300"/>
                  </a:lnTo>
                  <a:lnTo>
                    <a:pt x="1763001" y="241300"/>
                  </a:lnTo>
                  <a:lnTo>
                    <a:pt x="1760461" y="228600"/>
                  </a:lnTo>
                  <a:close/>
                </a:path>
                <a:path w="1948814" h="1943100">
                  <a:moveTo>
                    <a:pt x="1749539" y="215900"/>
                  </a:moveTo>
                  <a:lnTo>
                    <a:pt x="1685531" y="215900"/>
                  </a:lnTo>
                  <a:lnTo>
                    <a:pt x="1681975" y="228600"/>
                  </a:lnTo>
                  <a:lnTo>
                    <a:pt x="1754111" y="228600"/>
                  </a:lnTo>
                  <a:lnTo>
                    <a:pt x="1749539" y="215900"/>
                  </a:lnTo>
                  <a:close/>
                </a:path>
                <a:path w="1948814" h="1943100">
                  <a:moveTo>
                    <a:pt x="1809483" y="215900"/>
                  </a:moveTo>
                  <a:lnTo>
                    <a:pt x="1768589" y="215900"/>
                  </a:lnTo>
                  <a:lnTo>
                    <a:pt x="1774685" y="228600"/>
                  </a:lnTo>
                  <a:lnTo>
                    <a:pt x="1806562" y="228600"/>
                  </a:lnTo>
                  <a:lnTo>
                    <a:pt x="1809483" y="215900"/>
                  </a:lnTo>
                  <a:close/>
                </a:path>
                <a:path w="1948814" h="1943100">
                  <a:moveTo>
                    <a:pt x="1734807" y="203200"/>
                  </a:moveTo>
                  <a:lnTo>
                    <a:pt x="1700390" y="203200"/>
                  </a:lnTo>
                  <a:lnTo>
                    <a:pt x="1695564" y="215900"/>
                  </a:lnTo>
                  <a:lnTo>
                    <a:pt x="1739760" y="215900"/>
                  </a:lnTo>
                  <a:lnTo>
                    <a:pt x="1734807" y="203200"/>
                  </a:lnTo>
                  <a:close/>
                </a:path>
                <a:path w="1948814" h="1943100">
                  <a:moveTo>
                    <a:pt x="1786369" y="203200"/>
                  </a:moveTo>
                  <a:lnTo>
                    <a:pt x="1764271" y="203200"/>
                  </a:lnTo>
                  <a:lnTo>
                    <a:pt x="1765414" y="215900"/>
                  </a:lnTo>
                  <a:lnTo>
                    <a:pt x="1788655" y="215900"/>
                  </a:lnTo>
                  <a:lnTo>
                    <a:pt x="1786369" y="203200"/>
                  </a:lnTo>
                  <a:close/>
                </a:path>
                <a:path w="1948814" h="1943100">
                  <a:moveTo>
                    <a:pt x="1817103" y="203200"/>
                  </a:moveTo>
                  <a:lnTo>
                    <a:pt x="1799450" y="203200"/>
                  </a:lnTo>
                  <a:lnTo>
                    <a:pt x="1796783" y="215900"/>
                  </a:lnTo>
                  <a:lnTo>
                    <a:pt x="1815579" y="215900"/>
                  </a:lnTo>
                  <a:lnTo>
                    <a:pt x="1817103" y="203200"/>
                  </a:lnTo>
                  <a:close/>
                </a:path>
                <a:path w="1948814" h="1943100">
                  <a:moveTo>
                    <a:pt x="1783702" y="190500"/>
                  </a:moveTo>
                  <a:lnTo>
                    <a:pt x="1767954" y="190500"/>
                  </a:lnTo>
                  <a:lnTo>
                    <a:pt x="1766049" y="203200"/>
                  </a:lnTo>
                  <a:lnTo>
                    <a:pt x="1783321" y="203200"/>
                  </a:lnTo>
                  <a:lnTo>
                    <a:pt x="1783702" y="190500"/>
                  </a:lnTo>
                  <a:close/>
                </a:path>
                <a:path w="1948814" h="1943100">
                  <a:moveTo>
                    <a:pt x="1822733" y="177800"/>
                  </a:moveTo>
                  <a:lnTo>
                    <a:pt x="1797672" y="177800"/>
                  </a:lnTo>
                  <a:lnTo>
                    <a:pt x="1806943" y="190500"/>
                  </a:lnTo>
                  <a:lnTo>
                    <a:pt x="1806308" y="203200"/>
                  </a:lnTo>
                  <a:lnTo>
                    <a:pt x="1819262" y="203200"/>
                  </a:lnTo>
                  <a:lnTo>
                    <a:pt x="1819135" y="190500"/>
                  </a:lnTo>
                  <a:lnTo>
                    <a:pt x="1836280" y="190500"/>
                  </a:lnTo>
                  <a:lnTo>
                    <a:pt x="1822733" y="177800"/>
                  </a:lnTo>
                  <a:close/>
                </a:path>
                <a:path w="1948814" h="1943100">
                  <a:moveTo>
                    <a:pt x="1833740" y="190500"/>
                  </a:moveTo>
                  <a:lnTo>
                    <a:pt x="1819135" y="190500"/>
                  </a:lnTo>
                  <a:lnTo>
                    <a:pt x="1824088" y="203200"/>
                  </a:lnTo>
                  <a:lnTo>
                    <a:pt x="1830184" y="203200"/>
                  </a:lnTo>
                  <a:lnTo>
                    <a:pt x="1833740" y="190500"/>
                  </a:lnTo>
                  <a:close/>
                </a:path>
                <a:path w="1948814" h="1943100">
                  <a:moveTo>
                    <a:pt x="1753730" y="177800"/>
                  </a:moveTo>
                  <a:lnTo>
                    <a:pt x="1739252" y="177800"/>
                  </a:lnTo>
                  <a:lnTo>
                    <a:pt x="1739760" y="190500"/>
                  </a:lnTo>
                  <a:lnTo>
                    <a:pt x="1753095" y="190500"/>
                  </a:lnTo>
                  <a:lnTo>
                    <a:pt x="1753730" y="177800"/>
                  </a:lnTo>
                  <a:close/>
                </a:path>
                <a:path w="1948814" h="1943100">
                  <a:moveTo>
                    <a:pt x="1791957" y="139700"/>
                  </a:moveTo>
                  <a:lnTo>
                    <a:pt x="1762112" y="139700"/>
                  </a:lnTo>
                  <a:lnTo>
                    <a:pt x="1758048" y="152400"/>
                  </a:lnTo>
                  <a:lnTo>
                    <a:pt x="1749158" y="152400"/>
                  </a:lnTo>
                  <a:lnTo>
                    <a:pt x="1745348" y="165100"/>
                  </a:lnTo>
                  <a:lnTo>
                    <a:pt x="1788020" y="165100"/>
                  </a:lnTo>
                  <a:lnTo>
                    <a:pt x="1777733" y="177800"/>
                  </a:lnTo>
                  <a:lnTo>
                    <a:pt x="1773923" y="190500"/>
                  </a:lnTo>
                  <a:lnTo>
                    <a:pt x="1791830" y="190500"/>
                  </a:lnTo>
                  <a:lnTo>
                    <a:pt x="1797672" y="177800"/>
                  </a:lnTo>
                  <a:lnTo>
                    <a:pt x="1822733" y="177800"/>
                  </a:lnTo>
                  <a:lnTo>
                    <a:pt x="1795640" y="152400"/>
                  </a:lnTo>
                  <a:lnTo>
                    <a:pt x="1791957" y="139700"/>
                  </a:lnTo>
                  <a:close/>
                </a:path>
                <a:path w="1948814" h="1943100">
                  <a:moveTo>
                    <a:pt x="1761477" y="165100"/>
                  </a:moveTo>
                  <a:lnTo>
                    <a:pt x="1741157" y="165100"/>
                  </a:lnTo>
                  <a:lnTo>
                    <a:pt x="1740141" y="177800"/>
                  </a:lnTo>
                  <a:lnTo>
                    <a:pt x="1759445" y="177800"/>
                  </a:lnTo>
                  <a:lnTo>
                    <a:pt x="1761477" y="165100"/>
                  </a:lnTo>
                  <a:close/>
                </a:path>
                <a:path w="1948814" h="1943100">
                  <a:moveTo>
                    <a:pt x="1832724" y="114300"/>
                  </a:moveTo>
                  <a:lnTo>
                    <a:pt x="1796910" y="114300"/>
                  </a:lnTo>
                  <a:lnTo>
                    <a:pt x="1851901" y="177800"/>
                  </a:lnTo>
                  <a:lnTo>
                    <a:pt x="1856219" y="177800"/>
                  </a:lnTo>
                  <a:lnTo>
                    <a:pt x="1857108" y="165100"/>
                  </a:lnTo>
                  <a:lnTo>
                    <a:pt x="1868030" y="165100"/>
                  </a:lnTo>
                  <a:lnTo>
                    <a:pt x="1868157" y="152400"/>
                  </a:lnTo>
                  <a:lnTo>
                    <a:pt x="1867776" y="152400"/>
                  </a:lnTo>
                  <a:lnTo>
                    <a:pt x="1833359" y="127000"/>
                  </a:lnTo>
                  <a:lnTo>
                    <a:pt x="1832724" y="114300"/>
                  </a:lnTo>
                  <a:close/>
                </a:path>
                <a:path w="1948814" h="1943100">
                  <a:moveTo>
                    <a:pt x="1809991" y="101600"/>
                  </a:moveTo>
                  <a:lnTo>
                    <a:pt x="1803895" y="101600"/>
                  </a:lnTo>
                  <a:lnTo>
                    <a:pt x="1800212" y="114300"/>
                  </a:lnTo>
                  <a:lnTo>
                    <a:pt x="1817230" y="114300"/>
                  </a:lnTo>
                  <a:lnTo>
                    <a:pt x="1809991" y="101600"/>
                  </a:lnTo>
                  <a:close/>
                </a:path>
                <a:path w="1948814" h="1943100">
                  <a:moveTo>
                    <a:pt x="1832089" y="101600"/>
                  </a:moveTo>
                  <a:lnTo>
                    <a:pt x="1816595" y="101600"/>
                  </a:lnTo>
                  <a:lnTo>
                    <a:pt x="1817230" y="114300"/>
                  </a:lnTo>
                  <a:lnTo>
                    <a:pt x="1831962" y="114300"/>
                  </a:lnTo>
                  <a:lnTo>
                    <a:pt x="1832089" y="101600"/>
                  </a:lnTo>
                  <a:close/>
                </a:path>
                <a:path w="1948814" h="1943100">
                  <a:moveTo>
                    <a:pt x="1923656" y="101600"/>
                  </a:moveTo>
                  <a:lnTo>
                    <a:pt x="1870951" y="101600"/>
                  </a:lnTo>
                  <a:lnTo>
                    <a:pt x="1875269" y="114300"/>
                  </a:lnTo>
                  <a:lnTo>
                    <a:pt x="1919846" y="114300"/>
                  </a:lnTo>
                  <a:lnTo>
                    <a:pt x="1923656" y="101600"/>
                  </a:lnTo>
                  <a:close/>
                </a:path>
                <a:path w="1948814" h="1943100">
                  <a:moveTo>
                    <a:pt x="1843265" y="88900"/>
                  </a:moveTo>
                  <a:lnTo>
                    <a:pt x="1817103" y="88900"/>
                  </a:lnTo>
                  <a:lnTo>
                    <a:pt x="1816341" y="101600"/>
                  </a:lnTo>
                  <a:lnTo>
                    <a:pt x="1843265" y="101600"/>
                  </a:lnTo>
                  <a:lnTo>
                    <a:pt x="1843265" y="88900"/>
                  </a:lnTo>
                  <a:close/>
                </a:path>
                <a:path w="1948814" h="1943100">
                  <a:moveTo>
                    <a:pt x="1891398" y="88900"/>
                  </a:moveTo>
                  <a:lnTo>
                    <a:pt x="1858251" y="88900"/>
                  </a:lnTo>
                  <a:lnTo>
                    <a:pt x="1862061" y="101600"/>
                  </a:lnTo>
                  <a:lnTo>
                    <a:pt x="1893938" y="101600"/>
                  </a:lnTo>
                  <a:lnTo>
                    <a:pt x="1891398" y="88900"/>
                  </a:lnTo>
                  <a:close/>
                </a:path>
                <a:path w="1948814" h="1943100">
                  <a:moveTo>
                    <a:pt x="1928990" y="88900"/>
                  </a:moveTo>
                  <a:lnTo>
                    <a:pt x="1911718" y="88900"/>
                  </a:lnTo>
                  <a:lnTo>
                    <a:pt x="1908543" y="101600"/>
                  </a:lnTo>
                  <a:lnTo>
                    <a:pt x="1927593" y="101600"/>
                  </a:lnTo>
                  <a:lnTo>
                    <a:pt x="1928990" y="88900"/>
                  </a:lnTo>
                  <a:close/>
                </a:path>
                <a:path w="1948814" h="1943100">
                  <a:moveTo>
                    <a:pt x="1832343" y="76200"/>
                  </a:moveTo>
                  <a:lnTo>
                    <a:pt x="1826247" y="76200"/>
                  </a:lnTo>
                  <a:lnTo>
                    <a:pt x="1824723" y="88900"/>
                  </a:lnTo>
                  <a:lnTo>
                    <a:pt x="1832978" y="88900"/>
                  </a:lnTo>
                  <a:lnTo>
                    <a:pt x="1832343" y="76200"/>
                  </a:lnTo>
                  <a:close/>
                </a:path>
                <a:path w="1948814" h="1943100">
                  <a:moveTo>
                    <a:pt x="1871459" y="63500"/>
                  </a:moveTo>
                  <a:lnTo>
                    <a:pt x="1849234" y="63500"/>
                  </a:lnTo>
                  <a:lnTo>
                    <a:pt x="1850758" y="76200"/>
                  </a:lnTo>
                  <a:lnTo>
                    <a:pt x="1852536" y="88900"/>
                  </a:lnTo>
                  <a:lnTo>
                    <a:pt x="1879460" y="88900"/>
                  </a:lnTo>
                  <a:lnTo>
                    <a:pt x="1877555" y="76200"/>
                  </a:lnTo>
                  <a:lnTo>
                    <a:pt x="1872221" y="76200"/>
                  </a:lnTo>
                  <a:lnTo>
                    <a:pt x="1871459" y="63500"/>
                  </a:lnTo>
                  <a:close/>
                </a:path>
                <a:path w="1948814" h="1943100">
                  <a:moveTo>
                    <a:pt x="1929371" y="76200"/>
                  </a:moveTo>
                  <a:lnTo>
                    <a:pt x="1915401" y="76200"/>
                  </a:lnTo>
                  <a:lnTo>
                    <a:pt x="1914893" y="88900"/>
                  </a:lnTo>
                  <a:lnTo>
                    <a:pt x="1929625" y="88900"/>
                  </a:lnTo>
                  <a:lnTo>
                    <a:pt x="1929371" y="76200"/>
                  </a:lnTo>
                  <a:close/>
                </a:path>
                <a:path w="1948814" h="1943100">
                  <a:moveTo>
                    <a:pt x="1946770" y="76200"/>
                  </a:moveTo>
                  <a:lnTo>
                    <a:pt x="1929371" y="76200"/>
                  </a:lnTo>
                  <a:lnTo>
                    <a:pt x="1935975" y="88900"/>
                  </a:lnTo>
                  <a:lnTo>
                    <a:pt x="1945754" y="88900"/>
                  </a:lnTo>
                  <a:lnTo>
                    <a:pt x="1946770" y="76200"/>
                  </a:lnTo>
                  <a:close/>
                </a:path>
                <a:path w="1948814" h="1943100">
                  <a:moveTo>
                    <a:pt x="1868157" y="0"/>
                  </a:moveTo>
                  <a:lnTo>
                    <a:pt x="1852790" y="0"/>
                  </a:lnTo>
                  <a:lnTo>
                    <a:pt x="1852409" y="12700"/>
                  </a:lnTo>
                  <a:lnTo>
                    <a:pt x="1882381" y="38100"/>
                  </a:lnTo>
                  <a:lnTo>
                    <a:pt x="1865744" y="38100"/>
                  </a:lnTo>
                  <a:lnTo>
                    <a:pt x="1862315" y="50800"/>
                  </a:lnTo>
                  <a:lnTo>
                    <a:pt x="1896732" y="50800"/>
                  </a:lnTo>
                  <a:lnTo>
                    <a:pt x="1914766" y="76200"/>
                  </a:lnTo>
                  <a:lnTo>
                    <a:pt x="1948548" y="76200"/>
                  </a:lnTo>
                  <a:lnTo>
                    <a:pt x="1868157" y="0"/>
                  </a:lnTo>
                  <a:close/>
                </a:path>
                <a:path w="1948814" h="1943100">
                  <a:moveTo>
                    <a:pt x="1877555" y="50800"/>
                  </a:moveTo>
                  <a:lnTo>
                    <a:pt x="1852663" y="50800"/>
                  </a:lnTo>
                  <a:lnTo>
                    <a:pt x="1851139" y="63500"/>
                  </a:lnTo>
                  <a:lnTo>
                    <a:pt x="1875396" y="63500"/>
                  </a:lnTo>
                  <a:lnTo>
                    <a:pt x="1877555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0536" y="4062475"/>
              <a:ext cx="5980176" cy="1741665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6616445" y="4022978"/>
              <a:ext cx="2546350" cy="2067560"/>
            </a:xfrm>
            <a:custGeom>
              <a:avLst/>
              <a:gdLst/>
              <a:ahLst/>
              <a:cxnLst/>
              <a:rect l="l" t="t" r="r" b="b"/>
              <a:pathLst>
                <a:path w="2546350" h="2067560">
                  <a:moveTo>
                    <a:pt x="131953" y="1954606"/>
                  </a:moveTo>
                  <a:lnTo>
                    <a:pt x="127127" y="1954606"/>
                  </a:lnTo>
                  <a:lnTo>
                    <a:pt x="104775" y="1941906"/>
                  </a:lnTo>
                  <a:lnTo>
                    <a:pt x="92837" y="1941906"/>
                  </a:lnTo>
                  <a:lnTo>
                    <a:pt x="88646" y="1929206"/>
                  </a:lnTo>
                  <a:lnTo>
                    <a:pt x="86614" y="1929206"/>
                  </a:lnTo>
                  <a:lnTo>
                    <a:pt x="84836" y="1941906"/>
                  </a:lnTo>
                  <a:lnTo>
                    <a:pt x="79375" y="1941906"/>
                  </a:lnTo>
                  <a:lnTo>
                    <a:pt x="81026" y="1929206"/>
                  </a:lnTo>
                  <a:lnTo>
                    <a:pt x="83566" y="1929206"/>
                  </a:lnTo>
                  <a:lnTo>
                    <a:pt x="83693" y="1916506"/>
                  </a:lnTo>
                  <a:lnTo>
                    <a:pt x="81915" y="1916506"/>
                  </a:lnTo>
                  <a:lnTo>
                    <a:pt x="78867" y="1903806"/>
                  </a:lnTo>
                  <a:lnTo>
                    <a:pt x="70993" y="1903806"/>
                  </a:lnTo>
                  <a:lnTo>
                    <a:pt x="67691" y="1891106"/>
                  </a:lnTo>
                  <a:lnTo>
                    <a:pt x="63119" y="1891106"/>
                  </a:lnTo>
                  <a:lnTo>
                    <a:pt x="63119" y="1929206"/>
                  </a:lnTo>
                  <a:lnTo>
                    <a:pt x="61976" y="1941906"/>
                  </a:lnTo>
                  <a:lnTo>
                    <a:pt x="59055" y="1941906"/>
                  </a:lnTo>
                  <a:lnTo>
                    <a:pt x="48514" y="1954606"/>
                  </a:lnTo>
                  <a:lnTo>
                    <a:pt x="26035" y="1929206"/>
                  </a:lnTo>
                  <a:lnTo>
                    <a:pt x="33274" y="1916506"/>
                  </a:lnTo>
                  <a:lnTo>
                    <a:pt x="62103" y="1916506"/>
                  </a:lnTo>
                  <a:lnTo>
                    <a:pt x="62865" y="1929206"/>
                  </a:lnTo>
                  <a:lnTo>
                    <a:pt x="63119" y="1929206"/>
                  </a:lnTo>
                  <a:lnTo>
                    <a:pt x="63119" y="1891106"/>
                  </a:lnTo>
                  <a:lnTo>
                    <a:pt x="35801" y="1891106"/>
                  </a:lnTo>
                  <a:lnTo>
                    <a:pt x="32131" y="1903806"/>
                  </a:lnTo>
                  <a:lnTo>
                    <a:pt x="22860" y="1903806"/>
                  </a:lnTo>
                  <a:lnTo>
                    <a:pt x="2400" y="1929206"/>
                  </a:lnTo>
                  <a:lnTo>
                    <a:pt x="0" y="1929206"/>
                  </a:lnTo>
                  <a:lnTo>
                    <a:pt x="876" y="1941906"/>
                  </a:lnTo>
                  <a:lnTo>
                    <a:pt x="2667" y="1941906"/>
                  </a:lnTo>
                  <a:lnTo>
                    <a:pt x="74676" y="2005406"/>
                  </a:lnTo>
                  <a:lnTo>
                    <a:pt x="89916" y="2005406"/>
                  </a:lnTo>
                  <a:lnTo>
                    <a:pt x="91059" y="1992706"/>
                  </a:lnTo>
                  <a:lnTo>
                    <a:pt x="90805" y="1992706"/>
                  </a:lnTo>
                  <a:lnTo>
                    <a:pt x="60579" y="1967306"/>
                  </a:lnTo>
                  <a:lnTo>
                    <a:pt x="65659" y="1954606"/>
                  </a:lnTo>
                  <a:lnTo>
                    <a:pt x="91313" y="1954606"/>
                  </a:lnTo>
                  <a:lnTo>
                    <a:pt x="116078" y="1967306"/>
                  </a:lnTo>
                  <a:lnTo>
                    <a:pt x="129286" y="1967306"/>
                  </a:lnTo>
                  <a:lnTo>
                    <a:pt x="131953" y="1954606"/>
                  </a:lnTo>
                  <a:close/>
                </a:path>
                <a:path w="2546350" h="2067560">
                  <a:moveTo>
                    <a:pt x="189357" y="1891106"/>
                  </a:moveTo>
                  <a:lnTo>
                    <a:pt x="183769" y="1891106"/>
                  </a:lnTo>
                  <a:lnTo>
                    <a:pt x="182245" y="1878406"/>
                  </a:lnTo>
                  <a:lnTo>
                    <a:pt x="177927" y="1878406"/>
                  </a:lnTo>
                  <a:lnTo>
                    <a:pt x="177419" y="1891106"/>
                  </a:lnTo>
                  <a:lnTo>
                    <a:pt x="171958" y="1891106"/>
                  </a:lnTo>
                  <a:lnTo>
                    <a:pt x="168656" y="1903806"/>
                  </a:lnTo>
                  <a:lnTo>
                    <a:pt x="161163" y="1903806"/>
                  </a:lnTo>
                  <a:lnTo>
                    <a:pt x="158496" y="1916506"/>
                  </a:lnTo>
                  <a:lnTo>
                    <a:pt x="140716" y="1916506"/>
                  </a:lnTo>
                  <a:lnTo>
                    <a:pt x="138303" y="1903806"/>
                  </a:lnTo>
                  <a:lnTo>
                    <a:pt x="133604" y="1903806"/>
                  </a:lnTo>
                  <a:lnTo>
                    <a:pt x="150241" y="1891106"/>
                  </a:lnTo>
                  <a:lnTo>
                    <a:pt x="166878" y="1878406"/>
                  </a:lnTo>
                  <a:lnTo>
                    <a:pt x="168402" y="1865706"/>
                  </a:lnTo>
                  <a:lnTo>
                    <a:pt x="163576" y="1865706"/>
                  </a:lnTo>
                  <a:lnTo>
                    <a:pt x="159766" y="1853006"/>
                  </a:lnTo>
                  <a:lnTo>
                    <a:pt x="146685" y="1853006"/>
                  </a:lnTo>
                  <a:lnTo>
                    <a:pt x="146685" y="1878406"/>
                  </a:lnTo>
                  <a:lnTo>
                    <a:pt x="123698" y="1891106"/>
                  </a:lnTo>
                  <a:lnTo>
                    <a:pt x="117221" y="1891106"/>
                  </a:lnTo>
                  <a:lnTo>
                    <a:pt x="116967" y="1878406"/>
                  </a:lnTo>
                  <a:lnTo>
                    <a:pt x="118237" y="1878406"/>
                  </a:lnTo>
                  <a:lnTo>
                    <a:pt x="119634" y="1865706"/>
                  </a:lnTo>
                  <a:lnTo>
                    <a:pt x="142494" y="1865706"/>
                  </a:lnTo>
                  <a:lnTo>
                    <a:pt x="146685" y="1878406"/>
                  </a:lnTo>
                  <a:lnTo>
                    <a:pt x="146685" y="1853006"/>
                  </a:lnTo>
                  <a:lnTo>
                    <a:pt x="142875" y="1853006"/>
                  </a:lnTo>
                  <a:lnTo>
                    <a:pt x="133985" y="1840306"/>
                  </a:lnTo>
                  <a:lnTo>
                    <a:pt x="129413" y="1853006"/>
                  </a:lnTo>
                  <a:lnTo>
                    <a:pt x="115570" y="1853006"/>
                  </a:lnTo>
                  <a:lnTo>
                    <a:pt x="106680" y="1865706"/>
                  </a:lnTo>
                  <a:lnTo>
                    <a:pt x="103505" y="1865706"/>
                  </a:lnTo>
                  <a:lnTo>
                    <a:pt x="99441" y="1878406"/>
                  </a:lnTo>
                  <a:lnTo>
                    <a:pt x="98679" y="1878406"/>
                  </a:lnTo>
                  <a:lnTo>
                    <a:pt x="99187" y="1891106"/>
                  </a:lnTo>
                  <a:lnTo>
                    <a:pt x="100711" y="1903806"/>
                  </a:lnTo>
                  <a:lnTo>
                    <a:pt x="105918" y="1903806"/>
                  </a:lnTo>
                  <a:lnTo>
                    <a:pt x="109728" y="1916506"/>
                  </a:lnTo>
                  <a:lnTo>
                    <a:pt x="119634" y="1929206"/>
                  </a:lnTo>
                  <a:lnTo>
                    <a:pt x="169164" y="1929206"/>
                  </a:lnTo>
                  <a:lnTo>
                    <a:pt x="173990" y="1916506"/>
                  </a:lnTo>
                  <a:lnTo>
                    <a:pt x="179070" y="1916506"/>
                  </a:lnTo>
                  <a:lnTo>
                    <a:pt x="183134" y="1903806"/>
                  </a:lnTo>
                  <a:lnTo>
                    <a:pt x="188595" y="1903806"/>
                  </a:lnTo>
                  <a:lnTo>
                    <a:pt x="189357" y="1891106"/>
                  </a:lnTo>
                  <a:close/>
                </a:path>
                <a:path w="2546350" h="2067560">
                  <a:moveTo>
                    <a:pt x="255651" y="1827606"/>
                  </a:moveTo>
                  <a:lnTo>
                    <a:pt x="254889" y="1827606"/>
                  </a:lnTo>
                  <a:lnTo>
                    <a:pt x="225806" y="1797532"/>
                  </a:lnTo>
                  <a:lnTo>
                    <a:pt x="225806" y="1840306"/>
                  </a:lnTo>
                  <a:lnTo>
                    <a:pt x="224155" y="1840306"/>
                  </a:lnTo>
                  <a:lnTo>
                    <a:pt x="222758" y="1853006"/>
                  </a:lnTo>
                  <a:lnTo>
                    <a:pt x="202692" y="1853006"/>
                  </a:lnTo>
                  <a:lnTo>
                    <a:pt x="201676" y="1840306"/>
                  </a:lnTo>
                  <a:lnTo>
                    <a:pt x="203200" y="1840306"/>
                  </a:lnTo>
                  <a:lnTo>
                    <a:pt x="205994" y="1827606"/>
                  </a:lnTo>
                  <a:lnTo>
                    <a:pt x="225552" y="1827606"/>
                  </a:lnTo>
                  <a:lnTo>
                    <a:pt x="225806" y="1840306"/>
                  </a:lnTo>
                  <a:lnTo>
                    <a:pt x="225806" y="1797532"/>
                  </a:lnTo>
                  <a:lnTo>
                    <a:pt x="218059" y="1789506"/>
                  </a:lnTo>
                  <a:lnTo>
                    <a:pt x="176657" y="1789506"/>
                  </a:lnTo>
                  <a:lnTo>
                    <a:pt x="169926" y="1802206"/>
                  </a:lnTo>
                  <a:lnTo>
                    <a:pt x="164084" y="1802206"/>
                  </a:lnTo>
                  <a:lnTo>
                    <a:pt x="162433" y="1814906"/>
                  </a:lnTo>
                  <a:lnTo>
                    <a:pt x="158115" y="1814906"/>
                  </a:lnTo>
                  <a:lnTo>
                    <a:pt x="157353" y="1827606"/>
                  </a:lnTo>
                  <a:lnTo>
                    <a:pt x="162433" y="1827606"/>
                  </a:lnTo>
                  <a:lnTo>
                    <a:pt x="164211" y="1840306"/>
                  </a:lnTo>
                  <a:lnTo>
                    <a:pt x="169545" y="1840306"/>
                  </a:lnTo>
                  <a:lnTo>
                    <a:pt x="170180" y="1827606"/>
                  </a:lnTo>
                  <a:lnTo>
                    <a:pt x="174117" y="1827606"/>
                  </a:lnTo>
                  <a:lnTo>
                    <a:pt x="175260" y="1814906"/>
                  </a:lnTo>
                  <a:lnTo>
                    <a:pt x="182753" y="1814906"/>
                  </a:lnTo>
                  <a:lnTo>
                    <a:pt x="184658" y="1802206"/>
                  </a:lnTo>
                  <a:lnTo>
                    <a:pt x="201549" y="1802206"/>
                  </a:lnTo>
                  <a:lnTo>
                    <a:pt x="203327" y="1814906"/>
                  </a:lnTo>
                  <a:lnTo>
                    <a:pt x="201295" y="1814906"/>
                  </a:lnTo>
                  <a:lnTo>
                    <a:pt x="196469" y="1827606"/>
                  </a:lnTo>
                  <a:lnTo>
                    <a:pt x="189611" y="1827606"/>
                  </a:lnTo>
                  <a:lnTo>
                    <a:pt x="186563" y="1840306"/>
                  </a:lnTo>
                  <a:lnTo>
                    <a:pt x="183769" y="1840306"/>
                  </a:lnTo>
                  <a:lnTo>
                    <a:pt x="182753" y="1853006"/>
                  </a:lnTo>
                  <a:lnTo>
                    <a:pt x="184023" y="1853006"/>
                  </a:lnTo>
                  <a:lnTo>
                    <a:pt x="185039" y="1865706"/>
                  </a:lnTo>
                  <a:lnTo>
                    <a:pt x="196469" y="1865706"/>
                  </a:lnTo>
                  <a:lnTo>
                    <a:pt x="202819" y="1878406"/>
                  </a:lnTo>
                  <a:lnTo>
                    <a:pt x="215773" y="1878406"/>
                  </a:lnTo>
                  <a:lnTo>
                    <a:pt x="222123" y="1865706"/>
                  </a:lnTo>
                  <a:lnTo>
                    <a:pt x="231648" y="1865706"/>
                  </a:lnTo>
                  <a:lnTo>
                    <a:pt x="234188" y="1853006"/>
                  </a:lnTo>
                  <a:lnTo>
                    <a:pt x="237236" y="1853006"/>
                  </a:lnTo>
                  <a:lnTo>
                    <a:pt x="237871" y="1840306"/>
                  </a:lnTo>
                  <a:lnTo>
                    <a:pt x="255524" y="1840306"/>
                  </a:lnTo>
                  <a:lnTo>
                    <a:pt x="255651" y="1827606"/>
                  </a:lnTo>
                  <a:close/>
                </a:path>
                <a:path w="2546350" h="2067560">
                  <a:moveTo>
                    <a:pt x="285496" y="1802206"/>
                  </a:moveTo>
                  <a:lnTo>
                    <a:pt x="204851" y="1726006"/>
                  </a:lnTo>
                  <a:lnTo>
                    <a:pt x="204470" y="1713306"/>
                  </a:lnTo>
                  <a:lnTo>
                    <a:pt x="201295" y="1713306"/>
                  </a:lnTo>
                  <a:lnTo>
                    <a:pt x="200533" y="1726006"/>
                  </a:lnTo>
                  <a:lnTo>
                    <a:pt x="189484" y="1726006"/>
                  </a:lnTo>
                  <a:lnTo>
                    <a:pt x="188722" y="1738706"/>
                  </a:lnTo>
                  <a:lnTo>
                    <a:pt x="189484" y="1738706"/>
                  </a:lnTo>
                  <a:lnTo>
                    <a:pt x="270002" y="1814906"/>
                  </a:lnTo>
                  <a:lnTo>
                    <a:pt x="281686" y="1814906"/>
                  </a:lnTo>
                  <a:lnTo>
                    <a:pt x="282956" y="1802206"/>
                  </a:lnTo>
                  <a:lnTo>
                    <a:pt x="285496" y="1802206"/>
                  </a:lnTo>
                  <a:close/>
                </a:path>
                <a:path w="2546350" h="2067560">
                  <a:moveTo>
                    <a:pt x="374777" y="1713306"/>
                  </a:moveTo>
                  <a:lnTo>
                    <a:pt x="374523" y="1700606"/>
                  </a:lnTo>
                  <a:lnTo>
                    <a:pt x="360172" y="1700606"/>
                  </a:lnTo>
                  <a:lnTo>
                    <a:pt x="358140" y="1713306"/>
                  </a:lnTo>
                  <a:lnTo>
                    <a:pt x="351282" y="1713306"/>
                  </a:lnTo>
                  <a:lnTo>
                    <a:pt x="348615" y="1726006"/>
                  </a:lnTo>
                  <a:lnTo>
                    <a:pt x="318389" y="1726006"/>
                  </a:lnTo>
                  <a:lnTo>
                    <a:pt x="351663" y="1687906"/>
                  </a:lnTo>
                  <a:lnTo>
                    <a:pt x="353822" y="1687906"/>
                  </a:lnTo>
                  <a:lnTo>
                    <a:pt x="353695" y="1675206"/>
                  </a:lnTo>
                  <a:lnTo>
                    <a:pt x="344551" y="1675206"/>
                  </a:lnTo>
                  <a:lnTo>
                    <a:pt x="340614" y="1662506"/>
                  </a:lnTo>
                  <a:lnTo>
                    <a:pt x="331470" y="1662506"/>
                  </a:lnTo>
                  <a:lnTo>
                    <a:pt x="331470" y="1687906"/>
                  </a:lnTo>
                  <a:lnTo>
                    <a:pt x="308483" y="1713306"/>
                  </a:lnTo>
                  <a:lnTo>
                    <a:pt x="306578" y="1713306"/>
                  </a:lnTo>
                  <a:lnTo>
                    <a:pt x="305181" y="1700606"/>
                  </a:lnTo>
                  <a:lnTo>
                    <a:pt x="301498" y="1700606"/>
                  </a:lnTo>
                  <a:lnTo>
                    <a:pt x="301625" y="1687906"/>
                  </a:lnTo>
                  <a:lnTo>
                    <a:pt x="306451" y="1687906"/>
                  </a:lnTo>
                  <a:lnTo>
                    <a:pt x="310261" y="1675206"/>
                  </a:lnTo>
                  <a:lnTo>
                    <a:pt x="323088" y="1675206"/>
                  </a:lnTo>
                  <a:lnTo>
                    <a:pt x="327279" y="1687906"/>
                  </a:lnTo>
                  <a:lnTo>
                    <a:pt x="331470" y="1687906"/>
                  </a:lnTo>
                  <a:lnTo>
                    <a:pt x="331470" y="1662506"/>
                  </a:lnTo>
                  <a:lnTo>
                    <a:pt x="305054" y="1662506"/>
                  </a:lnTo>
                  <a:lnTo>
                    <a:pt x="300482" y="1675206"/>
                  </a:lnTo>
                  <a:lnTo>
                    <a:pt x="291465" y="1675206"/>
                  </a:lnTo>
                  <a:lnTo>
                    <a:pt x="288290" y="1687906"/>
                  </a:lnTo>
                  <a:lnTo>
                    <a:pt x="284226" y="1687906"/>
                  </a:lnTo>
                  <a:lnTo>
                    <a:pt x="283464" y="1700606"/>
                  </a:lnTo>
                  <a:lnTo>
                    <a:pt x="283718" y="1700606"/>
                  </a:lnTo>
                  <a:lnTo>
                    <a:pt x="284099" y="1713306"/>
                  </a:lnTo>
                  <a:lnTo>
                    <a:pt x="285496" y="1713306"/>
                  </a:lnTo>
                  <a:lnTo>
                    <a:pt x="290830" y="1726006"/>
                  </a:lnTo>
                  <a:lnTo>
                    <a:pt x="294513" y="1726006"/>
                  </a:lnTo>
                  <a:lnTo>
                    <a:pt x="299339" y="1738706"/>
                  </a:lnTo>
                  <a:lnTo>
                    <a:pt x="309626" y="1738706"/>
                  </a:lnTo>
                  <a:lnTo>
                    <a:pt x="319532" y="1751406"/>
                  </a:lnTo>
                  <a:lnTo>
                    <a:pt x="339344" y="1751406"/>
                  </a:lnTo>
                  <a:lnTo>
                    <a:pt x="344297" y="1738706"/>
                  </a:lnTo>
                  <a:lnTo>
                    <a:pt x="358902" y="1738706"/>
                  </a:lnTo>
                  <a:lnTo>
                    <a:pt x="361569" y="1726006"/>
                  </a:lnTo>
                  <a:lnTo>
                    <a:pt x="369697" y="1726006"/>
                  </a:lnTo>
                  <a:lnTo>
                    <a:pt x="371094" y="1713306"/>
                  </a:lnTo>
                  <a:lnTo>
                    <a:pt x="374777" y="1713306"/>
                  </a:lnTo>
                  <a:close/>
                </a:path>
                <a:path w="2546350" h="2067560">
                  <a:moveTo>
                    <a:pt x="423926" y="1662506"/>
                  </a:moveTo>
                  <a:lnTo>
                    <a:pt x="423672" y="1649806"/>
                  </a:lnTo>
                  <a:lnTo>
                    <a:pt x="421259" y="1649806"/>
                  </a:lnTo>
                  <a:lnTo>
                    <a:pt x="419100" y="1637106"/>
                  </a:lnTo>
                  <a:lnTo>
                    <a:pt x="361442" y="1637106"/>
                  </a:lnTo>
                  <a:lnTo>
                    <a:pt x="362077" y="1624406"/>
                  </a:lnTo>
                  <a:lnTo>
                    <a:pt x="378333" y="1624406"/>
                  </a:lnTo>
                  <a:lnTo>
                    <a:pt x="379730" y="1611706"/>
                  </a:lnTo>
                  <a:lnTo>
                    <a:pt x="376555" y="1611706"/>
                  </a:lnTo>
                  <a:lnTo>
                    <a:pt x="374904" y="1599006"/>
                  </a:lnTo>
                  <a:lnTo>
                    <a:pt x="369189" y="1599006"/>
                  </a:lnTo>
                  <a:lnTo>
                    <a:pt x="367919" y="1611706"/>
                  </a:lnTo>
                  <a:lnTo>
                    <a:pt x="354076" y="1611706"/>
                  </a:lnTo>
                  <a:lnTo>
                    <a:pt x="350647" y="1624406"/>
                  </a:lnTo>
                  <a:lnTo>
                    <a:pt x="344170" y="1624406"/>
                  </a:lnTo>
                  <a:lnTo>
                    <a:pt x="343027" y="1637106"/>
                  </a:lnTo>
                  <a:lnTo>
                    <a:pt x="342265" y="1637106"/>
                  </a:lnTo>
                  <a:lnTo>
                    <a:pt x="342646" y="1649806"/>
                  </a:lnTo>
                  <a:lnTo>
                    <a:pt x="349504" y="1649806"/>
                  </a:lnTo>
                  <a:lnTo>
                    <a:pt x="352044" y="1662506"/>
                  </a:lnTo>
                  <a:lnTo>
                    <a:pt x="384302" y="1662506"/>
                  </a:lnTo>
                  <a:lnTo>
                    <a:pt x="388620" y="1649806"/>
                  </a:lnTo>
                  <a:lnTo>
                    <a:pt x="402209" y="1649806"/>
                  </a:lnTo>
                  <a:lnTo>
                    <a:pt x="403225" y="1662506"/>
                  </a:lnTo>
                  <a:lnTo>
                    <a:pt x="402209" y="1662506"/>
                  </a:lnTo>
                  <a:lnTo>
                    <a:pt x="401066" y="1675206"/>
                  </a:lnTo>
                  <a:lnTo>
                    <a:pt x="379476" y="1675206"/>
                  </a:lnTo>
                  <a:lnTo>
                    <a:pt x="378587" y="1687906"/>
                  </a:lnTo>
                  <a:lnTo>
                    <a:pt x="411226" y="1687906"/>
                  </a:lnTo>
                  <a:lnTo>
                    <a:pt x="414655" y="1675206"/>
                  </a:lnTo>
                  <a:lnTo>
                    <a:pt x="419481" y="1675206"/>
                  </a:lnTo>
                  <a:lnTo>
                    <a:pt x="421513" y="1662506"/>
                  </a:lnTo>
                  <a:lnTo>
                    <a:pt x="423926" y="1662506"/>
                  </a:lnTo>
                  <a:close/>
                </a:path>
                <a:path w="2546350" h="2067560">
                  <a:moveTo>
                    <a:pt x="473329" y="1611706"/>
                  </a:moveTo>
                  <a:lnTo>
                    <a:pt x="471805" y="1611706"/>
                  </a:lnTo>
                  <a:lnTo>
                    <a:pt x="470027" y="1599006"/>
                  </a:lnTo>
                  <a:lnTo>
                    <a:pt x="461137" y="1599006"/>
                  </a:lnTo>
                  <a:lnTo>
                    <a:pt x="460375" y="1611706"/>
                  </a:lnTo>
                  <a:lnTo>
                    <a:pt x="442468" y="1611706"/>
                  </a:lnTo>
                  <a:lnTo>
                    <a:pt x="416814" y="1586306"/>
                  </a:lnTo>
                  <a:lnTo>
                    <a:pt x="429514" y="1573606"/>
                  </a:lnTo>
                  <a:lnTo>
                    <a:pt x="429641" y="1560906"/>
                  </a:lnTo>
                  <a:lnTo>
                    <a:pt x="416179" y="1560906"/>
                  </a:lnTo>
                  <a:lnTo>
                    <a:pt x="404241" y="1573606"/>
                  </a:lnTo>
                  <a:lnTo>
                    <a:pt x="391668" y="1560906"/>
                  </a:lnTo>
                  <a:lnTo>
                    <a:pt x="376682" y="1560906"/>
                  </a:lnTo>
                  <a:lnTo>
                    <a:pt x="376301" y="1573606"/>
                  </a:lnTo>
                  <a:lnTo>
                    <a:pt x="388874" y="1586306"/>
                  </a:lnTo>
                  <a:lnTo>
                    <a:pt x="381635" y="1586306"/>
                  </a:lnTo>
                  <a:lnTo>
                    <a:pt x="382143" y="1599006"/>
                  </a:lnTo>
                  <a:lnTo>
                    <a:pt x="401320" y="1599006"/>
                  </a:lnTo>
                  <a:lnTo>
                    <a:pt x="429387" y="1624406"/>
                  </a:lnTo>
                  <a:lnTo>
                    <a:pt x="435991" y="1624406"/>
                  </a:lnTo>
                  <a:lnTo>
                    <a:pt x="442341" y="1637106"/>
                  </a:lnTo>
                  <a:lnTo>
                    <a:pt x="460629" y="1637106"/>
                  </a:lnTo>
                  <a:lnTo>
                    <a:pt x="463677" y="1624406"/>
                  </a:lnTo>
                  <a:lnTo>
                    <a:pt x="472567" y="1624406"/>
                  </a:lnTo>
                  <a:lnTo>
                    <a:pt x="473329" y="1611706"/>
                  </a:lnTo>
                  <a:close/>
                </a:path>
                <a:path w="2546350" h="2067560">
                  <a:moveTo>
                    <a:pt x="534289" y="1548206"/>
                  </a:moveTo>
                  <a:lnTo>
                    <a:pt x="533400" y="1548206"/>
                  </a:lnTo>
                  <a:lnTo>
                    <a:pt x="504444" y="1518158"/>
                  </a:lnTo>
                  <a:lnTo>
                    <a:pt x="504444" y="1560906"/>
                  </a:lnTo>
                  <a:lnTo>
                    <a:pt x="502793" y="1560906"/>
                  </a:lnTo>
                  <a:lnTo>
                    <a:pt x="501269" y="1573606"/>
                  </a:lnTo>
                  <a:lnTo>
                    <a:pt x="480822" y="1573606"/>
                  </a:lnTo>
                  <a:lnTo>
                    <a:pt x="480187" y="1560906"/>
                  </a:lnTo>
                  <a:lnTo>
                    <a:pt x="484505" y="1560906"/>
                  </a:lnTo>
                  <a:lnTo>
                    <a:pt x="486537" y="1548206"/>
                  </a:lnTo>
                  <a:lnTo>
                    <a:pt x="504190" y="1548206"/>
                  </a:lnTo>
                  <a:lnTo>
                    <a:pt x="504444" y="1560906"/>
                  </a:lnTo>
                  <a:lnTo>
                    <a:pt x="504444" y="1518158"/>
                  </a:lnTo>
                  <a:lnTo>
                    <a:pt x="496697" y="1510106"/>
                  </a:lnTo>
                  <a:lnTo>
                    <a:pt x="455168" y="1510106"/>
                  </a:lnTo>
                  <a:lnTo>
                    <a:pt x="448437" y="1522806"/>
                  </a:lnTo>
                  <a:lnTo>
                    <a:pt x="442595" y="1522806"/>
                  </a:lnTo>
                  <a:lnTo>
                    <a:pt x="440944" y="1535506"/>
                  </a:lnTo>
                  <a:lnTo>
                    <a:pt x="436626" y="1535506"/>
                  </a:lnTo>
                  <a:lnTo>
                    <a:pt x="435991" y="1548206"/>
                  </a:lnTo>
                  <a:lnTo>
                    <a:pt x="440944" y="1548206"/>
                  </a:lnTo>
                  <a:lnTo>
                    <a:pt x="441960" y="1560906"/>
                  </a:lnTo>
                  <a:lnTo>
                    <a:pt x="448691" y="1560906"/>
                  </a:lnTo>
                  <a:lnTo>
                    <a:pt x="449326" y="1548206"/>
                  </a:lnTo>
                  <a:lnTo>
                    <a:pt x="453771" y="1548206"/>
                  </a:lnTo>
                  <a:lnTo>
                    <a:pt x="455295" y="1535506"/>
                  </a:lnTo>
                  <a:lnTo>
                    <a:pt x="463169" y="1535506"/>
                  </a:lnTo>
                  <a:lnTo>
                    <a:pt x="465074" y="1522806"/>
                  </a:lnTo>
                  <a:lnTo>
                    <a:pt x="478536" y="1522806"/>
                  </a:lnTo>
                  <a:lnTo>
                    <a:pt x="480187" y="1535506"/>
                  </a:lnTo>
                  <a:lnTo>
                    <a:pt x="485140" y="1535506"/>
                  </a:lnTo>
                  <a:lnTo>
                    <a:pt x="474980" y="1548206"/>
                  </a:lnTo>
                  <a:lnTo>
                    <a:pt x="471043" y="1548206"/>
                  </a:lnTo>
                  <a:lnTo>
                    <a:pt x="465201" y="1560906"/>
                  </a:lnTo>
                  <a:lnTo>
                    <a:pt x="462280" y="1560906"/>
                  </a:lnTo>
                  <a:lnTo>
                    <a:pt x="461391" y="1573606"/>
                  </a:lnTo>
                  <a:lnTo>
                    <a:pt x="462534" y="1573606"/>
                  </a:lnTo>
                  <a:lnTo>
                    <a:pt x="463677" y="1586306"/>
                  </a:lnTo>
                  <a:lnTo>
                    <a:pt x="471932" y="1586306"/>
                  </a:lnTo>
                  <a:lnTo>
                    <a:pt x="474980" y="1599006"/>
                  </a:lnTo>
                  <a:lnTo>
                    <a:pt x="494411" y="1599006"/>
                  </a:lnTo>
                  <a:lnTo>
                    <a:pt x="500761" y="1586306"/>
                  </a:lnTo>
                  <a:lnTo>
                    <a:pt x="510159" y="1586306"/>
                  </a:lnTo>
                  <a:lnTo>
                    <a:pt x="512699" y="1573606"/>
                  </a:lnTo>
                  <a:lnTo>
                    <a:pt x="515747" y="1573606"/>
                  </a:lnTo>
                  <a:lnTo>
                    <a:pt x="516509" y="1560906"/>
                  </a:lnTo>
                  <a:lnTo>
                    <a:pt x="534035" y="1560906"/>
                  </a:lnTo>
                  <a:lnTo>
                    <a:pt x="534289" y="1548206"/>
                  </a:lnTo>
                  <a:close/>
                </a:path>
                <a:path w="2546350" h="2067560">
                  <a:moveTo>
                    <a:pt x="579374" y="1510106"/>
                  </a:moveTo>
                  <a:lnTo>
                    <a:pt x="578612" y="1497406"/>
                  </a:lnTo>
                  <a:lnTo>
                    <a:pt x="564261" y="1497406"/>
                  </a:lnTo>
                  <a:lnTo>
                    <a:pt x="561086" y="1510106"/>
                  </a:lnTo>
                  <a:lnTo>
                    <a:pt x="553720" y="1510106"/>
                  </a:lnTo>
                  <a:lnTo>
                    <a:pt x="551053" y="1497406"/>
                  </a:lnTo>
                  <a:lnTo>
                    <a:pt x="522351" y="1472006"/>
                  </a:lnTo>
                  <a:lnTo>
                    <a:pt x="535051" y="1459306"/>
                  </a:lnTo>
                  <a:lnTo>
                    <a:pt x="529336" y="1459306"/>
                  </a:lnTo>
                  <a:lnTo>
                    <a:pt x="528193" y="1446606"/>
                  </a:lnTo>
                  <a:lnTo>
                    <a:pt x="521716" y="1446606"/>
                  </a:lnTo>
                  <a:lnTo>
                    <a:pt x="509905" y="1459306"/>
                  </a:lnTo>
                  <a:lnTo>
                    <a:pt x="497205" y="1446606"/>
                  </a:lnTo>
                  <a:lnTo>
                    <a:pt x="490220" y="1446606"/>
                  </a:lnTo>
                  <a:lnTo>
                    <a:pt x="488823" y="1459306"/>
                  </a:lnTo>
                  <a:lnTo>
                    <a:pt x="481838" y="1459306"/>
                  </a:lnTo>
                  <a:lnTo>
                    <a:pt x="482346" y="1472006"/>
                  </a:lnTo>
                  <a:lnTo>
                    <a:pt x="494538" y="1472006"/>
                  </a:lnTo>
                  <a:lnTo>
                    <a:pt x="487553" y="1484706"/>
                  </a:lnTo>
                  <a:lnTo>
                    <a:pt x="489712" y="1484706"/>
                  </a:lnTo>
                  <a:lnTo>
                    <a:pt x="491744" y="1497406"/>
                  </a:lnTo>
                  <a:lnTo>
                    <a:pt x="499618" y="1497406"/>
                  </a:lnTo>
                  <a:lnTo>
                    <a:pt x="506984" y="1484706"/>
                  </a:lnTo>
                  <a:lnTo>
                    <a:pt x="538353" y="1522806"/>
                  </a:lnTo>
                  <a:lnTo>
                    <a:pt x="575564" y="1522806"/>
                  </a:lnTo>
                  <a:lnTo>
                    <a:pt x="577469" y="1510106"/>
                  </a:lnTo>
                  <a:lnTo>
                    <a:pt x="579374" y="1510106"/>
                  </a:lnTo>
                  <a:close/>
                </a:path>
                <a:path w="2546350" h="2067560">
                  <a:moveTo>
                    <a:pt x="636397" y="1446606"/>
                  </a:moveTo>
                  <a:lnTo>
                    <a:pt x="635635" y="1446606"/>
                  </a:lnTo>
                  <a:lnTo>
                    <a:pt x="631444" y="1433906"/>
                  </a:lnTo>
                  <a:lnTo>
                    <a:pt x="623951" y="1433906"/>
                  </a:lnTo>
                  <a:lnTo>
                    <a:pt x="623189" y="1446606"/>
                  </a:lnTo>
                  <a:lnTo>
                    <a:pt x="616458" y="1446606"/>
                  </a:lnTo>
                  <a:lnTo>
                    <a:pt x="614299" y="1459306"/>
                  </a:lnTo>
                  <a:lnTo>
                    <a:pt x="581406" y="1459306"/>
                  </a:lnTo>
                  <a:lnTo>
                    <a:pt x="614680" y="1421206"/>
                  </a:lnTo>
                  <a:lnTo>
                    <a:pt x="615696" y="1421206"/>
                  </a:lnTo>
                  <a:lnTo>
                    <a:pt x="613791" y="1408506"/>
                  </a:lnTo>
                  <a:lnTo>
                    <a:pt x="599186" y="1408506"/>
                  </a:lnTo>
                  <a:lnTo>
                    <a:pt x="594995" y="1395806"/>
                  </a:lnTo>
                  <a:lnTo>
                    <a:pt x="594487" y="1395806"/>
                  </a:lnTo>
                  <a:lnTo>
                    <a:pt x="594487" y="1421206"/>
                  </a:lnTo>
                  <a:lnTo>
                    <a:pt x="571373" y="1446606"/>
                  </a:lnTo>
                  <a:lnTo>
                    <a:pt x="566928" y="1446606"/>
                  </a:lnTo>
                  <a:lnTo>
                    <a:pt x="565658" y="1433906"/>
                  </a:lnTo>
                  <a:lnTo>
                    <a:pt x="565277" y="1433906"/>
                  </a:lnTo>
                  <a:lnTo>
                    <a:pt x="566039" y="1421206"/>
                  </a:lnTo>
                  <a:lnTo>
                    <a:pt x="594487" y="1421206"/>
                  </a:lnTo>
                  <a:lnTo>
                    <a:pt x="594487" y="1395806"/>
                  </a:lnTo>
                  <a:lnTo>
                    <a:pt x="577088" y="1395806"/>
                  </a:lnTo>
                  <a:lnTo>
                    <a:pt x="567944" y="1408506"/>
                  </a:lnTo>
                  <a:lnTo>
                    <a:pt x="563372" y="1408506"/>
                  </a:lnTo>
                  <a:lnTo>
                    <a:pt x="554482" y="1421206"/>
                  </a:lnTo>
                  <a:lnTo>
                    <a:pt x="549275" y="1421206"/>
                  </a:lnTo>
                  <a:lnTo>
                    <a:pt x="547243" y="1433906"/>
                  </a:lnTo>
                  <a:lnTo>
                    <a:pt x="546735" y="1433906"/>
                  </a:lnTo>
                  <a:lnTo>
                    <a:pt x="546989" y="1446606"/>
                  </a:lnTo>
                  <a:lnTo>
                    <a:pt x="548513" y="1446606"/>
                  </a:lnTo>
                  <a:lnTo>
                    <a:pt x="551053" y="1459306"/>
                  </a:lnTo>
                  <a:lnTo>
                    <a:pt x="557530" y="1459306"/>
                  </a:lnTo>
                  <a:lnTo>
                    <a:pt x="562356" y="1472006"/>
                  </a:lnTo>
                  <a:lnTo>
                    <a:pt x="567436" y="1472006"/>
                  </a:lnTo>
                  <a:lnTo>
                    <a:pt x="572516" y="1484706"/>
                  </a:lnTo>
                  <a:lnTo>
                    <a:pt x="612013" y="1484706"/>
                  </a:lnTo>
                  <a:lnTo>
                    <a:pt x="616966" y="1472006"/>
                  </a:lnTo>
                  <a:lnTo>
                    <a:pt x="626872" y="1472006"/>
                  </a:lnTo>
                  <a:lnTo>
                    <a:pt x="628904" y="1459306"/>
                  </a:lnTo>
                  <a:lnTo>
                    <a:pt x="635381" y="1459306"/>
                  </a:lnTo>
                  <a:lnTo>
                    <a:pt x="636397" y="1446606"/>
                  </a:lnTo>
                  <a:close/>
                </a:path>
                <a:path w="2546350" h="2067560">
                  <a:moveTo>
                    <a:pt x="683641" y="2003742"/>
                  </a:moveTo>
                  <a:lnTo>
                    <a:pt x="681736" y="1991042"/>
                  </a:lnTo>
                  <a:lnTo>
                    <a:pt x="650113" y="1978342"/>
                  </a:lnTo>
                  <a:lnTo>
                    <a:pt x="632079" y="1971103"/>
                  </a:lnTo>
                  <a:lnTo>
                    <a:pt x="632079" y="1991042"/>
                  </a:lnTo>
                  <a:lnTo>
                    <a:pt x="609600" y="2016442"/>
                  </a:lnTo>
                  <a:lnTo>
                    <a:pt x="587121" y="1978342"/>
                  </a:lnTo>
                  <a:lnTo>
                    <a:pt x="632079" y="1991042"/>
                  </a:lnTo>
                  <a:lnTo>
                    <a:pt x="632079" y="1971103"/>
                  </a:lnTo>
                  <a:lnTo>
                    <a:pt x="586867" y="1952942"/>
                  </a:lnTo>
                  <a:lnTo>
                    <a:pt x="571754" y="1952942"/>
                  </a:lnTo>
                  <a:lnTo>
                    <a:pt x="568071" y="1965642"/>
                  </a:lnTo>
                  <a:lnTo>
                    <a:pt x="564134" y="1965642"/>
                  </a:lnTo>
                  <a:lnTo>
                    <a:pt x="564515" y="1978342"/>
                  </a:lnTo>
                  <a:lnTo>
                    <a:pt x="610489" y="2067242"/>
                  </a:lnTo>
                  <a:lnTo>
                    <a:pt x="628904" y="2067242"/>
                  </a:lnTo>
                  <a:lnTo>
                    <a:pt x="629666" y="2054542"/>
                  </a:lnTo>
                  <a:lnTo>
                    <a:pt x="629285" y="2054542"/>
                  </a:lnTo>
                  <a:lnTo>
                    <a:pt x="618363" y="2041842"/>
                  </a:lnTo>
                  <a:lnTo>
                    <a:pt x="638251" y="2016442"/>
                  </a:lnTo>
                  <a:lnTo>
                    <a:pt x="648208" y="2003742"/>
                  </a:lnTo>
                  <a:lnTo>
                    <a:pt x="670179" y="2016442"/>
                  </a:lnTo>
                  <a:lnTo>
                    <a:pt x="679323" y="2016442"/>
                  </a:lnTo>
                  <a:lnTo>
                    <a:pt x="681355" y="2003742"/>
                  </a:lnTo>
                  <a:lnTo>
                    <a:pt x="683641" y="2003742"/>
                  </a:lnTo>
                  <a:close/>
                </a:path>
                <a:path w="2546350" h="2067560">
                  <a:moveTo>
                    <a:pt x="730631" y="1357706"/>
                  </a:moveTo>
                  <a:lnTo>
                    <a:pt x="718350" y="1345006"/>
                  </a:lnTo>
                  <a:lnTo>
                    <a:pt x="701675" y="1327759"/>
                  </a:lnTo>
                  <a:lnTo>
                    <a:pt x="701675" y="1357706"/>
                  </a:lnTo>
                  <a:lnTo>
                    <a:pt x="701421" y="1370406"/>
                  </a:lnTo>
                  <a:lnTo>
                    <a:pt x="696341" y="1370406"/>
                  </a:lnTo>
                  <a:lnTo>
                    <a:pt x="693801" y="1383106"/>
                  </a:lnTo>
                  <a:lnTo>
                    <a:pt x="683133" y="1383106"/>
                  </a:lnTo>
                  <a:lnTo>
                    <a:pt x="680847" y="1370406"/>
                  </a:lnTo>
                  <a:lnTo>
                    <a:pt x="678053" y="1370406"/>
                  </a:lnTo>
                  <a:lnTo>
                    <a:pt x="678942" y="1357706"/>
                  </a:lnTo>
                  <a:lnTo>
                    <a:pt x="683641" y="1357706"/>
                  </a:lnTo>
                  <a:lnTo>
                    <a:pt x="692023" y="1345006"/>
                  </a:lnTo>
                  <a:lnTo>
                    <a:pt x="701421" y="1357706"/>
                  </a:lnTo>
                  <a:lnTo>
                    <a:pt x="701675" y="1357706"/>
                  </a:lnTo>
                  <a:lnTo>
                    <a:pt x="701675" y="1327759"/>
                  </a:lnTo>
                  <a:lnTo>
                    <a:pt x="693801" y="1319606"/>
                  </a:lnTo>
                  <a:lnTo>
                    <a:pt x="690118" y="1319606"/>
                  </a:lnTo>
                  <a:lnTo>
                    <a:pt x="686435" y="1306906"/>
                  </a:lnTo>
                  <a:lnTo>
                    <a:pt x="660400" y="1306906"/>
                  </a:lnTo>
                  <a:lnTo>
                    <a:pt x="656463" y="1319606"/>
                  </a:lnTo>
                  <a:lnTo>
                    <a:pt x="645668" y="1319606"/>
                  </a:lnTo>
                  <a:lnTo>
                    <a:pt x="643509" y="1332306"/>
                  </a:lnTo>
                  <a:lnTo>
                    <a:pt x="638175" y="1332306"/>
                  </a:lnTo>
                  <a:lnTo>
                    <a:pt x="635635" y="1345006"/>
                  </a:lnTo>
                  <a:lnTo>
                    <a:pt x="633095" y="1345006"/>
                  </a:lnTo>
                  <a:lnTo>
                    <a:pt x="633603" y="1357706"/>
                  </a:lnTo>
                  <a:lnTo>
                    <a:pt x="648081" y="1357706"/>
                  </a:lnTo>
                  <a:lnTo>
                    <a:pt x="649859" y="1345006"/>
                  </a:lnTo>
                  <a:lnTo>
                    <a:pt x="653923" y="1345006"/>
                  </a:lnTo>
                  <a:lnTo>
                    <a:pt x="655955" y="1332306"/>
                  </a:lnTo>
                  <a:lnTo>
                    <a:pt x="682371" y="1332306"/>
                  </a:lnTo>
                  <a:lnTo>
                    <a:pt x="672211" y="1345006"/>
                  </a:lnTo>
                  <a:lnTo>
                    <a:pt x="668274" y="1357706"/>
                  </a:lnTo>
                  <a:lnTo>
                    <a:pt x="662432" y="1357706"/>
                  </a:lnTo>
                  <a:lnTo>
                    <a:pt x="660400" y="1370406"/>
                  </a:lnTo>
                  <a:lnTo>
                    <a:pt x="658622" y="1370406"/>
                  </a:lnTo>
                  <a:lnTo>
                    <a:pt x="658622" y="1383106"/>
                  </a:lnTo>
                  <a:lnTo>
                    <a:pt x="663067" y="1383106"/>
                  </a:lnTo>
                  <a:lnTo>
                    <a:pt x="669163" y="1395806"/>
                  </a:lnTo>
                  <a:lnTo>
                    <a:pt x="701040" y="1395806"/>
                  </a:lnTo>
                  <a:lnTo>
                    <a:pt x="703961" y="1383106"/>
                  </a:lnTo>
                  <a:lnTo>
                    <a:pt x="711454" y="1383106"/>
                  </a:lnTo>
                  <a:lnTo>
                    <a:pt x="712978" y="1370406"/>
                  </a:lnTo>
                  <a:lnTo>
                    <a:pt x="713740" y="1370406"/>
                  </a:lnTo>
                  <a:lnTo>
                    <a:pt x="713486" y="1357706"/>
                  </a:lnTo>
                  <a:lnTo>
                    <a:pt x="718439" y="1370406"/>
                  </a:lnTo>
                  <a:lnTo>
                    <a:pt x="724662" y="1370406"/>
                  </a:lnTo>
                  <a:lnTo>
                    <a:pt x="728218" y="1357706"/>
                  </a:lnTo>
                  <a:lnTo>
                    <a:pt x="730631" y="1357706"/>
                  </a:lnTo>
                  <a:close/>
                </a:path>
                <a:path w="2546350" h="2067560">
                  <a:moveTo>
                    <a:pt x="747522" y="1940242"/>
                  </a:moveTo>
                  <a:lnTo>
                    <a:pt x="714375" y="1908835"/>
                  </a:lnTo>
                  <a:lnTo>
                    <a:pt x="714375" y="1940242"/>
                  </a:lnTo>
                  <a:lnTo>
                    <a:pt x="714248" y="1952942"/>
                  </a:lnTo>
                  <a:lnTo>
                    <a:pt x="709676" y="1952942"/>
                  </a:lnTo>
                  <a:lnTo>
                    <a:pt x="707517" y="1965642"/>
                  </a:lnTo>
                  <a:lnTo>
                    <a:pt x="692912" y="1965642"/>
                  </a:lnTo>
                  <a:lnTo>
                    <a:pt x="690372" y="1952942"/>
                  </a:lnTo>
                  <a:lnTo>
                    <a:pt x="678434" y="1952942"/>
                  </a:lnTo>
                  <a:lnTo>
                    <a:pt x="676529" y="1940242"/>
                  </a:lnTo>
                  <a:lnTo>
                    <a:pt x="671322" y="1940242"/>
                  </a:lnTo>
                  <a:lnTo>
                    <a:pt x="670433" y="1927542"/>
                  </a:lnTo>
                  <a:lnTo>
                    <a:pt x="674497" y="1927542"/>
                  </a:lnTo>
                  <a:lnTo>
                    <a:pt x="676656" y="1914842"/>
                  </a:lnTo>
                  <a:lnTo>
                    <a:pt x="695706" y="1914842"/>
                  </a:lnTo>
                  <a:lnTo>
                    <a:pt x="713867" y="1940242"/>
                  </a:lnTo>
                  <a:lnTo>
                    <a:pt x="714375" y="1940242"/>
                  </a:lnTo>
                  <a:lnTo>
                    <a:pt x="714375" y="1908835"/>
                  </a:lnTo>
                  <a:lnTo>
                    <a:pt x="667131" y="1864042"/>
                  </a:lnTo>
                  <a:lnTo>
                    <a:pt x="666750" y="1864042"/>
                  </a:lnTo>
                  <a:lnTo>
                    <a:pt x="666242" y="1851342"/>
                  </a:lnTo>
                  <a:lnTo>
                    <a:pt x="664464" y="1851342"/>
                  </a:lnTo>
                  <a:lnTo>
                    <a:pt x="663575" y="1864042"/>
                  </a:lnTo>
                  <a:lnTo>
                    <a:pt x="651510" y="1864042"/>
                  </a:lnTo>
                  <a:lnTo>
                    <a:pt x="651129" y="1876742"/>
                  </a:lnTo>
                  <a:lnTo>
                    <a:pt x="651764" y="1876742"/>
                  </a:lnTo>
                  <a:lnTo>
                    <a:pt x="681482" y="1902142"/>
                  </a:lnTo>
                  <a:lnTo>
                    <a:pt x="661416" y="1902142"/>
                  </a:lnTo>
                  <a:lnTo>
                    <a:pt x="658368" y="1914842"/>
                  </a:lnTo>
                  <a:lnTo>
                    <a:pt x="651764" y="1914842"/>
                  </a:lnTo>
                  <a:lnTo>
                    <a:pt x="648716" y="1927542"/>
                  </a:lnTo>
                  <a:lnTo>
                    <a:pt x="648335" y="1927542"/>
                  </a:lnTo>
                  <a:lnTo>
                    <a:pt x="649859" y="1940242"/>
                  </a:lnTo>
                  <a:lnTo>
                    <a:pt x="651637" y="1952942"/>
                  </a:lnTo>
                  <a:lnTo>
                    <a:pt x="657225" y="1952942"/>
                  </a:lnTo>
                  <a:lnTo>
                    <a:pt x="661162" y="1965642"/>
                  </a:lnTo>
                  <a:lnTo>
                    <a:pt x="670052" y="1965642"/>
                  </a:lnTo>
                  <a:lnTo>
                    <a:pt x="674243" y="1978342"/>
                  </a:lnTo>
                  <a:lnTo>
                    <a:pt x="718947" y="1978342"/>
                  </a:lnTo>
                  <a:lnTo>
                    <a:pt x="722630" y="1965642"/>
                  </a:lnTo>
                  <a:lnTo>
                    <a:pt x="726694" y="1965642"/>
                  </a:lnTo>
                  <a:lnTo>
                    <a:pt x="728091" y="1952942"/>
                  </a:lnTo>
                  <a:lnTo>
                    <a:pt x="728599" y="1952942"/>
                  </a:lnTo>
                  <a:lnTo>
                    <a:pt x="728472" y="1940242"/>
                  </a:lnTo>
                  <a:lnTo>
                    <a:pt x="734568" y="1952942"/>
                  </a:lnTo>
                  <a:lnTo>
                    <a:pt x="743585" y="1952942"/>
                  </a:lnTo>
                  <a:lnTo>
                    <a:pt x="744855" y="1940242"/>
                  </a:lnTo>
                  <a:lnTo>
                    <a:pt x="747522" y="1940242"/>
                  </a:lnTo>
                  <a:close/>
                </a:path>
                <a:path w="2546350" h="2067560">
                  <a:moveTo>
                    <a:pt x="798068" y="1294206"/>
                  </a:moveTo>
                  <a:lnTo>
                    <a:pt x="764286" y="1256106"/>
                  </a:lnTo>
                  <a:lnTo>
                    <a:pt x="760349" y="1256106"/>
                  </a:lnTo>
                  <a:lnTo>
                    <a:pt x="756539" y="1243406"/>
                  </a:lnTo>
                  <a:lnTo>
                    <a:pt x="723519" y="1243406"/>
                  </a:lnTo>
                  <a:lnTo>
                    <a:pt x="716407" y="1256106"/>
                  </a:lnTo>
                  <a:lnTo>
                    <a:pt x="712470" y="1256106"/>
                  </a:lnTo>
                  <a:lnTo>
                    <a:pt x="711073" y="1268806"/>
                  </a:lnTo>
                  <a:lnTo>
                    <a:pt x="710438" y="1268806"/>
                  </a:lnTo>
                  <a:lnTo>
                    <a:pt x="710692" y="1281506"/>
                  </a:lnTo>
                  <a:lnTo>
                    <a:pt x="703961" y="1268806"/>
                  </a:lnTo>
                  <a:lnTo>
                    <a:pt x="696595" y="1268806"/>
                  </a:lnTo>
                  <a:lnTo>
                    <a:pt x="695325" y="1281506"/>
                  </a:lnTo>
                  <a:lnTo>
                    <a:pt x="690753" y="1281506"/>
                  </a:lnTo>
                  <a:lnTo>
                    <a:pt x="746252" y="1345006"/>
                  </a:lnTo>
                  <a:lnTo>
                    <a:pt x="751078" y="1345006"/>
                  </a:lnTo>
                  <a:lnTo>
                    <a:pt x="753237" y="1332306"/>
                  </a:lnTo>
                  <a:lnTo>
                    <a:pt x="762000" y="1332306"/>
                  </a:lnTo>
                  <a:lnTo>
                    <a:pt x="761873" y="1319606"/>
                  </a:lnTo>
                  <a:lnTo>
                    <a:pt x="761619" y="1319606"/>
                  </a:lnTo>
                  <a:lnTo>
                    <a:pt x="724916" y="1294206"/>
                  </a:lnTo>
                  <a:lnTo>
                    <a:pt x="724281" y="1281506"/>
                  </a:lnTo>
                  <a:lnTo>
                    <a:pt x="725551" y="1268806"/>
                  </a:lnTo>
                  <a:lnTo>
                    <a:pt x="748792" y="1268806"/>
                  </a:lnTo>
                  <a:lnTo>
                    <a:pt x="783082" y="1306906"/>
                  </a:lnTo>
                  <a:lnTo>
                    <a:pt x="790067" y="1306906"/>
                  </a:lnTo>
                  <a:lnTo>
                    <a:pt x="794258" y="1294206"/>
                  </a:lnTo>
                  <a:lnTo>
                    <a:pt x="798068" y="1294206"/>
                  </a:lnTo>
                  <a:close/>
                </a:path>
                <a:path w="2546350" h="2067560">
                  <a:moveTo>
                    <a:pt x="813816" y="1737042"/>
                  </a:moveTo>
                  <a:lnTo>
                    <a:pt x="812546" y="1737042"/>
                  </a:lnTo>
                  <a:lnTo>
                    <a:pt x="809371" y="1724342"/>
                  </a:lnTo>
                  <a:lnTo>
                    <a:pt x="796036" y="1724342"/>
                  </a:lnTo>
                  <a:lnTo>
                    <a:pt x="789178" y="1737042"/>
                  </a:lnTo>
                  <a:lnTo>
                    <a:pt x="787273" y="1737042"/>
                  </a:lnTo>
                  <a:lnTo>
                    <a:pt x="788797" y="1749742"/>
                  </a:lnTo>
                  <a:lnTo>
                    <a:pt x="812038" y="1749742"/>
                  </a:lnTo>
                  <a:lnTo>
                    <a:pt x="813816" y="1737042"/>
                  </a:lnTo>
                  <a:close/>
                </a:path>
                <a:path w="2546350" h="2067560">
                  <a:moveTo>
                    <a:pt x="850646" y="1838642"/>
                  </a:moveTo>
                  <a:lnTo>
                    <a:pt x="815594" y="1800542"/>
                  </a:lnTo>
                  <a:lnTo>
                    <a:pt x="809117" y="1800542"/>
                  </a:lnTo>
                  <a:lnTo>
                    <a:pt x="805688" y="1787842"/>
                  </a:lnTo>
                  <a:lnTo>
                    <a:pt x="776605" y="1787842"/>
                  </a:lnTo>
                  <a:lnTo>
                    <a:pt x="772922" y="1800542"/>
                  </a:lnTo>
                  <a:lnTo>
                    <a:pt x="766699" y="1800542"/>
                  </a:lnTo>
                  <a:lnTo>
                    <a:pt x="765937" y="1813242"/>
                  </a:lnTo>
                  <a:lnTo>
                    <a:pt x="764159" y="1813242"/>
                  </a:lnTo>
                  <a:lnTo>
                    <a:pt x="764032" y="1825942"/>
                  </a:lnTo>
                  <a:lnTo>
                    <a:pt x="739267" y="1825942"/>
                  </a:lnTo>
                  <a:lnTo>
                    <a:pt x="737108" y="1838642"/>
                  </a:lnTo>
                  <a:lnTo>
                    <a:pt x="731520" y="1838642"/>
                  </a:lnTo>
                  <a:lnTo>
                    <a:pt x="728726" y="1851342"/>
                  </a:lnTo>
                  <a:lnTo>
                    <a:pt x="728218" y="1851342"/>
                  </a:lnTo>
                  <a:lnTo>
                    <a:pt x="728472" y="1864042"/>
                  </a:lnTo>
                  <a:lnTo>
                    <a:pt x="722122" y="1851342"/>
                  </a:lnTo>
                  <a:lnTo>
                    <a:pt x="714375" y="1851342"/>
                  </a:lnTo>
                  <a:lnTo>
                    <a:pt x="713105" y="1864042"/>
                  </a:lnTo>
                  <a:lnTo>
                    <a:pt x="708914" y="1864042"/>
                  </a:lnTo>
                  <a:lnTo>
                    <a:pt x="763651" y="1927542"/>
                  </a:lnTo>
                  <a:lnTo>
                    <a:pt x="768858" y="1927542"/>
                  </a:lnTo>
                  <a:lnTo>
                    <a:pt x="769874" y="1914842"/>
                  </a:lnTo>
                  <a:lnTo>
                    <a:pt x="779780" y="1914842"/>
                  </a:lnTo>
                  <a:lnTo>
                    <a:pt x="779653" y="1902142"/>
                  </a:lnTo>
                  <a:lnTo>
                    <a:pt x="779018" y="1902142"/>
                  </a:lnTo>
                  <a:lnTo>
                    <a:pt x="742696" y="1876742"/>
                  </a:lnTo>
                  <a:lnTo>
                    <a:pt x="742188" y="1864042"/>
                  </a:lnTo>
                  <a:lnTo>
                    <a:pt x="742569" y="1864042"/>
                  </a:lnTo>
                  <a:lnTo>
                    <a:pt x="742950" y="1851342"/>
                  </a:lnTo>
                  <a:lnTo>
                    <a:pt x="766953" y="1851342"/>
                  </a:lnTo>
                  <a:lnTo>
                    <a:pt x="799465" y="1889442"/>
                  </a:lnTo>
                  <a:lnTo>
                    <a:pt x="806831" y="1889442"/>
                  </a:lnTo>
                  <a:lnTo>
                    <a:pt x="808101" y="1876742"/>
                  </a:lnTo>
                  <a:lnTo>
                    <a:pt x="814832" y="1876742"/>
                  </a:lnTo>
                  <a:lnTo>
                    <a:pt x="778383" y="1838642"/>
                  </a:lnTo>
                  <a:lnTo>
                    <a:pt x="777875" y="1825942"/>
                  </a:lnTo>
                  <a:lnTo>
                    <a:pt x="778256" y="1825942"/>
                  </a:lnTo>
                  <a:lnTo>
                    <a:pt x="778764" y="1813242"/>
                  </a:lnTo>
                  <a:lnTo>
                    <a:pt x="802767" y="1813242"/>
                  </a:lnTo>
                  <a:lnTo>
                    <a:pt x="835152" y="1851342"/>
                  </a:lnTo>
                  <a:lnTo>
                    <a:pt x="845439" y="1851342"/>
                  </a:lnTo>
                  <a:lnTo>
                    <a:pt x="846836" y="1838642"/>
                  </a:lnTo>
                  <a:lnTo>
                    <a:pt x="850646" y="1838642"/>
                  </a:lnTo>
                  <a:close/>
                </a:path>
                <a:path w="2546350" h="2067560">
                  <a:moveTo>
                    <a:pt x="865632" y="1218006"/>
                  </a:moveTo>
                  <a:lnTo>
                    <a:pt x="864997" y="1218006"/>
                  </a:lnTo>
                  <a:lnTo>
                    <a:pt x="831850" y="1186738"/>
                  </a:lnTo>
                  <a:lnTo>
                    <a:pt x="831850" y="1218006"/>
                  </a:lnTo>
                  <a:lnTo>
                    <a:pt x="831850" y="1230706"/>
                  </a:lnTo>
                  <a:lnTo>
                    <a:pt x="829818" y="1230706"/>
                  </a:lnTo>
                  <a:lnTo>
                    <a:pt x="829056" y="1243406"/>
                  </a:lnTo>
                  <a:lnTo>
                    <a:pt x="807847" y="1243406"/>
                  </a:lnTo>
                  <a:lnTo>
                    <a:pt x="802767" y="1230706"/>
                  </a:lnTo>
                  <a:lnTo>
                    <a:pt x="792353" y="1230706"/>
                  </a:lnTo>
                  <a:lnTo>
                    <a:pt x="790702" y="1218006"/>
                  </a:lnTo>
                  <a:lnTo>
                    <a:pt x="787781" y="1218006"/>
                  </a:lnTo>
                  <a:lnTo>
                    <a:pt x="788162" y="1205306"/>
                  </a:lnTo>
                  <a:lnTo>
                    <a:pt x="813181" y="1205306"/>
                  </a:lnTo>
                  <a:lnTo>
                    <a:pt x="831342" y="1218006"/>
                  </a:lnTo>
                  <a:lnTo>
                    <a:pt x="831850" y="1218006"/>
                  </a:lnTo>
                  <a:lnTo>
                    <a:pt x="831850" y="1186738"/>
                  </a:lnTo>
                  <a:lnTo>
                    <a:pt x="784225" y="1141806"/>
                  </a:lnTo>
                  <a:lnTo>
                    <a:pt x="772795" y="1141806"/>
                  </a:lnTo>
                  <a:lnTo>
                    <a:pt x="771652" y="1154506"/>
                  </a:lnTo>
                  <a:lnTo>
                    <a:pt x="768858" y="1154506"/>
                  </a:lnTo>
                  <a:lnTo>
                    <a:pt x="798830" y="1179906"/>
                  </a:lnTo>
                  <a:lnTo>
                    <a:pt x="789686" y="1179906"/>
                  </a:lnTo>
                  <a:lnTo>
                    <a:pt x="786003" y="1192606"/>
                  </a:lnTo>
                  <a:lnTo>
                    <a:pt x="771906" y="1192606"/>
                  </a:lnTo>
                  <a:lnTo>
                    <a:pt x="769239" y="1205306"/>
                  </a:lnTo>
                  <a:lnTo>
                    <a:pt x="766191" y="1205306"/>
                  </a:lnTo>
                  <a:lnTo>
                    <a:pt x="765810" y="1218006"/>
                  </a:lnTo>
                  <a:lnTo>
                    <a:pt x="766572" y="1218006"/>
                  </a:lnTo>
                  <a:lnTo>
                    <a:pt x="767207" y="1230706"/>
                  </a:lnTo>
                  <a:lnTo>
                    <a:pt x="771906" y="1230706"/>
                  </a:lnTo>
                  <a:lnTo>
                    <a:pt x="774700" y="1243406"/>
                  </a:lnTo>
                  <a:lnTo>
                    <a:pt x="783463" y="1243406"/>
                  </a:lnTo>
                  <a:lnTo>
                    <a:pt x="787527" y="1256106"/>
                  </a:lnTo>
                  <a:lnTo>
                    <a:pt x="800735" y="1256106"/>
                  </a:lnTo>
                  <a:lnTo>
                    <a:pt x="805180" y="1268806"/>
                  </a:lnTo>
                  <a:lnTo>
                    <a:pt x="827786" y="1268806"/>
                  </a:lnTo>
                  <a:lnTo>
                    <a:pt x="832231" y="1256106"/>
                  </a:lnTo>
                  <a:lnTo>
                    <a:pt x="840105" y="1256106"/>
                  </a:lnTo>
                  <a:lnTo>
                    <a:pt x="842645" y="1243406"/>
                  </a:lnTo>
                  <a:lnTo>
                    <a:pt x="845566" y="1243406"/>
                  </a:lnTo>
                  <a:lnTo>
                    <a:pt x="846074" y="1230706"/>
                  </a:lnTo>
                  <a:lnTo>
                    <a:pt x="864743" y="1230706"/>
                  </a:lnTo>
                  <a:lnTo>
                    <a:pt x="865632" y="1218006"/>
                  </a:lnTo>
                  <a:close/>
                </a:path>
                <a:path w="2546350" h="2067560">
                  <a:moveTo>
                    <a:pt x="882142" y="1800542"/>
                  </a:moveTo>
                  <a:lnTo>
                    <a:pt x="881380" y="1800542"/>
                  </a:lnTo>
                  <a:lnTo>
                    <a:pt x="826897" y="1749742"/>
                  </a:lnTo>
                  <a:lnTo>
                    <a:pt x="818134" y="1749742"/>
                  </a:lnTo>
                  <a:lnTo>
                    <a:pt x="815086" y="1762442"/>
                  </a:lnTo>
                  <a:lnTo>
                    <a:pt x="811403" y="1762442"/>
                  </a:lnTo>
                  <a:lnTo>
                    <a:pt x="866013" y="1825942"/>
                  </a:lnTo>
                  <a:lnTo>
                    <a:pt x="870204" y="1825942"/>
                  </a:lnTo>
                  <a:lnTo>
                    <a:pt x="871220" y="1813242"/>
                  </a:lnTo>
                  <a:lnTo>
                    <a:pt x="882015" y="1813242"/>
                  </a:lnTo>
                  <a:lnTo>
                    <a:pt x="882142" y="1800542"/>
                  </a:lnTo>
                  <a:close/>
                </a:path>
                <a:path w="2546350" h="2067560">
                  <a:moveTo>
                    <a:pt x="912114" y="1635442"/>
                  </a:moveTo>
                  <a:lnTo>
                    <a:pt x="904494" y="1635442"/>
                  </a:lnTo>
                  <a:lnTo>
                    <a:pt x="901827" y="1622742"/>
                  </a:lnTo>
                  <a:lnTo>
                    <a:pt x="897001" y="1622742"/>
                  </a:lnTo>
                  <a:lnTo>
                    <a:pt x="894080" y="1635442"/>
                  </a:lnTo>
                  <a:lnTo>
                    <a:pt x="885444" y="1635442"/>
                  </a:lnTo>
                  <a:lnTo>
                    <a:pt x="885444" y="1648142"/>
                  </a:lnTo>
                  <a:lnTo>
                    <a:pt x="892937" y="1648142"/>
                  </a:lnTo>
                  <a:lnTo>
                    <a:pt x="895604" y="1660842"/>
                  </a:lnTo>
                  <a:lnTo>
                    <a:pt x="900303" y="1660842"/>
                  </a:lnTo>
                  <a:lnTo>
                    <a:pt x="903224" y="1648142"/>
                  </a:lnTo>
                  <a:lnTo>
                    <a:pt x="911860" y="1648142"/>
                  </a:lnTo>
                  <a:lnTo>
                    <a:pt x="912114" y="1635442"/>
                  </a:lnTo>
                  <a:close/>
                </a:path>
                <a:path w="2546350" h="2067560">
                  <a:moveTo>
                    <a:pt x="926719" y="1167206"/>
                  </a:moveTo>
                  <a:lnTo>
                    <a:pt x="926592" y="1154506"/>
                  </a:lnTo>
                  <a:lnTo>
                    <a:pt x="925957" y="1154506"/>
                  </a:lnTo>
                  <a:lnTo>
                    <a:pt x="900684" y="1129106"/>
                  </a:lnTo>
                  <a:lnTo>
                    <a:pt x="907288" y="1129106"/>
                  </a:lnTo>
                  <a:lnTo>
                    <a:pt x="912495" y="1116406"/>
                  </a:lnTo>
                  <a:lnTo>
                    <a:pt x="916432" y="1116406"/>
                  </a:lnTo>
                  <a:lnTo>
                    <a:pt x="921766" y="1103706"/>
                  </a:lnTo>
                  <a:lnTo>
                    <a:pt x="923163" y="1103706"/>
                  </a:lnTo>
                  <a:lnTo>
                    <a:pt x="923544" y="1091006"/>
                  </a:lnTo>
                  <a:lnTo>
                    <a:pt x="922909" y="1091006"/>
                  </a:lnTo>
                  <a:lnTo>
                    <a:pt x="918845" y="1078306"/>
                  </a:lnTo>
                  <a:lnTo>
                    <a:pt x="915670" y="1078306"/>
                  </a:lnTo>
                  <a:lnTo>
                    <a:pt x="911225" y="1065606"/>
                  </a:lnTo>
                  <a:lnTo>
                    <a:pt x="902081" y="1065606"/>
                  </a:lnTo>
                  <a:lnTo>
                    <a:pt x="902081" y="1103706"/>
                  </a:lnTo>
                  <a:lnTo>
                    <a:pt x="899795" y="1103706"/>
                  </a:lnTo>
                  <a:lnTo>
                    <a:pt x="898017" y="1116406"/>
                  </a:lnTo>
                  <a:lnTo>
                    <a:pt x="888238" y="1116406"/>
                  </a:lnTo>
                  <a:lnTo>
                    <a:pt x="861314" y="1091006"/>
                  </a:lnTo>
                  <a:lnTo>
                    <a:pt x="871601" y="1091006"/>
                  </a:lnTo>
                  <a:lnTo>
                    <a:pt x="875157" y="1078306"/>
                  </a:lnTo>
                  <a:lnTo>
                    <a:pt x="892683" y="1078306"/>
                  </a:lnTo>
                  <a:lnTo>
                    <a:pt x="895477" y="1091006"/>
                  </a:lnTo>
                  <a:lnTo>
                    <a:pt x="901446" y="1091006"/>
                  </a:lnTo>
                  <a:lnTo>
                    <a:pt x="902081" y="1103706"/>
                  </a:lnTo>
                  <a:lnTo>
                    <a:pt x="902081" y="1065606"/>
                  </a:lnTo>
                  <a:lnTo>
                    <a:pt x="897636" y="1065606"/>
                  </a:lnTo>
                  <a:lnTo>
                    <a:pt x="893953" y="1052906"/>
                  </a:lnTo>
                  <a:lnTo>
                    <a:pt x="883031" y="1052906"/>
                  </a:lnTo>
                  <a:lnTo>
                    <a:pt x="875665" y="1065606"/>
                  </a:lnTo>
                  <a:lnTo>
                    <a:pt x="860679" y="1065606"/>
                  </a:lnTo>
                  <a:lnTo>
                    <a:pt x="858774" y="1078306"/>
                  </a:lnTo>
                  <a:lnTo>
                    <a:pt x="836549" y="1091006"/>
                  </a:lnTo>
                  <a:lnTo>
                    <a:pt x="835787" y="1091006"/>
                  </a:lnTo>
                  <a:lnTo>
                    <a:pt x="835660" y="1103706"/>
                  </a:lnTo>
                  <a:lnTo>
                    <a:pt x="838581" y="1103706"/>
                  </a:lnTo>
                  <a:lnTo>
                    <a:pt x="909828" y="1179906"/>
                  </a:lnTo>
                  <a:lnTo>
                    <a:pt x="916432" y="1179906"/>
                  </a:lnTo>
                  <a:lnTo>
                    <a:pt x="917575" y="1167206"/>
                  </a:lnTo>
                  <a:lnTo>
                    <a:pt x="926719" y="1167206"/>
                  </a:lnTo>
                  <a:close/>
                </a:path>
                <a:path w="2546350" h="2067560">
                  <a:moveTo>
                    <a:pt x="948944" y="1737042"/>
                  </a:moveTo>
                  <a:lnTo>
                    <a:pt x="915162" y="1698942"/>
                  </a:lnTo>
                  <a:lnTo>
                    <a:pt x="903986" y="1698942"/>
                  </a:lnTo>
                  <a:lnTo>
                    <a:pt x="900430" y="1686242"/>
                  </a:lnTo>
                  <a:lnTo>
                    <a:pt x="881888" y="1686242"/>
                  </a:lnTo>
                  <a:lnTo>
                    <a:pt x="878205" y="1698942"/>
                  </a:lnTo>
                  <a:lnTo>
                    <a:pt x="867283" y="1698942"/>
                  </a:lnTo>
                  <a:lnTo>
                    <a:pt x="864870" y="1711642"/>
                  </a:lnTo>
                  <a:lnTo>
                    <a:pt x="861822" y="1711642"/>
                  </a:lnTo>
                  <a:lnTo>
                    <a:pt x="861314" y="1724342"/>
                  </a:lnTo>
                  <a:lnTo>
                    <a:pt x="842391" y="1724342"/>
                  </a:lnTo>
                  <a:lnTo>
                    <a:pt x="841883" y="1737042"/>
                  </a:lnTo>
                  <a:lnTo>
                    <a:pt x="842010" y="1737042"/>
                  </a:lnTo>
                  <a:lnTo>
                    <a:pt x="896747" y="1787842"/>
                  </a:lnTo>
                  <a:lnTo>
                    <a:pt x="908431" y="1787842"/>
                  </a:lnTo>
                  <a:lnTo>
                    <a:pt x="909574" y="1775142"/>
                  </a:lnTo>
                  <a:lnTo>
                    <a:pt x="912114" y="1775142"/>
                  </a:lnTo>
                  <a:lnTo>
                    <a:pt x="875792" y="1737042"/>
                  </a:lnTo>
                  <a:lnTo>
                    <a:pt x="875157" y="1737042"/>
                  </a:lnTo>
                  <a:lnTo>
                    <a:pt x="875157" y="1724342"/>
                  </a:lnTo>
                  <a:lnTo>
                    <a:pt x="877570" y="1724342"/>
                  </a:lnTo>
                  <a:lnTo>
                    <a:pt x="879602" y="1711642"/>
                  </a:lnTo>
                  <a:lnTo>
                    <a:pt x="897382" y="1711642"/>
                  </a:lnTo>
                  <a:lnTo>
                    <a:pt x="899668" y="1724342"/>
                  </a:lnTo>
                  <a:lnTo>
                    <a:pt x="933577" y="1749742"/>
                  </a:lnTo>
                  <a:lnTo>
                    <a:pt x="946404" y="1749742"/>
                  </a:lnTo>
                  <a:lnTo>
                    <a:pt x="948182" y="1737042"/>
                  </a:lnTo>
                  <a:lnTo>
                    <a:pt x="948944" y="1737042"/>
                  </a:lnTo>
                  <a:close/>
                </a:path>
                <a:path w="2546350" h="2067560">
                  <a:moveTo>
                    <a:pt x="979551" y="1711642"/>
                  </a:moveTo>
                  <a:lnTo>
                    <a:pt x="924941" y="1648142"/>
                  </a:lnTo>
                  <a:lnTo>
                    <a:pt x="918591" y="1648142"/>
                  </a:lnTo>
                  <a:lnTo>
                    <a:pt x="917448" y="1660842"/>
                  </a:lnTo>
                  <a:lnTo>
                    <a:pt x="909066" y="1660842"/>
                  </a:lnTo>
                  <a:lnTo>
                    <a:pt x="909447" y="1673542"/>
                  </a:lnTo>
                  <a:lnTo>
                    <a:pt x="964057" y="1724342"/>
                  </a:lnTo>
                  <a:lnTo>
                    <a:pt x="972693" y="1724342"/>
                  </a:lnTo>
                  <a:lnTo>
                    <a:pt x="975741" y="1711642"/>
                  </a:lnTo>
                  <a:lnTo>
                    <a:pt x="979551" y="1711642"/>
                  </a:lnTo>
                  <a:close/>
                </a:path>
                <a:path w="2546350" h="2067560">
                  <a:moveTo>
                    <a:pt x="992505" y="1091006"/>
                  </a:moveTo>
                  <a:lnTo>
                    <a:pt x="991870" y="1091006"/>
                  </a:lnTo>
                  <a:lnTo>
                    <a:pt x="957834" y="1065606"/>
                  </a:lnTo>
                  <a:lnTo>
                    <a:pt x="957199" y="1052906"/>
                  </a:lnTo>
                  <a:lnTo>
                    <a:pt x="956183" y="1052906"/>
                  </a:lnTo>
                  <a:lnTo>
                    <a:pt x="956437" y="1040206"/>
                  </a:lnTo>
                  <a:lnTo>
                    <a:pt x="967105" y="1040206"/>
                  </a:lnTo>
                  <a:lnTo>
                    <a:pt x="967486" y="1027506"/>
                  </a:lnTo>
                  <a:lnTo>
                    <a:pt x="959358" y="1027506"/>
                  </a:lnTo>
                  <a:lnTo>
                    <a:pt x="957453" y="1014806"/>
                  </a:lnTo>
                  <a:lnTo>
                    <a:pt x="949198" y="1014806"/>
                  </a:lnTo>
                  <a:lnTo>
                    <a:pt x="947801" y="1027506"/>
                  </a:lnTo>
                  <a:lnTo>
                    <a:pt x="941578" y="1027506"/>
                  </a:lnTo>
                  <a:lnTo>
                    <a:pt x="940816" y="1040206"/>
                  </a:lnTo>
                  <a:lnTo>
                    <a:pt x="941070" y="1040206"/>
                  </a:lnTo>
                  <a:lnTo>
                    <a:pt x="941705" y="1052906"/>
                  </a:lnTo>
                  <a:lnTo>
                    <a:pt x="934466" y="1040206"/>
                  </a:lnTo>
                  <a:lnTo>
                    <a:pt x="927227" y="1040206"/>
                  </a:lnTo>
                  <a:lnTo>
                    <a:pt x="924687" y="1052906"/>
                  </a:lnTo>
                  <a:lnTo>
                    <a:pt x="921385" y="1052906"/>
                  </a:lnTo>
                  <a:lnTo>
                    <a:pt x="976376" y="1103706"/>
                  </a:lnTo>
                  <a:lnTo>
                    <a:pt x="976884" y="1103706"/>
                  </a:lnTo>
                  <a:lnTo>
                    <a:pt x="977265" y="1116406"/>
                  </a:lnTo>
                  <a:lnTo>
                    <a:pt x="979043" y="1116406"/>
                  </a:lnTo>
                  <a:lnTo>
                    <a:pt x="979932" y="1103706"/>
                  </a:lnTo>
                  <a:lnTo>
                    <a:pt x="992124" y="1103706"/>
                  </a:lnTo>
                  <a:lnTo>
                    <a:pt x="992505" y="1091006"/>
                  </a:lnTo>
                  <a:close/>
                </a:path>
                <a:path w="2546350" h="2067560">
                  <a:moveTo>
                    <a:pt x="1025779" y="1660842"/>
                  </a:moveTo>
                  <a:lnTo>
                    <a:pt x="1025525" y="1648142"/>
                  </a:lnTo>
                  <a:lnTo>
                    <a:pt x="1023112" y="1648142"/>
                  </a:lnTo>
                  <a:lnTo>
                    <a:pt x="1020953" y="1635442"/>
                  </a:lnTo>
                  <a:lnTo>
                    <a:pt x="963295" y="1635442"/>
                  </a:lnTo>
                  <a:lnTo>
                    <a:pt x="963930" y="1622742"/>
                  </a:lnTo>
                  <a:lnTo>
                    <a:pt x="980186" y="1622742"/>
                  </a:lnTo>
                  <a:lnTo>
                    <a:pt x="981583" y="1610042"/>
                  </a:lnTo>
                  <a:lnTo>
                    <a:pt x="977773" y="1610042"/>
                  </a:lnTo>
                  <a:lnTo>
                    <a:pt x="976376" y="1597342"/>
                  </a:lnTo>
                  <a:lnTo>
                    <a:pt x="972439" y="1597342"/>
                  </a:lnTo>
                  <a:lnTo>
                    <a:pt x="971042" y="1610042"/>
                  </a:lnTo>
                  <a:lnTo>
                    <a:pt x="955929" y="1610042"/>
                  </a:lnTo>
                  <a:lnTo>
                    <a:pt x="952500" y="1622742"/>
                  </a:lnTo>
                  <a:lnTo>
                    <a:pt x="946023" y="1622742"/>
                  </a:lnTo>
                  <a:lnTo>
                    <a:pt x="944880" y="1635442"/>
                  </a:lnTo>
                  <a:lnTo>
                    <a:pt x="944118" y="1635442"/>
                  </a:lnTo>
                  <a:lnTo>
                    <a:pt x="944499" y="1648142"/>
                  </a:lnTo>
                  <a:lnTo>
                    <a:pt x="951357" y="1648142"/>
                  </a:lnTo>
                  <a:lnTo>
                    <a:pt x="953897" y="1660842"/>
                  </a:lnTo>
                  <a:lnTo>
                    <a:pt x="983996" y="1660842"/>
                  </a:lnTo>
                  <a:lnTo>
                    <a:pt x="990473" y="1648142"/>
                  </a:lnTo>
                  <a:lnTo>
                    <a:pt x="1004062" y="1648142"/>
                  </a:lnTo>
                  <a:lnTo>
                    <a:pt x="1005078" y="1660842"/>
                  </a:lnTo>
                  <a:lnTo>
                    <a:pt x="1004062" y="1660842"/>
                  </a:lnTo>
                  <a:lnTo>
                    <a:pt x="1002919" y="1673542"/>
                  </a:lnTo>
                  <a:lnTo>
                    <a:pt x="981329" y="1673542"/>
                  </a:lnTo>
                  <a:lnTo>
                    <a:pt x="980821" y="1686242"/>
                  </a:lnTo>
                  <a:lnTo>
                    <a:pt x="1013079" y="1686242"/>
                  </a:lnTo>
                  <a:lnTo>
                    <a:pt x="1016508" y="1673542"/>
                  </a:lnTo>
                  <a:lnTo>
                    <a:pt x="1019175" y="1673542"/>
                  </a:lnTo>
                  <a:lnTo>
                    <a:pt x="1023493" y="1660842"/>
                  </a:lnTo>
                  <a:lnTo>
                    <a:pt x="1025779" y="1660842"/>
                  </a:lnTo>
                  <a:close/>
                </a:path>
                <a:path w="2546350" h="2067560">
                  <a:moveTo>
                    <a:pt x="1063625" y="1014806"/>
                  </a:moveTo>
                  <a:lnTo>
                    <a:pt x="1063244" y="1014806"/>
                  </a:lnTo>
                  <a:lnTo>
                    <a:pt x="1062990" y="1002106"/>
                  </a:lnTo>
                  <a:lnTo>
                    <a:pt x="1061593" y="1002106"/>
                  </a:lnTo>
                  <a:lnTo>
                    <a:pt x="1056259" y="989406"/>
                  </a:lnTo>
                  <a:lnTo>
                    <a:pt x="1052703" y="989406"/>
                  </a:lnTo>
                  <a:lnTo>
                    <a:pt x="1048004" y="976706"/>
                  </a:lnTo>
                  <a:lnTo>
                    <a:pt x="1043305" y="976706"/>
                  </a:lnTo>
                  <a:lnTo>
                    <a:pt x="1043305" y="1014806"/>
                  </a:lnTo>
                  <a:lnTo>
                    <a:pt x="1042416" y="1027506"/>
                  </a:lnTo>
                  <a:lnTo>
                    <a:pt x="1035177" y="1027506"/>
                  </a:lnTo>
                  <a:lnTo>
                    <a:pt x="1032510" y="1040206"/>
                  </a:lnTo>
                  <a:lnTo>
                    <a:pt x="1016508" y="1040206"/>
                  </a:lnTo>
                  <a:lnTo>
                    <a:pt x="1013841" y="1027506"/>
                  </a:lnTo>
                  <a:lnTo>
                    <a:pt x="1002792" y="1027506"/>
                  </a:lnTo>
                  <a:lnTo>
                    <a:pt x="1000506" y="1014806"/>
                  </a:lnTo>
                  <a:lnTo>
                    <a:pt x="995934" y="1014806"/>
                  </a:lnTo>
                  <a:lnTo>
                    <a:pt x="994918" y="1002106"/>
                  </a:lnTo>
                  <a:lnTo>
                    <a:pt x="996823" y="1002106"/>
                  </a:lnTo>
                  <a:lnTo>
                    <a:pt x="998474" y="989406"/>
                  </a:lnTo>
                  <a:lnTo>
                    <a:pt x="1027303" y="989406"/>
                  </a:lnTo>
                  <a:lnTo>
                    <a:pt x="1030097" y="1002106"/>
                  </a:lnTo>
                  <a:lnTo>
                    <a:pt x="1039749" y="1002106"/>
                  </a:lnTo>
                  <a:lnTo>
                    <a:pt x="1041400" y="1014806"/>
                  </a:lnTo>
                  <a:lnTo>
                    <a:pt x="1043305" y="1014806"/>
                  </a:lnTo>
                  <a:lnTo>
                    <a:pt x="1043305" y="976706"/>
                  </a:lnTo>
                  <a:lnTo>
                    <a:pt x="1033399" y="976706"/>
                  </a:lnTo>
                  <a:lnTo>
                    <a:pt x="1028446" y="964006"/>
                  </a:lnTo>
                  <a:lnTo>
                    <a:pt x="1003808" y="964006"/>
                  </a:lnTo>
                  <a:lnTo>
                    <a:pt x="998982" y="976706"/>
                  </a:lnTo>
                  <a:lnTo>
                    <a:pt x="989076" y="976706"/>
                  </a:lnTo>
                  <a:lnTo>
                    <a:pt x="984123" y="989406"/>
                  </a:lnTo>
                  <a:lnTo>
                    <a:pt x="980440" y="989406"/>
                  </a:lnTo>
                  <a:lnTo>
                    <a:pt x="978281" y="1002106"/>
                  </a:lnTo>
                  <a:lnTo>
                    <a:pt x="974979" y="1002106"/>
                  </a:lnTo>
                  <a:lnTo>
                    <a:pt x="975487" y="1014806"/>
                  </a:lnTo>
                  <a:lnTo>
                    <a:pt x="977011" y="1027506"/>
                  </a:lnTo>
                  <a:lnTo>
                    <a:pt x="982218" y="1027506"/>
                  </a:lnTo>
                  <a:lnTo>
                    <a:pt x="985901" y="1040206"/>
                  </a:lnTo>
                  <a:lnTo>
                    <a:pt x="990473" y="1040206"/>
                  </a:lnTo>
                  <a:lnTo>
                    <a:pt x="995299" y="1052906"/>
                  </a:lnTo>
                  <a:lnTo>
                    <a:pt x="1044575" y="1052906"/>
                  </a:lnTo>
                  <a:lnTo>
                    <a:pt x="1049401" y="1040206"/>
                  </a:lnTo>
                  <a:lnTo>
                    <a:pt x="1054481" y="1040206"/>
                  </a:lnTo>
                  <a:lnTo>
                    <a:pt x="1058037" y="1027506"/>
                  </a:lnTo>
                  <a:lnTo>
                    <a:pt x="1062609" y="1027506"/>
                  </a:lnTo>
                  <a:lnTo>
                    <a:pt x="1063625" y="1014806"/>
                  </a:lnTo>
                  <a:close/>
                </a:path>
                <a:path w="2546350" h="2067560">
                  <a:moveTo>
                    <a:pt x="1075055" y="1610042"/>
                  </a:moveTo>
                  <a:lnTo>
                    <a:pt x="1074166" y="1610042"/>
                  </a:lnTo>
                  <a:lnTo>
                    <a:pt x="1072388" y="1597342"/>
                  </a:lnTo>
                  <a:lnTo>
                    <a:pt x="1062736" y="1597342"/>
                  </a:lnTo>
                  <a:lnTo>
                    <a:pt x="1061720" y="1610042"/>
                  </a:lnTo>
                  <a:lnTo>
                    <a:pt x="1044829" y="1610042"/>
                  </a:lnTo>
                  <a:lnTo>
                    <a:pt x="1019175" y="1584642"/>
                  </a:lnTo>
                  <a:lnTo>
                    <a:pt x="1031875" y="1571942"/>
                  </a:lnTo>
                  <a:lnTo>
                    <a:pt x="1032002" y="1559242"/>
                  </a:lnTo>
                  <a:lnTo>
                    <a:pt x="1018921" y="1559242"/>
                  </a:lnTo>
                  <a:lnTo>
                    <a:pt x="1006602" y="1571942"/>
                  </a:lnTo>
                  <a:lnTo>
                    <a:pt x="994410" y="1559242"/>
                  </a:lnTo>
                  <a:lnTo>
                    <a:pt x="979043" y="1559242"/>
                  </a:lnTo>
                  <a:lnTo>
                    <a:pt x="978662" y="1571942"/>
                  </a:lnTo>
                  <a:lnTo>
                    <a:pt x="991235" y="1584642"/>
                  </a:lnTo>
                  <a:lnTo>
                    <a:pt x="983996" y="1584642"/>
                  </a:lnTo>
                  <a:lnTo>
                    <a:pt x="984504" y="1597342"/>
                  </a:lnTo>
                  <a:lnTo>
                    <a:pt x="1003808" y="1597342"/>
                  </a:lnTo>
                  <a:lnTo>
                    <a:pt x="1031748" y="1622742"/>
                  </a:lnTo>
                  <a:lnTo>
                    <a:pt x="1038352" y="1622742"/>
                  </a:lnTo>
                  <a:lnTo>
                    <a:pt x="1044702" y="1635442"/>
                  </a:lnTo>
                  <a:lnTo>
                    <a:pt x="1057021" y="1635442"/>
                  </a:lnTo>
                  <a:lnTo>
                    <a:pt x="1063117" y="1622742"/>
                  </a:lnTo>
                  <a:lnTo>
                    <a:pt x="1074293" y="1622742"/>
                  </a:lnTo>
                  <a:lnTo>
                    <a:pt x="1075055" y="1610042"/>
                  </a:lnTo>
                  <a:close/>
                </a:path>
                <a:path w="2546350" h="2067560">
                  <a:moveTo>
                    <a:pt x="1104011" y="1584642"/>
                  </a:moveTo>
                  <a:lnTo>
                    <a:pt x="1069848" y="1546542"/>
                  </a:lnTo>
                  <a:lnTo>
                    <a:pt x="1068832" y="1546542"/>
                  </a:lnTo>
                  <a:lnTo>
                    <a:pt x="1068324" y="1533842"/>
                  </a:lnTo>
                  <a:lnTo>
                    <a:pt x="1070737" y="1533842"/>
                  </a:lnTo>
                  <a:lnTo>
                    <a:pt x="1072388" y="1521142"/>
                  </a:lnTo>
                  <a:lnTo>
                    <a:pt x="1076706" y="1521142"/>
                  </a:lnTo>
                  <a:lnTo>
                    <a:pt x="1074039" y="1508442"/>
                  </a:lnTo>
                  <a:lnTo>
                    <a:pt x="1055878" y="1508442"/>
                  </a:lnTo>
                  <a:lnTo>
                    <a:pt x="1055116" y="1521142"/>
                  </a:lnTo>
                  <a:lnTo>
                    <a:pt x="1052703" y="1521142"/>
                  </a:lnTo>
                  <a:lnTo>
                    <a:pt x="1052830" y="1533842"/>
                  </a:lnTo>
                  <a:lnTo>
                    <a:pt x="1033780" y="1533842"/>
                  </a:lnTo>
                  <a:lnTo>
                    <a:pt x="1033018" y="1546542"/>
                  </a:lnTo>
                  <a:lnTo>
                    <a:pt x="1033780" y="1546542"/>
                  </a:lnTo>
                  <a:lnTo>
                    <a:pt x="1088517" y="1597342"/>
                  </a:lnTo>
                  <a:lnTo>
                    <a:pt x="1097153" y="1597342"/>
                  </a:lnTo>
                  <a:lnTo>
                    <a:pt x="1100201" y="1584642"/>
                  </a:lnTo>
                  <a:lnTo>
                    <a:pt x="1104011" y="1584642"/>
                  </a:lnTo>
                  <a:close/>
                </a:path>
                <a:path w="2546350" h="2067560">
                  <a:moveTo>
                    <a:pt x="1107567" y="976706"/>
                  </a:moveTo>
                  <a:lnTo>
                    <a:pt x="1107313" y="976706"/>
                  </a:lnTo>
                  <a:lnTo>
                    <a:pt x="1062609" y="938606"/>
                  </a:lnTo>
                  <a:lnTo>
                    <a:pt x="1073404" y="925906"/>
                  </a:lnTo>
                  <a:lnTo>
                    <a:pt x="1072388" y="925906"/>
                  </a:lnTo>
                  <a:lnTo>
                    <a:pt x="1070991" y="913206"/>
                  </a:lnTo>
                  <a:lnTo>
                    <a:pt x="1060450" y="913206"/>
                  </a:lnTo>
                  <a:lnTo>
                    <a:pt x="1050163" y="925906"/>
                  </a:lnTo>
                  <a:lnTo>
                    <a:pt x="1043305" y="913206"/>
                  </a:lnTo>
                  <a:lnTo>
                    <a:pt x="1038987" y="913206"/>
                  </a:lnTo>
                  <a:lnTo>
                    <a:pt x="1039114" y="900506"/>
                  </a:lnTo>
                  <a:lnTo>
                    <a:pt x="1050163" y="900506"/>
                  </a:lnTo>
                  <a:lnTo>
                    <a:pt x="1050036" y="887806"/>
                  </a:lnTo>
                  <a:lnTo>
                    <a:pt x="1026922" y="887806"/>
                  </a:lnTo>
                  <a:lnTo>
                    <a:pt x="1023620" y="900506"/>
                  </a:lnTo>
                  <a:lnTo>
                    <a:pt x="1018286" y="900506"/>
                  </a:lnTo>
                  <a:lnTo>
                    <a:pt x="1017651" y="913206"/>
                  </a:lnTo>
                  <a:lnTo>
                    <a:pt x="1019429" y="913206"/>
                  </a:lnTo>
                  <a:lnTo>
                    <a:pt x="1023493" y="925906"/>
                  </a:lnTo>
                  <a:lnTo>
                    <a:pt x="1026414" y="925906"/>
                  </a:lnTo>
                  <a:lnTo>
                    <a:pt x="1030097" y="938606"/>
                  </a:lnTo>
                  <a:lnTo>
                    <a:pt x="1027557" y="938606"/>
                  </a:lnTo>
                  <a:lnTo>
                    <a:pt x="1027303" y="951306"/>
                  </a:lnTo>
                  <a:lnTo>
                    <a:pt x="1037209" y="951306"/>
                  </a:lnTo>
                  <a:lnTo>
                    <a:pt x="1038606" y="964006"/>
                  </a:lnTo>
                  <a:lnTo>
                    <a:pt x="1039622" y="964006"/>
                  </a:lnTo>
                  <a:lnTo>
                    <a:pt x="1047242" y="951306"/>
                  </a:lnTo>
                  <a:lnTo>
                    <a:pt x="1091946" y="989406"/>
                  </a:lnTo>
                  <a:lnTo>
                    <a:pt x="1106805" y="989406"/>
                  </a:lnTo>
                  <a:lnTo>
                    <a:pt x="1107567" y="976706"/>
                  </a:lnTo>
                  <a:close/>
                </a:path>
                <a:path w="2546350" h="2067560">
                  <a:moveTo>
                    <a:pt x="1173607" y="913206"/>
                  </a:moveTo>
                  <a:lnTo>
                    <a:pt x="1172337" y="900506"/>
                  </a:lnTo>
                  <a:lnTo>
                    <a:pt x="1159256" y="900506"/>
                  </a:lnTo>
                  <a:lnTo>
                    <a:pt x="1158240" y="913206"/>
                  </a:lnTo>
                  <a:lnTo>
                    <a:pt x="1150366" y="913206"/>
                  </a:lnTo>
                  <a:lnTo>
                    <a:pt x="1145032" y="925906"/>
                  </a:lnTo>
                  <a:lnTo>
                    <a:pt x="1117473" y="925906"/>
                  </a:lnTo>
                  <a:lnTo>
                    <a:pt x="1152271" y="887806"/>
                  </a:lnTo>
                  <a:lnTo>
                    <a:pt x="1152779" y="887806"/>
                  </a:lnTo>
                  <a:lnTo>
                    <a:pt x="1151890" y="875106"/>
                  </a:lnTo>
                  <a:lnTo>
                    <a:pt x="1143635" y="875106"/>
                  </a:lnTo>
                  <a:lnTo>
                    <a:pt x="1139571" y="862406"/>
                  </a:lnTo>
                  <a:lnTo>
                    <a:pt x="1130554" y="862406"/>
                  </a:lnTo>
                  <a:lnTo>
                    <a:pt x="1130554" y="887806"/>
                  </a:lnTo>
                  <a:lnTo>
                    <a:pt x="1107567" y="913206"/>
                  </a:lnTo>
                  <a:lnTo>
                    <a:pt x="1104138" y="913206"/>
                  </a:lnTo>
                  <a:lnTo>
                    <a:pt x="1102995" y="900506"/>
                  </a:lnTo>
                  <a:lnTo>
                    <a:pt x="1100709" y="900506"/>
                  </a:lnTo>
                  <a:lnTo>
                    <a:pt x="1101471" y="887806"/>
                  </a:lnTo>
                  <a:lnTo>
                    <a:pt x="1109345" y="887806"/>
                  </a:lnTo>
                  <a:lnTo>
                    <a:pt x="1113409" y="875106"/>
                  </a:lnTo>
                  <a:lnTo>
                    <a:pt x="1122045" y="887806"/>
                  </a:lnTo>
                  <a:lnTo>
                    <a:pt x="1130554" y="887806"/>
                  </a:lnTo>
                  <a:lnTo>
                    <a:pt x="1130554" y="862406"/>
                  </a:lnTo>
                  <a:lnTo>
                    <a:pt x="1104011" y="862406"/>
                  </a:lnTo>
                  <a:lnTo>
                    <a:pt x="1099439" y="875106"/>
                  </a:lnTo>
                  <a:lnTo>
                    <a:pt x="1090549" y="875106"/>
                  </a:lnTo>
                  <a:lnTo>
                    <a:pt x="1087374" y="887806"/>
                  </a:lnTo>
                  <a:lnTo>
                    <a:pt x="1083310" y="887806"/>
                  </a:lnTo>
                  <a:lnTo>
                    <a:pt x="1082548" y="900506"/>
                  </a:lnTo>
                  <a:lnTo>
                    <a:pt x="1083056" y="913206"/>
                  </a:lnTo>
                  <a:lnTo>
                    <a:pt x="1087247" y="913206"/>
                  </a:lnTo>
                  <a:lnTo>
                    <a:pt x="1089914" y="925906"/>
                  </a:lnTo>
                  <a:lnTo>
                    <a:pt x="1093597" y="925906"/>
                  </a:lnTo>
                  <a:lnTo>
                    <a:pt x="1098423" y="938606"/>
                  </a:lnTo>
                  <a:lnTo>
                    <a:pt x="1108583" y="938606"/>
                  </a:lnTo>
                  <a:lnTo>
                    <a:pt x="1113663" y="951306"/>
                  </a:lnTo>
                  <a:lnTo>
                    <a:pt x="1143254" y="951306"/>
                  </a:lnTo>
                  <a:lnTo>
                    <a:pt x="1148207" y="938606"/>
                  </a:lnTo>
                  <a:lnTo>
                    <a:pt x="1160653" y="938606"/>
                  </a:lnTo>
                  <a:lnTo>
                    <a:pt x="1162939" y="925906"/>
                  </a:lnTo>
                  <a:lnTo>
                    <a:pt x="1168781" y="925906"/>
                  </a:lnTo>
                  <a:lnTo>
                    <a:pt x="1170051" y="913206"/>
                  </a:lnTo>
                  <a:lnTo>
                    <a:pt x="1173607" y="913206"/>
                  </a:lnTo>
                  <a:close/>
                </a:path>
                <a:path w="2546350" h="2067560">
                  <a:moveTo>
                    <a:pt x="1179957" y="1508442"/>
                  </a:moveTo>
                  <a:lnTo>
                    <a:pt x="1151001" y="1481213"/>
                  </a:lnTo>
                  <a:lnTo>
                    <a:pt x="1151001" y="1508442"/>
                  </a:lnTo>
                  <a:lnTo>
                    <a:pt x="1150747" y="1521142"/>
                  </a:lnTo>
                  <a:lnTo>
                    <a:pt x="1145794" y="1521142"/>
                  </a:lnTo>
                  <a:lnTo>
                    <a:pt x="1143127" y="1533842"/>
                  </a:lnTo>
                  <a:lnTo>
                    <a:pt x="1132459" y="1533842"/>
                  </a:lnTo>
                  <a:lnTo>
                    <a:pt x="1130173" y="1521142"/>
                  </a:lnTo>
                  <a:lnTo>
                    <a:pt x="1127506" y="1521142"/>
                  </a:lnTo>
                  <a:lnTo>
                    <a:pt x="1128395" y="1508442"/>
                  </a:lnTo>
                  <a:lnTo>
                    <a:pt x="1133094" y="1508442"/>
                  </a:lnTo>
                  <a:lnTo>
                    <a:pt x="1141476" y="1495742"/>
                  </a:lnTo>
                  <a:lnTo>
                    <a:pt x="1150747" y="1508442"/>
                  </a:lnTo>
                  <a:lnTo>
                    <a:pt x="1151001" y="1508442"/>
                  </a:lnTo>
                  <a:lnTo>
                    <a:pt x="1151001" y="1481213"/>
                  </a:lnTo>
                  <a:lnTo>
                    <a:pt x="1139444" y="1470342"/>
                  </a:lnTo>
                  <a:lnTo>
                    <a:pt x="1135761" y="1457642"/>
                  </a:lnTo>
                  <a:lnTo>
                    <a:pt x="1109726" y="1457642"/>
                  </a:lnTo>
                  <a:lnTo>
                    <a:pt x="1105916" y="1470342"/>
                  </a:lnTo>
                  <a:lnTo>
                    <a:pt x="1095121" y="1470342"/>
                  </a:lnTo>
                  <a:lnTo>
                    <a:pt x="1092962" y="1483042"/>
                  </a:lnTo>
                  <a:lnTo>
                    <a:pt x="1086231" y="1483042"/>
                  </a:lnTo>
                  <a:lnTo>
                    <a:pt x="1084961" y="1495742"/>
                  </a:lnTo>
                  <a:lnTo>
                    <a:pt x="1082548" y="1495742"/>
                  </a:lnTo>
                  <a:lnTo>
                    <a:pt x="1083056" y="1508442"/>
                  </a:lnTo>
                  <a:lnTo>
                    <a:pt x="1097534" y="1508442"/>
                  </a:lnTo>
                  <a:lnTo>
                    <a:pt x="1098296" y="1495742"/>
                  </a:lnTo>
                  <a:lnTo>
                    <a:pt x="1103249" y="1495742"/>
                  </a:lnTo>
                  <a:lnTo>
                    <a:pt x="1105281" y="1483042"/>
                  </a:lnTo>
                  <a:lnTo>
                    <a:pt x="1131697" y="1483042"/>
                  </a:lnTo>
                  <a:lnTo>
                    <a:pt x="1126490" y="1495742"/>
                  </a:lnTo>
                  <a:lnTo>
                    <a:pt x="1121537" y="1495742"/>
                  </a:lnTo>
                  <a:lnTo>
                    <a:pt x="1117600" y="1508442"/>
                  </a:lnTo>
                  <a:lnTo>
                    <a:pt x="1111758" y="1508442"/>
                  </a:lnTo>
                  <a:lnTo>
                    <a:pt x="1109853" y="1521142"/>
                  </a:lnTo>
                  <a:lnTo>
                    <a:pt x="1107948" y="1521142"/>
                  </a:lnTo>
                  <a:lnTo>
                    <a:pt x="1108075" y="1533842"/>
                  </a:lnTo>
                  <a:lnTo>
                    <a:pt x="1112393" y="1533842"/>
                  </a:lnTo>
                  <a:lnTo>
                    <a:pt x="1118489" y="1546542"/>
                  </a:lnTo>
                  <a:lnTo>
                    <a:pt x="1150366" y="1546542"/>
                  </a:lnTo>
                  <a:lnTo>
                    <a:pt x="1153287" y="1533842"/>
                  </a:lnTo>
                  <a:lnTo>
                    <a:pt x="1160907" y="1533842"/>
                  </a:lnTo>
                  <a:lnTo>
                    <a:pt x="1162431" y="1521142"/>
                  </a:lnTo>
                  <a:lnTo>
                    <a:pt x="1173988" y="1521142"/>
                  </a:lnTo>
                  <a:lnTo>
                    <a:pt x="1177544" y="1508442"/>
                  </a:lnTo>
                  <a:lnTo>
                    <a:pt x="1179957" y="1508442"/>
                  </a:lnTo>
                  <a:close/>
                </a:path>
                <a:path w="2546350" h="2067560">
                  <a:moveTo>
                    <a:pt x="1186815" y="1368742"/>
                  </a:moveTo>
                  <a:lnTo>
                    <a:pt x="1185418" y="1356042"/>
                  </a:lnTo>
                  <a:lnTo>
                    <a:pt x="1162050" y="1356042"/>
                  </a:lnTo>
                  <a:lnTo>
                    <a:pt x="1160272" y="1368742"/>
                  </a:lnTo>
                  <a:lnTo>
                    <a:pt x="1161669" y="1368742"/>
                  </a:lnTo>
                  <a:lnTo>
                    <a:pt x="1167765" y="1381442"/>
                  </a:lnTo>
                  <a:lnTo>
                    <a:pt x="1178052" y="1381442"/>
                  </a:lnTo>
                  <a:lnTo>
                    <a:pt x="1181481" y="1368742"/>
                  </a:lnTo>
                  <a:lnTo>
                    <a:pt x="1186815" y="1368742"/>
                  </a:lnTo>
                  <a:close/>
                </a:path>
                <a:path w="2546350" h="2067560">
                  <a:moveTo>
                    <a:pt x="1222502" y="862406"/>
                  </a:moveTo>
                  <a:lnTo>
                    <a:pt x="1222121" y="849706"/>
                  </a:lnTo>
                  <a:lnTo>
                    <a:pt x="1217549" y="849706"/>
                  </a:lnTo>
                  <a:lnTo>
                    <a:pt x="1214501" y="837006"/>
                  </a:lnTo>
                  <a:lnTo>
                    <a:pt x="1169289" y="837006"/>
                  </a:lnTo>
                  <a:lnTo>
                    <a:pt x="1167511" y="849706"/>
                  </a:lnTo>
                  <a:lnTo>
                    <a:pt x="1164336" y="849706"/>
                  </a:lnTo>
                  <a:lnTo>
                    <a:pt x="1162812" y="837006"/>
                  </a:lnTo>
                  <a:lnTo>
                    <a:pt x="1159891" y="837006"/>
                  </a:lnTo>
                  <a:lnTo>
                    <a:pt x="1161415" y="824306"/>
                  </a:lnTo>
                  <a:lnTo>
                    <a:pt x="1181481" y="824306"/>
                  </a:lnTo>
                  <a:lnTo>
                    <a:pt x="1181735" y="811606"/>
                  </a:lnTo>
                  <a:lnTo>
                    <a:pt x="1154303" y="811606"/>
                  </a:lnTo>
                  <a:lnTo>
                    <a:pt x="1149096" y="824306"/>
                  </a:lnTo>
                  <a:lnTo>
                    <a:pt x="1144524" y="824306"/>
                  </a:lnTo>
                  <a:lnTo>
                    <a:pt x="1142619" y="837006"/>
                  </a:lnTo>
                  <a:lnTo>
                    <a:pt x="1140841" y="837006"/>
                  </a:lnTo>
                  <a:lnTo>
                    <a:pt x="1141222" y="849706"/>
                  </a:lnTo>
                  <a:lnTo>
                    <a:pt x="1145413" y="849706"/>
                  </a:lnTo>
                  <a:lnTo>
                    <a:pt x="1150620" y="862406"/>
                  </a:lnTo>
                  <a:lnTo>
                    <a:pt x="1189228" y="862406"/>
                  </a:lnTo>
                  <a:lnTo>
                    <a:pt x="1193038" y="849706"/>
                  </a:lnTo>
                  <a:lnTo>
                    <a:pt x="1199388" y="849706"/>
                  </a:lnTo>
                  <a:lnTo>
                    <a:pt x="1200658" y="862406"/>
                  </a:lnTo>
                  <a:lnTo>
                    <a:pt x="1201547" y="862406"/>
                  </a:lnTo>
                  <a:lnTo>
                    <a:pt x="1200658" y="875106"/>
                  </a:lnTo>
                  <a:lnTo>
                    <a:pt x="1181608" y="875106"/>
                  </a:lnTo>
                  <a:lnTo>
                    <a:pt x="1178814" y="887806"/>
                  </a:lnTo>
                  <a:lnTo>
                    <a:pt x="1184402" y="887806"/>
                  </a:lnTo>
                  <a:lnTo>
                    <a:pt x="1185545" y="900506"/>
                  </a:lnTo>
                  <a:lnTo>
                    <a:pt x="1190625" y="900506"/>
                  </a:lnTo>
                  <a:lnTo>
                    <a:pt x="1193673" y="887806"/>
                  </a:lnTo>
                  <a:lnTo>
                    <a:pt x="1209802" y="887806"/>
                  </a:lnTo>
                  <a:lnTo>
                    <a:pt x="1213104" y="875106"/>
                  </a:lnTo>
                  <a:lnTo>
                    <a:pt x="1220089" y="875106"/>
                  </a:lnTo>
                  <a:lnTo>
                    <a:pt x="1221359" y="862406"/>
                  </a:lnTo>
                  <a:lnTo>
                    <a:pt x="1222502" y="862406"/>
                  </a:lnTo>
                  <a:close/>
                </a:path>
                <a:path w="2546350" h="2067560">
                  <a:moveTo>
                    <a:pt x="1226693" y="1457642"/>
                  </a:moveTo>
                  <a:lnTo>
                    <a:pt x="1221613" y="1457642"/>
                  </a:lnTo>
                  <a:lnTo>
                    <a:pt x="1220597" y="1444942"/>
                  </a:lnTo>
                  <a:lnTo>
                    <a:pt x="1214120" y="1444942"/>
                  </a:lnTo>
                  <a:lnTo>
                    <a:pt x="1213866" y="1457642"/>
                  </a:lnTo>
                  <a:lnTo>
                    <a:pt x="1198118" y="1457642"/>
                  </a:lnTo>
                  <a:lnTo>
                    <a:pt x="1169543" y="1432242"/>
                  </a:lnTo>
                  <a:lnTo>
                    <a:pt x="1182243" y="1419542"/>
                  </a:lnTo>
                  <a:lnTo>
                    <a:pt x="1182370" y="1419542"/>
                  </a:lnTo>
                  <a:lnTo>
                    <a:pt x="1181735" y="1406842"/>
                  </a:lnTo>
                  <a:lnTo>
                    <a:pt x="1169289" y="1406842"/>
                  </a:lnTo>
                  <a:lnTo>
                    <a:pt x="1156970" y="1419542"/>
                  </a:lnTo>
                  <a:lnTo>
                    <a:pt x="1144397" y="1406842"/>
                  </a:lnTo>
                  <a:lnTo>
                    <a:pt x="1131824" y="1406842"/>
                  </a:lnTo>
                  <a:lnTo>
                    <a:pt x="1130046" y="1419542"/>
                  </a:lnTo>
                  <a:lnTo>
                    <a:pt x="1129030" y="1419542"/>
                  </a:lnTo>
                  <a:lnTo>
                    <a:pt x="1141603" y="1432242"/>
                  </a:lnTo>
                  <a:lnTo>
                    <a:pt x="1134491" y="1432242"/>
                  </a:lnTo>
                  <a:lnTo>
                    <a:pt x="1134237" y="1444942"/>
                  </a:lnTo>
                  <a:lnTo>
                    <a:pt x="1154049" y="1444942"/>
                  </a:lnTo>
                  <a:lnTo>
                    <a:pt x="1182116" y="1470342"/>
                  </a:lnTo>
                  <a:lnTo>
                    <a:pt x="1185418" y="1470342"/>
                  </a:lnTo>
                  <a:lnTo>
                    <a:pt x="1188720" y="1483042"/>
                  </a:lnTo>
                  <a:lnTo>
                    <a:pt x="1213358" y="1483042"/>
                  </a:lnTo>
                  <a:lnTo>
                    <a:pt x="1216406" y="1470342"/>
                  </a:lnTo>
                  <a:lnTo>
                    <a:pt x="1225296" y="1470342"/>
                  </a:lnTo>
                  <a:lnTo>
                    <a:pt x="1226693" y="1457642"/>
                  </a:lnTo>
                  <a:close/>
                </a:path>
                <a:path w="2546350" h="2067560">
                  <a:moveTo>
                    <a:pt x="1239520" y="710006"/>
                  </a:moveTo>
                  <a:lnTo>
                    <a:pt x="1235075" y="710006"/>
                  </a:lnTo>
                  <a:lnTo>
                    <a:pt x="1232027" y="697306"/>
                  </a:lnTo>
                  <a:lnTo>
                    <a:pt x="1221740" y="697306"/>
                  </a:lnTo>
                  <a:lnTo>
                    <a:pt x="1218311" y="710006"/>
                  </a:lnTo>
                  <a:lnTo>
                    <a:pt x="1212977" y="710006"/>
                  </a:lnTo>
                  <a:lnTo>
                    <a:pt x="1212977" y="722706"/>
                  </a:lnTo>
                  <a:lnTo>
                    <a:pt x="1237742" y="722706"/>
                  </a:lnTo>
                  <a:lnTo>
                    <a:pt x="1239520" y="710006"/>
                  </a:lnTo>
                  <a:close/>
                </a:path>
                <a:path w="2546350" h="2067560">
                  <a:moveTo>
                    <a:pt x="1254252" y="1432242"/>
                  </a:moveTo>
                  <a:lnTo>
                    <a:pt x="1199769" y="1381442"/>
                  </a:lnTo>
                  <a:lnTo>
                    <a:pt x="1185037" y="1381442"/>
                  </a:lnTo>
                  <a:lnTo>
                    <a:pt x="1184402" y="1394142"/>
                  </a:lnTo>
                  <a:lnTo>
                    <a:pt x="1183894" y="1394142"/>
                  </a:lnTo>
                  <a:lnTo>
                    <a:pt x="1238885" y="1444942"/>
                  </a:lnTo>
                  <a:lnTo>
                    <a:pt x="1251712" y="1444942"/>
                  </a:lnTo>
                  <a:lnTo>
                    <a:pt x="1252601" y="1432242"/>
                  </a:lnTo>
                  <a:lnTo>
                    <a:pt x="1254252" y="1432242"/>
                  </a:lnTo>
                  <a:close/>
                </a:path>
                <a:path w="2546350" h="2067560">
                  <a:moveTo>
                    <a:pt x="1272540" y="811606"/>
                  </a:moveTo>
                  <a:lnTo>
                    <a:pt x="1272286" y="798906"/>
                  </a:lnTo>
                  <a:lnTo>
                    <a:pt x="1267714" y="798906"/>
                  </a:lnTo>
                  <a:lnTo>
                    <a:pt x="1264539" y="786206"/>
                  </a:lnTo>
                  <a:lnTo>
                    <a:pt x="1223264" y="786206"/>
                  </a:lnTo>
                  <a:lnTo>
                    <a:pt x="1219454" y="798906"/>
                  </a:lnTo>
                  <a:lnTo>
                    <a:pt x="1212977" y="798906"/>
                  </a:lnTo>
                  <a:lnTo>
                    <a:pt x="1211707" y="786206"/>
                  </a:lnTo>
                  <a:lnTo>
                    <a:pt x="1211453" y="786206"/>
                  </a:lnTo>
                  <a:lnTo>
                    <a:pt x="1212596" y="773506"/>
                  </a:lnTo>
                  <a:lnTo>
                    <a:pt x="1232281" y="773506"/>
                  </a:lnTo>
                  <a:lnTo>
                    <a:pt x="1232662" y="760806"/>
                  </a:lnTo>
                  <a:lnTo>
                    <a:pt x="1204341" y="760806"/>
                  </a:lnTo>
                  <a:lnTo>
                    <a:pt x="1199261" y="773506"/>
                  </a:lnTo>
                  <a:lnTo>
                    <a:pt x="1194689" y="773506"/>
                  </a:lnTo>
                  <a:lnTo>
                    <a:pt x="1192784" y="786206"/>
                  </a:lnTo>
                  <a:lnTo>
                    <a:pt x="1190879" y="786206"/>
                  </a:lnTo>
                  <a:lnTo>
                    <a:pt x="1191260" y="798906"/>
                  </a:lnTo>
                  <a:lnTo>
                    <a:pt x="1195451" y="798906"/>
                  </a:lnTo>
                  <a:lnTo>
                    <a:pt x="1198118" y="811606"/>
                  </a:lnTo>
                  <a:lnTo>
                    <a:pt x="1241171" y="811606"/>
                  </a:lnTo>
                  <a:lnTo>
                    <a:pt x="1243076" y="798906"/>
                  </a:lnTo>
                  <a:lnTo>
                    <a:pt x="1248156" y="798906"/>
                  </a:lnTo>
                  <a:lnTo>
                    <a:pt x="1249553" y="811606"/>
                  </a:lnTo>
                  <a:lnTo>
                    <a:pt x="1252347" y="811606"/>
                  </a:lnTo>
                  <a:lnTo>
                    <a:pt x="1250823" y="824306"/>
                  </a:lnTo>
                  <a:lnTo>
                    <a:pt x="1235329" y="824306"/>
                  </a:lnTo>
                  <a:lnTo>
                    <a:pt x="1233424" y="837006"/>
                  </a:lnTo>
                  <a:lnTo>
                    <a:pt x="1233043" y="837006"/>
                  </a:lnTo>
                  <a:lnTo>
                    <a:pt x="1234567" y="849706"/>
                  </a:lnTo>
                  <a:lnTo>
                    <a:pt x="1243711" y="849706"/>
                  </a:lnTo>
                  <a:lnTo>
                    <a:pt x="1245489" y="837006"/>
                  </a:lnTo>
                  <a:lnTo>
                    <a:pt x="1259840" y="837006"/>
                  </a:lnTo>
                  <a:lnTo>
                    <a:pt x="1263269" y="824306"/>
                  </a:lnTo>
                  <a:lnTo>
                    <a:pt x="1270254" y="824306"/>
                  </a:lnTo>
                  <a:lnTo>
                    <a:pt x="1271524" y="811606"/>
                  </a:lnTo>
                  <a:lnTo>
                    <a:pt x="1272540" y="811606"/>
                  </a:lnTo>
                  <a:close/>
                </a:path>
                <a:path w="2546350" h="2067560">
                  <a:moveTo>
                    <a:pt x="1302512" y="1381442"/>
                  </a:moveTo>
                  <a:lnTo>
                    <a:pt x="1302385" y="1381442"/>
                  </a:lnTo>
                  <a:lnTo>
                    <a:pt x="1268857" y="1317942"/>
                  </a:lnTo>
                  <a:lnTo>
                    <a:pt x="1266444" y="1317942"/>
                  </a:lnTo>
                  <a:lnTo>
                    <a:pt x="1266063" y="1305242"/>
                  </a:lnTo>
                  <a:lnTo>
                    <a:pt x="1260856" y="1305242"/>
                  </a:lnTo>
                  <a:lnTo>
                    <a:pt x="1259713" y="1317942"/>
                  </a:lnTo>
                  <a:lnTo>
                    <a:pt x="1249934" y="1317942"/>
                  </a:lnTo>
                  <a:lnTo>
                    <a:pt x="1249934" y="1330642"/>
                  </a:lnTo>
                  <a:lnTo>
                    <a:pt x="1250696" y="1330642"/>
                  </a:lnTo>
                  <a:lnTo>
                    <a:pt x="1278509" y="1381442"/>
                  </a:lnTo>
                  <a:lnTo>
                    <a:pt x="1277874" y="1381442"/>
                  </a:lnTo>
                  <a:lnTo>
                    <a:pt x="1225169" y="1356042"/>
                  </a:lnTo>
                  <a:lnTo>
                    <a:pt x="1210564" y="1356042"/>
                  </a:lnTo>
                  <a:lnTo>
                    <a:pt x="1209675" y="1368742"/>
                  </a:lnTo>
                  <a:lnTo>
                    <a:pt x="1214247" y="1368742"/>
                  </a:lnTo>
                  <a:lnTo>
                    <a:pt x="1280160" y="1406842"/>
                  </a:lnTo>
                  <a:lnTo>
                    <a:pt x="1289050" y="1406842"/>
                  </a:lnTo>
                  <a:lnTo>
                    <a:pt x="1290447" y="1394142"/>
                  </a:lnTo>
                  <a:lnTo>
                    <a:pt x="1301877" y="1394142"/>
                  </a:lnTo>
                  <a:lnTo>
                    <a:pt x="1302512" y="1381442"/>
                  </a:lnTo>
                  <a:close/>
                </a:path>
                <a:path w="2546350" h="2067560">
                  <a:moveTo>
                    <a:pt x="1307846" y="786206"/>
                  </a:moveTo>
                  <a:lnTo>
                    <a:pt x="1307719" y="773506"/>
                  </a:lnTo>
                  <a:lnTo>
                    <a:pt x="1307084" y="773506"/>
                  </a:lnTo>
                  <a:lnTo>
                    <a:pt x="1252093" y="722706"/>
                  </a:lnTo>
                  <a:lnTo>
                    <a:pt x="1243711" y="722706"/>
                  </a:lnTo>
                  <a:lnTo>
                    <a:pt x="1240663" y="735406"/>
                  </a:lnTo>
                  <a:lnTo>
                    <a:pt x="1236726" y="735406"/>
                  </a:lnTo>
                  <a:lnTo>
                    <a:pt x="1291590" y="798906"/>
                  </a:lnTo>
                  <a:lnTo>
                    <a:pt x="1297940" y="798906"/>
                  </a:lnTo>
                  <a:lnTo>
                    <a:pt x="1298956" y="786206"/>
                  </a:lnTo>
                  <a:lnTo>
                    <a:pt x="1307846" y="786206"/>
                  </a:lnTo>
                  <a:close/>
                </a:path>
                <a:path w="2546350" h="2067560">
                  <a:moveTo>
                    <a:pt x="1365885" y="710006"/>
                  </a:moveTo>
                  <a:lnTo>
                    <a:pt x="1365250" y="710006"/>
                  </a:lnTo>
                  <a:lnTo>
                    <a:pt x="1363853" y="697306"/>
                  </a:lnTo>
                  <a:lnTo>
                    <a:pt x="1361186" y="697306"/>
                  </a:lnTo>
                  <a:lnTo>
                    <a:pt x="1358646" y="684606"/>
                  </a:lnTo>
                  <a:lnTo>
                    <a:pt x="1350264" y="684606"/>
                  </a:lnTo>
                  <a:lnTo>
                    <a:pt x="1345819" y="672909"/>
                  </a:lnTo>
                  <a:lnTo>
                    <a:pt x="1345819" y="710006"/>
                  </a:lnTo>
                  <a:lnTo>
                    <a:pt x="1345565" y="722706"/>
                  </a:lnTo>
                  <a:lnTo>
                    <a:pt x="1339977" y="722706"/>
                  </a:lnTo>
                  <a:lnTo>
                    <a:pt x="1337437" y="735406"/>
                  </a:lnTo>
                  <a:lnTo>
                    <a:pt x="1316101" y="735406"/>
                  </a:lnTo>
                  <a:lnTo>
                    <a:pt x="1313434" y="722706"/>
                  </a:lnTo>
                  <a:lnTo>
                    <a:pt x="1302766" y="722706"/>
                  </a:lnTo>
                  <a:lnTo>
                    <a:pt x="1301115" y="710006"/>
                  </a:lnTo>
                  <a:lnTo>
                    <a:pt x="1298194" y="710006"/>
                  </a:lnTo>
                  <a:lnTo>
                    <a:pt x="1297178" y="697306"/>
                  </a:lnTo>
                  <a:lnTo>
                    <a:pt x="1300734" y="697306"/>
                  </a:lnTo>
                  <a:lnTo>
                    <a:pt x="1305560" y="684606"/>
                  </a:lnTo>
                  <a:lnTo>
                    <a:pt x="1326896" y="684606"/>
                  </a:lnTo>
                  <a:lnTo>
                    <a:pt x="1329690" y="697306"/>
                  </a:lnTo>
                  <a:lnTo>
                    <a:pt x="1340231" y="697306"/>
                  </a:lnTo>
                  <a:lnTo>
                    <a:pt x="1342009" y="710006"/>
                  </a:lnTo>
                  <a:lnTo>
                    <a:pt x="1345819" y="710006"/>
                  </a:lnTo>
                  <a:lnTo>
                    <a:pt x="1345819" y="672909"/>
                  </a:lnTo>
                  <a:lnTo>
                    <a:pt x="1345438" y="671906"/>
                  </a:lnTo>
                  <a:lnTo>
                    <a:pt x="1330706" y="671906"/>
                  </a:lnTo>
                  <a:lnTo>
                    <a:pt x="1325880" y="659206"/>
                  </a:lnTo>
                  <a:lnTo>
                    <a:pt x="1311021" y="659206"/>
                  </a:lnTo>
                  <a:lnTo>
                    <a:pt x="1306068" y="671906"/>
                  </a:lnTo>
                  <a:lnTo>
                    <a:pt x="1296289" y="671906"/>
                  </a:lnTo>
                  <a:lnTo>
                    <a:pt x="1286383" y="684606"/>
                  </a:lnTo>
                  <a:lnTo>
                    <a:pt x="1282700" y="684606"/>
                  </a:lnTo>
                  <a:lnTo>
                    <a:pt x="1280541" y="697306"/>
                  </a:lnTo>
                  <a:lnTo>
                    <a:pt x="1278255" y="697306"/>
                  </a:lnTo>
                  <a:lnTo>
                    <a:pt x="1277239" y="710006"/>
                  </a:lnTo>
                  <a:lnTo>
                    <a:pt x="1277874" y="710006"/>
                  </a:lnTo>
                  <a:lnTo>
                    <a:pt x="1279271" y="722706"/>
                  </a:lnTo>
                  <a:lnTo>
                    <a:pt x="1281938" y="722706"/>
                  </a:lnTo>
                  <a:lnTo>
                    <a:pt x="1284478" y="735406"/>
                  </a:lnTo>
                  <a:lnTo>
                    <a:pt x="1292733" y="735406"/>
                  </a:lnTo>
                  <a:lnTo>
                    <a:pt x="1297559" y="748106"/>
                  </a:lnTo>
                  <a:lnTo>
                    <a:pt x="1312291" y="748106"/>
                  </a:lnTo>
                  <a:lnTo>
                    <a:pt x="1317244" y="760806"/>
                  </a:lnTo>
                  <a:lnTo>
                    <a:pt x="1327150" y="760806"/>
                  </a:lnTo>
                  <a:lnTo>
                    <a:pt x="1332103" y="748106"/>
                  </a:lnTo>
                  <a:lnTo>
                    <a:pt x="1346835" y="748106"/>
                  </a:lnTo>
                  <a:lnTo>
                    <a:pt x="1351661" y="735406"/>
                  </a:lnTo>
                  <a:lnTo>
                    <a:pt x="1360424" y="735406"/>
                  </a:lnTo>
                  <a:lnTo>
                    <a:pt x="1362583" y="722706"/>
                  </a:lnTo>
                  <a:lnTo>
                    <a:pt x="1364869" y="722706"/>
                  </a:lnTo>
                  <a:lnTo>
                    <a:pt x="1365885" y="710006"/>
                  </a:lnTo>
                  <a:close/>
                </a:path>
                <a:path w="2546350" h="2067560">
                  <a:moveTo>
                    <a:pt x="1374902" y="1305242"/>
                  </a:moveTo>
                  <a:lnTo>
                    <a:pt x="1367155" y="1305242"/>
                  </a:lnTo>
                  <a:lnTo>
                    <a:pt x="1366520" y="1292542"/>
                  </a:lnTo>
                  <a:lnTo>
                    <a:pt x="1363853" y="1292542"/>
                  </a:lnTo>
                  <a:lnTo>
                    <a:pt x="1362837" y="1305242"/>
                  </a:lnTo>
                  <a:lnTo>
                    <a:pt x="1356868" y="1305242"/>
                  </a:lnTo>
                  <a:lnTo>
                    <a:pt x="1353566" y="1317942"/>
                  </a:lnTo>
                  <a:lnTo>
                    <a:pt x="1346073" y="1317942"/>
                  </a:lnTo>
                  <a:lnTo>
                    <a:pt x="1343406" y="1330642"/>
                  </a:lnTo>
                  <a:lnTo>
                    <a:pt x="1323213" y="1330642"/>
                  </a:lnTo>
                  <a:lnTo>
                    <a:pt x="1320800" y="1317942"/>
                  </a:lnTo>
                  <a:lnTo>
                    <a:pt x="1318387" y="1317942"/>
                  </a:lnTo>
                  <a:lnTo>
                    <a:pt x="1351788" y="1292542"/>
                  </a:lnTo>
                  <a:lnTo>
                    <a:pt x="1353185" y="1279842"/>
                  </a:lnTo>
                  <a:lnTo>
                    <a:pt x="1350899" y="1279842"/>
                  </a:lnTo>
                  <a:lnTo>
                    <a:pt x="1344676" y="1267142"/>
                  </a:lnTo>
                  <a:lnTo>
                    <a:pt x="1331595" y="1267142"/>
                  </a:lnTo>
                  <a:lnTo>
                    <a:pt x="1331595" y="1292542"/>
                  </a:lnTo>
                  <a:lnTo>
                    <a:pt x="1308481" y="1305242"/>
                  </a:lnTo>
                  <a:lnTo>
                    <a:pt x="1302004" y="1305242"/>
                  </a:lnTo>
                  <a:lnTo>
                    <a:pt x="1301496" y="1292542"/>
                  </a:lnTo>
                  <a:lnTo>
                    <a:pt x="1304417" y="1292542"/>
                  </a:lnTo>
                  <a:lnTo>
                    <a:pt x="1306449" y="1279842"/>
                  </a:lnTo>
                  <a:lnTo>
                    <a:pt x="1327404" y="1279842"/>
                  </a:lnTo>
                  <a:lnTo>
                    <a:pt x="1331595" y="1292542"/>
                  </a:lnTo>
                  <a:lnTo>
                    <a:pt x="1331595" y="1267142"/>
                  </a:lnTo>
                  <a:lnTo>
                    <a:pt x="1300480" y="1267142"/>
                  </a:lnTo>
                  <a:lnTo>
                    <a:pt x="1291590" y="1279842"/>
                  </a:lnTo>
                  <a:lnTo>
                    <a:pt x="1288415" y="1279842"/>
                  </a:lnTo>
                  <a:lnTo>
                    <a:pt x="1286383" y="1292542"/>
                  </a:lnTo>
                  <a:lnTo>
                    <a:pt x="1283462" y="1292542"/>
                  </a:lnTo>
                  <a:lnTo>
                    <a:pt x="1283843" y="1305242"/>
                  </a:lnTo>
                  <a:lnTo>
                    <a:pt x="1284097" y="1305242"/>
                  </a:lnTo>
                  <a:lnTo>
                    <a:pt x="1285621" y="1317942"/>
                  </a:lnTo>
                  <a:lnTo>
                    <a:pt x="1290828" y="1317942"/>
                  </a:lnTo>
                  <a:lnTo>
                    <a:pt x="1294638" y="1330642"/>
                  </a:lnTo>
                  <a:lnTo>
                    <a:pt x="1299464" y="1330642"/>
                  </a:lnTo>
                  <a:lnTo>
                    <a:pt x="1304544" y="1343342"/>
                  </a:lnTo>
                  <a:lnTo>
                    <a:pt x="1354074" y="1343342"/>
                  </a:lnTo>
                  <a:lnTo>
                    <a:pt x="1361567" y="1330642"/>
                  </a:lnTo>
                  <a:lnTo>
                    <a:pt x="1366012" y="1330642"/>
                  </a:lnTo>
                  <a:lnTo>
                    <a:pt x="1368044" y="1317942"/>
                  </a:lnTo>
                  <a:lnTo>
                    <a:pt x="1374140" y="1317942"/>
                  </a:lnTo>
                  <a:lnTo>
                    <a:pt x="1374902" y="1305242"/>
                  </a:lnTo>
                  <a:close/>
                </a:path>
                <a:path w="2546350" h="2067560">
                  <a:moveTo>
                    <a:pt x="1442466" y="646506"/>
                  </a:moveTo>
                  <a:lnTo>
                    <a:pt x="1404747" y="608406"/>
                  </a:lnTo>
                  <a:lnTo>
                    <a:pt x="1400937" y="608406"/>
                  </a:lnTo>
                  <a:lnTo>
                    <a:pt x="1397508" y="595706"/>
                  </a:lnTo>
                  <a:lnTo>
                    <a:pt x="1367917" y="595706"/>
                  </a:lnTo>
                  <a:lnTo>
                    <a:pt x="1360805" y="608406"/>
                  </a:lnTo>
                  <a:lnTo>
                    <a:pt x="1358392" y="608406"/>
                  </a:lnTo>
                  <a:lnTo>
                    <a:pt x="1356868" y="621106"/>
                  </a:lnTo>
                  <a:lnTo>
                    <a:pt x="1355471" y="621106"/>
                  </a:lnTo>
                  <a:lnTo>
                    <a:pt x="1354848" y="633374"/>
                  </a:lnTo>
                  <a:lnTo>
                    <a:pt x="1348359" y="621106"/>
                  </a:lnTo>
                  <a:lnTo>
                    <a:pt x="1346200" y="621106"/>
                  </a:lnTo>
                  <a:lnTo>
                    <a:pt x="1344930" y="633806"/>
                  </a:lnTo>
                  <a:lnTo>
                    <a:pt x="1334897" y="633806"/>
                  </a:lnTo>
                  <a:lnTo>
                    <a:pt x="1335151" y="646506"/>
                  </a:lnTo>
                  <a:lnTo>
                    <a:pt x="1390650" y="697306"/>
                  </a:lnTo>
                  <a:lnTo>
                    <a:pt x="1398905" y="697306"/>
                  </a:lnTo>
                  <a:lnTo>
                    <a:pt x="1401953" y="684606"/>
                  </a:lnTo>
                  <a:lnTo>
                    <a:pt x="1405636" y="684606"/>
                  </a:lnTo>
                  <a:lnTo>
                    <a:pt x="1369314" y="646506"/>
                  </a:lnTo>
                  <a:lnTo>
                    <a:pt x="1368806" y="633806"/>
                  </a:lnTo>
                  <a:lnTo>
                    <a:pt x="1369949" y="633806"/>
                  </a:lnTo>
                  <a:lnTo>
                    <a:pt x="1371219" y="621106"/>
                  </a:lnTo>
                  <a:lnTo>
                    <a:pt x="1393190" y="621106"/>
                  </a:lnTo>
                  <a:lnTo>
                    <a:pt x="1427099" y="659206"/>
                  </a:lnTo>
                  <a:lnTo>
                    <a:pt x="1435735" y="659206"/>
                  </a:lnTo>
                  <a:lnTo>
                    <a:pt x="1438783" y="646506"/>
                  </a:lnTo>
                  <a:lnTo>
                    <a:pt x="1442466" y="646506"/>
                  </a:lnTo>
                  <a:close/>
                </a:path>
                <a:path w="2546350" h="2067560">
                  <a:moveTo>
                    <a:pt x="1467993" y="1216342"/>
                  </a:moveTo>
                  <a:lnTo>
                    <a:pt x="1467739" y="1216342"/>
                  </a:lnTo>
                  <a:lnTo>
                    <a:pt x="1438783" y="1189126"/>
                  </a:lnTo>
                  <a:lnTo>
                    <a:pt x="1438783" y="1229042"/>
                  </a:lnTo>
                  <a:lnTo>
                    <a:pt x="1437132" y="1229042"/>
                  </a:lnTo>
                  <a:lnTo>
                    <a:pt x="1435608" y="1241742"/>
                  </a:lnTo>
                  <a:lnTo>
                    <a:pt x="1415669" y="1241742"/>
                  </a:lnTo>
                  <a:lnTo>
                    <a:pt x="1415034" y="1229042"/>
                  </a:lnTo>
                  <a:lnTo>
                    <a:pt x="1417447" y="1229042"/>
                  </a:lnTo>
                  <a:lnTo>
                    <a:pt x="1418844" y="1216342"/>
                  </a:lnTo>
                  <a:lnTo>
                    <a:pt x="1438529" y="1216342"/>
                  </a:lnTo>
                  <a:lnTo>
                    <a:pt x="1438783" y="1229042"/>
                  </a:lnTo>
                  <a:lnTo>
                    <a:pt x="1438783" y="1189126"/>
                  </a:lnTo>
                  <a:lnTo>
                    <a:pt x="1427226" y="1178255"/>
                  </a:lnTo>
                  <a:lnTo>
                    <a:pt x="1419860" y="1178255"/>
                  </a:lnTo>
                  <a:lnTo>
                    <a:pt x="1416177" y="1165555"/>
                  </a:lnTo>
                  <a:lnTo>
                    <a:pt x="1405128" y="1165555"/>
                  </a:lnTo>
                  <a:lnTo>
                    <a:pt x="1401318" y="1178255"/>
                  </a:lnTo>
                  <a:lnTo>
                    <a:pt x="1389507" y="1178255"/>
                  </a:lnTo>
                  <a:lnTo>
                    <a:pt x="1382776" y="1190955"/>
                  </a:lnTo>
                  <a:lnTo>
                    <a:pt x="1376934" y="1190955"/>
                  </a:lnTo>
                  <a:lnTo>
                    <a:pt x="1375283" y="1203655"/>
                  </a:lnTo>
                  <a:lnTo>
                    <a:pt x="1370203" y="1203655"/>
                  </a:lnTo>
                  <a:lnTo>
                    <a:pt x="1369949" y="1216342"/>
                  </a:lnTo>
                  <a:lnTo>
                    <a:pt x="1379474" y="1216342"/>
                  </a:lnTo>
                  <a:lnTo>
                    <a:pt x="1380109" y="1229042"/>
                  </a:lnTo>
                  <a:lnTo>
                    <a:pt x="1380744" y="1216342"/>
                  </a:lnTo>
                  <a:lnTo>
                    <a:pt x="1386967" y="1216342"/>
                  </a:lnTo>
                  <a:lnTo>
                    <a:pt x="1388110" y="1203655"/>
                  </a:lnTo>
                  <a:lnTo>
                    <a:pt x="1395603" y="1203655"/>
                  </a:lnTo>
                  <a:lnTo>
                    <a:pt x="1397508" y="1190955"/>
                  </a:lnTo>
                  <a:lnTo>
                    <a:pt x="1414399" y="1190955"/>
                  </a:lnTo>
                  <a:lnTo>
                    <a:pt x="1419479" y="1203655"/>
                  </a:lnTo>
                  <a:lnTo>
                    <a:pt x="1409319" y="1216342"/>
                  </a:lnTo>
                  <a:lnTo>
                    <a:pt x="1405382" y="1216342"/>
                  </a:lnTo>
                  <a:lnTo>
                    <a:pt x="1399540" y="1229042"/>
                  </a:lnTo>
                  <a:lnTo>
                    <a:pt x="1396619" y="1229042"/>
                  </a:lnTo>
                  <a:lnTo>
                    <a:pt x="1395730" y="1241742"/>
                  </a:lnTo>
                  <a:lnTo>
                    <a:pt x="1398016" y="1241742"/>
                  </a:lnTo>
                  <a:lnTo>
                    <a:pt x="1400175" y="1254442"/>
                  </a:lnTo>
                  <a:lnTo>
                    <a:pt x="1412494" y="1254442"/>
                  </a:lnTo>
                  <a:lnTo>
                    <a:pt x="1415669" y="1267142"/>
                  </a:lnTo>
                  <a:lnTo>
                    <a:pt x="1425448" y="1267142"/>
                  </a:lnTo>
                  <a:lnTo>
                    <a:pt x="1428623" y="1254442"/>
                  </a:lnTo>
                  <a:lnTo>
                    <a:pt x="1444498" y="1254442"/>
                  </a:lnTo>
                  <a:lnTo>
                    <a:pt x="1447038" y="1241742"/>
                  </a:lnTo>
                  <a:lnTo>
                    <a:pt x="1450086" y="1241742"/>
                  </a:lnTo>
                  <a:lnTo>
                    <a:pt x="1450848" y="1229042"/>
                  </a:lnTo>
                  <a:lnTo>
                    <a:pt x="1466469" y="1229042"/>
                  </a:lnTo>
                  <a:lnTo>
                    <a:pt x="1467993" y="1216342"/>
                  </a:lnTo>
                  <a:close/>
                </a:path>
                <a:path w="2546350" h="2067560">
                  <a:moveTo>
                    <a:pt x="1504315" y="583006"/>
                  </a:moveTo>
                  <a:lnTo>
                    <a:pt x="1492072" y="570306"/>
                  </a:lnTo>
                  <a:lnTo>
                    <a:pt x="1475359" y="552958"/>
                  </a:lnTo>
                  <a:lnTo>
                    <a:pt x="1475359" y="583006"/>
                  </a:lnTo>
                  <a:lnTo>
                    <a:pt x="1475105" y="595706"/>
                  </a:lnTo>
                  <a:lnTo>
                    <a:pt x="1470152" y="595706"/>
                  </a:lnTo>
                  <a:lnTo>
                    <a:pt x="1467485" y="608406"/>
                  </a:lnTo>
                  <a:lnTo>
                    <a:pt x="1456817" y="608406"/>
                  </a:lnTo>
                  <a:lnTo>
                    <a:pt x="1453134" y="595706"/>
                  </a:lnTo>
                  <a:lnTo>
                    <a:pt x="1451864" y="595706"/>
                  </a:lnTo>
                  <a:lnTo>
                    <a:pt x="1452753" y="583006"/>
                  </a:lnTo>
                  <a:lnTo>
                    <a:pt x="1459865" y="583006"/>
                  </a:lnTo>
                  <a:lnTo>
                    <a:pt x="1465834" y="570306"/>
                  </a:lnTo>
                  <a:lnTo>
                    <a:pt x="1475105" y="583006"/>
                  </a:lnTo>
                  <a:lnTo>
                    <a:pt x="1475359" y="583006"/>
                  </a:lnTo>
                  <a:lnTo>
                    <a:pt x="1475359" y="552958"/>
                  </a:lnTo>
                  <a:lnTo>
                    <a:pt x="1467612" y="544906"/>
                  </a:lnTo>
                  <a:lnTo>
                    <a:pt x="1460119" y="544906"/>
                  </a:lnTo>
                  <a:lnTo>
                    <a:pt x="1456436" y="532206"/>
                  </a:lnTo>
                  <a:lnTo>
                    <a:pt x="1434084" y="532206"/>
                  </a:lnTo>
                  <a:lnTo>
                    <a:pt x="1430274" y="544906"/>
                  </a:lnTo>
                  <a:lnTo>
                    <a:pt x="1419479" y="544906"/>
                  </a:lnTo>
                  <a:lnTo>
                    <a:pt x="1417320" y="557606"/>
                  </a:lnTo>
                  <a:lnTo>
                    <a:pt x="1410589" y="557606"/>
                  </a:lnTo>
                  <a:lnTo>
                    <a:pt x="1409319" y="570306"/>
                  </a:lnTo>
                  <a:lnTo>
                    <a:pt x="1406525" y="570306"/>
                  </a:lnTo>
                  <a:lnTo>
                    <a:pt x="1406906" y="583006"/>
                  </a:lnTo>
                  <a:lnTo>
                    <a:pt x="1421892" y="583006"/>
                  </a:lnTo>
                  <a:lnTo>
                    <a:pt x="1422654" y="570306"/>
                  </a:lnTo>
                  <a:lnTo>
                    <a:pt x="1427607" y="570306"/>
                  </a:lnTo>
                  <a:lnTo>
                    <a:pt x="1429639" y="557606"/>
                  </a:lnTo>
                  <a:lnTo>
                    <a:pt x="1456182" y="557606"/>
                  </a:lnTo>
                  <a:lnTo>
                    <a:pt x="1445895" y="570306"/>
                  </a:lnTo>
                  <a:lnTo>
                    <a:pt x="1442085" y="583006"/>
                  </a:lnTo>
                  <a:lnTo>
                    <a:pt x="1436116" y="583006"/>
                  </a:lnTo>
                  <a:lnTo>
                    <a:pt x="1434211" y="595706"/>
                  </a:lnTo>
                  <a:lnTo>
                    <a:pt x="1432306" y="595706"/>
                  </a:lnTo>
                  <a:lnTo>
                    <a:pt x="1432433" y="608406"/>
                  </a:lnTo>
                  <a:lnTo>
                    <a:pt x="1436751" y="608406"/>
                  </a:lnTo>
                  <a:lnTo>
                    <a:pt x="1439926" y="621106"/>
                  </a:lnTo>
                  <a:lnTo>
                    <a:pt x="1477645" y="621106"/>
                  </a:lnTo>
                  <a:lnTo>
                    <a:pt x="1481201" y="608406"/>
                  </a:lnTo>
                  <a:lnTo>
                    <a:pt x="1483741" y="608406"/>
                  </a:lnTo>
                  <a:lnTo>
                    <a:pt x="1486789" y="595706"/>
                  </a:lnTo>
                  <a:lnTo>
                    <a:pt x="1498346" y="595706"/>
                  </a:lnTo>
                  <a:lnTo>
                    <a:pt x="1501902" y="583006"/>
                  </a:lnTo>
                  <a:lnTo>
                    <a:pt x="1504315" y="583006"/>
                  </a:lnTo>
                  <a:close/>
                </a:path>
                <a:path w="2546350" h="2067560">
                  <a:moveTo>
                    <a:pt x="1535684" y="1152855"/>
                  </a:moveTo>
                  <a:lnTo>
                    <a:pt x="1497965" y="1114755"/>
                  </a:lnTo>
                  <a:lnTo>
                    <a:pt x="1494155" y="1114755"/>
                  </a:lnTo>
                  <a:lnTo>
                    <a:pt x="1490726" y="1102055"/>
                  </a:lnTo>
                  <a:lnTo>
                    <a:pt x="1464945" y="1102055"/>
                  </a:lnTo>
                  <a:lnTo>
                    <a:pt x="1461135" y="1114755"/>
                  </a:lnTo>
                  <a:lnTo>
                    <a:pt x="1451610" y="1114755"/>
                  </a:lnTo>
                  <a:lnTo>
                    <a:pt x="1450086" y="1127455"/>
                  </a:lnTo>
                  <a:lnTo>
                    <a:pt x="1448689" y="1127455"/>
                  </a:lnTo>
                  <a:lnTo>
                    <a:pt x="1448054" y="1140155"/>
                  </a:lnTo>
                  <a:lnTo>
                    <a:pt x="1427861" y="1140155"/>
                  </a:lnTo>
                  <a:lnTo>
                    <a:pt x="1428115" y="1152855"/>
                  </a:lnTo>
                  <a:lnTo>
                    <a:pt x="1428369" y="1152855"/>
                  </a:lnTo>
                  <a:lnTo>
                    <a:pt x="1483487" y="1203655"/>
                  </a:lnTo>
                  <a:lnTo>
                    <a:pt x="1492123" y="1203655"/>
                  </a:lnTo>
                  <a:lnTo>
                    <a:pt x="1495171" y="1190955"/>
                  </a:lnTo>
                  <a:lnTo>
                    <a:pt x="1498854" y="1190955"/>
                  </a:lnTo>
                  <a:lnTo>
                    <a:pt x="1462532" y="1152855"/>
                  </a:lnTo>
                  <a:lnTo>
                    <a:pt x="1462024" y="1140155"/>
                  </a:lnTo>
                  <a:lnTo>
                    <a:pt x="1463167" y="1140155"/>
                  </a:lnTo>
                  <a:lnTo>
                    <a:pt x="1464437" y="1127455"/>
                  </a:lnTo>
                  <a:lnTo>
                    <a:pt x="1486408" y="1127455"/>
                  </a:lnTo>
                  <a:lnTo>
                    <a:pt x="1520698" y="1165555"/>
                  </a:lnTo>
                  <a:lnTo>
                    <a:pt x="1528953" y="1165555"/>
                  </a:lnTo>
                  <a:lnTo>
                    <a:pt x="1532001" y="1152855"/>
                  </a:lnTo>
                  <a:lnTo>
                    <a:pt x="1535684" y="1152855"/>
                  </a:lnTo>
                  <a:close/>
                </a:path>
                <a:path w="2546350" h="2067560">
                  <a:moveTo>
                    <a:pt x="1536192" y="544906"/>
                  </a:moveTo>
                  <a:lnTo>
                    <a:pt x="1535557" y="544906"/>
                  </a:lnTo>
                  <a:lnTo>
                    <a:pt x="1454531" y="468706"/>
                  </a:lnTo>
                  <a:lnTo>
                    <a:pt x="1446149" y="468706"/>
                  </a:lnTo>
                  <a:lnTo>
                    <a:pt x="1441831" y="481406"/>
                  </a:lnTo>
                  <a:lnTo>
                    <a:pt x="1439545" y="481406"/>
                  </a:lnTo>
                  <a:lnTo>
                    <a:pt x="1520444" y="570306"/>
                  </a:lnTo>
                  <a:lnTo>
                    <a:pt x="1526413" y="570306"/>
                  </a:lnTo>
                  <a:lnTo>
                    <a:pt x="1528699" y="557606"/>
                  </a:lnTo>
                  <a:lnTo>
                    <a:pt x="1536192" y="557606"/>
                  </a:lnTo>
                  <a:lnTo>
                    <a:pt x="1536192" y="544906"/>
                  </a:lnTo>
                  <a:close/>
                </a:path>
                <a:path w="2546350" h="2067560">
                  <a:moveTo>
                    <a:pt x="1602613" y="1089355"/>
                  </a:moveTo>
                  <a:lnTo>
                    <a:pt x="1569339" y="1052741"/>
                  </a:lnTo>
                  <a:lnTo>
                    <a:pt x="1569339" y="1089355"/>
                  </a:lnTo>
                  <a:lnTo>
                    <a:pt x="1568958" y="1089355"/>
                  </a:lnTo>
                  <a:lnTo>
                    <a:pt x="1568704" y="1102055"/>
                  </a:lnTo>
                  <a:lnTo>
                    <a:pt x="1537970" y="1102055"/>
                  </a:lnTo>
                  <a:lnTo>
                    <a:pt x="1533525" y="1089355"/>
                  </a:lnTo>
                  <a:lnTo>
                    <a:pt x="1527175" y="1089355"/>
                  </a:lnTo>
                  <a:lnTo>
                    <a:pt x="1525651" y="1076655"/>
                  </a:lnTo>
                  <a:lnTo>
                    <a:pt x="1526286" y="1076655"/>
                  </a:lnTo>
                  <a:lnTo>
                    <a:pt x="1527556" y="1063955"/>
                  </a:lnTo>
                  <a:lnTo>
                    <a:pt x="1550797" y="1063955"/>
                  </a:lnTo>
                  <a:lnTo>
                    <a:pt x="1568958" y="1076655"/>
                  </a:lnTo>
                  <a:lnTo>
                    <a:pt x="1569339" y="1089355"/>
                  </a:lnTo>
                  <a:lnTo>
                    <a:pt x="1569339" y="1052741"/>
                  </a:lnTo>
                  <a:lnTo>
                    <a:pt x="1521841" y="1000455"/>
                  </a:lnTo>
                  <a:lnTo>
                    <a:pt x="1513459" y="1000455"/>
                  </a:lnTo>
                  <a:lnTo>
                    <a:pt x="1510411" y="1013155"/>
                  </a:lnTo>
                  <a:lnTo>
                    <a:pt x="1506982" y="1013155"/>
                  </a:lnTo>
                  <a:lnTo>
                    <a:pt x="1536573" y="1051255"/>
                  </a:lnTo>
                  <a:lnTo>
                    <a:pt x="1516507" y="1051255"/>
                  </a:lnTo>
                  <a:lnTo>
                    <a:pt x="1509522" y="1063955"/>
                  </a:lnTo>
                  <a:lnTo>
                    <a:pt x="1506855" y="1063955"/>
                  </a:lnTo>
                  <a:lnTo>
                    <a:pt x="1503807" y="1076655"/>
                  </a:lnTo>
                  <a:lnTo>
                    <a:pt x="1503426" y="1076655"/>
                  </a:lnTo>
                  <a:lnTo>
                    <a:pt x="1504950" y="1089355"/>
                  </a:lnTo>
                  <a:lnTo>
                    <a:pt x="1506728" y="1089355"/>
                  </a:lnTo>
                  <a:lnTo>
                    <a:pt x="1509522" y="1102055"/>
                  </a:lnTo>
                  <a:lnTo>
                    <a:pt x="1516253" y="1102055"/>
                  </a:lnTo>
                  <a:lnTo>
                    <a:pt x="1525143" y="1114755"/>
                  </a:lnTo>
                  <a:lnTo>
                    <a:pt x="1529334" y="1114755"/>
                  </a:lnTo>
                  <a:lnTo>
                    <a:pt x="1533906" y="1127455"/>
                  </a:lnTo>
                  <a:lnTo>
                    <a:pt x="1569847" y="1127455"/>
                  </a:lnTo>
                  <a:lnTo>
                    <a:pt x="1574038" y="1114755"/>
                  </a:lnTo>
                  <a:lnTo>
                    <a:pt x="1580388" y="1114755"/>
                  </a:lnTo>
                  <a:lnTo>
                    <a:pt x="1581785" y="1102055"/>
                  </a:lnTo>
                  <a:lnTo>
                    <a:pt x="1583690" y="1102055"/>
                  </a:lnTo>
                  <a:lnTo>
                    <a:pt x="1583563" y="1089355"/>
                  </a:lnTo>
                  <a:lnTo>
                    <a:pt x="1589659" y="1102055"/>
                  </a:lnTo>
                  <a:lnTo>
                    <a:pt x="1594485" y="1102055"/>
                  </a:lnTo>
                  <a:lnTo>
                    <a:pt x="1597406" y="1089355"/>
                  </a:lnTo>
                  <a:lnTo>
                    <a:pt x="1602613" y="1089355"/>
                  </a:lnTo>
                  <a:close/>
                </a:path>
                <a:path w="2546350" h="2067560">
                  <a:moveTo>
                    <a:pt x="1609852" y="468706"/>
                  </a:moveTo>
                  <a:lnTo>
                    <a:pt x="1608836" y="468706"/>
                  </a:lnTo>
                  <a:lnTo>
                    <a:pt x="1607693" y="456006"/>
                  </a:lnTo>
                  <a:lnTo>
                    <a:pt x="1599946" y="456006"/>
                  </a:lnTo>
                  <a:lnTo>
                    <a:pt x="1597406" y="443306"/>
                  </a:lnTo>
                  <a:lnTo>
                    <a:pt x="1574419" y="443306"/>
                  </a:lnTo>
                  <a:lnTo>
                    <a:pt x="1567561" y="456006"/>
                  </a:lnTo>
                  <a:lnTo>
                    <a:pt x="1547368" y="456006"/>
                  </a:lnTo>
                  <a:lnTo>
                    <a:pt x="1547241" y="443306"/>
                  </a:lnTo>
                  <a:lnTo>
                    <a:pt x="1553718" y="443306"/>
                  </a:lnTo>
                  <a:lnTo>
                    <a:pt x="1555750" y="430606"/>
                  </a:lnTo>
                  <a:lnTo>
                    <a:pt x="1568196" y="430606"/>
                  </a:lnTo>
                  <a:lnTo>
                    <a:pt x="1567307" y="417906"/>
                  </a:lnTo>
                  <a:lnTo>
                    <a:pt x="1547749" y="417906"/>
                  </a:lnTo>
                  <a:lnTo>
                    <a:pt x="1545844" y="430606"/>
                  </a:lnTo>
                  <a:lnTo>
                    <a:pt x="1534414" y="430606"/>
                  </a:lnTo>
                  <a:lnTo>
                    <a:pt x="1532509" y="443306"/>
                  </a:lnTo>
                  <a:lnTo>
                    <a:pt x="1529461" y="443306"/>
                  </a:lnTo>
                  <a:lnTo>
                    <a:pt x="1528699" y="456006"/>
                  </a:lnTo>
                  <a:lnTo>
                    <a:pt x="1530350" y="456006"/>
                  </a:lnTo>
                  <a:lnTo>
                    <a:pt x="1531493" y="468706"/>
                  </a:lnTo>
                  <a:lnTo>
                    <a:pt x="1543685" y="468706"/>
                  </a:lnTo>
                  <a:lnTo>
                    <a:pt x="1546352" y="481406"/>
                  </a:lnTo>
                  <a:lnTo>
                    <a:pt x="1558925" y="481406"/>
                  </a:lnTo>
                  <a:lnTo>
                    <a:pt x="1561465" y="468706"/>
                  </a:lnTo>
                  <a:lnTo>
                    <a:pt x="1591310" y="468706"/>
                  </a:lnTo>
                  <a:lnTo>
                    <a:pt x="1590802" y="481406"/>
                  </a:lnTo>
                  <a:lnTo>
                    <a:pt x="1583944" y="481406"/>
                  </a:lnTo>
                  <a:lnTo>
                    <a:pt x="1581785" y="494106"/>
                  </a:lnTo>
                  <a:lnTo>
                    <a:pt x="1565656" y="494106"/>
                  </a:lnTo>
                  <a:lnTo>
                    <a:pt x="1566926" y="506806"/>
                  </a:lnTo>
                  <a:lnTo>
                    <a:pt x="1591437" y="506806"/>
                  </a:lnTo>
                  <a:lnTo>
                    <a:pt x="1593596" y="494106"/>
                  </a:lnTo>
                  <a:lnTo>
                    <a:pt x="1603883" y="494106"/>
                  </a:lnTo>
                  <a:lnTo>
                    <a:pt x="1605915" y="481406"/>
                  </a:lnTo>
                  <a:lnTo>
                    <a:pt x="1609344" y="481406"/>
                  </a:lnTo>
                  <a:lnTo>
                    <a:pt x="1609852" y="468706"/>
                  </a:lnTo>
                  <a:close/>
                </a:path>
                <a:path w="2546350" h="2067560">
                  <a:moveTo>
                    <a:pt x="1675003" y="405206"/>
                  </a:moveTo>
                  <a:lnTo>
                    <a:pt x="1668653" y="405206"/>
                  </a:lnTo>
                  <a:lnTo>
                    <a:pt x="1666621" y="392506"/>
                  </a:lnTo>
                  <a:lnTo>
                    <a:pt x="1663954" y="392506"/>
                  </a:lnTo>
                  <a:lnTo>
                    <a:pt x="1662938" y="405206"/>
                  </a:lnTo>
                  <a:lnTo>
                    <a:pt x="1656969" y="405206"/>
                  </a:lnTo>
                  <a:lnTo>
                    <a:pt x="1653667" y="417906"/>
                  </a:lnTo>
                  <a:lnTo>
                    <a:pt x="1646174" y="417906"/>
                  </a:lnTo>
                  <a:lnTo>
                    <a:pt x="1643507" y="430606"/>
                  </a:lnTo>
                  <a:lnTo>
                    <a:pt x="1623314" y="430606"/>
                  </a:lnTo>
                  <a:lnTo>
                    <a:pt x="1620901" y="417906"/>
                  </a:lnTo>
                  <a:lnTo>
                    <a:pt x="1618615" y="417906"/>
                  </a:lnTo>
                  <a:lnTo>
                    <a:pt x="1651889" y="392506"/>
                  </a:lnTo>
                  <a:lnTo>
                    <a:pt x="1653286" y="379806"/>
                  </a:lnTo>
                  <a:lnTo>
                    <a:pt x="1651000" y="379806"/>
                  </a:lnTo>
                  <a:lnTo>
                    <a:pt x="1644777" y="367106"/>
                  </a:lnTo>
                  <a:lnTo>
                    <a:pt x="1631696" y="367106"/>
                  </a:lnTo>
                  <a:lnTo>
                    <a:pt x="1631696" y="392506"/>
                  </a:lnTo>
                  <a:lnTo>
                    <a:pt x="1608582" y="405206"/>
                  </a:lnTo>
                  <a:lnTo>
                    <a:pt x="1602232" y="405206"/>
                  </a:lnTo>
                  <a:lnTo>
                    <a:pt x="1601851" y="392506"/>
                  </a:lnTo>
                  <a:lnTo>
                    <a:pt x="1604645" y="392506"/>
                  </a:lnTo>
                  <a:lnTo>
                    <a:pt x="1606550" y="379806"/>
                  </a:lnTo>
                  <a:lnTo>
                    <a:pt x="1627505" y="379806"/>
                  </a:lnTo>
                  <a:lnTo>
                    <a:pt x="1631696" y="392506"/>
                  </a:lnTo>
                  <a:lnTo>
                    <a:pt x="1631696" y="367106"/>
                  </a:lnTo>
                  <a:lnTo>
                    <a:pt x="1600581" y="367106"/>
                  </a:lnTo>
                  <a:lnTo>
                    <a:pt x="1591691" y="379806"/>
                  </a:lnTo>
                  <a:lnTo>
                    <a:pt x="1588516" y="379806"/>
                  </a:lnTo>
                  <a:lnTo>
                    <a:pt x="1586484" y="392506"/>
                  </a:lnTo>
                  <a:lnTo>
                    <a:pt x="1583563" y="392506"/>
                  </a:lnTo>
                  <a:lnTo>
                    <a:pt x="1583944" y="405206"/>
                  </a:lnTo>
                  <a:lnTo>
                    <a:pt x="1584198" y="405206"/>
                  </a:lnTo>
                  <a:lnTo>
                    <a:pt x="1585722" y="417906"/>
                  </a:lnTo>
                  <a:lnTo>
                    <a:pt x="1590929" y="417906"/>
                  </a:lnTo>
                  <a:lnTo>
                    <a:pt x="1594739" y="430606"/>
                  </a:lnTo>
                  <a:lnTo>
                    <a:pt x="1599565" y="430606"/>
                  </a:lnTo>
                  <a:lnTo>
                    <a:pt x="1604645" y="443306"/>
                  </a:lnTo>
                  <a:lnTo>
                    <a:pt x="1654175" y="443306"/>
                  </a:lnTo>
                  <a:lnTo>
                    <a:pt x="1659001" y="430606"/>
                  </a:lnTo>
                  <a:lnTo>
                    <a:pt x="1666113" y="430606"/>
                  </a:lnTo>
                  <a:lnTo>
                    <a:pt x="1668145" y="417906"/>
                  </a:lnTo>
                  <a:lnTo>
                    <a:pt x="1674241" y="417906"/>
                  </a:lnTo>
                  <a:lnTo>
                    <a:pt x="1675003" y="405206"/>
                  </a:lnTo>
                  <a:close/>
                </a:path>
                <a:path w="2546350" h="2067560">
                  <a:moveTo>
                    <a:pt x="1677797" y="1000455"/>
                  </a:moveTo>
                  <a:lnTo>
                    <a:pt x="1676273" y="1000455"/>
                  </a:lnTo>
                  <a:lnTo>
                    <a:pt x="1675003" y="987755"/>
                  </a:lnTo>
                  <a:lnTo>
                    <a:pt x="1667256" y="987755"/>
                  </a:lnTo>
                  <a:lnTo>
                    <a:pt x="1664716" y="975055"/>
                  </a:lnTo>
                  <a:lnTo>
                    <a:pt x="1644269" y="975055"/>
                  </a:lnTo>
                  <a:lnTo>
                    <a:pt x="1639443" y="987755"/>
                  </a:lnTo>
                  <a:lnTo>
                    <a:pt x="1614551" y="987755"/>
                  </a:lnTo>
                  <a:lnTo>
                    <a:pt x="1614805" y="975055"/>
                  </a:lnTo>
                  <a:lnTo>
                    <a:pt x="1623060" y="975055"/>
                  </a:lnTo>
                  <a:lnTo>
                    <a:pt x="1624965" y="962355"/>
                  </a:lnTo>
                  <a:lnTo>
                    <a:pt x="1634617" y="962355"/>
                  </a:lnTo>
                  <a:lnTo>
                    <a:pt x="1633601" y="949655"/>
                  </a:lnTo>
                  <a:lnTo>
                    <a:pt x="1615059" y="949655"/>
                  </a:lnTo>
                  <a:lnTo>
                    <a:pt x="1613281" y="962355"/>
                  </a:lnTo>
                  <a:lnTo>
                    <a:pt x="1604391" y="962355"/>
                  </a:lnTo>
                  <a:lnTo>
                    <a:pt x="1601724" y="975055"/>
                  </a:lnTo>
                  <a:lnTo>
                    <a:pt x="1596771" y="975055"/>
                  </a:lnTo>
                  <a:lnTo>
                    <a:pt x="1596517" y="987755"/>
                  </a:lnTo>
                  <a:lnTo>
                    <a:pt x="1597660" y="987755"/>
                  </a:lnTo>
                  <a:lnTo>
                    <a:pt x="1598803" y="1000455"/>
                  </a:lnTo>
                  <a:lnTo>
                    <a:pt x="1608455" y="1000455"/>
                  </a:lnTo>
                  <a:lnTo>
                    <a:pt x="1611122" y="1013155"/>
                  </a:lnTo>
                  <a:lnTo>
                    <a:pt x="1628775" y="1013155"/>
                  </a:lnTo>
                  <a:lnTo>
                    <a:pt x="1633601" y="1000455"/>
                  </a:lnTo>
                  <a:lnTo>
                    <a:pt x="1658620" y="1000455"/>
                  </a:lnTo>
                  <a:lnTo>
                    <a:pt x="1658620" y="1013155"/>
                  </a:lnTo>
                  <a:lnTo>
                    <a:pt x="1651381" y="1013155"/>
                  </a:lnTo>
                  <a:lnTo>
                    <a:pt x="1649095" y="1025855"/>
                  </a:lnTo>
                  <a:lnTo>
                    <a:pt x="1632585" y="1025855"/>
                  </a:lnTo>
                  <a:lnTo>
                    <a:pt x="1633728" y="1038555"/>
                  </a:lnTo>
                  <a:lnTo>
                    <a:pt x="1656588" y="1038555"/>
                  </a:lnTo>
                  <a:lnTo>
                    <a:pt x="1660906" y="1025855"/>
                  </a:lnTo>
                  <a:lnTo>
                    <a:pt x="1671193" y="1025855"/>
                  </a:lnTo>
                  <a:lnTo>
                    <a:pt x="1673352" y="1013155"/>
                  </a:lnTo>
                  <a:lnTo>
                    <a:pt x="1676781" y="1013155"/>
                  </a:lnTo>
                  <a:lnTo>
                    <a:pt x="1677797" y="1000455"/>
                  </a:lnTo>
                  <a:close/>
                </a:path>
                <a:path w="2546350" h="2067560">
                  <a:moveTo>
                    <a:pt x="1744980" y="202006"/>
                  </a:moveTo>
                  <a:lnTo>
                    <a:pt x="1737487" y="202006"/>
                  </a:lnTo>
                  <a:lnTo>
                    <a:pt x="1734820" y="189306"/>
                  </a:lnTo>
                  <a:lnTo>
                    <a:pt x="1729994" y="189306"/>
                  </a:lnTo>
                  <a:lnTo>
                    <a:pt x="1727073" y="202006"/>
                  </a:lnTo>
                  <a:lnTo>
                    <a:pt x="1718437" y="202006"/>
                  </a:lnTo>
                  <a:lnTo>
                    <a:pt x="1718437" y="214706"/>
                  </a:lnTo>
                  <a:lnTo>
                    <a:pt x="1725930" y="214706"/>
                  </a:lnTo>
                  <a:lnTo>
                    <a:pt x="1728597" y="227406"/>
                  </a:lnTo>
                  <a:lnTo>
                    <a:pt x="1733296" y="227406"/>
                  </a:lnTo>
                  <a:lnTo>
                    <a:pt x="1736217" y="214706"/>
                  </a:lnTo>
                  <a:lnTo>
                    <a:pt x="1744980" y="214706"/>
                  </a:lnTo>
                  <a:lnTo>
                    <a:pt x="1744980" y="202006"/>
                  </a:lnTo>
                  <a:close/>
                </a:path>
                <a:path w="2546350" h="2067560">
                  <a:moveTo>
                    <a:pt x="1748663" y="936955"/>
                  </a:moveTo>
                  <a:lnTo>
                    <a:pt x="1694053" y="886155"/>
                  </a:lnTo>
                  <a:lnTo>
                    <a:pt x="1681226" y="886155"/>
                  </a:lnTo>
                  <a:lnTo>
                    <a:pt x="1679448" y="898855"/>
                  </a:lnTo>
                  <a:lnTo>
                    <a:pt x="1678305" y="898855"/>
                  </a:lnTo>
                  <a:lnTo>
                    <a:pt x="1715008" y="936955"/>
                  </a:lnTo>
                  <a:lnTo>
                    <a:pt x="1715516" y="936955"/>
                  </a:lnTo>
                  <a:lnTo>
                    <a:pt x="1715516" y="949655"/>
                  </a:lnTo>
                  <a:lnTo>
                    <a:pt x="1711198" y="949655"/>
                  </a:lnTo>
                  <a:lnTo>
                    <a:pt x="1709674" y="962355"/>
                  </a:lnTo>
                  <a:lnTo>
                    <a:pt x="1695196" y="962355"/>
                  </a:lnTo>
                  <a:lnTo>
                    <a:pt x="1693418" y="949655"/>
                  </a:lnTo>
                  <a:lnTo>
                    <a:pt x="1691005" y="949655"/>
                  </a:lnTo>
                  <a:lnTo>
                    <a:pt x="1656842" y="924255"/>
                  </a:lnTo>
                  <a:lnTo>
                    <a:pt x="1642618" y="924255"/>
                  </a:lnTo>
                  <a:lnTo>
                    <a:pt x="1641983" y="936955"/>
                  </a:lnTo>
                  <a:lnTo>
                    <a:pt x="1641475" y="936955"/>
                  </a:lnTo>
                  <a:lnTo>
                    <a:pt x="1675257" y="962355"/>
                  </a:lnTo>
                  <a:lnTo>
                    <a:pt x="1679448" y="975055"/>
                  </a:lnTo>
                  <a:lnTo>
                    <a:pt x="1693799" y="975055"/>
                  </a:lnTo>
                  <a:lnTo>
                    <a:pt x="1697482" y="987755"/>
                  </a:lnTo>
                  <a:lnTo>
                    <a:pt x="1704975" y="987755"/>
                  </a:lnTo>
                  <a:lnTo>
                    <a:pt x="1708785" y="975055"/>
                  </a:lnTo>
                  <a:lnTo>
                    <a:pt x="1723390" y="975055"/>
                  </a:lnTo>
                  <a:lnTo>
                    <a:pt x="1725803" y="962355"/>
                  </a:lnTo>
                  <a:lnTo>
                    <a:pt x="1728851" y="962355"/>
                  </a:lnTo>
                  <a:lnTo>
                    <a:pt x="1729486" y="949655"/>
                  </a:lnTo>
                  <a:lnTo>
                    <a:pt x="1745869" y="949655"/>
                  </a:lnTo>
                  <a:lnTo>
                    <a:pt x="1747647" y="936955"/>
                  </a:lnTo>
                  <a:lnTo>
                    <a:pt x="1748663" y="936955"/>
                  </a:lnTo>
                  <a:close/>
                </a:path>
                <a:path w="2546350" h="2067560">
                  <a:moveTo>
                    <a:pt x="1769491" y="316306"/>
                  </a:moveTo>
                  <a:lnTo>
                    <a:pt x="1736090" y="252806"/>
                  </a:lnTo>
                  <a:lnTo>
                    <a:pt x="1735328" y="252806"/>
                  </a:lnTo>
                  <a:lnTo>
                    <a:pt x="1734947" y="240106"/>
                  </a:lnTo>
                  <a:lnTo>
                    <a:pt x="1725930" y="240106"/>
                  </a:lnTo>
                  <a:lnTo>
                    <a:pt x="1724533" y="252806"/>
                  </a:lnTo>
                  <a:lnTo>
                    <a:pt x="1717802" y="252806"/>
                  </a:lnTo>
                  <a:lnTo>
                    <a:pt x="1745742" y="316306"/>
                  </a:lnTo>
                  <a:lnTo>
                    <a:pt x="1744980" y="316306"/>
                  </a:lnTo>
                  <a:lnTo>
                    <a:pt x="1692402" y="278206"/>
                  </a:lnTo>
                  <a:lnTo>
                    <a:pt x="1689227" y="278206"/>
                  </a:lnTo>
                  <a:lnTo>
                    <a:pt x="1687703" y="290906"/>
                  </a:lnTo>
                  <a:lnTo>
                    <a:pt x="1675765" y="290906"/>
                  </a:lnTo>
                  <a:lnTo>
                    <a:pt x="1675511" y="303606"/>
                  </a:lnTo>
                  <a:lnTo>
                    <a:pt x="1659890" y="303606"/>
                  </a:lnTo>
                  <a:lnTo>
                    <a:pt x="1659128" y="316306"/>
                  </a:lnTo>
                  <a:lnTo>
                    <a:pt x="1656715" y="316306"/>
                  </a:lnTo>
                  <a:lnTo>
                    <a:pt x="1656842" y="329006"/>
                  </a:lnTo>
                  <a:lnTo>
                    <a:pt x="1638300" y="329006"/>
                  </a:lnTo>
                  <a:lnTo>
                    <a:pt x="1637411" y="341706"/>
                  </a:lnTo>
                  <a:lnTo>
                    <a:pt x="1692529" y="392506"/>
                  </a:lnTo>
                  <a:lnTo>
                    <a:pt x="1704213" y="392506"/>
                  </a:lnTo>
                  <a:lnTo>
                    <a:pt x="1705356" y="379806"/>
                  </a:lnTo>
                  <a:lnTo>
                    <a:pt x="1708404" y="379806"/>
                  </a:lnTo>
                  <a:lnTo>
                    <a:pt x="1673860" y="341706"/>
                  </a:lnTo>
                  <a:lnTo>
                    <a:pt x="1672844" y="341706"/>
                  </a:lnTo>
                  <a:lnTo>
                    <a:pt x="1672336" y="329006"/>
                  </a:lnTo>
                  <a:lnTo>
                    <a:pt x="1674749" y="329006"/>
                  </a:lnTo>
                  <a:lnTo>
                    <a:pt x="1676273" y="316306"/>
                  </a:lnTo>
                  <a:lnTo>
                    <a:pt x="1679575" y="316306"/>
                  </a:lnTo>
                  <a:lnTo>
                    <a:pt x="1678051" y="303606"/>
                  </a:lnTo>
                  <a:lnTo>
                    <a:pt x="1680337" y="303606"/>
                  </a:lnTo>
                  <a:lnTo>
                    <a:pt x="1747266" y="341706"/>
                  </a:lnTo>
                  <a:lnTo>
                    <a:pt x="1754759" y="341706"/>
                  </a:lnTo>
                  <a:lnTo>
                    <a:pt x="1756156" y="329006"/>
                  </a:lnTo>
                  <a:lnTo>
                    <a:pt x="1763903" y="329006"/>
                  </a:lnTo>
                  <a:lnTo>
                    <a:pt x="1768221" y="316306"/>
                  </a:lnTo>
                  <a:lnTo>
                    <a:pt x="1769491" y="316306"/>
                  </a:lnTo>
                  <a:close/>
                </a:path>
                <a:path w="2546350" h="2067560">
                  <a:moveTo>
                    <a:pt x="1808861" y="873455"/>
                  </a:moveTo>
                  <a:lnTo>
                    <a:pt x="1807337" y="860755"/>
                  </a:lnTo>
                  <a:lnTo>
                    <a:pt x="1805559" y="860755"/>
                  </a:lnTo>
                  <a:lnTo>
                    <a:pt x="1802638" y="848055"/>
                  </a:lnTo>
                  <a:lnTo>
                    <a:pt x="1795907" y="848055"/>
                  </a:lnTo>
                  <a:lnTo>
                    <a:pt x="1791081" y="835355"/>
                  </a:lnTo>
                  <a:lnTo>
                    <a:pt x="1786255" y="835355"/>
                  </a:lnTo>
                  <a:lnTo>
                    <a:pt x="1786255" y="873455"/>
                  </a:lnTo>
                  <a:lnTo>
                    <a:pt x="1785493" y="886155"/>
                  </a:lnTo>
                  <a:lnTo>
                    <a:pt x="1761363" y="886155"/>
                  </a:lnTo>
                  <a:lnTo>
                    <a:pt x="1743456" y="873455"/>
                  </a:lnTo>
                  <a:lnTo>
                    <a:pt x="1742948" y="873455"/>
                  </a:lnTo>
                  <a:lnTo>
                    <a:pt x="1742821" y="860755"/>
                  </a:lnTo>
                  <a:lnTo>
                    <a:pt x="1743710" y="860755"/>
                  </a:lnTo>
                  <a:lnTo>
                    <a:pt x="1744218" y="848055"/>
                  </a:lnTo>
                  <a:lnTo>
                    <a:pt x="1773809" y="848055"/>
                  </a:lnTo>
                  <a:lnTo>
                    <a:pt x="1776095" y="860755"/>
                  </a:lnTo>
                  <a:lnTo>
                    <a:pt x="1783461" y="860755"/>
                  </a:lnTo>
                  <a:lnTo>
                    <a:pt x="1784604" y="873455"/>
                  </a:lnTo>
                  <a:lnTo>
                    <a:pt x="1786255" y="873455"/>
                  </a:lnTo>
                  <a:lnTo>
                    <a:pt x="1786255" y="835355"/>
                  </a:lnTo>
                  <a:lnTo>
                    <a:pt x="1782699" y="835355"/>
                  </a:lnTo>
                  <a:lnTo>
                    <a:pt x="1773809" y="822655"/>
                  </a:lnTo>
                  <a:lnTo>
                    <a:pt x="1742821" y="822655"/>
                  </a:lnTo>
                  <a:lnTo>
                    <a:pt x="1736852" y="835355"/>
                  </a:lnTo>
                  <a:lnTo>
                    <a:pt x="1731645" y="835355"/>
                  </a:lnTo>
                  <a:lnTo>
                    <a:pt x="1730121" y="848055"/>
                  </a:lnTo>
                  <a:lnTo>
                    <a:pt x="1729613" y="848055"/>
                  </a:lnTo>
                  <a:lnTo>
                    <a:pt x="1729105" y="860755"/>
                  </a:lnTo>
                  <a:lnTo>
                    <a:pt x="1728978" y="860755"/>
                  </a:lnTo>
                  <a:lnTo>
                    <a:pt x="1722501" y="848055"/>
                  </a:lnTo>
                  <a:lnTo>
                    <a:pt x="1718691" y="848055"/>
                  </a:lnTo>
                  <a:lnTo>
                    <a:pt x="1717802" y="860755"/>
                  </a:lnTo>
                  <a:lnTo>
                    <a:pt x="1709039" y="860755"/>
                  </a:lnTo>
                  <a:lnTo>
                    <a:pt x="1709547" y="873455"/>
                  </a:lnTo>
                  <a:lnTo>
                    <a:pt x="1786255" y="949655"/>
                  </a:lnTo>
                  <a:lnTo>
                    <a:pt x="1790319" y="949655"/>
                  </a:lnTo>
                  <a:lnTo>
                    <a:pt x="1791208" y="936955"/>
                  </a:lnTo>
                  <a:lnTo>
                    <a:pt x="1802003" y="936955"/>
                  </a:lnTo>
                  <a:lnTo>
                    <a:pt x="1802130" y="924255"/>
                  </a:lnTo>
                  <a:lnTo>
                    <a:pt x="1801749" y="924255"/>
                  </a:lnTo>
                  <a:lnTo>
                    <a:pt x="1775587" y="898855"/>
                  </a:lnTo>
                  <a:lnTo>
                    <a:pt x="1797304" y="898855"/>
                  </a:lnTo>
                  <a:lnTo>
                    <a:pt x="1802765" y="886155"/>
                  </a:lnTo>
                  <a:lnTo>
                    <a:pt x="1805432" y="886155"/>
                  </a:lnTo>
                  <a:lnTo>
                    <a:pt x="1808480" y="873455"/>
                  </a:lnTo>
                  <a:lnTo>
                    <a:pt x="1808861" y="873455"/>
                  </a:lnTo>
                  <a:close/>
                </a:path>
                <a:path w="2546350" h="2067560">
                  <a:moveTo>
                    <a:pt x="1812544" y="278206"/>
                  </a:moveTo>
                  <a:lnTo>
                    <a:pt x="1757553" y="214706"/>
                  </a:lnTo>
                  <a:lnTo>
                    <a:pt x="1751584" y="214706"/>
                  </a:lnTo>
                  <a:lnTo>
                    <a:pt x="1750441" y="227406"/>
                  </a:lnTo>
                  <a:lnTo>
                    <a:pt x="1741805" y="227406"/>
                  </a:lnTo>
                  <a:lnTo>
                    <a:pt x="1742059" y="240106"/>
                  </a:lnTo>
                  <a:lnTo>
                    <a:pt x="1797050" y="290906"/>
                  </a:lnTo>
                  <a:lnTo>
                    <a:pt x="1805686" y="290906"/>
                  </a:lnTo>
                  <a:lnTo>
                    <a:pt x="1808734" y="278206"/>
                  </a:lnTo>
                  <a:lnTo>
                    <a:pt x="1812544" y="278206"/>
                  </a:lnTo>
                  <a:close/>
                </a:path>
                <a:path w="2546350" h="2067560">
                  <a:moveTo>
                    <a:pt x="1864868" y="214706"/>
                  </a:moveTo>
                  <a:lnTo>
                    <a:pt x="1861439" y="214706"/>
                  </a:lnTo>
                  <a:lnTo>
                    <a:pt x="1860423" y="202006"/>
                  </a:lnTo>
                  <a:lnTo>
                    <a:pt x="1850390" y="202006"/>
                  </a:lnTo>
                  <a:lnTo>
                    <a:pt x="1850136" y="214706"/>
                  </a:lnTo>
                  <a:lnTo>
                    <a:pt x="1847088" y="214706"/>
                  </a:lnTo>
                  <a:lnTo>
                    <a:pt x="1845564" y="227406"/>
                  </a:lnTo>
                  <a:lnTo>
                    <a:pt x="1815846" y="227406"/>
                  </a:lnTo>
                  <a:lnTo>
                    <a:pt x="1812925" y="214706"/>
                  </a:lnTo>
                  <a:lnTo>
                    <a:pt x="1806956" y="214706"/>
                  </a:lnTo>
                  <a:lnTo>
                    <a:pt x="1803400" y="202006"/>
                  </a:lnTo>
                  <a:lnTo>
                    <a:pt x="1801495" y="202006"/>
                  </a:lnTo>
                  <a:lnTo>
                    <a:pt x="1803019" y="189306"/>
                  </a:lnTo>
                  <a:lnTo>
                    <a:pt x="1811147" y="189306"/>
                  </a:lnTo>
                  <a:lnTo>
                    <a:pt x="1815211" y="176606"/>
                  </a:lnTo>
                  <a:lnTo>
                    <a:pt x="1824736" y="176606"/>
                  </a:lnTo>
                  <a:lnTo>
                    <a:pt x="1821307" y="163906"/>
                  </a:lnTo>
                  <a:lnTo>
                    <a:pt x="1800987" y="163906"/>
                  </a:lnTo>
                  <a:lnTo>
                    <a:pt x="1799082" y="176606"/>
                  </a:lnTo>
                  <a:lnTo>
                    <a:pt x="1789811" y="176606"/>
                  </a:lnTo>
                  <a:lnTo>
                    <a:pt x="1786763" y="189306"/>
                  </a:lnTo>
                  <a:lnTo>
                    <a:pt x="1782699" y="189306"/>
                  </a:lnTo>
                  <a:lnTo>
                    <a:pt x="1781683" y="202006"/>
                  </a:lnTo>
                  <a:lnTo>
                    <a:pt x="1782064" y="202006"/>
                  </a:lnTo>
                  <a:lnTo>
                    <a:pt x="1783461" y="214706"/>
                  </a:lnTo>
                  <a:lnTo>
                    <a:pt x="1786001" y="214706"/>
                  </a:lnTo>
                  <a:lnTo>
                    <a:pt x="1788668" y="227406"/>
                  </a:lnTo>
                  <a:lnTo>
                    <a:pt x="1792732" y="227406"/>
                  </a:lnTo>
                  <a:lnTo>
                    <a:pt x="1798193" y="240106"/>
                  </a:lnTo>
                  <a:lnTo>
                    <a:pt x="1812417" y="240106"/>
                  </a:lnTo>
                  <a:lnTo>
                    <a:pt x="1817243" y="252806"/>
                  </a:lnTo>
                  <a:lnTo>
                    <a:pt x="1840738" y="252806"/>
                  </a:lnTo>
                  <a:lnTo>
                    <a:pt x="1845310" y="240106"/>
                  </a:lnTo>
                  <a:lnTo>
                    <a:pt x="1857502" y="240106"/>
                  </a:lnTo>
                  <a:lnTo>
                    <a:pt x="1858899" y="227406"/>
                  </a:lnTo>
                  <a:lnTo>
                    <a:pt x="1864360" y="227406"/>
                  </a:lnTo>
                  <a:lnTo>
                    <a:pt x="1864868" y="214706"/>
                  </a:lnTo>
                  <a:close/>
                </a:path>
                <a:path w="2546350" h="2067560">
                  <a:moveTo>
                    <a:pt x="1876171" y="809955"/>
                  </a:moveTo>
                  <a:lnTo>
                    <a:pt x="1874647" y="797255"/>
                  </a:lnTo>
                  <a:lnTo>
                    <a:pt x="1872869" y="797255"/>
                  </a:lnTo>
                  <a:lnTo>
                    <a:pt x="1870075" y="784555"/>
                  </a:lnTo>
                  <a:lnTo>
                    <a:pt x="1867154" y="784555"/>
                  </a:lnTo>
                  <a:lnTo>
                    <a:pt x="1863344" y="771855"/>
                  </a:lnTo>
                  <a:lnTo>
                    <a:pt x="1854327" y="771855"/>
                  </a:lnTo>
                  <a:lnTo>
                    <a:pt x="1853438" y="769251"/>
                  </a:lnTo>
                  <a:lnTo>
                    <a:pt x="1853438" y="809955"/>
                  </a:lnTo>
                  <a:lnTo>
                    <a:pt x="1851660" y="809955"/>
                  </a:lnTo>
                  <a:lnTo>
                    <a:pt x="1849628" y="822655"/>
                  </a:lnTo>
                  <a:lnTo>
                    <a:pt x="1828800" y="822655"/>
                  </a:lnTo>
                  <a:lnTo>
                    <a:pt x="1810766" y="797255"/>
                  </a:lnTo>
                  <a:lnTo>
                    <a:pt x="1810258" y="797255"/>
                  </a:lnTo>
                  <a:lnTo>
                    <a:pt x="1810639" y="784555"/>
                  </a:lnTo>
                  <a:lnTo>
                    <a:pt x="1816862" y="784555"/>
                  </a:lnTo>
                  <a:lnTo>
                    <a:pt x="1819021" y="771855"/>
                  </a:lnTo>
                  <a:lnTo>
                    <a:pt x="1826260" y="771855"/>
                  </a:lnTo>
                  <a:lnTo>
                    <a:pt x="1828800" y="784555"/>
                  </a:lnTo>
                  <a:lnTo>
                    <a:pt x="1845564" y="784555"/>
                  </a:lnTo>
                  <a:lnTo>
                    <a:pt x="1847469" y="797255"/>
                  </a:lnTo>
                  <a:lnTo>
                    <a:pt x="1851914" y="797255"/>
                  </a:lnTo>
                  <a:lnTo>
                    <a:pt x="1853438" y="809955"/>
                  </a:lnTo>
                  <a:lnTo>
                    <a:pt x="1853438" y="769251"/>
                  </a:lnTo>
                  <a:lnTo>
                    <a:pt x="1850009" y="759155"/>
                  </a:lnTo>
                  <a:lnTo>
                    <a:pt x="1810131" y="759155"/>
                  </a:lnTo>
                  <a:lnTo>
                    <a:pt x="1804289" y="771855"/>
                  </a:lnTo>
                  <a:lnTo>
                    <a:pt x="1798320" y="771855"/>
                  </a:lnTo>
                  <a:lnTo>
                    <a:pt x="1797558" y="784555"/>
                  </a:lnTo>
                  <a:lnTo>
                    <a:pt x="1796288" y="784555"/>
                  </a:lnTo>
                  <a:lnTo>
                    <a:pt x="1796288" y="797255"/>
                  </a:lnTo>
                  <a:lnTo>
                    <a:pt x="1789557" y="784555"/>
                  </a:lnTo>
                  <a:lnTo>
                    <a:pt x="1782191" y="784555"/>
                  </a:lnTo>
                  <a:lnTo>
                    <a:pt x="1779651" y="797255"/>
                  </a:lnTo>
                  <a:lnTo>
                    <a:pt x="1776476" y="797255"/>
                  </a:lnTo>
                  <a:lnTo>
                    <a:pt x="1853692" y="873455"/>
                  </a:lnTo>
                  <a:lnTo>
                    <a:pt x="1867154" y="873455"/>
                  </a:lnTo>
                  <a:lnTo>
                    <a:pt x="1868043" y="860755"/>
                  </a:lnTo>
                  <a:lnTo>
                    <a:pt x="1869059" y="860755"/>
                  </a:lnTo>
                  <a:lnTo>
                    <a:pt x="1842897" y="835355"/>
                  </a:lnTo>
                  <a:lnTo>
                    <a:pt x="1862963" y="835355"/>
                  </a:lnTo>
                  <a:lnTo>
                    <a:pt x="1864614" y="822655"/>
                  </a:lnTo>
                  <a:lnTo>
                    <a:pt x="1872742" y="822655"/>
                  </a:lnTo>
                  <a:lnTo>
                    <a:pt x="1875790" y="809955"/>
                  </a:lnTo>
                  <a:lnTo>
                    <a:pt x="1876171" y="809955"/>
                  </a:lnTo>
                  <a:close/>
                </a:path>
                <a:path w="2546350" h="2067560">
                  <a:moveTo>
                    <a:pt x="1926336" y="151206"/>
                  </a:moveTo>
                  <a:lnTo>
                    <a:pt x="1909445" y="151206"/>
                  </a:lnTo>
                  <a:lnTo>
                    <a:pt x="1908048" y="163906"/>
                  </a:lnTo>
                  <a:lnTo>
                    <a:pt x="1902587" y="163906"/>
                  </a:lnTo>
                  <a:lnTo>
                    <a:pt x="1897253" y="176606"/>
                  </a:lnTo>
                  <a:lnTo>
                    <a:pt x="1871980" y="176606"/>
                  </a:lnTo>
                  <a:lnTo>
                    <a:pt x="1869694" y="163906"/>
                  </a:lnTo>
                  <a:lnTo>
                    <a:pt x="1902968" y="138506"/>
                  </a:lnTo>
                  <a:lnTo>
                    <a:pt x="1905127" y="138506"/>
                  </a:lnTo>
                  <a:lnTo>
                    <a:pt x="1905000" y="125806"/>
                  </a:lnTo>
                  <a:lnTo>
                    <a:pt x="1895856" y="125806"/>
                  </a:lnTo>
                  <a:lnTo>
                    <a:pt x="1891792" y="113106"/>
                  </a:lnTo>
                  <a:lnTo>
                    <a:pt x="1882775" y="113106"/>
                  </a:lnTo>
                  <a:lnTo>
                    <a:pt x="1882775" y="138506"/>
                  </a:lnTo>
                  <a:lnTo>
                    <a:pt x="1859661" y="163906"/>
                  </a:lnTo>
                  <a:lnTo>
                    <a:pt x="1857883" y="151206"/>
                  </a:lnTo>
                  <a:lnTo>
                    <a:pt x="1852930" y="151206"/>
                  </a:lnTo>
                  <a:lnTo>
                    <a:pt x="1852676" y="138506"/>
                  </a:lnTo>
                  <a:lnTo>
                    <a:pt x="1855724" y="138506"/>
                  </a:lnTo>
                  <a:lnTo>
                    <a:pt x="1861566" y="125806"/>
                  </a:lnTo>
                  <a:lnTo>
                    <a:pt x="1878584" y="125806"/>
                  </a:lnTo>
                  <a:lnTo>
                    <a:pt x="1882775" y="138506"/>
                  </a:lnTo>
                  <a:lnTo>
                    <a:pt x="1882775" y="113106"/>
                  </a:lnTo>
                  <a:lnTo>
                    <a:pt x="1851660" y="113106"/>
                  </a:lnTo>
                  <a:lnTo>
                    <a:pt x="1842770" y="125806"/>
                  </a:lnTo>
                  <a:lnTo>
                    <a:pt x="1839595" y="125806"/>
                  </a:lnTo>
                  <a:lnTo>
                    <a:pt x="1835531" y="138506"/>
                  </a:lnTo>
                  <a:lnTo>
                    <a:pt x="1834642" y="151206"/>
                  </a:lnTo>
                  <a:lnTo>
                    <a:pt x="1835277" y="151206"/>
                  </a:lnTo>
                  <a:lnTo>
                    <a:pt x="1836801" y="163906"/>
                  </a:lnTo>
                  <a:lnTo>
                    <a:pt x="1839341" y="163906"/>
                  </a:lnTo>
                  <a:lnTo>
                    <a:pt x="1842008" y="176606"/>
                  </a:lnTo>
                  <a:lnTo>
                    <a:pt x="1850644" y="176606"/>
                  </a:lnTo>
                  <a:lnTo>
                    <a:pt x="1855724" y="189306"/>
                  </a:lnTo>
                  <a:lnTo>
                    <a:pt x="1865884" y="189306"/>
                  </a:lnTo>
                  <a:lnTo>
                    <a:pt x="1870837" y="202006"/>
                  </a:lnTo>
                  <a:lnTo>
                    <a:pt x="1890649" y="202006"/>
                  </a:lnTo>
                  <a:lnTo>
                    <a:pt x="1895475" y="189306"/>
                  </a:lnTo>
                  <a:lnTo>
                    <a:pt x="1905254" y="189306"/>
                  </a:lnTo>
                  <a:lnTo>
                    <a:pt x="1912747" y="176606"/>
                  </a:lnTo>
                  <a:lnTo>
                    <a:pt x="1919224" y="176606"/>
                  </a:lnTo>
                  <a:lnTo>
                    <a:pt x="1920875" y="163906"/>
                  </a:lnTo>
                  <a:lnTo>
                    <a:pt x="1926336" y="163906"/>
                  </a:lnTo>
                  <a:lnTo>
                    <a:pt x="1926336" y="151206"/>
                  </a:lnTo>
                  <a:close/>
                </a:path>
                <a:path w="2546350" h="2067560">
                  <a:moveTo>
                    <a:pt x="1944116" y="733755"/>
                  </a:moveTo>
                  <a:lnTo>
                    <a:pt x="1942592" y="733755"/>
                  </a:lnTo>
                  <a:lnTo>
                    <a:pt x="1940814" y="721055"/>
                  </a:lnTo>
                  <a:lnTo>
                    <a:pt x="1937893" y="721055"/>
                  </a:lnTo>
                  <a:lnTo>
                    <a:pt x="1935099" y="708355"/>
                  </a:lnTo>
                  <a:lnTo>
                    <a:pt x="1926336" y="708355"/>
                  </a:lnTo>
                  <a:lnTo>
                    <a:pt x="1922272" y="695655"/>
                  </a:lnTo>
                  <a:lnTo>
                    <a:pt x="1921510" y="695655"/>
                  </a:lnTo>
                  <a:lnTo>
                    <a:pt x="1921510" y="746455"/>
                  </a:lnTo>
                  <a:lnTo>
                    <a:pt x="1912620" y="746455"/>
                  </a:lnTo>
                  <a:lnTo>
                    <a:pt x="1905762" y="759155"/>
                  </a:lnTo>
                  <a:lnTo>
                    <a:pt x="1896618" y="759155"/>
                  </a:lnTo>
                  <a:lnTo>
                    <a:pt x="1878584" y="733755"/>
                  </a:lnTo>
                  <a:lnTo>
                    <a:pt x="1878076" y="733755"/>
                  </a:lnTo>
                  <a:lnTo>
                    <a:pt x="1878076" y="721055"/>
                  </a:lnTo>
                  <a:lnTo>
                    <a:pt x="1880870" y="721055"/>
                  </a:lnTo>
                  <a:lnTo>
                    <a:pt x="1881632" y="708355"/>
                  </a:lnTo>
                  <a:lnTo>
                    <a:pt x="1904111" y="708355"/>
                  </a:lnTo>
                  <a:lnTo>
                    <a:pt x="1906651" y="721055"/>
                  </a:lnTo>
                  <a:lnTo>
                    <a:pt x="1915287" y="721055"/>
                  </a:lnTo>
                  <a:lnTo>
                    <a:pt x="1916938" y="733755"/>
                  </a:lnTo>
                  <a:lnTo>
                    <a:pt x="1921383" y="733755"/>
                  </a:lnTo>
                  <a:lnTo>
                    <a:pt x="1921510" y="746455"/>
                  </a:lnTo>
                  <a:lnTo>
                    <a:pt x="1921510" y="695655"/>
                  </a:lnTo>
                  <a:lnTo>
                    <a:pt x="1909064" y="695655"/>
                  </a:lnTo>
                  <a:lnTo>
                    <a:pt x="1904492" y="682955"/>
                  </a:lnTo>
                  <a:lnTo>
                    <a:pt x="1882267" y="682955"/>
                  </a:lnTo>
                  <a:lnTo>
                    <a:pt x="1878076" y="695655"/>
                  </a:lnTo>
                  <a:lnTo>
                    <a:pt x="1869186" y="695655"/>
                  </a:lnTo>
                  <a:lnTo>
                    <a:pt x="1867916" y="708355"/>
                  </a:lnTo>
                  <a:lnTo>
                    <a:pt x="1864868" y="708355"/>
                  </a:lnTo>
                  <a:lnTo>
                    <a:pt x="1864360" y="721055"/>
                  </a:lnTo>
                  <a:lnTo>
                    <a:pt x="1845056" y="721055"/>
                  </a:lnTo>
                  <a:lnTo>
                    <a:pt x="1844548" y="733755"/>
                  </a:lnTo>
                  <a:lnTo>
                    <a:pt x="1844802" y="733755"/>
                  </a:lnTo>
                  <a:lnTo>
                    <a:pt x="1921510" y="809955"/>
                  </a:lnTo>
                  <a:lnTo>
                    <a:pt x="1930019" y="809955"/>
                  </a:lnTo>
                  <a:lnTo>
                    <a:pt x="1931543" y="797255"/>
                  </a:lnTo>
                  <a:lnTo>
                    <a:pt x="1937004" y="797255"/>
                  </a:lnTo>
                  <a:lnTo>
                    <a:pt x="1910842" y="771855"/>
                  </a:lnTo>
                  <a:lnTo>
                    <a:pt x="1922145" y="771855"/>
                  </a:lnTo>
                  <a:lnTo>
                    <a:pt x="1924050" y="759155"/>
                  </a:lnTo>
                  <a:lnTo>
                    <a:pt x="1938020" y="759155"/>
                  </a:lnTo>
                  <a:lnTo>
                    <a:pt x="1940687" y="746455"/>
                  </a:lnTo>
                  <a:lnTo>
                    <a:pt x="1943608" y="746455"/>
                  </a:lnTo>
                  <a:lnTo>
                    <a:pt x="1944116" y="733755"/>
                  </a:lnTo>
                  <a:close/>
                </a:path>
                <a:path w="2546350" h="2067560">
                  <a:moveTo>
                    <a:pt x="1974723" y="100406"/>
                  </a:moveTo>
                  <a:lnTo>
                    <a:pt x="1971929" y="100406"/>
                  </a:lnTo>
                  <a:lnTo>
                    <a:pt x="1969770" y="87706"/>
                  </a:lnTo>
                  <a:lnTo>
                    <a:pt x="1911731" y="87706"/>
                  </a:lnTo>
                  <a:lnTo>
                    <a:pt x="1912112" y="75006"/>
                  </a:lnTo>
                  <a:lnTo>
                    <a:pt x="1925701" y="75006"/>
                  </a:lnTo>
                  <a:lnTo>
                    <a:pt x="1929003" y="62306"/>
                  </a:lnTo>
                  <a:lnTo>
                    <a:pt x="1928622" y="62306"/>
                  </a:lnTo>
                  <a:lnTo>
                    <a:pt x="1927225" y="49606"/>
                  </a:lnTo>
                  <a:lnTo>
                    <a:pt x="1917065" y="49606"/>
                  </a:lnTo>
                  <a:lnTo>
                    <a:pt x="1915414" y="62306"/>
                  </a:lnTo>
                  <a:lnTo>
                    <a:pt x="1901317" y="62306"/>
                  </a:lnTo>
                  <a:lnTo>
                    <a:pt x="1898650" y="75006"/>
                  </a:lnTo>
                  <a:lnTo>
                    <a:pt x="1894840" y="75006"/>
                  </a:lnTo>
                  <a:lnTo>
                    <a:pt x="1893697" y="87706"/>
                  </a:lnTo>
                  <a:lnTo>
                    <a:pt x="1893316" y="87706"/>
                  </a:lnTo>
                  <a:lnTo>
                    <a:pt x="1894586" y="100406"/>
                  </a:lnTo>
                  <a:lnTo>
                    <a:pt x="1900174" y="100406"/>
                  </a:lnTo>
                  <a:lnTo>
                    <a:pt x="1902841" y="113106"/>
                  </a:lnTo>
                  <a:lnTo>
                    <a:pt x="1932813" y="113106"/>
                  </a:lnTo>
                  <a:lnTo>
                    <a:pt x="1935099" y="100406"/>
                  </a:lnTo>
                  <a:lnTo>
                    <a:pt x="1953895" y="100406"/>
                  </a:lnTo>
                  <a:lnTo>
                    <a:pt x="1954657" y="113106"/>
                  </a:lnTo>
                  <a:lnTo>
                    <a:pt x="1951863" y="113106"/>
                  </a:lnTo>
                  <a:lnTo>
                    <a:pt x="1948180" y="125806"/>
                  </a:lnTo>
                  <a:lnTo>
                    <a:pt x="1929130" y="125806"/>
                  </a:lnTo>
                  <a:lnTo>
                    <a:pt x="1928876" y="138506"/>
                  </a:lnTo>
                  <a:lnTo>
                    <a:pt x="1959864" y="138506"/>
                  </a:lnTo>
                  <a:lnTo>
                    <a:pt x="1965325" y="125806"/>
                  </a:lnTo>
                  <a:lnTo>
                    <a:pt x="1970151" y="125806"/>
                  </a:lnTo>
                  <a:lnTo>
                    <a:pt x="1972310" y="113106"/>
                  </a:lnTo>
                  <a:lnTo>
                    <a:pt x="1974088" y="113106"/>
                  </a:lnTo>
                  <a:lnTo>
                    <a:pt x="1974723" y="100406"/>
                  </a:lnTo>
                  <a:close/>
                </a:path>
                <a:path w="2546350" h="2067560">
                  <a:moveTo>
                    <a:pt x="2009775" y="670255"/>
                  </a:moveTo>
                  <a:lnTo>
                    <a:pt x="2009394" y="670255"/>
                  </a:lnTo>
                  <a:lnTo>
                    <a:pt x="2009140" y="657555"/>
                  </a:lnTo>
                  <a:lnTo>
                    <a:pt x="2007743" y="657555"/>
                  </a:lnTo>
                  <a:lnTo>
                    <a:pt x="2005076" y="644855"/>
                  </a:lnTo>
                  <a:lnTo>
                    <a:pt x="1998853" y="644855"/>
                  </a:lnTo>
                  <a:lnTo>
                    <a:pt x="1994154" y="632155"/>
                  </a:lnTo>
                  <a:lnTo>
                    <a:pt x="1989455" y="632155"/>
                  </a:lnTo>
                  <a:lnTo>
                    <a:pt x="1989455" y="670255"/>
                  </a:lnTo>
                  <a:lnTo>
                    <a:pt x="1988693" y="682955"/>
                  </a:lnTo>
                  <a:lnTo>
                    <a:pt x="1978660" y="682955"/>
                  </a:lnTo>
                  <a:lnTo>
                    <a:pt x="1976120" y="695655"/>
                  </a:lnTo>
                  <a:lnTo>
                    <a:pt x="1968119" y="695655"/>
                  </a:lnTo>
                  <a:lnTo>
                    <a:pt x="1965452" y="682955"/>
                  </a:lnTo>
                  <a:lnTo>
                    <a:pt x="1951863" y="682955"/>
                  </a:lnTo>
                  <a:lnTo>
                    <a:pt x="1948942" y="670255"/>
                  </a:lnTo>
                  <a:lnTo>
                    <a:pt x="1942084" y="670255"/>
                  </a:lnTo>
                  <a:lnTo>
                    <a:pt x="1941068" y="657555"/>
                  </a:lnTo>
                  <a:lnTo>
                    <a:pt x="1943100" y="657555"/>
                  </a:lnTo>
                  <a:lnTo>
                    <a:pt x="1944624" y="644855"/>
                  </a:lnTo>
                  <a:lnTo>
                    <a:pt x="1976247" y="644855"/>
                  </a:lnTo>
                  <a:lnTo>
                    <a:pt x="1978914" y="657555"/>
                  </a:lnTo>
                  <a:lnTo>
                    <a:pt x="1985899" y="657555"/>
                  </a:lnTo>
                  <a:lnTo>
                    <a:pt x="1987550" y="670255"/>
                  </a:lnTo>
                  <a:lnTo>
                    <a:pt x="1989455" y="670255"/>
                  </a:lnTo>
                  <a:lnTo>
                    <a:pt x="1989455" y="632155"/>
                  </a:lnTo>
                  <a:lnTo>
                    <a:pt x="1984375" y="632155"/>
                  </a:lnTo>
                  <a:lnTo>
                    <a:pt x="1979549" y="619455"/>
                  </a:lnTo>
                  <a:lnTo>
                    <a:pt x="1949958" y="619455"/>
                  </a:lnTo>
                  <a:lnTo>
                    <a:pt x="1945132" y="632155"/>
                  </a:lnTo>
                  <a:lnTo>
                    <a:pt x="1940179" y="632155"/>
                  </a:lnTo>
                  <a:lnTo>
                    <a:pt x="1930273" y="644855"/>
                  </a:lnTo>
                  <a:lnTo>
                    <a:pt x="1924431" y="644855"/>
                  </a:lnTo>
                  <a:lnTo>
                    <a:pt x="1922145" y="657555"/>
                  </a:lnTo>
                  <a:lnTo>
                    <a:pt x="1921129" y="657555"/>
                  </a:lnTo>
                  <a:lnTo>
                    <a:pt x="1921510" y="670255"/>
                  </a:lnTo>
                  <a:lnTo>
                    <a:pt x="1923161" y="670255"/>
                  </a:lnTo>
                  <a:lnTo>
                    <a:pt x="1925828" y="682955"/>
                  </a:lnTo>
                  <a:lnTo>
                    <a:pt x="1928368" y="682955"/>
                  </a:lnTo>
                  <a:lnTo>
                    <a:pt x="1932051" y="695655"/>
                  </a:lnTo>
                  <a:lnTo>
                    <a:pt x="1941449" y="695655"/>
                  </a:lnTo>
                  <a:lnTo>
                    <a:pt x="1946402" y="708355"/>
                  </a:lnTo>
                  <a:lnTo>
                    <a:pt x="1990725" y="708355"/>
                  </a:lnTo>
                  <a:lnTo>
                    <a:pt x="2000631" y="695655"/>
                  </a:lnTo>
                  <a:lnTo>
                    <a:pt x="2004314" y="682955"/>
                  </a:lnTo>
                  <a:lnTo>
                    <a:pt x="2008759" y="682955"/>
                  </a:lnTo>
                  <a:lnTo>
                    <a:pt x="2009775" y="670255"/>
                  </a:lnTo>
                  <a:close/>
                </a:path>
                <a:path w="2546350" h="2067560">
                  <a:moveTo>
                    <a:pt x="2009902" y="68961"/>
                  </a:moveTo>
                  <a:lnTo>
                    <a:pt x="2007997" y="65786"/>
                  </a:lnTo>
                  <a:lnTo>
                    <a:pt x="2000758" y="58547"/>
                  </a:lnTo>
                  <a:lnTo>
                    <a:pt x="1997710" y="56769"/>
                  </a:lnTo>
                  <a:lnTo>
                    <a:pt x="1992757" y="56769"/>
                  </a:lnTo>
                  <a:lnTo>
                    <a:pt x="1989836" y="58420"/>
                  </a:lnTo>
                  <a:lnTo>
                    <a:pt x="1983359" y="64897"/>
                  </a:lnTo>
                  <a:lnTo>
                    <a:pt x="1981708" y="67818"/>
                  </a:lnTo>
                  <a:lnTo>
                    <a:pt x="1981708" y="72898"/>
                  </a:lnTo>
                  <a:lnTo>
                    <a:pt x="1983613" y="75946"/>
                  </a:lnTo>
                  <a:lnTo>
                    <a:pt x="1987296" y="79756"/>
                  </a:lnTo>
                  <a:lnTo>
                    <a:pt x="1990852" y="83312"/>
                  </a:lnTo>
                  <a:lnTo>
                    <a:pt x="1993900" y="85090"/>
                  </a:lnTo>
                  <a:lnTo>
                    <a:pt x="1998853" y="85090"/>
                  </a:lnTo>
                  <a:lnTo>
                    <a:pt x="2001774" y="83439"/>
                  </a:lnTo>
                  <a:lnTo>
                    <a:pt x="2004949" y="80137"/>
                  </a:lnTo>
                  <a:lnTo>
                    <a:pt x="2008251" y="76962"/>
                  </a:lnTo>
                  <a:lnTo>
                    <a:pt x="2009902" y="74041"/>
                  </a:lnTo>
                  <a:lnTo>
                    <a:pt x="2009902" y="68961"/>
                  </a:lnTo>
                  <a:close/>
                </a:path>
                <a:path w="2546350" h="2067560">
                  <a:moveTo>
                    <a:pt x="2038350" y="40513"/>
                  </a:moveTo>
                  <a:lnTo>
                    <a:pt x="2036445" y="37338"/>
                  </a:lnTo>
                  <a:lnTo>
                    <a:pt x="2029206" y="30099"/>
                  </a:lnTo>
                  <a:lnTo>
                    <a:pt x="2026158" y="28321"/>
                  </a:lnTo>
                  <a:lnTo>
                    <a:pt x="2021205" y="28321"/>
                  </a:lnTo>
                  <a:lnTo>
                    <a:pt x="2018284" y="29972"/>
                  </a:lnTo>
                  <a:lnTo>
                    <a:pt x="2015109" y="33274"/>
                  </a:lnTo>
                  <a:lnTo>
                    <a:pt x="2011807" y="36449"/>
                  </a:lnTo>
                  <a:lnTo>
                    <a:pt x="2010156" y="39370"/>
                  </a:lnTo>
                  <a:lnTo>
                    <a:pt x="2010156" y="44450"/>
                  </a:lnTo>
                  <a:lnTo>
                    <a:pt x="2012061" y="47625"/>
                  </a:lnTo>
                  <a:lnTo>
                    <a:pt x="2019300" y="54864"/>
                  </a:lnTo>
                  <a:lnTo>
                    <a:pt x="2022348" y="56642"/>
                  </a:lnTo>
                  <a:lnTo>
                    <a:pt x="2027301" y="56642"/>
                  </a:lnTo>
                  <a:lnTo>
                    <a:pt x="2030222" y="54991"/>
                  </a:lnTo>
                  <a:lnTo>
                    <a:pt x="2033397" y="51689"/>
                  </a:lnTo>
                  <a:lnTo>
                    <a:pt x="2036699" y="48514"/>
                  </a:lnTo>
                  <a:lnTo>
                    <a:pt x="2038350" y="45593"/>
                  </a:lnTo>
                  <a:lnTo>
                    <a:pt x="2038350" y="40513"/>
                  </a:lnTo>
                  <a:close/>
                </a:path>
                <a:path w="2546350" h="2067560">
                  <a:moveTo>
                    <a:pt x="2066671" y="12065"/>
                  </a:moveTo>
                  <a:lnTo>
                    <a:pt x="2064893" y="9017"/>
                  </a:lnTo>
                  <a:lnTo>
                    <a:pt x="2057654" y="1778"/>
                  </a:lnTo>
                  <a:lnTo>
                    <a:pt x="2054606" y="0"/>
                  </a:lnTo>
                  <a:lnTo>
                    <a:pt x="2049526" y="0"/>
                  </a:lnTo>
                  <a:lnTo>
                    <a:pt x="2046732" y="1524"/>
                  </a:lnTo>
                  <a:lnTo>
                    <a:pt x="2043430" y="4826"/>
                  </a:lnTo>
                  <a:lnTo>
                    <a:pt x="2040255" y="8128"/>
                  </a:lnTo>
                  <a:lnTo>
                    <a:pt x="2038604" y="10922"/>
                  </a:lnTo>
                  <a:lnTo>
                    <a:pt x="2038604" y="16002"/>
                  </a:lnTo>
                  <a:lnTo>
                    <a:pt x="2040509" y="19177"/>
                  </a:lnTo>
                  <a:lnTo>
                    <a:pt x="2047748" y="26416"/>
                  </a:lnTo>
                  <a:lnTo>
                    <a:pt x="2050796" y="28194"/>
                  </a:lnTo>
                  <a:lnTo>
                    <a:pt x="2055749" y="28194"/>
                  </a:lnTo>
                  <a:lnTo>
                    <a:pt x="2058543" y="26543"/>
                  </a:lnTo>
                  <a:lnTo>
                    <a:pt x="2061845" y="23368"/>
                  </a:lnTo>
                  <a:lnTo>
                    <a:pt x="2065147" y="20066"/>
                  </a:lnTo>
                  <a:lnTo>
                    <a:pt x="2066671" y="17145"/>
                  </a:lnTo>
                  <a:lnTo>
                    <a:pt x="2066671" y="12065"/>
                  </a:lnTo>
                  <a:close/>
                </a:path>
                <a:path w="2546350" h="2067560">
                  <a:moveTo>
                    <a:pt x="2110359" y="581355"/>
                  </a:moveTo>
                  <a:lnTo>
                    <a:pt x="2108835" y="568655"/>
                  </a:lnTo>
                  <a:lnTo>
                    <a:pt x="2093722" y="568655"/>
                  </a:lnTo>
                  <a:lnTo>
                    <a:pt x="2091309" y="581355"/>
                  </a:lnTo>
                  <a:lnTo>
                    <a:pt x="2083943" y="581355"/>
                  </a:lnTo>
                  <a:lnTo>
                    <a:pt x="2081276" y="568655"/>
                  </a:lnTo>
                  <a:lnTo>
                    <a:pt x="2052574" y="543255"/>
                  </a:lnTo>
                  <a:lnTo>
                    <a:pt x="2064512" y="530555"/>
                  </a:lnTo>
                  <a:lnTo>
                    <a:pt x="2060702" y="530555"/>
                  </a:lnTo>
                  <a:lnTo>
                    <a:pt x="2059559" y="517855"/>
                  </a:lnTo>
                  <a:lnTo>
                    <a:pt x="2052066" y="517855"/>
                  </a:lnTo>
                  <a:lnTo>
                    <a:pt x="2040128" y="530555"/>
                  </a:lnTo>
                  <a:lnTo>
                    <a:pt x="2027555" y="517855"/>
                  </a:lnTo>
                  <a:lnTo>
                    <a:pt x="2020443" y="517855"/>
                  </a:lnTo>
                  <a:lnTo>
                    <a:pt x="2017649" y="530555"/>
                  </a:lnTo>
                  <a:lnTo>
                    <a:pt x="2012569" y="530555"/>
                  </a:lnTo>
                  <a:lnTo>
                    <a:pt x="2024761" y="543255"/>
                  </a:lnTo>
                  <a:lnTo>
                    <a:pt x="2018284" y="555955"/>
                  </a:lnTo>
                  <a:lnTo>
                    <a:pt x="2020824" y="555955"/>
                  </a:lnTo>
                  <a:lnTo>
                    <a:pt x="2024253" y="568655"/>
                  </a:lnTo>
                  <a:lnTo>
                    <a:pt x="2014474" y="568655"/>
                  </a:lnTo>
                  <a:lnTo>
                    <a:pt x="2013966" y="555955"/>
                  </a:lnTo>
                  <a:lnTo>
                    <a:pt x="2009267" y="555955"/>
                  </a:lnTo>
                  <a:lnTo>
                    <a:pt x="2007743" y="568655"/>
                  </a:lnTo>
                  <a:lnTo>
                    <a:pt x="1999234" y="568655"/>
                  </a:lnTo>
                  <a:lnTo>
                    <a:pt x="1998472" y="581355"/>
                  </a:lnTo>
                  <a:lnTo>
                    <a:pt x="1998853" y="581355"/>
                  </a:lnTo>
                  <a:lnTo>
                    <a:pt x="1999488" y="594055"/>
                  </a:lnTo>
                  <a:lnTo>
                    <a:pt x="1992249" y="581355"/>
                  </a:lnTo>
                  <a:lnTo>
                    <a:pt x="1984883" y="581355"/>
                  </a:lnTo>
                  <a:lnTo>
                    <a:pt x="1982343" y="594055"/>
                  </a:lnTo>
                  <a:lnTo>
                    <a:pt x="1979041" y="594055"/>
                  </a:lnTo>
                  <a:lnTo>
                    <a:pt x="2034159" y="657555"/>
                  </a:lnTo>
                  <a:lnTo>
                    <a:pt x="2039366" y="657555"/>
                  </a:lnTo>
                  <a:lnTo>
                    <a:pt x="2040382" y="644855"/>
                  </a:lnTo>
                  <a:lnTo>
                    <a:pt x="2050288" y="644855"/>
                  </a:lnTo>
                  <a:lnTo>
                    <a:pt x="2050288" y="632155"/>
                  </a:lnTo>
                  <a:lnTo>
                    <a:pt x="2049526" y="632155"/>
                  </a:lnTo>
                  <a:lnTo>
                    <a:pt x="2015490" y="606755"/>
                  </a:lnTo>
                  <a:lnTo>
                    <a:pt x="2014855" y="594055"/>
                  </a:lnTo>
                  <a:lnTo>
                    <a:pt x="2014093" y="594055"/>
                  </a:lnTo>
                  <a:lnTo>
                    <a:pt x="2014347" y="581355"/>
                  </a:lnTo>
                  <a:lnTo>
                    <a:pt x="2025396" y="581355"/>
                  </a:lnTo>
                  <a:lnTo>
                    <a:pt x="2025523" y="568655"/>
                  </a:lnTo>
                  <a:lnTo>
                    <a:pt x="2030730" y="568655"/>
                  </a:lnTo>
                  <a:lnTo>
                    <a:pt x="2037207" y="555955"/>
                  </a:lnTo>
                  <a:lnTo>
                    <a:pt x="2068576" y="594055"/>
                  </a:lnTo>
                  <a:lnTo>
                    <a:pt x="2104898" y="594055"/>
                  </a:lnTo>
                  <a:lnTo>
                    <a:pt x="2105914" y="581355"/>
                  </a:lnTo>
                  <a:lnTo>
                    <a:pt x="2110359" y="581355"/>
                  </a:lnTo>
                  <a:close/>
                </a:path>
                <a:path w="2546350" h="2067560">
                  <a:moveTo>
                    <a:pt x="2182114" y="492455"/>
                  </a:moveTo>
                  <a:lnTo>
                    <a:pt x="2179320" y="492455"/>
                  </a:lnTo>
                  <a:lnTo>
                    <a:pt x="2177161" y="479755"/>
                  </a:lnTo>
                  <a:lnTo>
                    <a:pt x="2119503" y="479755"/>
                  </a:lnTo>
                  <a:lnTo>
                    <a:pt x="2120265" y="467055"/>
                  </a:lnTo>
                  <a:lnTo>
                    <a:pt x="2134743" y="467055"/>
                  </a:lnTo>
                  <a:lnTo>
                    <a:pt x="2136394" y="454355"/>
                  </a:lnTo>
                  <a:lnTo>
                    <a:pt x="2136902" y="454355"/>
                  </a:lnTo>
                  <a:lnTo>
                    <a:pt x="2134108" y="441655"/>
                  </a:lnTo>
                  <a:lnTo>
                    <a:pt x="2125980" y="441655"/>
                  </a:lnTo>
                  <a:lnTo>
                    <a:pt x="2124583" y="454355"/>
                  </a:lnTo>
                  <a:lnTo>
                    <a:pt x="2113915" y="454355"/>
                  </a:lnTo>
                  <a:lnTo>
                    <a:pt x="2108708" y="467055"/>
                  </a:lnTo>
                  <a:lnTo>
                    <a:pt x="2102231" y="467055"/>
                  </a:lnTo>
                  <a:lnTo>
                    <a:pt x="2101215" y="479755"/>
                  </a:lnTo>
                  <a:lnTo>
                    <a:pt x="2100834" y="479755"/>
                  </a:lnTo>
                  <a:lnTo>
                    <a:pt x="2101977" y="492455"/>
                  </a:lnTo>
                  <a:lnTo>
                    <a:pt x="2107692" y="492455"/>
                  </a:lnTo>
                  <a:lnTo>
                    <a:pt x="2110232" y="505155"/>
                  </a:lnTo>
                  <a:lnTo>
                    <a:pt x="2142490" y="505155"/>
                  </a:lnTo>
                  <a:lnTo>
                    <a:pt x="2146808" y="492455"/>
                  </a:lnTo>
                  <a:lnTo>
                    <a:pt x="2161413" y="492455"/>
                  </a:lnTo>
                  <a:lnTo>
                    <a:pt x="2162048" y="505155"/>
                  </a:lnTo>
                  <a:lnTo>
                    <a:pt x="2160397" y="505155"/>
                  </a:lnTo>
                  <a:lnTo>
                    <a:pt x="2159254" y="517855"/>
                  </a:lnTo>
                  <a:lnTo>
                    <a:pt x="2136775" y="517855"/>
                  </a:lnTo>
                  <a:lnTo>
                    <a:pt x="2136521" y="530555"/>
                  </a:lnTo>
                  <a:lnTo>
                    <a:pt x="2167382" y="530555"/>
                  </a:lnTo>
                  <a:lnTo>
                    <a:pt x="2172716" y="517855"/>
                  </a:lnTo>
                  <a:lnTo>
                    <a:pt x="2177669" y="517855"/>
                  </a:lnTo>
                  <a:lnTo>
                    <a:pt x="2179701" y="505155"/>
                  </a:lnTo>
                  <a:lnTo>
                    <a:pt x="2181098" y="505155"/>
                  </a:lnTo>
                  <a:lnTo>
                    <a:pt x="2182114" y="492455"/>
                  </a:lnTo>
                  <a:close/>
                </a:path>
                <a:path w="2546350" h="2067560">
                  <a:moveTo>
                    <a:pt x="2246630" y="441655"/>
                  </a:moveTo>
                  <a:lnTo>
                    <a:pt x="2246376" y="428955"/>
                  </a:lnTo>
                  <a:lnTo>
                    <a:pt x="2231009" y="428955"/>
                  </a:lnTo>
                  <a:lnTo>
                    <a:pt x="2229993" y="441655"/>
                  </a:lnTo>
                  <a:lnTo>
                    <a:pt x="2223135" y="441655"/>
                  </a:lnTo>
                  <a:lnTo>
                    <a:pt x="2220468" y="454355"/>
                  </a:lnTo>
                  <a:lnTo>
                    <a:pt x="2190242" y="454355"/>
                  </a:lnTo>
                  <a:lnTo>
                    <a:pt x="2223516" y="416255"/>
                  </a:lnTo>
                  <a:lnTo>
                    <a:pt x="2225675" y="416255"/>
                  </a:lnTo>
                  <a:lnTo>
                    <a:pt x="2225548" y="403555"/>
                  </a:lnTo>
                  <a:lnTo>
                    <a:pt x="2216404" y="403555"/>
                  </a:lnTo>
                  <a:lnTo>
                    <a:pt x="2212340" y="390855"/>
                  </a:lnTo>
                  <a:lnTo>
                    <a:pt x="2203323" y="390855"/>
                  </a:lnTo>
                  <a:lnTo>
                    <a:pt x="2203323" y="416255"/>
                  </a:lnTo>
                  <a:lnTo>
                    <a:pt x="2180336" y="441655"/>
                  </a:lnTo>
                  <a:lnTo>
                    <a:pt x="2178431" y="441655"/>
                  </a:lnTo>
                  <a:lnTo>
                    <a:pt x="2177034" y="428955"/>
                  </a:lnTo>
                  <a:lnTo>
                    <a:pt x="2173351" y="428955"/>
                  </a:lnTo>
                  <a:lnTo>
                    <a:pt x="2173478" y="416255"/>
                  </a:lnTo>
                  <a:lnTo>
                    <a:pt x="2178177" y="416255"/>
                  </a:lnTo>
                  <a:lnTo>
                    <a:pt x="2182114" y="403555"/>
                  </a:lnTo>
                  <a:lnTo>
                    <a:pt x="2194941" y="403555"/>
                  </a:lnTo>
                  <a:lnTo>
                    <a:pt x="2199132" y="416255"/>
                  </a:lnTo>
                  <a:lnTo>
                    <a:pt x="2203323" y="416255"/>
                  </a:lnTo>
                  <a:lnTo>
                    <a:pt x="2203323" y="390855"/>
                  </a:lnTo>
                  <a:lnTo>
                    <a:pt x="2176907" y="390855"/>
                  </a:lnTo>
                  <a:lnTo>
                    <a:pt x="2172208" y="403555"/>
                  </a:lnTo>
                  <a:lnTo>
                    <a:pt x="2163318" y="403555"/>
                  </a:lnTo>
                  <a:lnTo>
                    <a:pt x="2160143" y="416255"/>
                  </a:lnTo>
                  <a:lnTo>
                    <a:pt x="2156079" y="416255"/>
                  </a:lnTo>
                  <a:lnTo>
                    <a:pt x="2155317" y="428955"/>
                  </a:lnTo>
                  <a:lnTo>
                    <a:pt x="2155571" y="428955"/>
                  </a:lnTo>
                  <a:lnTo>
                    <a:pt x="2155952" y="441655"/>
                  </a:lnTo>
                  <a:lnTo>
                    <a:pt x="2160016" y="441655"/>
                  </a:lnTo>
                  <a:lnTo>
                    <a:pt x="2162683" y="454355"/>
                  </a:lnTo>
                  <a:lnTo>
                    <a:pt x="2166366" y="454355"/>
                  </a:lnTo>
                  <a:lnTo>
                    <a:pt x="2171192" y="467055"/>
                  </a:lnTo>
                  <a:lnTo>
                    <a:pt x="2186432" y="467055"/>
                  </a:lnTo>
                  <a:lnTo>
                    <a:pt x="2191385" y="479755"/>
                  </a:lnTo>
                  <a:lnTo>
                    <a:pt x="2216150" y="479755"/>
                  </a:lnTo>
                  <a:lnTo>
                    <a:pt x="2220976" y="467055"/>
                  </a:lnTo>
                  <a:lnTo>
                    <a:pt x="2225802" y="467055"/>
                  </a:lnTo>
                  <a:lnTo>
                    <a:pt x="2233422" y="454355"/>
                  </a:lnTo>
                  <a:lnTo>
                    <a:pt x="2241550" y="454355"/>
                  </a:lnTo>
                  <a:lnTo>
                    <a:pt x="2242820" y="441655"/>
                  </a:lnTo>
                  <a:lnTo>
                    <a:pt x="2246630" y="441655"/>
                  </a:lnTo>
                  <a:close/>
                </a:path>
                <a:path w="2546350" h="2067560">
                  <a:moveTo>
                    <a:pt x="2280793" y="403555"/>
                  </a:moveTo>
                  <a:lnTo>
                    <a:pt x="2280539" y="403555"/>
                  </a:lnTo>
                  <a:lnTo>
                    <a:pt x="2246122" y="378155"/>
                  </a:lnTo>
                  <a:lnTo>
                    <a:pt x="2245487" y="365455"/>
                  </a:lnTo>
                  <a:lnTo>
                    <a:pt x="2244598" y="365455"/>
                  </a:lnTo>
                  <a:lnTo>
                    <a:pt x="2244852" y="352755"/>
                  </a:lnTo>
                  <a:lnTo>
                    <a:pt x="2255012" y="352755"/>
                  </a:lnTo>
                  <a:lnTo>
                    <a:pt x="2255774" y="340055"/>
                  </a:lnTo>
                  <a:lnTo>
                    <a:pt x="2248789" y="340055"/>
                  </a:lnTo>
                  <a:lnTo>
                    <a:pt x="2246757" y="327355"/>
                  </a:lnTo>
                  <a:lnTo>
                    <a:pt x="2236724" y="327355"/>
                  </a:lnTo>
                  <a:lnTo>
                    <a:pt x="2236089" y="340055"/>
                  </a:lnTo>
                  <a:lnTo>
                    <a:pt x="2229866" y="340055"/>
                  </a:lnTo>
                  <a:lnTo>
                    <a:pt x="2229104" y="352755"/>
                  </a:lnTo>
                  <a:lnTo>
                    <a:pt x="2229485" y="352755"/>
                  </a:lnTo>
                  <a:lnTo>
                    <a:pt x="2229993" y="365455"/>
                  </a:lnTo>
                  <a:lnTo>
                    <a:pt x="2222881" y="352755"/>
                  </a:lnTo>
                  <a:lnTo>
                    <a:pt x="2212975" y="352755"/>
                  </a:lnTo>
                  <a:lnTo>
                    <a:pt x="2211959" y="365455"/>
                  </a:lnTo>
                  <a:lnTo>
                    <a:pt x="2209673" y="365455"/>
                  </a:lnTo>
                  <a:lnTo>
                    <a:pt x="2264791" y="416255"/>
                  </a:lnTo>
                  <a:lnTo>
                    <a:pt x="2280031" y="416255"/>
                  </a:lnTo>
                  <a:lnTo>
                    <a:pt x="2280793" y="403555"/>
                  </a:lnTo>
                  <a:close/>
                </a:path>
                <a:path w="2546350" h="2067560">
                  <a:moveTo>
                    <a:pt x="2316734" y="238455"/>
                  </a:moveTo>
                  <a:lnTo>
                    <a:pt x="2315210" y="225755"/>
                  </a:lnTo>
                  <a:lnTo>
                    <a:pt x="2291842" y="225755"/>
                  </a:lnTo>
                  <a:lnTo>
                    <a:pt x="2290064" y="238455"/>
                  </a:lnTo>
                  <a:lnTo>
                    <a:pt x="2291588" y="238455"/>
                  </a:lnTo>
                  <a:lnTo>
                    <a:pt x="2294636" y="251155"/>
                  </a:lnTo>
                  <a:lnTo>
                    <a:pt x="2307971" y="251155"/>
                  </a:lnTo>
                  <a:lnTo>
                    <a:pt x="2314829" y="238455"/>
                  </a:lnTo>
                  <a:lnTo>
                    <a:pt x="2316734" y="238455"/>
                  </a:lnTo>
                  <a:close/>
                </a:path>
                <a:path w="2546350" h="2067560">
                  <a:moveTo>
                    <a:pt x="2342134" y="352755"/>
                  </a:moveTo>
                  <a:lnTo>
                    <a:pt x="2342007" y="340055"/>
                  </a:lnTo>
                  <a:lnTo>
                    <a:pt x="2341118" y="340055"/>
                  </a:lnTo>
                  <a:lnTo>
                    <a:pt x="2307717" y="276555"/>
                  </a:lnTo>
                  <a:lnTo>
                    <a:pt x="2290318" y="276555"/>
                  </a:lnTo>
                  <a:lnTo>
                    <a:pt x="2289683" y="289255"/>
                  </a:lnTo>
                  <a:lnTo>
                    <a:pt x="2289556" y="289255"/>
                  </a:lnTo>
                  <a:lnTo>
                    <a:pt x="2317369" y="340055"/>
                  </a:lnTo>
                  <a:lnTo>
                    <a:pt x="2316607" y="340055"/>
                  </a:lnTo>
                  <a:lnTo>
                    <a:pt x="2264029" y="314655"/>
                  </a:lnTo>
                  <a:lnTo>
                    <a:pt x="2251583" y="314655"/>
                  </a:lnTo>
                  <a:lnTo>
                    <a:pt x="2250313" y="327355"/>
                  </a:lnTo>
                  <a:lnTo>
                    <a:pt x="2253107" y="327355"/>
                  </a:lnTo>
                  <a:lnTo>
                    <a:pt x="2319782" y="365455"/>
                  </a:lnTo>
                  <a:lnTo>
                    <a:pt x="2331212" y="365455"/>
                  </a:lnTo>
                  <a:lnTo>
                    <a:pt x="2335530" y="352755"/>
                  </a:lnTo>
                  <a:lnTo>
                    <a:pt x="2342134" y="352755"/>
                  </a:lnTo>
                  <a:close/>
                </a:path>
                <a:path w="2546350" h="2067560">
                  <a:moveTo>
                    <a:pt x="2384171" y="301955"/>
                  </a:moveTo>
                  <a:lnTo>
                    <a:pt x="2329688" y="251155"/>
                  </a:lnTo>
                  <a:lnTo>
                    <a:pt x="2315718" y="251155"/>
                  </a:lnTo>
                  <a:lnTo>
                    <a:pt x="2314956" y="263855"/>
                  </a:lnTo>
                  <a:lnTo>
                    <a:pt x="2313813" y="263855"/>
                  </a:lnTo>
                  <a:lnTo>
                    <a:pt x="2368677" y="314655"/>
                  </a:lnTo>
                  <a:lnTo>
                    <a:pt x="2381631" y="314655"/>
                  </a:lnTo>
                  <a:lnTo>
                    <a:pt x="2382520" y="301955"/>
                  </a:lnTo>
                  <a:lnTo>
                    <a:pt x="2384171" y="301955"/>
                  </a:lnTo>
                  <a:close/>
                </a:path>
                <a:path w="2546350" h="2067560">
                  <a:moveTo>
                    <a:pt x="2437384" y="238455"/>
                  </a:moveTo>
                  <a:lnTo>
                    <a:pt x="2427732" y="238455"/>
                  </a:lnTo>
                  <a:lnTo>
                    <a:pt x="2426208" y="225755"/>
                  </a:lnTo>
                  <a:lnTo>
                    <a:pt x="2423668" y="225755"/>
                  </a:lnTo>
                  <a:lnTo>
                    <a:pt x="2422779" y="238455"/>
                  </a:lnTo>
                  <a:lnTo>
                    <a:pt x="2420493" y="238455"/>
                  </a:lnTo>
                  <a:lnTo>
                    <a:pt x="2418715" y="251155"/>
                  </a:lnTo>
                  <a:lnTo>
                    <a:pt x="2406142" y="251155"/>
                  </a:lnTo>
                  <a:lnTo>
                    <a:pt x="2403729" y="263855"/>
                  </a:lnTo>
                  <a:lnTo>
                    <a:pt x="2401189" y="251155"/>
                  </a:lnTo>
                  <a:lnTo>
                    <a:pt x="2387473" y="251155"/>
                  </a:lnTo>
                  <a:lnTo>
                    <a:pt x="2378583" y="238455"/>
                  </a:lnTo>
                  <a:lnTo>
                    <a:pt x="2375154" y="238455"/>
                  </a:lnTo>
                  <a:lnTo>
                    <a:pt x="2374138" y="225755"/>
                  </a:lnTo>
                  <a:lnTo>
                    <a:pt x="2374773" y="225755"/>
                  </a:lnTo>
                  <a:lnTo>
                    <a:pt x="2380742" y="213055"/>
                  </a:lnTo>
                  <a:lnTo>
                    <a:pt x="2398903" y="213055"/>
                  </a:lnTo>
                  <a:lnTo>
                    <a:pt x="2399030" y="200355"/>
                  </a:lnTo>
                  <a:lnTo>
                    <a:pt x="2367153" y="200355"/>
                  </a:lnTo>
                  <a:lnTo>
                    <a:pt x="2361565" y="213055"/>
                  </a:lnTo>
                  <a:lnTo>
                    <a:pt x="2356358" y="213055"/>
                  </a:lnTo>
                  <a:lnTo>
                    <a:pt x="2354326" y="225755"/>
                  </a:lnTo>
                  <a:lnTo>
                    <a:pt x="2353564" y="225755"/>
                  </a:lnTo>
                  <a:lnTo>
                    <a:pt x="2353691" y="238455"/>
                  </a:lnTo>
                  <a:lnTo>
                    <a:pt x="2355088" y="238455"/>
                  </a:lnTo>
                  <a:lnTo>
                    <a:pt x="2357755" y="251155"/>
                  </a:lnTo>
                  <a:lnTo>
                    <a:pt x="2360295" y="251155"/>
                  </a:lnTo>
                  <a:lnTo>
                    <a:pt x="2364359" y="263855"/>
                  </a:lnTo>
                  <a:lnTo>
                    <a:pt x="2374519" y="263855"/>
                  </a:lnTo>
                  <a:lnTo>
                    <a:pt x="2379345" y="276555"/>
                  </a:lnTo>
                  <a:lnTo>
                    <a:pt x="2421382" y="276555"/>
                  </a:lnTo>
                  <a:lnTo>
                    <a:pt x="2427478" y="263855"/>
                  </a:lnTo>
                  <a:lnTo>
                    <a:pt x="2432050" y="263855"/>
                  </a:lnTo>
                  <a:lnTo>
                    <a:pt x="2433320" y="251155"/>
                  </a:lnTo>
                  <a:lnTo>
                    <a:pt x="2437257" y="251155"/>
                  </a:lnTo>
                  <a:lnTo>
                    <a:pt x="2437384" y="238455"/>
                  </a:lnTo>
                  <a:close/>
                </a:path>
                <a:path w="2546350" h="2067560">
                  <a:moveTo>
                    <a:pt x="2496693" y="187655"/>
                  </a:moveTo>
                  <a:lnTo>
                    <a:pt x="2495042" y="174955"/>
                  </a:lnTo>
                  <a:lnTo>
                    <a:pt x="2483993" y="174955"/>
                  </a:lnTo>
                  <a:lnTo>
                    <a:pt x="2482088" y="187655"/>
                  </a:lnTo>
                  <a:lnTo>
                    <a:pt x="2476373" y="187655"/>
                  </a:lnTo>
                  <a:lnTo>
                    <a:pt x="2474214" y="200355"/>
                  </a:lnTo>
                  <a:lnTo>
                    <a:pt x="2441321" y="200355"/>
                  </a:lnTo>
                  <a:lnTo>
                    <a:pt x="2476119" y="162255"/>
                  </a:lnTo>
                  <a:lnTo>
                    <a:pt x="2475738" y="162255"/>
                  </a:lnTo>
                  <a:lnTo>
                    <a:pt x="2473833" y="149555"/>
                  </a:lnTo>
                  <a:lnTo>
                    <a:pt x="2463546" y="149555"/>
                  </a:lnTo>
                  <a:lnTo>
                    <a:pt x="2459228" y="136855"/>
                  </a:lnTo>
                  <a:lnTo>
                    <a:pt x="2454402" y="136855"/>
                  </a:lnTo>
                  <a:lnTo>
                    <a:pt x="2454402" y="162255"/>
                  </a:lnTo>
                  <a:lnTo>
                    <a:pt x="2431415" y="187655"/>
                  </a:lnTo>
                  <a:lnTo>
                    <a:pt x="2426843" y="187655"/>
                  </a:lnTo>
                  <a:lnTo>
                    <a:pt x="2425700" y="174955"/>
                  </a:lnTo>
                  <a:lnTo>
                    <a:pt x="2424557" y="174955"/>
                  </a:lnTo>
                  <a:lnTo>
                    <a:pt x="2426081" y="162255"/>
                  </a:lnTo>
                  <a:lnTo>
                    <a:pt x="2454402" y="162255"/>
                  </a:lnTo>
                  <a:lnTo>
                    <a:pt x="2454402" y="136855"/>
                  </a:lnTo>
                  <a:lnTo>
                    <a:pt x="2437130" y="136855"/>
                  </a:lnTo>
                  <a:lnTo>
                    <a:pt x="2427986" y="149555"/>
                  </a:lnTo>
                  <a:lnTo>
                    <a:pt x="2414397" y="149555"/>
                  </a:lnTo>
                  <a:lnTo>
                    <a:pt x="2411222" y="162255"/>
                  </a:lnTo>
                  <a:lnTo>
                    <a:pt x="2409190" y="162255"/>
                  </a:lnTo>
                  <a:lnTo>
                    <a:pt x="2407285" y="174955"/>
                  </a:lnTo>
                  <a:lnTo>
                    <a:pt x="2406650" y="174955"/>
                  </a:lnTo>
                  <a:lnTo>
                    <a:pt x="2407031" y="187655"/>
                  </a:lnTo>
                  <a:lnTo>
                    <a:pt x="2408428" y="187655"/>
                  </a:lnTo>
                  <a:lnTo>
                    <a:pt x="2413762" y="200355"/>
                  </a:lnTo>
                  <a:lnTo>
                    <a:pt x="2417445" y="200355"/>
                  </a:lnTo>
                  <a:lnTo>
                    <a:pt x="2427478" y="213055"/>
                  </a:lnTo>
                  <a:lnTo>
                    <a:pt x="2432558" y="213055"/>
                  </a:lnTo>
                  <a:lnTo>
                    <a:pt x="2437511" y="225755"/>
                  </a:lnTo>
                  <a:lnTo>
                    <a:pt x="2472055" y="225755"/>
                  </a:lnTo>
                  <a:lnTo>
                    <a:pt x="2476881" y="213055"/>
                  </a:lnTo>
                  <a:lnTo>
                    <a:pt x="2484501" y="213055"/>
                  </a:lnTo>
                  <a:lnTo>
                    <a:pt x="2486914" y="200355"/>
                  </a:lnTo>
                  <a:lnTo>
                    <a:pt x="2494026" y="200355"/>
                  </a:lnTo>
                  <a:lnTo>
                    <a:pt x="2495296" y="187655"/>
                  </a:lnTo>
                  <a:lnTo>
                    <a:pt x="2496693" y="187655"/>
                  </a:lnTo>
                  <a:close/>
                </a:path>
                <a:path w="2546350" h="2067560">
                  <a:moveTo>
                    <a:pt x="2546350" y="136855"/>
                  </a:moveTo>
                  <a:lnTo>
                    <a:pt x="2545969" y="124155"/>
                  </a:lnTo>
                  <a:lnTo>
                    <a:pt x="2541397" y="124155"/>
                  </a:lnTo>
                  <a:lnTo>
                    <a:pt x="2538349" y="111455"/>
                  </a:lnTo>
                  <a:lnTo>
                    <a:pt x="2499106" y="111455"/>
                  </a:lnTo>
                  <a:lnTo>
                    <a:pt x="2497074" y="124155"/>
                  </a:lnTo>
                  <a:lnTo>
                    <a:pt x="2486660" y="124155"/>
                  </a:lnTo>
                  <a:lnTo>
                    <a:pt x="2484628" y="111455"/>
                  </a:lnTo>
                  <a:lnTo>
                    <a:pt x="2486279" y="111455"/>
                  </a:lnTo>
                  <a:lnTo>
                    <a:pt x="2487676" y="98755"/>
                  </a:lnTo>
                  <a:lnTo>
                    <a:pt x="2506472" y="98755"/>
                  </a:lnTo>
                  <a:lnTo>
                    <a:pt x="2506345" y="86055"/>
                  </a:lnTo>
                  <a:lnTo>
                    <a:pt x="2478151" y="86055"/>
                  </a:lnTo>
                  <a:lnTo>
                    <a:pt x="2472944" y="98755"/>
                  </a:lnTo>
                  <a:lnTo>
                    <a:pt x="2468372" y="98755"/>
                  </a:lnTo>
                  <a:lnTo>
                    <a:pt x="2466467" y="111455"/>
                  </a:lnTo>
                  <a:lnTo>
                    <a:pt x="2465451" y="111455"/>
                  </a:lnTo>
                  <a:lnTo>
                    <a:pt x="2464689" y="124155"/>
                  </a:lnTo>
                  <a:lnTo>
                    <a:pt x="2467356" y="124155"/>
                  </a:lnTo>
                  <a:lnTo>
                    <a:pt x="2469261" y="136855"/>
                  </a:lnTo>
                  <a:lnTo>
                    <a:pt x="2526157" y="136855"/>
                  </a:lnTo>
                  <a:lnTo>
                    <a:pt x="2524633" y="149555"/>
                  </a:lnTo>
                  <a:lnTo>
                    <a:pt x="2515362" y="149555"/>
                  </a:lnTo>
                  <a:lnTo>
                    <a:pt x="2511044" y="162255"/>
                  </a:lnTo>
                  <a:lnTo>
                    <a:pt x="2504948" y="162255"/>
                  </a:lnTo>
                  <a:lnTo>
                    <a:pt x="2506853" y="174955"/>
                  </a:lnTo>
                  <a:lnTo>
                    <a:pt x="2521204" y="174955"/>
                  </a:lnTo>
                  <a:lnTo>
                    <a:pt x="2523109" y="162255"/>
                  </a:lnTo>
                  <a:lnTo>
                    <a:pt x="2536952" y="162255"/>
                  </a:lnTo>
                  <a:lnTo>
                    <a:pt x="2539746" y="149555"/>
                  </a:lnTo>
                  <a:lnTo>
                    <a:pt x="2543937" y="149555"/>
                  </a:lnTo>
                  <a:lnTo>
                    <a:pt x="2545334" y="136855"/>
                  </a:lnTo>
                  <a:lnTo>
                    <a:pt x="2546350" y="1368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1521" y="4076826"/>
              <a:ext cx="1775078" cy="114757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65875"/>
              <a:ext cx="1383791" cy="992120"/>
            </a:xfrm>
            <a:prstGeom prst="rect">
              <a:avLst/>
            </a:prstGeom>
          </p:spPr>
        </p:pic>
      </p:grpSp>
      <p:pic>
        <p:nvPicPr>
          <p:cNvPr id="62" name="object 6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9894" y="4076700"/>
            <a:ext cx="974471" cy="795147"/>
          </a:xfrm>
          <a:prstGeom prst="rect">
            <a:avLst/>
          </a:prstGeom>
        </p:spPr>
      </p:pic>
      <p:sp>
        <p:nvSpPr>
          <p:cNvPr id="63" name="object 63" descr=""/>
          <p:cNvSpPr/>
          <p:nvPr/>
        </p:nvSpPr>
        <p:spPr>
          <a:xfrm>
            <a:off x="5688329" y="8214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6156959" y="8214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6625590" y="8214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5817870" y="730758"/>
            <a:ext cx="11747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695" algn="l"/>
                <a:tab pos="949325" algn="l"/>
              </a:tabLst>
            </a:pPr>
            <a:r>
              <a:rPr dirty="0" sz="1400" spc="-25" b="1">
                <a:latin typeface="Calibri"/>
                <a:cs typeface="Calibri"/>
              </a:rPr>
              <a:t>Q1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5" b="1">
                <a:latin typeface="Calibri"/>
                <a:cs typeface="Calibri"/>
              </a:rPr>
              <a:t>Q2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5" b="1">
                <a:latin typeface="Calibri"/>
                <a:cs typeface="Calibri"/>
              </a:rPr>
              <a:t>Q3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031480" y="3916679"/>
            <a:ext cx="325755" cy="192405"/>
          </a:xfrm>
          <a:custGeom>
            <a:avLst/>
            <a:gdLst/>
            <a:ahLst/>
            <a:cxnLst/>
            <a:rect l="l" t="t" r="r" b="b"/>
            <a:pathLst>
              <a:path w="325754" h="192404">
                <a:moveTo>
                  <a:pt x="325374" y="0"/>
                </a:moveTo>
                <a:lnTo>
                  <a:pt x="0" y="0"/>
                </a:lnTo>
                <a:lnTo>
                  <a:pt x="0" y="192024"/>
                </a:lnTo>
                <a:lnTo>
                  <a:pt x="325374" y="192024"/>
                </a:lnTo>
                <a:lnTo>
                  <a:pt x="3253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876538" y="3916679"/>
            <a:ext cx="325755" cy="153670"/>
          </a:xfrm>
          <a:custGeom>
            <a:avLst/>
            <a:gdLst/>
            <a:ahLst/>
            <a:cxnLst/>
            <a:rect l="l" t="t" r="r" b="b"/>
            <a:pathLst>
              <a:path w="325754" h="153670">
                <a:moveTo>
                  <a:pt x="325374" y="0"/>
                </a:moveTo>
                <a:lnTo>
                  <a:pt x="0" y="0"/>
                </a:lnTo>
                <a:lnTo>
                  <a:pt x="0" y="153162"/>
                </a:lnTo>
                <a:lnTo>
                  <a:pt x="325374" y="153162"/>
                </a:lnTo>
                <a:lnTo>
                  <a:pt x="3253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299447" y="3916679"/>
            <a:ext cx="325120" cy="1534795"/>
          </a:xfrm>
          <a:custGeom>
            <a:avLst/>
            <a:gdLst/>
            <a:ahLst/>
            <a:cxnLst/>
            <a:rect l="l" t="t" r="r" b="b"/>
            <a:pathLst>
              <a:path w="325120" h="1534795">
                <a:moveTo>
                  <a:pt x="324611" y="0"/>
                </a:moveTo>
                <a:lnTo>
                  <a:pt x="0" y="0"/>
                </a:lnTo>
                <a:lnTo>
                  <a:pt x="0" y="1534668"/>
                </a:lnTo>
                <a:lnTo>
                  <a:pt x="324611" y="1534668"/>
                </a:lnTo>
                <a:lnTo>
                  <a:pt x="3246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144506" y="3034283"/>
            <a:ext cx="325755" cy="882650"/>
          </a:xfrm>
          <a:custGeom>
            <a:avLst/>
            <a:gdLst/>
            <a:ahLst/>
            <a:cxnLst/>
            <a:rect l="l" t="t" r="r" b="b"/>
            <a:pathLst>
              <a:path w="325754" h="882650">
                <a:moveTo>
                  <a:pt x="325374" y="0"/>
                </a:moveTo>
                <a:lnTo>
                  <a:pt x="0" y="0"/>
                </a:lnTo>
                <a:lnTo>
                  <a:pt x="0" y="882395"/>
                </a:lnTo>
                <a:lnTo>
                  <a:pt x="325374" y="882395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567416" y="3168395"/>
            <a:ext cx="325120" cy="748665"/>
          </a:xfrm>
          <a:custGeom>
            <a:avLst/>
            <a:gdLst/>
            <a:ahLst/>
            <a:cxnLst/>
            <a:rect l="l" t="t" r="r" b="b"/>
            <a:pathLst>
              <a:path w="325120" h="748664">
                <a:moveTo>
                  <a:pt x="324611" y="0"/>
                </a:moveTo>
                <a:lnTo>
                  <a:pt x="0" y="0"/>
                </a:lnTo>
                <a:lnTo>
                  <a:pt x="0" y="748283"/>
                </a:lnTo>
                <a:lnTo>
                  <a:pt x="324611" y="748283"/>
                </a:lnTo>
                <a:lnTo>
                  <a:pt x="32461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989564" y="3264408"/>
            <a:ext cx="325755" cy="652780"/>
          </a:xfrm>
          <a:custGeom>
            <a:avLst/>
            <a:gdLst/>
            <a:ahLst/>
            <a:cxnLst/>
            <a:rect l="l" t="t" r="r" b="b"/>
            <a:pathLst>
              <a:path w="325754" h="652779">
                <a:moveTo>
                  <a:pt x="325374" y="0"/>
                </a:moveTo>
                <a:lnTo>
                  <a:pt x="0" y="0"/>
                </a:lnTo>
                <a:lnTo>
                  <a:pt x="0" y="652271"/>
                </a:lnTo>
                <a:lnTo>
                  <a:pt x="325374" y="652271"/>
                </a:lnTo>
                <a:lnTo>
                  <a:pt x="32537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412473" y="3321558"/>
            <a:ext cx="325120" cy="595630"/>
          </a:xfrm>
          <a:custGeom>
            <a:avLst/>
            <a:gdLst/>
            <a:ahLst/>
            <a:cxnLst/>
            <a:rect l="l" t="t" r="r" b="b"/>
            <a:pathLst>
              <a:path w="325120" h="595629">
                <a:moveTo>
                  <a:pt x="324611" y="0"/>
                </a:moveTo>
                <a:lnTo>
                  <a:pt x="0" y="0"/>
                </a:lnTo>
                <a:lnTo>
                  <a:pt x="0" y="595121"/>
                </a:lnTo>
                <a:lnTo>
                  <a:pt x="324611" y="595121"/>
                </a:lnTo>
                <a:lnTo>
                  <a:pt x="32461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47344" y="3245357"/>
            <a:ext cx="325755" cy="671830"/>
          </a:xfrm>
          <a:custGeom>
            <a:avLst/>
            <a:gdLst/>
            <a:ahLst/>
            <a:cxnLst/>
            <a:rect l="l" t="t" r="r" b="b"/>
            <a:pathLst>
              <a:path w="325755" h="671829">
                <a:moveTo>
                  <a:pt x="325374" y="0"/>
                </a:moveTo>
                <a:lnTo>
                  <a:pt x="0" y="0"/>
                </a:lnTo>
                <a:lnTo>
                  <a:pt x="0" y="671321"/>
                </a:lnTo>
                <a:lnTo>
                  <a:pt x="325374" y="671321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270253" y="3686555"/>
            <a:ext cx="325120" cy="230504"/>
          </a:xfrm>
          <a:custGeom>
            <a:avLst/>
            <a:gdLst/>
            <a:ahLst/>
            <a:cxnLst/>
            <a:rect l="l" t="t" r="r" b="b"/>
            <a:pathLst>
              <a:path w="325119" h="230504">
                <a:moveTo>
                  <a:pt x="324612" y="0"/>
                </a:moveTo>
                <a:lnTo>
                  <a:pt x="0" y="0"/>
                </a:lnTo>
                <a:lnTo>
                  <a:pt x="0" y="230124"/>
                </a:lnTo>
                <a:lnTo>
                  <a:pt x="324612" y="230124"/>
                </a:lnTo>
                <a:lnTo>
                  <a:pt x="324612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692401" y="2995422"/>
            <a:ext cx="325755" cy="921385"/>
          </a:xfrm>
          <a:custGeom>
            <a:avLst/>
            <a:gdLst/>
            <a:ahLst/>
            <a:cxnLst/>
            <a:rect l="l" t="t" r="r" b="b"/>
            <a:pathLst>
              <a:path w="325755" h="921385">
                <a:moveTo>
                  <a:pt x="325374" y="0"/>
                </a:moveTo>
                <a:lnTo>
                  <a:pt x="0" y="0"/>
                </a:lnTo>
                <a:lnTo>
                  <a:pt x="0" y="921257"/>
                </a:lnTo>
                <a:lnTo>
                  <a:pt x="325374" y="921257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115311" y="3110483"/>
            <a:ext cx="325120" cy="806450"/>
          </a:xfrm>
          <a:custGeom>
            <a:avLst/>
            <a:gdLst/>
            <a:ahLst/>
            <a:cxnLst/>
            <a:rect l="l" t="t" r="r" b="b"/>
            <a:pathLst>
              <a:path w="325119" h="806450">
                <a:moveTo>
                  <a:pt x="324612" y="0"/>
                </a:moveTo>
                <a:lnTo>
                  <a:pt x="0" y="0"/>
                </a:lnTo>
                <a:lnTo>
                  <a:pt x="0" y="806195"/>
                </a:lnTo>
                <a:lnTo>
                  <a:pt x="324612" y="806195"/>
                </a:lnTo>
                <a:lnTo>
                  <a:pt x="324612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537460" y="1556766"/>
            <a:ext cx="325755" cy="2360295"/>
          </a:xfrm>
          <a:custGeom>
            <a:avLst/>
            <a:gdLst/>
            <a:ahLst/>
            <a:cxnLst/>
            <a:rect l="l" t="t" r="r" b="b"/>
            <a:pathLst>
              <a:path w="325755" h="2360295">
                <a:moveTo>
                  <a:pt x="325373" y="0"/>
                </a:moveTo>
                <a:lnTo>
                  <a:pt x="0" y="0"/>
                </a:lnTo>
                <a:lnTo>
                  <a:pt x="0" y="2359914"/>
                </a:lnTo>
                <a:lnTo>
                  <a:pt x="325373" y="2359914"/>
                </a:lnTo>
                <a:lnTo>
                  <a:pt x="325373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960370" y="3436620"/>
            <a:ext cx="325755" cy="480059"/>
          </a:xfrm>
          <a:custGeom>
            <a:avLst/>
            <a:gdLst/>
            <a:ahLst/>
            <a:cxnLst/>
            <a:rect l="l" t="t" r="r" b="b"/>
            <a:pathLst>
              <a:path w="325754" h="480060">
                <a:moveTo>
                  <a:pt x="325374" y="0"/>
                </a:moveTo>
                <a:lnTo>
                  <a:pt x="0" y="0"/>
                </a:lnTo>
                <a:lnTo>
                  <a:pt x="0" y="480059"/>
                </a:lnTo>
                <a:lnTo>
                  <a:pt x="325374" y="480059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383279" y="2554223"/>
            <a:ext cx="325120" cy="1362710"/>
          </a:xfrm>
          <a:custGeom>
            <a:avLst/>
            <a:gdLst/>
            <a:ahLst/>
            <a:cxnLst/>
            <a:rect l="l" t="t" r="r" b="b"/>
            <a:pathLst>
              <a:path w="325120" h="1362710">
                <a:moveTo>
                  <a:pt x="324612" y="0"/>
                </a:moveTo>
                <a:lnTo>
                  <a:pt x="0" y="0"/>
                </a:lnTo>
                <a:lnTo>
                  <a:pt x="0" y="1362456"/>
                </a:lnTo>
                <a:lnTo>
                  <a:pt x="324612" y="1362456"/>
                </a:lnTo>
                <a:lnTo>
                  <a:pt x="324612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805428" y="2880360"/>
            <a:ext cx="325755" cy="1036319"/>
          </a:xfrm>
          <a:custGeom>
            <a:avLst/>
            <a:gdLst/>
            <a:ahLst/>
            <a:cxnLst/>
            <a:rect l="l" t="t" r="r" b="b"/>
            <a:pathLst>
              <a:path w="325754" h="1036320">
                <a:moveTo>
                  <a:pt x="325374" y="0"/>
                </a:moveTo>
                <a:lnTo>
                  <a:pt x="0" y="0"/>
                </a:lnTo>
                <a:lnTo>
                  <a:pt x="0" y="1036319"/>
                </a:lnTo>
                <a:lnTo>
                  <a:pt x="325374" y="1036319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228338" y="3417570"/>
            <a:ext cx="325120" cy="499109"/>
          </a:xfrm>
          <a:custGeom>
            <a:avLst/>
            <a:gdLst/>
            <a:ahLst/>
            <a:cxnLst/>
            <a:rect l="l" t="t" r="r" b="b"/>
            <a:pathLst>
              <a:path w="325120" h="499110">
                <a:moveTo>
                  <a:pt x="324612" y="0"/>
                </a:moveTo>
                <a:lnTo>
                  <a:pt x="0" y="0"/>
                </a:lnTo>
                <a:lnTo>
                  <a:pt x="0" y="499109"/>
                </a:lnTo>
                <a:lnTo>
                  <a:pt x="324612" y="499109"/>
                </a:lnTo>
                <a:lnTo>
                  <a:pt x="324612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650485" y="3858767"/>
            <a:ext cx="325755" cy="58419"/>
          </a:xfrm>
          <a:custGeom>
            <a:avLst/>
            <a:gdLst/>
            <a:ahLst/>
            <a:cxnLst/>
            <a:rect l="l" t="t" r="r" b="b"/>
            <a:pathLst>
              <a:path w="325754" h="58420">
                <a:moveTo>
                  <a:pt x="325374" y="0"/>
                </a:moveTo>
                <a:lnTo>
                  <a:pt x="0" y="0"/>
                </a:lnTo>
                <a:lnTo>
                  <a:pt x="0" y="57911"/>
                </a:lnTo>
                <a:lnTo>
                  <a:pt x="325374" y="57911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073396" y="2765298"/>
            <a:ext cx="325120" cy="1151890"/>
          </a:xfrm>
          <a:custGeom>
            <a:avLst/>
            <a:gdLst/>
            <a:ahLst/>
            <a:cxnLst/>
            <a:rect l="l" t="t" r="r" b="b"/>
            <a:pathLst>
              <a:path w="325120" h="1151889">
                <a:moveTo>
                  <a:pt x="324612" y="0"/>
                </a:moveTo>
                <a:lnTo>
                  <a:pt x="0" y="0"/>
                </a:lnTo>
                <a:lnTo>
                  <a:pt x="0" y="1151382"/>
                </a:lnTo>
                <a:lnTo>
                  <a:pt x="324612" y="1151382"/>
                </a:lnTo>
                <a:lnTo>
                  <a:pt x="324612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495544" y="2938272"/>
            <a:ext cx="325755" cy="978535"/>
          </a:xfrm>
          <a:custGeom>
            <a:avLst/>
            <a:gdLst/>
            <a:ahLst/>
            <a:cxnLst/>
            <a:rect l="l" t="t" r="r" b="b"/>
            <a:pathLst>
              <a:path w="325754" h="978535">
                <a:moveTo>
                  <a:pt x="325373" y="0"/>
                </a:moveTo>
                <a:lnTo>
                  <a:pt x="0" y="0"/>
                </a:lnTo>
                <a:lnTo>
                  <a:pt x="0" y="978407"/>
                </a:lnTo>
                <a:lnTo>
                  <a:pt x="325373" y="978407"/>
                </a:lnTo>
                <a:lnTo>
                  <a:pt x="325373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918453" y="2938272"/>
            <a:ext cx="325755" cy="978535"/>
          </a:xfrm>
          <a:custGeom>
            <a:avLst/>
            <a:gdLst/>
            <a:ahLst/>
            <a:cxnLst/>
            <a:rect l="l" t="t" r="r" b="b"/>
            <a:pathLst>
              <a:path w="325754" h="978535">
                <a:moveTo>
                  <a:pt x="325374" y="0"/>
                </a:moveTo>
                <a:lnTo>
                  <a:pt x="0" y="0"/>
                </a:lnTo>
                <a:lnTo>
                  <a:pt x="0" y="978407"/>
                </a:lnTo>
                <a:lnTo>
                  <a:pt x="325374" y="978407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341364" y="2842260"/>
            <a:ext cx="325120" cy="1074420"/>
          </a:xfrm>
          <a:custGeom>
            <a:avLst/>
            <a:gdLst/>
            <a:ahLst/>
            <a:cxnLst/>
            <a:rect l="l" t="t" r="r" b="b"/>
            <a:pathLst>
              <a:path w="325120" h="1074420">
                <a:moveTo>
                  <a:pt x="324612" y="0"/>
                </a:moveTo>
                <a:lnTo>
                  <a:pt x="0" y="0"/>
                </a:lnTo>
                <a:lnTo>
                  <a:pt x="0" y="1074420"/>
                </a:lnTo>
                <a:lnTo>
                  <a:pt x="324612" y="1074420"/>
                </a:lnTo>
                <a:lnTo>
                  <a:pt x="324612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763511" y="2746248"/>
            <a:ext cx="325755" cy="1170940"/>
          </a:xfrm>
          <a:custGeom>
            <a:avLst/>
            <a:gdLst/>
            <a:ahLst/>
            <a:cxnLst/>
            <a:rect l="l" t="t" r="r" b="b"/>
            <a:pathLst>
              <a:path w="325754" h="1170939">
                <a:moveTo>
                  <a:pt x="325374" y="0"/>
                </a:moveTo>
                <a:lnTo>
                  <a:pt x="0" y="0"/>
                </a:lnTo>
                <a:lnTo>
                  <a:pt x="0" y="1170432"/>
                </a:lnTo>
                <a:lnTo>
                  <a:pt x="325374" y="1170432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186421" y="3091433"/>
            <a:ext cx="325120" cy="825500"/>
          </a:xfrm>
          <a:custGeom>
            <a:avLst/>
            <a:gdLst/>
            <a:ahLst/>
            <a:cxnLst/>
            <a:rect l="l" t="t" r="r" b="b"/>
            <a:pathLst>
              <a:path w="325120" h="825500">
                <a:moveTo>
                  <a:pt x="324611" y="0"/>
                </a:moveTo>
                <a:lnTo>
                  <a:pt x="0" y="0"/>
                </a:lnTo>
                <a:lnTo>
                  <a:pt x="0" y="825245"/>
                </a:lnTo>
                <a:lnTo>
                  <a:pt x="324611" y="825245"/>
                </a:lnTo>
                <a:lnTo>
                  <a:pt x="324611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608569" y="3901440"/>
            <a:ext cx="325755" cy="15240"/>
          </a:xfrm>
          <a:custGeom>
            <a:avLst/>
            <a:gdLst/>
            <a:ahLst/>
            <a:cxnLst/>
            <a:rect l="l" t="t" r="r" b="b"/>
            <a:pathLst>
              <a:path w="325754" h="15239">
                <a:moveTo>
                  <a:pt x="325374" y="0"/>
                </a:moveTo>
                <a:lnTo>
                  <a:pt x="0" y="0"/>
                </a:lnTo>
                <a:lnTo>
                  <a:pt x="0" y="15240"/>
                </a:lnTo>
                <a:lnTo>
                  <a:pt x="325374" y="15240"/>
                </a:lnTo>
                <a:lnTo>
                  <a:pt x="325374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454390" y="3705605"/>
            <a:ext cx="325120" cy="211454"/>
          </a:xfrm>
          <a:custGeom>
            <a:avLst/>
            <a:gdLst/>
            <a:ahLst/>
            <a:cxnLst/>
            <a:rect l="l" t="t" r="r" b="b"/>
            <a:pathLst>
              <a:path w="325120" h="211454">
                <a:moveTo>
                  <a:pt x="324611" y="0"/>
                </a:moveTo>
                <a:lnTo>
                  <a:pt x="0" y="0"/>
                </a:lnTo>
                <a:lnTo>
                  <a:pt x="0" y="211074"/>
                </a:lnTo>
                <a:lnTo>
                  <a:pt x="324611" y="211074"/>
                </a:lnTo>
                <a:lnTo>
                  <a:pt x="324611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794194" y="3398520"/>
            <a:ext cx="10996930" cy="522605"/>
            <a:chOff x="794194" y="3398520"/>
            <a:chExt cx="10996930" cy="522605"/>
          </a:xfrm>
        </p:grpSpPr>
        <p:sp>
          <p:nvSpPr>
            <p:cNvPr id="28" name="object 28" descr=""/>
            <p:cNvSpPr/>
            <p:nvPr/>
          </p:nvSpPr>
          <p:spPr>
            <a:xfrm>
              <a:off x="9721596" y="3398520"/>
              <a:ext cx="325755" cy="518159"/>
            </a:xfrm>
            <a:custGeom>
              <a:avLst/>
              <a:gdLst/>
              <a:ahLst/>
              <a:cxnLst/>
              <a:rect l="l" t="t" r="r" b="b"/>
              <a:pathLst>
                <a:path w="325754" h="518160">
                  <a:moveTo>
                    <a:pt x="325374" y="0"/>
                  </a:moveTo>
                  <a:lnTo>
                    <a:pt x="0" y="0"/>
                  </a:lnTo>
                  <a:lnTo>
                    <a:pt x="0" y="518159"/>
                  </a:lnTo>
                  <a:lnTo>
                    <a:pt x="325374" y="518159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98956" y="3916299"/>
              <a:ext cx="10987405" cy="0"/>
            </a:xfrm>
            <a:custGeom>
              <a:avLst/>
              <a:gdLst/>
              <a:ahLst/>
              <a:cxnLst/>
              <a:rect l="l" t="t" r="r" b="b"/>
              <a:pathLst>
                <a:path w="10987405" h="0">
                  <a:moveTo>
                    <a:pt x="0" y="0"/>
                  </a:moveTo>
                  <a:lnTo>
                    <a:pt x="109872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899922" y="2982467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322324" y="3423665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744979" y="2733040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167635" y="2848102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466403" y="1293876"/>
            <a:ext cx="438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404040"/>
                </a:solidFill>
                <a:latin typeface="Calibri"/>
                <a:cs typeface="Calibri"/>
              </a:rPr>
              <a:t>12.3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012948" y="3174238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435603" y="2291588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7.1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858259" y="2617723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280915" y="3154680"/>
            <a:ext cx="2197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649533" y="3596385"/>
            <a:ext cx="35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0.3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184647" y="250266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548629" y="2675382"/>
            <a:ext cx="642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975" algn="l"/>
              </a:tabLst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5.1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393941" y="2579370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754177" y="2483611"/>
            <a:ext cx="35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239254" y="2828797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623809" y="3638550"/>
            <a:ext cx="297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404040"/>
                </a:solidFill>
                <a:latin typeface="Calibri"/>
                <a:cs typeface="Calibri"/>
              </a:rPr>
              <a:t>0.08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120126" y="4145533"/>
            <a:ext cx="149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506968" y="3442970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9774935" y="3135884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0197592" y="2771394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0620247" y="2905251"/>
            <a:ext cx="2197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948987" y="3001517"/>
            <a:ext cx="4260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1465559" y="3059176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44245" y="5714238"/>
            <a:ext cx="226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-</a:t>
            </a:r>
            <a:r>
              <a:rPr dirty="0" sz="1200" spc="-25" b="1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21462" y="4754879"/>
            <a:ext cx="149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6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67944" y="379552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67944" y="283616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90981" y="1876805"/>
            <a:ext cx="179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90981" y="917447"/>
            <a:ext cx="179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508244" y="840739"/>
            <a:ext cx="160337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4090" algn="l"/>
              </a:tabLst>
            </a:pPr>
            <a:r>
              <a:rPr dirty="0" sz="1400" spc="-10" b="1">
                <a:latin typeface="Calibri"/>
                <a:cs typeface="Calibri"/>
              </a:rPr>
              <a:t>Actual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10" b="1">
                <a:latin typeface="Calibri"/>
                <a:cs typeface="Calibri"/>
              </a:rPr>
              <a:t>Forecast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5294376" y="899160"/>
            <a:ext cx="144145" cy="153670"/>
          </a:xfrm>
          <a:custGeom>
            <a:avLst/>
            <a:gdLst/>
            <a:ahLst/>
            <a:cxnLst/>
            <a:rect l="l" t="t" r="r" b="b"/>
            <a:pathLst>
              <a:path w="144145" h="153669">
                <a:moveTo>
                  <a:pt x="144017" y="0"/>
                </a:moveTo>
                <a:lnTo>
                  <a:pt x="0" y="0"/>
                </a:lnTo>
                <a:lnTo>
                  <a:pt x="0" y="153162"/>
                </a:lnTo>
                <a:lnTo>
                  <a:pt x="144017" y="153162"/>
                </a:lnTo>
                <a:lnTo>
                  <a:pt x="144017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5064252" y="899160"/>
            <a:ext cx="144145" cy="153670"/>
          </a:xfrm>
          <a:custGeom>
            <a:avLst/>
            <a:gdLst/>
            <a:ahLst/>
            <a:cxnLst/>
            <a:rect l="l" t="t" r="r" b="b"/>
            <a:pathLst>
              <a:path w="144145" h="153669">
                <a:moveTo>
                  <a:pt x="144017" y="0"/>
                </a:moveTo>
                <a:lnTo>
                  <a:pt x="0" y="0"/>
                </a:lnTo>
                <a:lnTo>
                  <a:pt x="0" y="153162"/>
                </a:lnTo>
                <a:lnTo>
                  <a:pt x="144017" y="153162"/>
                </a:lnTo>
                <a:lnTo>
                  <a:pt x="1440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6245352" y="899160"/>
            <a:ext cx="144145" cy="153670"/>
          </a:xfrm>
          <a:custGeom>
            <a:avLst/>
            <a:gdLst/>
            <a:ahLst/>
            <a:cxnLst/>
            <a:rect l="l" t="t" r="r" b="b"/>
            <a:pathLst>
              <a:path w="144145" h="153669">
                <a:moveTo>
                  <a:pt x="144017" y="0"/>
                </a:moveTo>
                <a:lnTo>
                  <a:pt x="0" y="0"/>
                </a:lnTo>
                <a:lnTo>
                  <a:pt x="0" y="153162"/>
                </a:lnTo>
                <a:lnTo>
                  <a:pt x="144017" y="153162"/>
                </a:lnTo>
                <a:lnTo>
                  <a:pt x="14401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4644771" y="2545460"/>
            <a:ext cx="6734809" cy="1999614"/>
          </a:xfrm>
          <a:custGeom>
            <a:avLst/>
            <a:gdLst/>
            <a:ahLst/>
            <a:cxnLst/>
            <a:rect l="l" t="t" r="r" b="b"/>
            <a:pathLst>
              <a:path w="6734809" h="1999614">
                <a:moveTo>
                  <a:pt x="0" y="1504188"/>
                </a:moveTo>
                <a:lnTo>
                  <a:pt x="362712" y="1504188"/>
                </a:lnTo>
                <a:lnTo>
                  <a:pt x="362712" y="883919"/>
                </a:lnTo>
                <a:lnTo>
                  <a:pt x="0" y="883919"/>
                </a:lnTo>
                <a:lnTo>
                  <a:pt x="0" y="1504188"/>
                </a:lnTo>
                <a:close/>
              </a:path>
              <a:path w="6734809" h="1999614">
                <a:moveTo>
                  <a:pt x="2104644" y="1451609"/>
                </a:moveTo>
                <a:lnTo>
                  <a:pt x="2467355" y="1451609"/>
                </a:lnTo>
                <a:lnTo>
                  <a:pt x="2467355" y="0"/>
                </a:lnTo>
                <a:lnTo>
                  <a:pt x="2104644" y="0"/>
                </a:lnTo>
                <a:lnTo>
                  <a:pt x="2104644" y="1451609"/>
                </a:lnTo>
                <a:close/>
              </a:path>
              <a:path w="6734809" h="1999614">
                <a:moveTo>
                  <a:pt x="4171187" y="1999488"/>
                </a:moveTo>
                <a:lnTo>
                  <a:pt x="4592573" y="1999488"/>
                </a:lnTo>
                <a:lnTo>
                  <a:pt x="4592573" y="1058417"/>
                </a:lnTo>
                <a:lnTo>
                  <a:pt x="4171187" y="1058417"/>
                </a:lnTo>
                <a:lnTo>
                  <a:pt x="4171187" y="1999488"/>
                </a:lnTo>
                <a:close/>
              </a:path>
              <a:path w="6734809" h="1999614">
                <a:moveTo>
                  <a:pt x="6299454" y="1489709"/>
                </a:moveTo>
                <a:lnTo>
                  <a:pt x="6734556" y="1489709"/>
                </a:lnTo>
                <a:lnTo>
                  <a:pt x="6734556" y="488441"/>
                </a:lnTo>
                <a:lnTo>
                  <a:pt x="6299454" y="488441"/>
                </a:lnTo>
                <a:lnTo>
                  <a:pt x="6299454" y="148970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2231898" y="925830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342891" y="3030982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459982" y="2186177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8691626" y="3347211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0760456" y="2790189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3919220" y="195326"/>
            <a:ext cx="43129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GDP</a:t>
            </a:r>
            <a:r>
              <a:rPr dirty="0" sz="3000" spc="-95"/>
              <a:t> </a:t>
            </a:r>
            <a:r>
              <a:rPr dirty="0" sz="3000"/>
              <a:t>Growth</a:t>
            </a:r>
            <a:r>
              <a:rPr dirty="0" sz="3000" spc="-110"/>
              <a:t> </a:t>
            </a:r>
            <a:r>
              <a:rPr dirty="0" sz="3000"/>
              <a:t>Rate,</a:t>
            </a:r>
            <a:r>
              <a:rPr dirty="0" sz="3000" spc="-95"/>
              <a:t> </a:t>
            </a:r>
            <a:r>
              <a:rPr dirty="0" sz="3000" spc="-10"/>
              <a:t>Namibia</a:t>
            </a:r>
            <a:endParaRPr sz="3000"/>
          </a:p>
        </p:txBody>
      </p:sp>
      <p:sp>
        <p:nvSpPr>
          <p:cNvPr id="70" name="object 70" descr=""/>
          <p:cNvSpPr txBox="1"/>
          <p:nvPr/>
        </p:nvSpPr>
        <p:spPr>
          <a:xfrm>
            <a:off x="254952" y="3353924"/>
            <a:ext cx="203200" cy="1549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spc="-50" b="1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7509764" y="4323588"/>
            <a:ext cx="105791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Fiscal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consolidation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8820721" y="4086798"/>
            <a:ext cx="436880" cy="3987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60"/>
              </a:spcBef>
            </a:pPr>
            <a:r>
              <a:rPr dirty="0" sz="1200" spc="-10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0.8</a:t>
            </a:r>
            <a:endParaRPr sz="12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135"/>
              </a:spcBef>
            </a:pPr>
            <a:r>
              <a:rPr dirty="0" sz="1000" spc="-10" b="1">
                <a:latin typeface="Calibri"/>
                <a:cs typeface="Calibri"/>
              </a:rPr>
              <a:t>Drought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817117" y="5416592"/>
            <a:ext cx="10951845" cy="70104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ctr" marL="6339205">
              <a:lnSpc>
                <a:spcPct val="100000"/>
              </a:lnSpc>
              <a:spcBef>
                <a:spcPts val="665"/>
              </a:spcBef>
            </a:pPr>
            <a:r>
              <a:rPr dirty="0" sz="1200" spc="-10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  <a:p>
            <a:pPr algn="ctr" marL="6336030">
              <a:lnSpc>
                <a:spcPts val="1175"/>
              </a:lnSpc>
              <a:spcBef>
                <a:spcPts val="475"/>
              </a:spcBef>
            </a:pPr>
            <a:r>
              <a:rPr dirty="0" sz="1000" spc="-10" b="1">
                <a:latin typeface="Calibri"/>
                <a:cs typeface="Calibri"/>
              </a:rPr>
              <a:t>Covid-</a:t>
            </a:r>
            <a:r>
              <a:rPr dirty="0" sz="1000" spc="-25" b="1">
                <a:latin typeface="Calibri"/>
                <a:cs typeface="Calibri"/>
              </a:rPr>
              <a:t>19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dirty="0" sz="1400" b="1">
                <a:latin typeface="Calibri"/>
                <a:cs typeface="Calibri"/>
              </a:rPr>
              <a:t>2000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2001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2002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2003</a:t>
            </a:r>
            <a:r>
              <a:rPr dirty="0" sz="1400" spc="1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2004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2005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2006</a:t>
            </a:r>
            <a:r>
              <a:rPr dirty="0" sz="1400" spc="1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2007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2008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2009</a:t>
            </a:r>
            <a:r>
              <a:rPr dirty="0" sz="1400" spc="1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2010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2011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2012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2013</a:t>
            </a:r>
            <a:r>
              <a:rPr dirty="0" sz="1400" spc="1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2014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2015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2016</a:t>
            </a:r>
            <a:r>
              <a:rPr dirty="0" sz="1400" spc="1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2017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2018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2019</a:t>
            </a:r>
            <a:r>
              <a:rPr dirty="0" sz="1400" spc="1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2020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2021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2022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2023</a:t>
            </a:r>
            <a:r>
              <a:rPr dirty="0" sz="1400" spc="1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2024</a:t>
            </a:r>
            <a:r>
              <a:rPr dirty="0" sz="1400" spc="13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8" name="object 7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75782"/>
            <a:ext cx="1389125" cy="982215"/>
          </a:xfrm>
          <a:prstGeom prst="rect">
            <a:avLst/>
          </a:prstGeom>
        </p:spPr>
      </p:pic>
      <p:sp>
        <p:nvSpPr>
          <p:cNvPr id="79" name="object 79" descr=""/>
          <p:cNvSpPr/>
          <p:nvPr/>
        </p:nvSpPr>
        <p:spPr>
          <a:xfrm>
            <a:off x="2461641" y="1248536"/>
            <a:ext cx="447675" cy="3034665"/>
          </a:xfrm>
          <a:custGeom>
            <a:avLst/>
            <a:gdLst/>
            <a:ahLst/>
            <a:cxnLst/>
            <a:rect l="l" t="t" r="r" b="b"/>
            <a:pathLst>
              <a:path w="447675" h="3034665">
                <a:moveTo>
                  <a:pt x="0" y="3034284"/>
                </a:moveTo>
                <a:lnTo>
                  <a:pt x="447294" y="3034284"/>
                </a:lnTo>
                <a:lnTo>
                  <a:pt x="447294" y="0"/>
                </a:lnTo>
                <a:lnTo>
                  <a:pt x="0" y="0"/>
                </a:lnTo>
                <a:lnTo>
                  <a:pt x="0" y="303428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165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Government</a:t>
            </a:r>
            <a:r>
              <a:rPr dirty="0" sz="3000" spc="-95"/>
              <a:t> </a:t>
            </a:r>
            <a:r>
              <a:rPr dirty="0" sz="3000" spc="-10"/>
              <a:t>Revenue</a:t>
            </a:r>
            <a:r>
              <a:rPr dirty="0" sz="3000" spc="-100"/>
              <a:t> </a:t>
            </a:r>
            <a:r>
              <a:rPr dirty="0" sz="3000"/>
              <a:t>in</a:t>
            </a:r>
            <a:r>
              <a:rPr dirty="0" sz="3000" spc="-95"/>
              <a:t> </a:t>
            </a:r>
            <a:r>
              <a:rPr dirty="0" sz="3000"/>
              <a:t>billion</a:t>
            </a:r>
            <a:r>
              <a:rPr dirty="0" sz="3000" spc="-95"/>
              <a:t> </a:t>
            </a:r>
            <a:r>
              <a:rPr dirty="0" sz="3000" spc="-25"/>
              <a:t>N$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1156906" y="1008888"/>
            <a:ext cx="10477500" cy="3928110"/>
            <a:chOff x="1156906" y="1008888"/>
            <a:chExt cx="10477500" cy="3928110"/>
          </a:xfrm>
        </p:grpSpPr>
        <p:sp>
          <p:nvSpPr>
            <p:cNvPr id="4" name="object 4" descr=""/>
            <p:cNvSpPr/>
            <p:nvPr/>
          </p:nvSpPr>
          <p:spPr>
            <a:xfrm>
              <a:off x="1292352" y="3536441"/>
              <a:ext cx="10206355" cy="1395730"/>
            </a:xfrm>
            <a:custGeom>
              <a:avLst/>
              <a:gdLst/>
              <a:ahLst/>
              <a:cxnLst/>
              <a:rect l="l" t="t" r="r" b="b"/>
              <a:pathLst>
                <a:path w="10206355" h="1395729">
                  <a:moveTo>
                    <a:pt x="174498" y="1258062"/>
                  </a:moveTo>
                  <a:lnTo>
                    <a:pt x="0" y="1258062"/>
                  </a:lnTo>
                  <a:lnTo>
                    <a:pt x="0" y="1395222"/>
                  </a:lnTo>
                  <a:lnTo>
                    <a:pt x="174498" y="1395222"/>
                  </a:lnTo>
                  <a:lnTo>
                    <a:pt x="174498" y="1258062"/>
                  </a:lnTo>
                  <a:close/>
                </a:path>
                <a:path w="10206355" h="1395729">
                  <a:moveTo>
                    <a:pt x="611124" y="1223010"/>
                  </a:moveTo>
                  <a:lnTo>
                    <a:pt x="436626" y="1223010"/>
                  </a:lnTo>
                  <a:lnTo>
                    <a:pt x="436626" y="1395222"/>
                  </a:lnTo>
                  <a:lnTo>
                    <a:pt x="611124" y="1395222"/>
                  </a:lnTo>
                  <a:lnTo>
                    <a:pt x="611124" y="1223010"/>
                  </a:lnTo>
                  <a:close/>
                </a:path>
                <a:path w="10206355" h="1395729">
                  <a:moveTo>
                    <a:pt x="1046988" y="1372362"/>
                  </a:moveTo>
                  <a:lnTo>
                    <a:pt x="872490" y="1372362"/>
                  </a:lnTo>
                  <a:lnTo>
                    <a:pt x="872490" y="1395222"/>
                  </a:lnTo>
                  <a:lnTo>
                    <a:pt x="1046988" y="1395222"/>
                  </a:lnTo>
                  <a:lnTo>
                    <a:pt x="1046988" y="1372362"/>
                  </a:lnTo>
                  <a:close/>
                </a:path>
                <a:path w="10206355" h="1395729">
                  <a:moveTo>
                    <a:pt x="1482852" y="1205484"/>
                  </a:moveTo>
                  <a:lnTo>
                    <a:pt x="1308354" y="1205484"/>
                  </a:lnTo>
                  <a:lnTo>
                    <a:pt x="1308354" y="1395222"/>
                  </a:lnTo>
                  <a:lnTo>
                    <a:pt x="1482852" y="1395222"/>
                  </a:lnTo>
                  <a:lnTo>
                    <a:pt x="1482852" y="1205484"/>
                  </a:lnTo>
                  <a:close/>
                </a:path>
                <a:path w="10206355" h="1395729">
                  <a:moveTo>
                    <a:pt x="1919478" y="1184148"/>
                  </a:moveTo>
                  <a:lnTo>
                    <a:pt x="1744980" y="1184148"/>
                  </a:lnTo>
                  <a:lnTo>
                    <a:pt x="1744980" y="1395222"/>
                  </a:lnTo>
                  <a:lnTo>
                    <a:pt x="1919478" y="1395222"/>
                  </a:lnTo>
                  <a:lnTo>
                    <a:pt x="1919478" y="1184148"/>
                  </a:lnTo>
                  <a:close/>
                </a:path>
                <a:path w="10206355" h="1395729">
                  <a:moveTo>
                    <a:pt x="2355342" y="1165098"/>
                  </a:moveTo>
                  <a:lnTo>
                    <a:pt x="2180844" y="1165098"/>
                  </a:lnTo>
                  <a:lnTo>
                    <a:pt x="2180844" y="1395222"/>
                  </a:lnTo>
                  <a:lnTo>
                    <a:pt x="2355342" y="1395222"/>
                  </a:lnTo>
                  <a:lnTo>
                    <a:pt x="2355342" y="1165098"/>
                  </a:lnTo>
                  <a:close/>
                </a:path>
                <a:path w="10206355" h="1395729">
                  <a:moveTo>
                    <a:pt x="2791968" y="1097280"/>
                  </a:moveTo>
                  <a:lnTo>
                    <a:pt x="2617470" y="1097280"/>
                  </a:lnTo>
                  <a:lnTo>
                    <a:pt x="2617470" y="1395222"/>
                  </a:lnTo>
                  <a:lnTo>
                    <a:pt x="2791968" y="1395222"/>
                  </a:lnTo>
                  <a:lnTo>
                    <a:pt x="2791968" y="1097280"/>
                  </a:lnTo>
                  <a:close/>
                </a:path>
                <a:path w="10206355" h="1395729">
                  <a:moveTo>
                    <a:pt x="3227832" y="1042416"/>
                  </a:moveTo>
                  <a:lnTo>
                    <a:pt x="3053334" y="1042416"/>
                  </a:lnTo>
                  <a:lnTo>
                    <a:pt x="3053334" y="1395222"/>
                  </a:lnTo>
                  <a:lnTo>
                    <a:pt x="3227832" y="1395222"/>
                  </a:lnTo>
                  <a:lnTo>
                    <a:pt x="3227832" y="1042416"/>
                  </a:lnTo>
                  <a:close/>
                </a:path>
                <a:path w="10206355" h="1395729">
                  <a:moveTo>
                    <a:pt x="3663696" y="1010412"/>
                  </a:moveTo>
                  <a:lnTo>
                    <a:pt x="3489198" y="1010412"/>
                  </a:lnTo>
                  <a:lnTo>
                    <a:pt x="3489198" y="1395222"/>
                  </a:lnTo>
                  <a:lnTo>
                    <a:pt x="3663696" y="1395222"/>
                  </a:lnTo>
                  <a:lnTo>
                    <a:pt x="3663696" y="1010412"/>
                  </a:lnTo>
                  <a:close/>
                </a:path>
                <a:path w="10206355" h="1395729">
                  <a:moveTo>
                    <a:pt x="4100322" y="968502"/>
                  </a:moveTo>
                  <a:lnTo>
                    <a:pt x="3925824" y="968502"/>
                  </a:lnTo>
                  <a:lnTo>
                    <a:pt x="3925824" y="1395222"/>
                  </a:lnTo>
                  <a:lnTo>
                    <a:pt x="4100322" y="1395222"/>
                  </a:lnTo>
                  <a:lnTo>
                    <a:pt x="4100322" y="968502"/>
                  </a:lnTo>
                  <a:close/>
                </a:path>
                <a:path w="10206355" h="1395729">
                  <a:moveTo>
                    <a:pt x="4536186" y="904494"/>
                  </a:moveTo>
                  <a:lnTo>
                    <a:pt x="4361688" y="904494"/>
                  </a:lnTo>
                  <a:lnTo>
                    <a:pt x="4361688" y="1395222"/>
                  </a:lnTo>
                  <a:lnTo>
                    <a:pt x="4536186" y="1395222"/>
                  </a:lnTo>
                  <a:lnTo>
                    <a:pt x="4536186" y="904494"/>
                  </a:lnTo>
                  <a:close/>
                </a:path>
                <a:path w="10206355" h="1395729">
                  <a:moveTo>
                    <a:pt x="4972050" y="791718"/>
                  </a:moveTo>
                  <a:lnTo>
                    <a:pt x="4797552" y="791718"/>
                  </a:lnTo>
                  <a:lnTo>
                    <a:pt x="4797552" y="1395222"/>
                  </a:lnTo>
                  <a:lnTo>
                    <a:pt x="4972050" y="1395222"/>
                  </a:lnTo>
                  <a:lnTo>
                    <a:pt x="4972050" y="791718"/>
                  </a:lnTo>
                  <a:close/>
                </a:path>
                <a:path w="10206355" h="1395729">
                  <a:moveTo>
                    <a:pt x="5408676" y="786384"/>
                  </a:moveTo>
                  <a:lnTo>
                    <a:pt x="5234178" y="786384"/>
                  </a:lnTo>
                  <a:lnTo>
                    <a:pt x="5234178" y="1395222"/>
                  </a:lnTo>
                  <a:lnTo>
                    <a:pt x="5408676" y="1395222"/>
                  </a:lnTo>
                  <a:lnTo>
                    <a:pt x="5408676" y="786384"/>
                  </a:lnTo>
                  <a:close/>
                </a:path>
                <a:path w="10206355" h="1395729">
                  <a:moveTo>
                    <a:pt x="5844540" y="659130"/>
                  </a:moveTo>
                  <a:lnTo>
                    <a:pt x="5670042" y="659130"/>
                  </a:lnTo>
                  <a:lnTo>
                    <a:pt x="5670042" y="1395222"/>
                  </a:lnTo>
                  <a:lnTo>
                    <a:pt x="5844540" y="1395222"/>
                  </a:lnTo>
                  <a:lnTo>
                    <a:pt x="5844540" y="659130"/>
                  </a:lnTo>
                  <a:close/>
                </a:path>
                <a:path w="10206355" h="1395729">
                  <a:moveTo>
                    <a:pt x="6281166" y="283464"/>
                  </a:moveTo>
                  <a:lnTo>
                    <a:pt x="6106668" y="283464"/>
                  </a:lnTo>
                  <a:lnTo>
                    <a:pt x="6106668" y="1395222"/>
                  </a:lnTo>
                  <a:lnTo>
                    <a:pt x="6281166" y="1395222"/>
                  </a:lnTo>
                  <a:lnTo>
                    <a:pt x="6281166" y="283464"/>
                  </a:lnTo>
                  <a:close/>
                </a:path>
                <a:path w="10206355" h="1395729">
                  <a:moveTo>
                    <a:pt x="6717030" y="466344"/>
                  </a:moveTo>
                  <a:lnTo>
                    <a:pt x="6542532" y="466344"/>
                  </a:lnTo>
                  <a:lnTo>
                    <a:pt x="6542532" y="1395222"/>
                  </a:lnTo>
                  <a:lnTo>
                    <a:pt x="6717030" y="1395222"/>
                  </a:lnTo>
                  <a:lnTo>
                    <a:pt x="6717030" y="466344"/>
                  </a:lnTo>
                  <a:close/>
                </a:path>
                <a:path w="10206355" h="1395729">
                  <a:moveTo>
                    <a:pt x="7152894" y="313944"/>
                  </a:moveTo>
                  <a:lnTo>
                    <a:pt x="6978396" y="313944"/>
                  </a:lnTo>
                  <a:lnTo>
                    <a:pt x="6978396" y="1395222"/>
                  </a:lnTo>
                  <a:lnTo>
                    <a:pt x="7152894" y="1395222"/>
                  </a:lnTo>
                  <a:lnTo>
                    <a:pt x="7152894" y="313944"/>
                  </a:lnTo>
                  <a:close/>
                </a:path>
                <a:path w="10206355" h="1395729">
                  <a:moveTo>
                    <a:pt x="7589520" y="243840"/>
                  </a:moveTo>
                  <a:lnTo>
                    <a:pt x="7415022" y="243840"/>
                  </a:lnTo>
                  <a:lnTo>
                    <a:pt x="7415022" y="1395222"/>
                  </a:lnTo>
                  <a:lnTo>
                    <a:pt x="7589520" y="1395222"/>
                  </a:lnTo>
                  <a:lnTo>
                    <a:pt x="7589520" y="243840"/>
                  </a:lnTo>
                  <a:close/>
                </a:path>
                <a:path w="10206355" h="1395729">
                  <a:moveTo>
                    <a:pt x="8025384" y="248412"/>
                  </a:moveTo>
                  <a:lnTo>
                    <a:pt x="7850886" y="248412"/>
                  </a:lnTo>
                  <a:lnTo>
                    <a:pt x="7850886" y="1395222"/>
                  </a:lnTo>
                  <a:lnTo>
                    <a:pt x="8025384" y="1395222"/>
                  </a:lnTo>
                  <a:lnTo>
                    <a:pt x="8025384" y="248412"/>
                  </a:lnTo>
                  <a:close/>
                </a:path>
                <a:path w="10206355" h="1395729">
                  <a:moveTo>
                    <a:pt x="8461248" y="208788"/>
                  </a:moveTo>
                  <a:lnTo>
                    <a:pt x="8287512" y="208788"/>
                  </a:lnTo>
                  <a:lnTo>
                    <a:pt x="8287512" y="1395222"/>
                  </a:lnTo>
                  <a:lnTo>
                    <a:pt x="8461248" y="1395222"/>
                  </a:lnTo>
                  <a:lnTo>
                    <a:pt x="8461248" y="208788"/>
                  </a:lnTo>
                  <a:close/>
                </a:path>
                <a:path w="10206355" h="1395729">
                  <a:moveTo>
                    <a:pt x="8897874" y="225552"/>
                  </a:moveTo>
                  <a:lnTo>
                    <a:pt x="8723376" y="225552"/>
                  </a:lnTo>
                  <a:lnTo>
                    <a:pt x="8723376" y="1395222"/>
                  </a:lnTo>
                  <a:lnTo>
                    <a:pt x="8897874" y="1395222"/>
                  </a:lnTo>
                  <a:lnTo>
                    <a:pt x="8897874" y="225552"/>
                  </a:lnTo>
                  <a:close/>
                </a:path>
                <a:path w="10206355" h="1395729">
                  <a:moveTo>
                    <a:pt x="9333738" y="191262"/>
                  </a:moveTo>
                  <a:lnTo>
                    <a:pt x="9159240" y="191262"/>
                  </a:lnTo>
                  <a:lnTo>
                    <a:pt x="9159240" y="1395222"/>
                  </a:lnTo>
                  <a:lnTo>
                    <a:pt x="9333738" y="1395222"/>
                  </a:lnTo>
                  <a:lnTo>
                    <a:pt x="9333738" y="191262"/>
                  </a:lnTo>
                  <a:close/>
                </a:path>
                <a:path w="10206355" h="1395729">
                  <a:moveTo>
                    <a:pt x="9770364" y="192786"/>
                  </a:moveTo>
                  <a:lnTo>
                    <a:pt x="9595866" y="192786"/>
                  </a:lnTo>
                  <a:lnTo>
                    <a:pt x="9595866" y="1395222"/>
                  </a:lnTo>
                  <a:lnTo>
                    <a:pt x="9770364" y="1395222"/>
                  </a:lnTo>
                  <a:lnTo>
                    <a:pt x="9770364" y="192786"/>
                  </a:lnTo>
                  <a:close/>
                </a:path>
                <a:path w="10206355" h="1395729">
                  <a:moveTo>
                    <a:pt x="10206228" y="0"/>
                  </a:moveTo>
                  <a:lnTo>
                    <a:pt x="10031730" y="0"/>
                  </a:lnTo>
                  <a:lnTo>
                    <a:pt x="10031730" y="1395222"/>
                  </a:lnTo>
                  <a:lnTo>
                    <a:pt x="10206228" y="1395222"/>
                  </a:lnTo>
                  <a:lnTo>
                    <a:pt x="10206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92352" y="3523487"/>
              <a:ext cx="10206355" cy="1385570"/>
            </a:xfrm>
            <a:custGeom>
              <a:avLst/>
              <a:gdLst/>
              <a:ahLst/>
              <a:cxnLst/>
              <a:rect l="l" t="t" r="r" b="b"/>
              <a:pathLst>
                <a:path w="10206355" h="1385570">
                  <a:moveTo>
                    <a:pt x="174498" y="1267968"/>
                  </a:moveTo>
                  <a:lnTo>
                    <a:pt x="0" y="1267968"/>
                  </a:lnTo>
                  <a:lnTo>
                    <a:pt x="0" y="1271016"/>
                  </a:lnTo>
                  <a:lnTo>
                    <a:pt x="174498" y="1271016"/>
                  </a:lnTo>
                  <a:lnTo>
                    <a:pt x="174498" y="1267968"/>
                  </a:lnTo>
                  <a:close/>
                </a:path>
                <a:path w="10206355" h="1385570">
                  <a:moveTo>
                    <a:pt x="611124" y="1232154"/>
                  </a:moveTo>
                  <a:lnTo>
                    <a:pt x="436626" y="1232154"/>
                  </a:lnTo>
                  <a:lnTo>
                    <a:pt x="436626" y="1235964"/>
                  </a:lnTo>
                  <a:lnTo>
                    <a:pt x="611124" y="1235964"/>
                  </a:lnTo>
                  <a:lnTo>
                    <a:pt x="611124" y="1232154"/>
                  </a:lnTo>
                  <a:close/>
                </a:path>
                <a:path w="10206355" h="1385570">
                  <a:moveTo>
                    <a:pt x="1046988" y="1380744"/>
                  </a:moveTo>
                  <a:lnTo>
                    <a:pt x="872490" y="1380744"/>
                  </a:lnTo>
                  <a:lnTo>
                    <a:pt x="872490" y="1385316"/>
                  </a:lnTo>
                  <a:lnTo>
                    <a:pt x="1046988" y="1385316"/>
                  </a:lnTo>
                  <a:lnTo>
                    <a:pt x="1046988" y="1380744"/>
                  </a:lnTo>
                  <a:close/>
                </a:path>
                <a:path w="10206355" h="1385570">
                  <a:moveTo>
                    <a:pt x="1482852" y="1214628"/>
                  </a:moveTo>
                  <a:lnTo>
                    <a:pt x="1308354" y="1214628"/>
                  </a:lnTo>
                  <a:lnTo>
                    <a:pt x="1308354" y="1218438"/>
                  </a:lnTo>
                  <a:lnTo>
                    <a:pt x="1482852" y="1218438"/>
                  </a:lnTo>
                  <a:lnTo>
                    <a:pt x="1482852" y="1214628"/>
                  </a:lnTo>
                  <a:close/>
                </a:path>
                <a:path w="10206355" h="1385570">
                  <a:moveTo>
                    <a:pt x="1919478" y="1192530"/>
                  </a:moveTo>
                  <a:lnTo>
                    <a:pt x="1744980" y="1192530"/>
                  </a:lnTo>
                  <a:lnTo>
                    <a:pt x="1744980" y="1197102"/>
                  </a:lnTo>
                  <a:lnTo>
                    <a:pt x="1919478" y="1197102"/>
                  </a:lnTo>
                  <a:lnTo>
                    <a:pt x="1919478" y="1192530"/>
                  </a:lnTo>
                  <a:close/>
                </a:path>
                <a:path w="10206355" h="1385570">
                  <a:moveTo>
                    <a:pt x="2355342" y="1172718"/>
                  </a:moveTo>
                  <a:lnTo>
                    <a:pt x="2180844" y="1172718"/>
                  </a:lnTo>
                  <a:lnTo>
                    <a:pt x="2180844" y="1178052"/>
                  </a:lnTo>
                  <a:lnTo>
                    <a:pt x="2355342" y="1178052"/>
                  </a:lnTo>
                  <a:lnTo>
                    <a:pt x="2355342" y="1172718"/>
                  </a:lnTo>
                  <a:close/>
                </a:path>
                <a:path w="10206355" h="1385570">
                  <a:moveTo>
                    <a:pt x="2791968" y="1102614"/>
                  </a:moveTo>
                  <a:lnTo>
                    <a:pt x="2617470" y="1102614"/>
                  </a:lnTo>
                  <a:lnTo>
                    <a:pt x="2617470" y="1110234"/>
                  </a:lnTo>
                  <a:lnTo>
                    <a:pt x="2791968" y="1110234"/>
                  </a:lnTo>
                  <a:lnTo>
                    <a:pt x="2791968" y="1102614"/>
                  </a:lnTo>
                  <a:close/>
                </a:path>
                <a:path w="10206355" h="1385570">
                  <a:moveTo>
                    <a:pt x="3227832" y="1046988"/>
                  </a:moveTo>
                  <a:lnTo>
                    <a:pt x="3053334" y="1046988"/>
                  </a:lnTo>
                  <a:lnTo>
                    <a:pt x="3053334" y="1055370"/>
                  </a:lnTo>
                  <a:lnTo>
                    <a:pt x="3227832" y="1055370"/>
                  </a:lnTo>
                  <a:lnTo>
                    <a:pt x="3227832" y="1046988"/>
                  </a:lnTo>
                  <a:close/>
                </a:path>
                <a:path w="10206355" h="1385570">
                  <a:moveTo>
                    <a:pt x="3663696" y="1016508"/>
                  </a:moveTo>
                  <a:lnTo>
                    <a:pt x="3489198" y="1016508"/>
                  </a:lnTo>
                  <a:lnTo>
                    <a:pt x="3489198" y="1023366"/>
                  </a:lnTo>
                  <a:lnTo>
                    <a:pt x="3663696" y="1023366"/>
                  </a:lnTo>
                  <a:lnTo>
                    <a:pt x="3663696" y="1016508"/>
                  </a:lnTo>
                  <a:close/>
                </a:path>
                <a:path w="10206355" h="1385570">
                  <a:moveTo>
                    <a:pt x="4100322" y="969264"/>
                  </a:moveTo>
                  <a:lnTo>
                    <a:pt x="3925824" y="969264"/>
                  </a:lnTo>
                  <a:lnTo>
                    <a:pt x="3925824" y="981456"/>
                  </a:lnTo>
                  <a:lnTo>
                    <a:pt x="4100322" y="981456"/>
                  </a:lnTo>
                  <a:lnTo>
                    <a:pt x="4100322" y="969264"/>
                  </a:lnTo>
                  <a:close/>
                </a:path>
                <a:path w="10206355" h="1385570">
                  <a:moveTo>
                    <a:pt x="4536186" y="909828"/>
                  </a:moveTo>
                  <a:lnTo>
                    <a:pt x="4361688" y="909828"/>
                  </a:lnTo>
                  <a:lnTo>
                    <a:pt x="4361688" y="917448"/>
                  </a:lnTo>
                  <a:lnTo>
                    <a:pt x="4536186" y="917448"/>
                  </a:lnTo>
                  <a:lnTo>
                    <a:pt x="4536186" y="909828"/>
                  </a:lnTo>
                  <a:close/>
                </a:path>
                <a:path w="10206355" h="1385570">
                  <a:moveTo>
                    <a:pt x="4972050" y="794004"/>
                  </a:moveTo>
                  <a:lnTo>
                    <a:pt x="4797552" y="794004"/>
                  </a:lnTo>
                  <a:lnTo>
                    <a:pt x="4797552" y="804672"/>
                  </a:lnTo>
                  <a:lnTo>
                    <a:pt x="4972050" y="804672"/>
                  </a:lnTo>
                  <a:lnTo>
                    <a:pt x="4972050" y="794004"/>
                  </a:lnTo>
                  <a:close/>
                </a:path>
                <a:path w="10206355" h="1385570">
                  <a:moveTo>
                    <a:pt x="5408676" y="789432"/>
                  </a:moveTo>
                  <a:lnTo>
                    <a:pt x="5234178" y="789432"/>
                  </a:lnTo>
                  <a:lnTo>
                    <a:pt x="5234178" y="799338"/>
                  </a:lnTo>
                  <a:lnTo>
                    <a:pt x="5408676" y="799338"/>
                  </a:lnTo>
                  <a:lnTo>
                    <a:pt x="5408676" y="789432"/>
                  </a:lnTo>
                  <a:close/>
                </a:path>
                <a:path w="10206355" h="1385570">
                  <a:moveTo>
                    <a:pt x="5844540" y="658368"/>
                  </a:moveTo>
                  <a:lnTo>
                    <a:pt x="5670042" y="658368"/>
                  </a:lnTo>
                  <a:lnTo>
                    <a:pt x="5670042" y="672084"/>
                  </a:lnTo>
                  <a:lnTo>
                    <a:pt x="5844540" y="672084"/>
                  </a:lnTo>
                  <a:lnTo>
                    <a:pt x="5844540" y="658368"/>
                  </a:lnTo>
                  <a:close/>
                </a:path>
                <a:path w="10206355" h="1385570">
                  <a:moveTo>
                    <a:pt x="6281166" y="281940"/>
                  </a:moveTo>
                  <a:lnTo>
                    <a:pt x="6106668" y="281940"/>
                  </a:lnTo>
                  <a:lnTo>
                    <a:pt x="6106668" y="296418"/>
                  </a:lnTo>
                  <a:lnTo>
                    <a:pt x="6281166" y="296418"/>
                  </a:lnTo>
                  <a:lnTo>
                    <a:pt x="6281166" y="281940"/>
                  </a:lnTo>
                  <a:close/>
                </a:path>
                <a:path w="10206355" h="1385570">
                  <a:moveTo>
                    <a:pt x="6717030" y="462534"/>
                  </a:moveTo>
                  <a:lnTo>
                    <a:pt x="6542532" y="462534"/>
                  </a:lnTo>
                  <a:lnTo>
                    <a:pt x="6542532" y="479298"/>
                  </a:lnTo>
                  <a:lnTo>
                    <a:pt x="6717030" y="479298"/>
                  </a:lnTo>
                  <a:lnTo>
                    <a:pt x="6717030" y="462534"/>
                  </a:lnTo>
                  <a:close/>
                </a:path>
                <a:path w="10206355" h="1385570">
                  <a:moveTo>
                    <a:pt x="7152894" y="311658"/>
                  </a:moveTo>
                  <a:lnTo>
                    <a:pt x="6978396" y="311658"/>
                  </a:lnTo>
                  <a:lnTo>
                    <a:pt x="6978396" y="326898"/>
                  </a:lnTo>
                  <a:lnTo>
                    <a:pt x="7152894" y="326898"/>
                  </a:lnTo>
                  <a:lnTo>
                    <a:pt x="7152894" y="311658"/>
                  </a:lnTo>
                  <a:close/>
                </a:path>
                <a:path w="10206355" h="1385570">
                  <a:moveTo>
                    <a:pt x="7589520" y="242316"/>
                  </a:moveTo>
                  <a:lnTo>
                    <a:pt x="7415022" y="242316"/>
                  </a:lnTo>
                  <a:lnTo>
                    <a:pt x="7415022" y="256794"/>
                  </a:lnTo>
                  <a:lnTo>
                    <a:pt x="7589520" y="256794"/>
                  </a:lnTo>
                  <a:lnTo>
                    <a:pt x="7589520" y="242316"/>
                  </a:lnTo>
                  <a:close/>
                </a:path>
                <a:path w="10206355" h="1385570">
                  <a:moveTo>
                    <a:pt x="8025384" y="249936"/>
                  </a:moveTo>
                  <a:lnTo>
                    <a:pt x="7850886" y="249936"/>
                  </a:lnTo>
                  <a:lnTo>
                    <a:pt x="7850886" y="261366"/>
                  </a:lnTo>
                  <a:lnTo>
                    <a:pt x="8025384" y="261366"/>
                  </a:lnTo>
                  <a:lnTo>
                    <a:pt x="8025384" y="249936"/>
                  </a:lnTo>
                  <a:close/>
                </a:path>
                <a:path w="10206355" h="1385570">
                  <a:moveTo>
                    <a:pt x="8461248" y="212598"/>
                  </a:moveTo>
                  <a:lnTo>
                    <a:pt x="8287512" y="212598"/>
                  </a:lnTo>
                  <a:lnTo>
                    <a:pt x="8287512" y="221742"/>
                  </a:lnTo>
                  <a:lnTo>
                    <a:pt x="8461248" y="221742"/>
                  </a:lnTo>
                  <a:lnTo>
                    <a:pt x="8461248" y="212598"/>
                  </a:lnTo>
                  <a:close/>
                </a:path>
                <a:path w="10206355" h="1385570">
                  <a:moveTo>
                    <a:pt x="8897874" y="229362"/>
                  </a:moveTo>
                  <a:lnTo>
                    <a:pt x="8723376" y="229362"/>
                  </a:lnTo>
                  <a:lnTo>
                    <a:pt x="8723376" y="238506"/>
                  </a:lnTo>
                  <a:lnTo>
                    <a:pt x="8897874" y="238506"/>
                  </a:lnTo>
                  <a:lnTo>
                    <a:pt x="8897874" y="229362"/>
                  </a:lnTo>
                  <a:close/>
                </a:path>
                <a:path w="10206355" h="1385570">
                  <a:moveTo>
                    <a:pt x="9333738" y="191262"/>
                  </a:moveTo>
                  <a:lnTo>
                    <a:pt x="9159240" y="191262"/>
                  </a:lnTo>
                  <a:lnTo>
                    <a:pt x="9159240" y="204216"/>
                  </a:lnTo>
                  <a:lnTo>
                    <a:pt x="9333738" y="204216"/>
                  </a:lnTo>
                  <a:lnTo>
                    <a:pt x="9333738" y="191262"/>
                  </a:lnTo>
                  <a:close/>
                </a:path>
                <a:path w="10206355" h="1385570">
                  <a:moveTo>
                    <a:pt x="9770364" y="195072"/>
                  </a:moveTo>
                  <a:lnTo>
                    <a:pt x="9595866" y="195072"/>
                  </a:lnTo>
                  <a:lnTo>
                    <a:pt x="9595866" y="205740"/>
                  </a:lnTo>
                  <a:lnTo>
                    <a:pt x="9770364" y="205740"/>
                  </a:lnTo>
                  <a:lnTo>
                    <a:pt x="9770364" y="195072"/>
                  </a:lnTo>
                  <a:close/>
                </a:path>
                <a:path w="10206355" h="1385570">
                  <a:moveTo>
                    <a:pt x="10206228" y="0"/>
                  </a:moveTo>
                  <a:lnTo>
                    <a:pt x="10031730" y="0"/>
                  </a:lnTo>
                  <a:lnTo>
                    <a:pt x="10031730" y="12954"/>
                  </a:lnTo>
                  <a:lnTo>
                    <a:pt x="10206228" y="12954"/>
                  </a:lnTo>
                  <a:lnTo>
                    <a:pt x="102062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92352" y="2665475"/>
              <a:ext cx="10206355" cy="2239010"/>
            </a:xfrm>
            <a:custGeom>
              <a:avLst/>
              <a:gdLst/>
              <a:ahLst/>
              <a:cxnLst/>
              <a:rect l="l" t="t" r="r" b="b"/>
              <a:pathLst>
                <a:path w="10206355" h="2239010">
                  <a:moveTo>
                    <a:pt x="174498" y="2023872"/>
                  </a:moveTo>
                  <a:lnTo>
                    <a:pt x="0" y="2023872"/>
                  </a:lnTo>
                  <a:lnTo>
                    <a:pt x="0" y="2125980"/>
                  </a:lnTo>
                  <a:lnTo>
                    <a:pt x="174498" y="2125980"/>
                  </a:lnTo>
                  <a:lnTo>
                    <a:pt x="174498" y="2023872"/>
                  </a:lnTo>
                  <a:close/>
                </a:path>
                <a:path w="10206355" h="2239010">
                  <a:moveTo>
                    <a:pt x="611124" y="1979676"/>
                  </a:moveTo>
                  <a:lnTo>
                    <a:pt x="436626" y="1979676"/>
                  </a:lnTo>
                  <a:lnTo>
                    <a:pt x="436626" y="2090166"/>
                  </a:lnTo>
                  <a:lnTo>
                    <a:pt x="611124" y="2090166"/>
                  </a:lnTo>
                  <a:lnTo>
                    <a:pt x="611124" y="1979676"/>
                  </a:lnTo>
                  <a:close/>
                </a:path>
                <a:path w="10206355" h="2239010">
                  <a:moveTo>
                    <a:pt x="1046988" y="2126742"/>
                  </a:moveTo>
                  <a:lnTo>
                    <a:pt x="872490" y="2126742"/>
                  </a:lnTo>
                  <a:lnTo>
                    <a:pt x="872490" y="2238756"/>
                  </a:lnTo>
                  <a:lnTo>
                    <a:pt x="1046988" y="2238756"/>
                  </a:lnTo>
                  <a:lnTo>
                    <a:pt x="1046988" y="2126742"/>
                  </a:lnTo>
                  <a:close/>
                </a:path>
                <a:path w="10206355" h="2239010">
                  <a:moveTo>
                    <a:pt x="1482852" y="1969770"/>
                  </a:moveTo>
                  <a:lnTo>
                    <a:pt x="1308354" y="1969770"/>
                  </a:lnTo>
                  <a:lnTo>
                    <a:pt x="1308354" y="2072640"/>
                  </a:lnTo>
                  <a:lnTo>
                    <a:pt x="1482852" y="2072640"/>
                  </a:lnTo>
                  <a:lnTo>
                    <a:pt x="1482852" y="1969770"/>
                  </a:lnTo>
                  <a:close/>
                </a:path>
                <a:path w="10206355" h="2239010">
                  <a:moveTo>
                    <a:pt x="1919478" y="1942338"/>
                  </a:moveTo>
                  <a:lnTo>
                    <a:pt x="1744980" y="1942338"/>
                  </a:lnTo>
                  <a:lnTo>
                    <a:pt x="1744980" y="2050542"/>
                  </a:lnTo>
                  <a:lnTo>
                    <a:pt x="1919478" y="2050542"/>
                  </a:lnTo>
                  <a:lnTo>
                    <a:pt x="1919478" y="1942338"/>
                  </a:lnTo>
                  <a:close/>
                </a:path>
                <a:path w="10206355" h="2239010">
                  <a:moveTo>
                    <a:pt x="2355342" y="1871472"/>
                  </a:moveTo>
                  <a:lnTo>
                    <a:pt x="2180844" y="1871472"/>
                  </a:lnTo>
                  <a:lnTo>
                    <a:pt x="2180844" y="2030730"/>
                  </a:lnTo>
                  <a:lnTo>
                    <a:pt x="2355342" y="2030730"/>
                  </a:lnTo>
                  <a:lnTo>
                    <a:pt x="2355342" y="1871472"/>
                  </a:lnTo>
                  <a:close/>
                </a:path>
                <a:path w="10206355" h="2239010">
                  <a:moveTo>
                    <a:pt x="2791968" y="1792986"/>
                  </a:moveTo>
                  <a:lnTo>
                    <a:pt x="2617470" y="1792986"/>
                  </a:lnTo>
                  <a:lnTo>
                    <a:pt x="2617470" y="1960626"/>
                  </a:lnTo>
                  <a:lnTo>
                    <a:pt x="2791968" y="1960626"/>
                  </a:lnTo>
                  <a:lnTo>
                    <a:pt x="2791968" y="1792986"/>
                  </a:lnTo>
                  <a:close/>
                </a:path>
                <a:path w="10206355" h="2239010">
                  <a:moveTo>
                    <a:pt x="3227832" y="1690878"/>
                  </a:moveTo>
                  <a:lnTo>
                    <a:pt x="3053334" y="1690878"/>
                  </a:lnTo>
                  <a:lnTo>
                    <a:pt x="3053334" y="1905000"/>
                  </a:lnTo>
                  <a:lnTo>
                    <a:pt x="3227832" y="1905000"/>
                  </a:lnTo>
                  <a:lnTo>
                    <a:pt x="3227832" y="1690878"/>
                  </a:lnTo>
                  <a:close/>
                </a:path>
                <a:path w="10206355" h="2239010">
                  <a:moveTo>
                    <a:pt x="3663696" y="1680972"/>
                  </a:moveTo>
                  <a:lnTo>
                    <a:pt x="3489198" y="1680972"/>
                  </a:lnTo>
                  <a:lnTo>
                    <a:pt x="3489198" y="1874520"/>
                  </a:lnTo>
                  <a:lnTo>
                    <a:pt x="3663696" y="1874520"/>
                  </a:lnTo>
                  <a:lnTo>
                    <a:pt x="3663696" y="1680972"/>
                  </a:lnTo>
                  <a:close/>
                </a:path>
                <a:path w="10206355" h="2239010">
                  <a:moveTo>
                    <a:pt x="4100322" y="1556766"/>
                  </a:moveTo>
                  <a:lnTo>
                    <a:pt x="3925824" y="1556766"/>
                  </a:lnTo>
                  <a:lnTo>
                    <a:pt x="3925824" y="1827276"/>
                  </a:lnTo>
                  <a:lnTo>
                    <a:pt x="4100322" y="1827276"/>
                  </a:lnTo>
                  <a:lnTo>
                    <a:pt x="4100322" y="1556766"/>
                  </a:lnTo>
                  <a:close/>
                </a:path>
                <a:path w="10206355" h="2239010">
                  <a:moveTo>
                    <a:pt x="4536186" y="1490472"/>
                  </a:moveTo>
                  <a:lnTo>
                    <a:pt x="4361688" y="1490472"/>
                  </a:lnTo>
                  <a:lnTo>
                    <a:pt x="4361688" y="1767840"/>
                  </a:lnTo>
                  <a:lnTo>
                    <a:pt x="4536186" y="1767840"/>
                  </a:lnTo>
                  <a:lnTo>
                    <a:pt x="4536186" y="1490472"/>
                  </a:lnTo>
                  <a:close/>
                </a:path>
                <a:path w="10206355" h="2239010">
                  <a:moveTo>
                    <a:pt x="4972050" y="1232154"/>
                  </a:moveTo>
                  <a:lnTo>
                    <a:pt x="4797552" y="1232154"/>
                  </a:lnTo>
                  <a:lnTo>
                    <a:pt x="4797552" y="1652016"/>
                  </a:lnTo>
                  <a:lnTo>
                    <a:pt x="4972050" y="1652016"/>
                  </a:lnTo>
                  <a:lnTo>
                    <a:pt x="4972050" y="1232154"/>
                  </a:lnTo>
                  <a:close/>
                </a:path>
                <a:path w="10206355" h="2239010">
                  <a:moveTo>
                    <a:pt x="5408676" y="1305306"/>
                  </a:moveTo>
                  <a:lnTo>
                    <a:pt x="5234178" y="1305306"/>
                  </a:lnTo>
                  <a:lnTo>
                    <a:pt x="5234178" y="1647444"/>
                  </a:lnTo>
                  <a:lnTo>
                    <a:pt x="5408676" y="1647444"/>
                  </a:lnTo>
                  <a:lnTo>
                    <a:pt x="5408676" y="1305306"/>
                  </a:lnTo>
                  <a:close/>
                </a:path>
                <a:path w="10206355" h="2239010">
                  <a:moveTo>
                    <a:pt x="5844540" y="1009650"/>
                  </a:moveTo>
                  <a:lnTo>
                    <a:pt x="5670042" y="1009650"/>
                  </a:lnTo>
                  <a:lnTo>
                    <a:pt x="5670042" y="1516380"/>
                  </a:lnTo>
                  <a:lnTo>
                    <a:pt x="5844540" y="1516380"/>
                  </a:lnTo>
                  <a:lnTo>
                    <a:pt x="5844540" y="1009650"/>
                  </a:lnTo>
                  <a:close/>
                </a:path>
                <a:path w="10206355" h="2239010">
                  <a:moveTo>
                    <a:pt x="6281166" y="655320"/>
                  </a:moveTo>
                  <a:lnTo>
                    <a:pt x="6106668" y="655320"/>
                  </a:lnTo>
                  <a:lnTo>
                    <a:pt x="6106668" y="1139952"/>
                  </a:lnTo>
                  <a:lnTo>
                    <a:pt x="6281166" y="1139952"/>
                  </a:lnTo>
                  <a:lnTo>
                    <a:pt x="6281166" y="655320"/>
                  </a:lnTo>
                  <a:close/>
                </a:path>
                <a:path w="10206355" h="2239010">
                  <a:moveTo>
                    <a:pt x="6717030" y="696468"/>
                  </a:moveTo>
                  <a:lnTo>
                    <a:pt x="6542532" y="696468"/>
                  </a:lnTo>
                  <a:lnTo>
                    <a:pt x="6542532" y="1320546"/>
                  </a:lnTo>
                  <a:lnTo>
                    <a:pt x="6717030" y="1320546"/>
                  </a:lnTo>
                  <a:lnTo>
                    <a:pt x="6717030" y="696468"/>
                  </a:lnTo>
                  <a:close/>
                </a:path>
                <a:path w="10206355" h="2239010">
                  <a:moveTo>
                    <a:pt x="7152894" y="514350"/>
                  </a:moveTo>
                  <a:lnTo>
                    <a:pt x="6978396" y="514350"/>
                  </a:lnTo>
                  <a:lnTo>
                    <a:pt x="6978396" y="1169670"/>
                  </a:lnTo>
                  <a:lnTo>
                    <a:pt x="7152894" y="1169670"/>
                  </a:lnTo>
                  <a:lnTo>
                    <a:pt x="7152894" y="514350"/>
                  </a:lnTo>
                  <a:close/>
                </a:path>
                <a:path w="10206355" h="2239010">
                  <a:moveTo>
                    <a:pt x="7589520" y="438912"/>
                  </a:moveTo>
                  <a:lnTo>
                    <a:pt x="7415022" y="438912"/>
                  </a:lnTo>
                  <a:lnTo>
                    <a:pt x="7415022" y="1100328"/>
                  </a:lnTo>
                  <a:lnTo>
                    <a:pt x="7589520" y="1100328"/>
                  </a:lnTo>
                  <a:lnTo>
                    <a:pt x="7589520" y="438912"/>
                  </a:lnTo>
                  <a:close/>
                </a:path>
                <a:path w="10206355" h="2239010">
                  <a:moveTo>
                    <a:pt x="8025384" y="449580"/>
                  </a:moveTo>
                  <a:lnTo>
                    <a:pt x="7850886" y="449580"/>
                  </a:lnTo>
                  <a:lnTo>
                    <a:pt x="7850886" y="1107948"/>
                  </a:lnTo>
                  <a:lnTo>
                    <a:pt x="8025384" y="1107948"/>
                  </a:lnTo>
                  <a:lnTo>
                    <a:pt x="8025384" y="449580"/>
                  </a:lnTo>
                  <a:close/>
                </a:path>
                <a:path w="10206355" h="2239010">
                  <a:moveTo>
                    <a:pt x="8461248" y="388620"/>
                  </a:moveTo>
                  <a:lnTo>
                    <a:pt x="8287512" y="388620"/>
                  </a:lnTo>
                  <a:lnTo>
                    <a:pt x="8287512" y="1070610"/>
                  </a:lnTo>
                  <a:lnTo>
                    <a:pt x="8461248" y="1070610"/>
                  </a:lnTo>
                  <a:lnTo>
                    <a:pt x="8461248" y="388620"/>
                  </a:lnTo>
                  <a:close/>
                </a:path>
                <a:path w="10206355" h="2239010">
                  <a:moveTo>
                    <a:pt x="8897874" y="575310"/>
                  </a:moveTo>
                  <a:lnTo>
                    <a:pt x="8723376" y="575310"/>
                  </a:lnTo>
                  <a:lnTo>
                    <a:pt x="8723376" y="1087374"/>
                  </a:lnTo>
                  <a:lnTo>
                    <a:pt x="8897874" y="1087374"/>
                  </a:lnTo>
                  <a:lnTo>
                    <a:pt x="8897874" y="575310"/>
                  </a:lnTo>
                  <a:close/>
                </a:path>
                <a:path w="10206355" h="2239010">
                  <a:moveTo>
                    <a:pt x="9333738" y="358140"/>
                  </a:moveTo>
                  <a:lnTo>
                    <a:pt x="9159240" y="358140"/>
                  </a:lnTo>
                  <a:lnTo>
                    <a:pt x="9159240" y="1049274"/>
                  </a:lnTo>
                  <a:lnTo>
                    <a:pt x="9333738" y="1049274"/>
                  </a:lnTo>
                  <a:lnTo>
                    <a:pt x="9333738" y="358140"/>
                  </a:lnTo>
                  <a:close/>
                </a:path>
                <a:path w="10206355" h="2239010">
                  <a:moveTo>
                    <a:pt x="9770364" y="374142"/>
                  </a:moveTo>
                  <a:lnTo>
                    <a:pt x="9595866" y="374142"/>
                  </a:lnTo>
                  <a:lnTo>
                    <a:pt x="9595866" y="1053084"/>
                  </a:lnTo>
                  <a:lnTo>
                    <a:pt x="9770364" y="1053084"/>
                  </a:lnTo>
                  <a:lnTo>
                    <a:pt x="9770364" y="374142"/>
                  </a:lnTo>
                  <a:close/>
                </a:path>
                <a:path w="10206355" h="2239010">
                  <a:moveTo>
                    <a:pt x="10206228" y="0"/>
                  </a:moveTo>
                  <a:lnTo>
                    <a:pt x="10031730" y="0"/>
                  </a:lnTo>
                  <a:lnTo>
                    <a:pt x="10031730" y="858012"/>
                  </a:lnTo>
                  <a:lnTo>
                    <a:pt x="10206228" y="858012"/>
                  </a:lnTo>
                  <a:lnTo>
                    <a:pt x="10206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92352" y="1387601"/>
              <a:ext cx="10206355" cy="3404870"/>
            </a:xfrm>
            <a:custGeom>
              <a:avLst/>
              <a:gdLst/>
              <a:ahLst/>
              <a:cxnLst/>
              <a:rect l="l" t="t" r="r" b="b"/>
              <a:pathLst>
                <a:path w="10206355" h="3404870">
                  <a:moveTo>
                    <a:pt x="174498" y="3150870"/>
                  </a:moveTo>
                  <a:lnTo>
                    <a:pt x="0" y="3150870"/>
                  </a:lnTo>
                  <a:lnTo>
                    <a:pt x="0" y="3301746"/>
                  </a:lnTo>
                  <a:lnTo>
                    <a:pt x="174498" y="3301746"/>
                  </a:lnTo>
                  <a:lnTo>
                    <a:pt x="174498" y="3150870"/>
                  </a:lnTo>
                  <a:close/>
                </a:path>
                <a:path w="10206355" h="3404870">
                  <a:moveTo>
                    <a:pt x="611124" y="3118866"/>
                  </a:moveTo>
                  <a:lnTo>
                    <a:pt x="436626" y="3118866"/>
                  </a:lnTo>
                  <a:lnTo>
                    <a:pt x="436626" y="3257550"/>
                  </a:lnTo>
                  <a:lnTo>
                    <a:pt x="611124" y="3257550"/>
                  </a:lnTo>
                  <a:lnTo>
                    <a:pt x="611124" y="3118866"/>
                  </a:lnTo>
                  <a:close/>
                </a:path>
                <a:path w="10206355" h="3404870">
                  <a:moveTo>
                    <a:pt x="1046988" y="2166366"/>
                  </a:moveTo>
                  <a:lnTo>
                    <a:pt x="872490" y="2166366"/>
                  </a:lnTo>
                  <a:lnTo>
                    <a:pt x="872490" y="3404616"/>
                  </a:lnTo>
                  <a:lnTo>
                    <a:pt x="1046988" y="3404616"/>
                  </a:lnTo>
                  <a:lnTo>
                    <a:pt x="1046988" y="2166366"/>
                  </a:lnTo>
                  <a:close/>
                </a:path>
                <a:path w="10206355" h="3404870">
                  <a:moveTo>
                    <a:pt x="1482852" y="3088386"/>
                  </a:moveTo>
                  <a:lnTo>
                    <a:pt x="1308354" y="3088386"/>
                  </a:lnTo>
                  <a:lnTo>
                    <a:pt x="1308354" y="3247644"/>
                  </a:lnTo>
                  <a:lnTo>
                    <a:pt x="1482852" y="3247644"/>
                  </a:lnTo>
                  <a:lnTo>
                    <a:pt x="1482852" y="3088386"/>
                  </a:lnTo>
                  <a:close/>
                </a:path>
                <a:path w="10206355" h="3404870">
                  <a:moveTo>
                    <a:pt x="1919478" y="2999994"/>
                  </a:moveTo>
                  <a:lnTo>
                    <a:pt x="1744980" y="2999994"/>
                  </a:lnTo>
                  <a:lnTo>
                    <a:pt x="1744980" y="3220212"/>
                  </a:lnTo>
                  <a:lnTo>
                    <a:pt x="1919478" y="3220212"/>
                  </a:lnTo>
                  <a:lnTo>
                    <a:pt x="1919478" y="2999994"/>
                  </a:lnTo>
                  <a:close/>
                </a:path>
                <a:path w="10206355" h="3404870">
                  <a:moveTo>
                    <a:pt x="2355342" y="2953512"/>
                  </a:moveTo>
                  <a:lnTo>
                    <a:pt x="2180844" y="2953512"/>
                  </a:lnTo>
                  <a:lnTo>
                    <a:pt x="2180844" y="3149346"/>
                  </a:lnTo>
                  <a:lnTo>
                    <a:pt x="2355342" y="3149346"/>
                  </a:lnTo>
                  <a:lnTo>
                    <a:pt x="2355342" y="2953512"/>
                  </a:lnTo>
                  <a:close/>
                </a:path>
                <a:path w="10206355" h="3404870">
                  <a:moveTo>
                    <a:pt x="2791968" y="2719578"/>
                  </a:moveTo>
                  <a:lnTo>
                    <a:pt x="2617470" y="2719578"/>
                  </a:lnTo>
                  <a:lnTo>
                    <a:pt x="2617470" y="3070860"/>
                  </a:lnTo>
                  <a:lnTo>
                    <a:pt x="2791968" y="3070860"/>
                  </a:lnTo>
                  <a:lnTo>
                    <a:pt x="2791968" y="2719578"/>
                  </a:lnTo>
                  <a:close/>
                </a:path>
                <a:path w="10206355" h="3404870">
                  <a:moveTo>
                    <a:pt x="3227832" y="2544318"/>
                  </a:moveTo>
                  <a:lnTo>
                    <a:pt x="3053334" y="2544318"/>
                  </a:lnTo>
                  <a:lnTo>
                    <a:pt x="3053334" y="2968752"/>
                  </a:lnTo>
                  <a:lnTo>
                    <a:pt x="3227832" y="2968752"/>
                  </a:lnTo>
                  <a:lnTo>
                    <a:pt x="3227832" y="2544318"/>
                  </a:lnTo>
                  <a:close/>
                </a:path>
                <a:path w="10206355" h="3404870">
                  <a:moveTo>
                    <a:pt x="3663696" y="2492502"/>
                  </a:moveTo>
                  <a:lnTo>
                    <a:pt x="3489198" y="2492502"/>
                  </a:lnTo>
                  <a:lnTo>
                    <a:pt x="3489198" y="2958846"/>
                  </a:lnTo>
                  <a:lnTo>
                    <a:pt x="3663696" y="2958846"/>
                  </a:lnTo>
                  <a:lnTo>
                    <a:pt x="3663696" y="2492502"/>
                  </a:lnTo>
                  <a:close/>
                </a:path>
                <a:path w="10206355" h="3404870">
                  <a:moveTo>
                    <a:pt x="4100322" y="2384298"/>
                  </a:moveTo>
                  <a:lnTo>
                    <a:pt x="3925824" y="2384298"/>
                  </a:lnTo>
                  <a:lnTo>
                    <a:pt x="3925824" y="2834640"/>
                  </a:lnTo>
                  <a:lnTo>
                    <a:pt x="4100322" y="2834640"/>
                  </a:lnTo>
                  <a:lnTo>
                    <a:pt x="4100322" y="2384298"/>
                  </a:lnTo>
                  <a:close/>
                </a:path>
                <a:path w="10206355" h="3404870">
                  <a:moveTo>
                    <a:pt x="4536186" y="2454402"/>
                  </a:moveTo>
                  <a:lnTo>
                    <a:pt x="4361688" y="2454402"/>
                  </a:lnTo>
                  <a:lnTo>
                    <a:pt x="4361688" y="2768346"/>
                  </a:lnTo>
                  <a:lnTo>
                    <a:pt x="4536186" y="2768346"/>
                  </a:lnTo>
                  <a:lnTo>
                    <a:pt x="4536186" y="2454402"/>
                  </a:lnTo>
                  <a:close/>
                </a:path>
                <a:path w="10206355" h="3404870">
                  <a:moveTo>
                    <a:pt x="4972050" y="2135124"/>
                  </a:moveTo>
                  <a:lnTo>
                    <a:pt x="4797552" y="2135124"/>
                  </a:lnTo>
                  <a:lnTo>
                    <a:pt x="4797552" y="2510028"/>
                  </a:lnTo>
                  <a:lnTo>
                    <a:pt x="4972050" y="2510028"/>
                  </a:lnTo>
                  <a:lnTo>
                    <a:pt x="4972050" y="2135124"/>
                  </a:lnTo>
                  <a:close/>
                </a:path>
                <a:path w="10206355" h="3404870">
                  <a:moveTo>
                    <a:pt x="5408676" y="1859280"/>
                  </a:moveTo>
                  <a:lnTo>
                    <a:pt x="5234178" y="1859280"/>
                  </a:lnTo>
                  <a:lnTo>
                    <a:pt x="5234178" y="2583180"/>
                  </a:lnTo>
                  <a:lnTo>
                    <a:pt x="5408676" y="2583180"/>
                  </a:lnTo>
                  <a:lnTo>
                    <a:pt x="5408676" y="1859280"/>
                  </a:lnTo>
                  <a:close/>
                </a:path>
                <a:path w="10206355" h="3404870">
                  <a:moveTo>
                    <a:pt x="5844540" y="1514856"/>
                  </a:moveTo>
                  <a:lnTo>
                    <a:pt x="5670042" y="1514856"/>
                  </a:lnTo>
                  <a:lnTo>
                    <a:pt x="5670042" y="2287524"/>
                  </a:lnTo>
                  <a:lnTo>
                    <a:pt x="5844540" y="2287524"/>
                  </a:lnTo>
                  <a:lnTo>
                    <a:pt x="5844540" y="1514856"/>
                  </a:lnTo>
                  <a:close/>
                </a:path>
                <a:path w="10206355" h="3404870">
                  <a:moveTo>
                    <a:pt x="6281166" y="982980"/>
                  </a:moveTo>
                  <a:lnTo>
                    <a:pt x="6106668" y="982980"/>
                  </a:lnTo>
                  <a:lnTo>
                    <a:pt x="6106668" y="1933194"/>
                  </a:lnTo>
                  <a:lnTo>
                    <a:pt x="6281166" y="1933194"/>
                  </a:lnTo>
                  <a:lnTo>
                    <a:pt x="6281166" y="982980"/>
                  </a:lnTo>
                  <a:close/>
                </a:path>
                <a:path w="10206355" h="3404870">
                  <a:moveTo>
                    <a:pt x="6717030" y="1062990"/>
                  </a:moveTo>
                  <a:lnTo>
                    <a:pt x="6542532" y="1062990"/>
                  </a:lnTo>
                  <a:lnTo>
                    <a:pt x="6542532" y="1974342"/>
                  </a:lnTo>
                  <a:lnTo>
                    <a:pt x="6717030" y="1974342"/>
                  </a:lnTo>
                  <a:lnTo>
                    <a:pt x="6717030" y="1062990"/>
                  </a:lnTo>
                  <a:close/>
                </a:path>
                <a:path w="10206355" h="3404870">
                  <a:moveTo>
                    <a:pt x="7152894" y="1053084"/>
                  </a:moveTo>
                  <a:lnTo>
                    <a:pt x="6978396" y="1053084"/>
                  </a:lnTo>
                  <a:lnTo>
                    <a:pt x="6978396" y="1792224"/>
                  </a:lnTo>
                  <a:lnTo>
                    <a:pt x="7152894" y="1792224"/>
                  </a:lnTo>
                  <a:lnTo>
                    <a:pt x="7152894" y="1053084"/>
                  </a:lnTo>
                  <a:close/>
                </a:path>
                <a:path w="10206355" h="3404870">
                  <a:moveTo>
                    <a:pt x="7589520" y="688086"/>
                  </a:moveTo>
                  <a:lnTo>
                    <a:pt x="7415022" y="688086"/>
                  </a:lnTo>
                  <a:lnTo>
                    <a:pt x="7415022" y="1716786"/>
                  </a:lnTo>
                  <a:lnTo>
                    <a:pt x="7589520" y="1716786"/>
                  </a:lnTo>
                  <a:lnTo>
                    <a:pt x="7589520" y="688086"/>
                  </a:lnTo>
                  <a:close/>
                </a:path>
                <a:path w="10206355" h="3404870">
                  <a:moveTo>
                    <a:pt x="8025384" y="815340"/>
                  </a:moveTo>
                  <a:lnTo>
                    <a:pt x="7850886" y="815340"/>
                  </a:lnTo>
                  <a:lnTo>
                    <a:pt x="7850886" y="1727454"/>
                  </a:lnTo>
                  <a:lnTo>
                    <a:pt x="8025384" y="1727454"/>
                  </a:lnTo>
                  <a:lnTo>
                    <a:pt x="8025384" y="815340"/>
                  </a:lnTo>
                  <a:close/>
                </a:path>
                <a:path w="10206355" h="3404870">
                  <a:moveTo>
                    <a:pt x="8461248" y="672846"/>
                  </a:moveTo>
                  <a:lnTo>
                    <a:pt x="8287512" y="672846"/>
                  </a:lnTo>
                  <a:lnTo>
                    <a:pt x="8287512" y="1666494"/>
                  </a:lnTo>
                  <a:lnTo>
                    <a:pt x="8461248" y="1666494"/>
                  </a:lnTo>
                  <a:lnTo>
                    <a:pt x="8461248" y="672846"/>
                  </a:lnTo>
                  <a:close/>
                </a:path>
                <a:path w="10206355" h="3404870">
                  <a:moveTo>
                    <a:pt x="8897874" y="685038"/>
                  </a:moveTo>
                  <a:lnTo>
                    <a:pt x="8723376" y="685038"/>
                  </a:lnTo>
                  <a:lnTo>
                    <a:pt x="8723376" y="1853184"/>
                  </a:lnTo>
                  <a:lnTo>
                    <a:pt x="8897874" y="1853184"/>
                  </a:lnTo>
                  <a:lnTo>
                    <a:pt x="8897874" y="685038"/>
                  </a:lnTo>
                  <a:close/>
                </a:path>
                <a:path w="10206355" h="3404870">
                  <a:moveTo>
                    <a:pt x="9333738" y="861822"/>
                  </a:moveTo>
                  <a:lnTo>
                    <a:pt x="9159240" y="861822"/>
                  </a:lnTo>
                  <a:lnTo>
                    <a:pt x="9159240" y="1636014"/>
                  </a:lnTo>
                  <a:lnTo>
                    <a:pt x="9333738" y="1636014"/>
                  </a:lnTo>
                  <a:lnTo>
                    <a:pt x="9333738" y="861822"/>
                  </a:lnTo>
                  <a:close/>
                </a:path>
                <a:path w="10206355" h="3404870">
                  <a:moveTo>
                    <a:pt x="9770364" y="906780"/>
                  </a:moveTo>
                  <a:lnTo>
                    <a:pt x="9595866" y="906780"/>
                  </a:lnTo>
                  <a:lnTo>
                    <a:pt x="9595866" y="1652016"/>
                  </a:lnTo>
                  <a:lnTo>
                    <a:pt x="9770364" y="1652016"/>
                  </a:lnTo>
                  <a:lnTo>
                    <a:pt x="9770364" y="906780"/>
                  </a:lnTo>
                  <a:close/>
                </a:path>
                <a:path w="10206355" h="3404870">
                  <a:moveTo>
                    <a:pt x="10206228" y="0"/>
                  </a:moveTo>
                  <a:lnTo>
                    <a:pt x="10031730" y="0"/>
                  </a:lnTo>
                  <a:lnTo>
                    <a:pt x="10031730" y="1277874"/>
                  </a:lnTo>
                  <a:lnTo>
                    <a:pt x="10206228" y="1277874"/>
                  </a:lnTo>
                  <a:lnTo>
                    <a:pt x="1020622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92352" y="1380743"/>
              <a:ext cx="10206355" cy="3157855"/>
            </a:xfrm>
            <a:custGeom>
              <a:avLst/>
              <a:gdLst/>
              <a:ahLst/>
              <a:cxnLst/>
              <a:rect l="l" t="t" r="r" b="b"/>
              <a:pathLst>
                <a:path w="10206355" h="3157854">
                  <a:moveTo>
                    <a:pt x="174498" y="3154680"/>
                  </a:moveTo>
                  <a:lnTo>
                    <a:pt x="0" y="3154680"/>
                  </a:lnTo>
                  <a:lnTo>
                    <a:pt x="0" y="3157728"/>
                  </a:lnTo>
                  <a:lnTo>
                    <a:pt x="174498" y="3157728"/>
                  </a:lnTo>
                  <a:lnTo>
                    <a:pt x="174498" y="3154680"/>
                  </a:lnTo>
                  <a:close/>
                </a:path>
                <a:path w="10206355" h="3157854">
                  <a:moveTo>
                    <a:pt x="611124" y="3122676"/>
                  </a:moveTo>
                  <a:lnTo>
                    <a:pt x="436626" y="3122676"/>
                  </a:lnTo>
                  <a:lnTo>
                    <a:pt x="436626" y="3125724"/>
                  </a:lnTo>
                  <a:lnTo>
                    <a:pt x="611124" y="3125724"/>
                  </a:lnTo>
                  <a:lnTo>
                    <a:pt x="611124" y="3122676"/>
                  </a:lnTo>
                  <a:close/>
                </a:path>
                <a:path w="10206355" h="3157854">
                  <a:moveTo>
                    <a:pt x="1046988" y="2169426"/>
                  </a:moveTo>
                  <a:lnTo>
                    <a:pt x="872490" y="2169426"/>
                  </a:lnTo>
                  <a:lnTo>
                    <a:pt x="872490" y="2173224"/>
                  </a:lnTo>
                  <a:lnTo>
                    <a:pt x="1046988" y="2173224"/>
                  </a:lnTo>
                  <a:lnTo>
                    <a:pt x="1046988" y="2169426"/>
                  </a:lnTo>
                  <a:close/>
                </a:path>
                <a:path w="10206355" h="3157854">
                  <a:moveTo>
                    <a:pt x="1482852" y="3091434"/>
                  </a:moveTo>
                  <a:lnTo>
                    <a:pt x="1308354" y="3091434"/>
                  </a:lnTo>
                  <a:lnTo>
                    <a:pt x="1308354" y="3095244"/>
                  </a:lnTo>
                  <a:lnTo>
                    <a:pt x="1482852" y="3095244"/>
                  </a:lnTo>
                  <a:lnTo>
                    <a:pt x="1482852" y="3091434"/>
                  </a:lnTo>
                  <a:close/>
                </a:path>
                <a:path w="10206355" h="3157854">
                  <a:moveTo>
                    <a:pt x="1919478" y="3001518"/>
                  </a:moveTo>
                  <a:lnTo>
                    <a:pt x="1744980" y="3001518"/>
                  </a:lnTo>
                  <a:lnTo>
                    <a:pt x="1744980" y="3006852"/>
                  </a:lnTo>
                  <a:lnTo>
                    <a:pt x="1919478" y="3006852"/>
                  </a:lnTo>
                  <a:lnTo>
                    <a:pt x="1919478" y="3001518"/>
                  </a:lnTo>
                  <a:close/>
                </a:path>
                <a:path w="10206355" h="3157854">
                  <a:moveTo>
                    <a:pt x="2355342" y="2955036"/>
                  </a:moveTo>
                  <a:lnTo>
                    <a:pt x="2180844" y="2955036"/>
                  </a:lnTo>
                  <a:lnTo>
                    <a:pt x="2180844" y="2960370"/>
                  </a:lnTo>
                  <a:lnTo>
                    <a:pt x="2355342" y="2960370"/>
                  </a:lnTo>
                  <a:lnTo>
                    <a:pt x="2355342" y="2955036"/>
                  </a:lnTo>
                  <a:close/>
                </a:path>
                <a:path w="10206355" h="3157854">
                  <a:moveTo>
                    <a:pt x="2791968" y="2719578"/>
                  </a:moveTo>
                  <a:lnTo>
                    <a:pt x="2617470" y="2719578"/>
                  </a:lnTo>
                  <a:lnTo>
                    <a:pt x="2617470" y="2726436"/>
                  </a:lnTo>
                  <a:lnTo>
                    <a:pt x="2791968" y="2726436"/>
                  </a:lnTo>
                  <a:lnTo>
                    <a:pt x="2791968" y="2719578"/>
                  </a:lnTo>
                  <a:close/>
                </a:path>
                <a:path w="10206355" h="3157854">
                  <a:moveTo>
                    <a:pt x="3227832" y="2544318"/>
                  </a:moveTo>
                  <a:lnTo>
                    <a:pt x="3053334" y="2544318"/>
                  </a:lnTo>
                  <a:lnTo>
                    <a:pt x="3053334" y="2551176"/>
                  </a:lnTo>
                  <a:lnTo>
                    <a:pt x="3227832" y="2551176"/>
                  </a:lnTo>
                  <a:lnTo>
                    <a:pt x="3227832" y="2544318"/>
                  </a:lnTo>
                  <a:close/>
                </a:path>
                <a:path w="10206355" h="3157854">
                  <a:moveTo>
                    <a:pt x="3663696" y="2491740"/>
                  </a:moveTo>
                  <a:lnTo>
                    <a:pt x="3489198" y="2491740"/>
                  </a:lnTo>
                  <a:lnTo>
                    <a:pt x="3489198" y="2499360"/>
                  </a:lnTo>
                  <a:lnTo>
                    <a:pt x="3663696" y="2499360"/>
                  </a:lnTo>
                  <a:lnTo>
                    <a:pt x="3663696" y="2491740"/>
                  </a:lnTo>
                  <a:close/>
                </a:path>
                <a:path w="10206355" h="3157854">
                  <a:moveTo>
                    <a:pt x="4100322" y="2382012"/>
                  </a:moveTo>
                  <a:lnTo>
                    <a:pt x="3925824" y="2382012"/>
                  </a:lnTo>
                  <a:lnTo>
                    <a:pt x="3925824" y="2391156"/>
                  </a:lnTo>
                  <a:lnTo>
                    <a:pt x="4100322" y="2391156"/>
                  </a:lnTo>
                  <a:lnTo>
                    <a:pt x="4100322" y="2382012"/>
                  </a:lnTo>
                  <a:close/>
                </a:path>
                <a:path w="10206355" h="3157854">
                  <a:moveTo>
                    <a:pt x="4536186" y="2451354"/>
                  </a:moveTo>
                  <a:lnTo>
                    <a:pt x="4361688" y="2451354"/>
                  </a:lnTo>
                  <a:lnTo>
                    <a:pt x="4361688" y="2461260"/>
                  </a:lnTo>
                  <a:lnTo>
                    <a:pt x="4536186" y="2461260"/>
                  </a:lnTo>
                  <a:lnTo>
                    <a:pt x="4536186" y="2451354"/>
                  </a:lnTo>
                  <a:close/>
                </a:path>
                <a:path w="10206355" h="3157854">
                  <a:moveTo>
                    <a:pt x="4972050" y="2131314"/>
                  </a:moveTo>
                  <a:lnTo>
                    <a:pt x="4797552" y="2131314"/>
                  </a:lnTo>
                  <a:lnTo>
                    <a:pt x="4797552" y="2141982"/>
                  </a:lnTo>
                  <a:lnTo>
                    <a:pt x="4972050" y="2141982"/>
                  </a:lnTo>
                  <a:lnTo>
                    <a:pt x="4972050" y="2131314"/>
                  </a:lnTo>
                  <a:close/>
                </a:path>
                <a:path w="10206355" h="3157854">
                  <a:moveTo>
                    <a:pt x="5408676" y="1852422"/>
                  </a:moveTo>
                  <a:lnTo>
                    <a:pt x="5234178" y="1852422"/>
                  </a:lnTo>
                  <a:lnTo>
                    <a:pt x="5234178" y="1866138"/>
                  </a:lnTo>
                  <a:lnTo>
                    <a:pt x="5408676" y="1866138"/>
                  </a:lnTo>
                  <a:lnTo>
                    <a:pt x="5408676" y="1852422"/>
                  </a:lnTo>
                  <a:close/>
                </a:path>
                <a:path w="10206355" h="3157854">
                  <a:moveTo>
                    <a:pt x="5844540" y="1491234"/>
                  </a:moveTo>
                  <a:lnTo>
                    <a:pt x="5670042" y="1491234"/>
                  </a:lnTo>
                  <a:lnTo>
                    <a:pt x="5670042" y="1521714"/>
                  </a:lnTo>
                  <a:lnTo>
                    <a:pt x="5844540" y="1521714"/>
                  </a:lnTo>
                  <a:lnTo>
                    <a:pt x="5844540" y="1491234"/>
                  </a:lnTo>
                  <a:close/>
                </a:path>
                <a:path w="10206355" h="3157854">
                  <a:moveTo>
                    <a:pt x="6281166" y="950976"/>
                  </a:moveTo>
                  <a:lnTo>
                    <a:pt x="6106668" y="950976"/>
                  </a:lnTo>
                  <a:lnTo>
                    <a:pt x="6106668" y="989838"/>
                  </a:lnTo>
                  <a:lnTo>
                    <a:pt x="6281166" y="989838"/>
                  </a:lnTo>
                  <a:lnTo>
                    <a:pt x="6281166" y="950976"/>
                  </a:lnTo>
                  <a:close/>
                </a:path>
                <a:path w="10206355" h="3157854">
                  <a:moveTo>
                    <a:pt x="6717030" y="1058418"/>
                  </a:moveTo>
                  <a:lnTo>
                    <a:pt x="6542532" y="1058418"/>
                  </a:lnTo>
                  <a:lnTo>
                    <a:pt x="6542532" y="1069848"/>
                  </a:lnTo>
                  <a:lnTo>
                    <a:pt x="6717030" y="1069848"/>
                  </a:lnTo>
                  <a:lnTo>
                    <a:pt x="6717030" y="1058418"/>
                  </a:lnTo>
                  <a:close/>
                </a:path>
                <a:path w="10206355" h="3157854">
                  <a:moveTo>
                    <a:pt x="7152894" y="1050798"/>
                  </a:moveTo>
                  <a:lnTo>
                    <a:pt x="6978396" y="1050798"/>
                  </a:lnTo>
                  <a:lnTo>
                    <a:pt x="6978396" y="1059942"/>
                  </a:lnTo>
                  <a:lnTo>
                    <a:pt x="7152894" y="1059942"/>
                  </a:lnTo>
                  <a:lnTo>
                    <a:pt x="7152894" y="1050798"/>
                  </a:lnTo>
                  <a:close/>
                </a:path>
                <a:path w="10206355" h="3157854">
                  <a:moveTo>
                    <a:pt x="7589520" y="685800"/>
                  </a:moveTo>
                  <a:lnTo>
                    <a:pt x="7415022" y="685800"/>
                  </a:lnTo>
                  <a:lnTo>
                    <a:pt x="7415022" y="694944"/>
                  </a:lnTo>
                  <a:lnTo>
                    <a:pt x="7589520" y="694944"/>
                  </a:lnTo>
                  <a:lnTo>
                    <a:pt x="7589520" y="685800"/>
                  </a:lnTo>
                  <a:close/>
                </a:path>
                <a:path w="10206355" h="3157854">
                  <a:moveTo>
                    <a:pt x="8025384" y="812292"/>
                  </a:moveTo>
                  <a:lnTo>
                    <a:pt x="7850886" y="812292"/>
                  </a:lnTo>
                  <a:lnTo>
                    <a:pt x="7850886" y="822198"/>
                  </a:lnTo>
                  <a:lnTo>
                    <a:pt x="8025384" y="822198"/>
                  </a:lnTo>
                  <a:lnTo>
                    <a:pt x="8025384" y="812292"/>
                  </a:lnTo>
                  <a:close/>
                </a:path>
                <a:path w="10206355" h="3157854">
                  <a:moveTo>
                    <a:pt x="8461248" y="674370"/>
                  </a:moveTo>
                  <a:lnTo>
                    <a:pt x="8287512" y="674370"/>
                  </a:lnTo>
                  <a:lnTo>
                    <a:pt x="8287512" y="679704"/>
                  </a:lnTo>
                  <a:lnTo>
                    <a:pt x="8461248" y="679704"/>
                  </a:lnTo>
                  <a:lnTo>
                    <a:pt x="8461248" y="674370"/>
                  </a:lnTo>
                  <a:close/>
                </a:path>
                <a:path w="10206355" h="3157854">
                  <a:moveTo>
                    <a:pt x="8897874" y="686562"/>
                  </a:moveTo>
                  <a:lnTo>
                    <a:pt x="8723376" y="686562"/>
                  </a:lnTo>
                  <a:lnTo>
                    <a:pt x="8723376" y="691896"/>
                  </a:lnTo>
                  <a:lnTo>
                    <a:pt x="8897874" y="691896"/>
                  </a:lnTo>
                  <a:lnTo>
                    <a:pt x="8897874" y="686562"/>
                  </a:lnTo>
                  <a:close/>
                </a:path>
                <a:path w="10206355" h="3157854">
                  <a:moveTo>
                    <a:pt x="9333738" y="861060"/>
                  </a:moveTo>
                  <a:lnTo>
                    <a:pt x="9159240" y="861060"/>
                  </a:lnTo>
                  <a:lnTo>
                    <a:pt x="9159240" y="868680"/>
                  </a:lnTo>
                  <a:lnTo>
                    <a:pt x="9333738" y="868680"/>
                  </a:lnTo>
                  <a:lnTo>
                    <a:pt x="9333738" y="861060"/>
                  </a:lnTo>
                  <a:close/>
                </a:path>
                <a:path w="10206355" h="3157854">
                  <a:moveTo>
                    <a:pt x="9770364" y="907542"/>
                  </a:moveTo>
                  <a:lnTo>
                    <a:pt x="9595866" y="907542"/>
                  </a:lnTo>
                  <a:lnTo>
                    <a:pt x="9595866" y="913638"/>
                  </a:lnTo>
                  <a:lnTo>
                    <a:pt x="9770364" y="913638"/>
                  </a:lnTo>
                  <a:lnTo>
                    <a:pt x="9770364" y="907542"/>
                  </a:lnTo>
                  <a:close/>
                </a:path>
                <a:path w="10206355" h="3157854">
                  <a:moveTo>
                    <a:pt x="10206228" y="0"/>
                  </a:moveTo>
                  <a:lnTo>
                    <a:pt x="10031730" y="0"/>
                  </a:lnTo>
                  <a:lnTo>
                    <a:pt x="10031730" y="6858"/>
                  </a:lnTo>
                  <a:lnTo>
                    <a:pt x="10206228" y="6858"/>
                  </a:lnTo>
                  <a:lnTo>
                    <a:pt x="10206228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92352" y="1230629"/>
              <a:ext cx="10206355" cy="3305175"/>
            </a:xfrm>
            <a:custGeom>
              <a:avLst/>
              <a:gdLst/>
              <a:ahLst/>
              <a:cxnLst/>
              <a:rect l="l" t="t" r="r" b="b"/>
              <a:pathLst>
                <a:path w="10206355" h="3305175">
                  <a:moveTo>
                    <a:pt x="174498" y="3285744"/>
                  </a:moveTo>
                  <a:lnTo>
                    <a:pt x="0" y="3285744"/>
                  </a:lnTo>
                  <a:lnTo>
                    <a:pt x="0" y="3304794"/>
                  </a:lnTo>
                  <a:lnTo>
                    <a:pt x="174498" y="3304794"/>
                  </a:lnTo>
                  <a:lnTo>
                    <a:pt x="174498" y="3285744"/>
                  </a:lnTo>
                  <a:close/>
                </a:path>
                <a:path w="10206355" h="3305175">
                  <a:moveTo>
                    <a:pt x="611124" y="3248406"/>
                  </a:moveTo>
                  <a:lnTo>
                    <a:pt x="436626" y="3248406"/>
                  </a:lnTo>
                  <a:lnTo>
                    <a:pt x="436626" y="3272790"/>
                  </a:lnTo>
                  <a:lnTo>
                    <a:pt x="611124" y="3272790"/>
                  </a:lnTo>
                  <a:lnTo>
                    <a:pt x="611124" y="3248406"/>
                  </a:lnTo>
                  <a:close/>
                </a:path>
                <a:path w="10206355" h="3305175">
                  <a:moveTo>
                    <a:pt x="1046988" y="2282190"/>
                  </a:moveTo>
                  <a:lnTo>
                    <a:pt x="872490" y="2282190"/>
                  </a:lnTo>
                  <a:lnTo>
                    <a:pt x="872490" y="2319540"/>
                  </a:lnTo>
                  <a:lnTo>
                    <a:pt x="1046988" y="2319540"/>
                  </a:lnTo>
                  <a:lnTo>
                    <a:pt x="1046988" y="2282190"/>
                  </a:lnTo>
                  <a:close/>
                </a:path>
                <a:path w="10206355" h="3305175">
                  <a:moveTo>
                    <a:pt x="1482852" y="3215640"/>
                  </a:moveTo>
                  <a:lnTo>
                    <a:pt x="1308354" y="3215640"/>
                  </a:lnTo>
                  <a:lnTo>
                    <a:pt x="1308354" y="3241548"/>
                  </a:lnTo>
                  <a:lnTo>
                    <a:pt x="1482852" y="3241548"/>
                  </a:lnTo>
                  <a:lnTo>
                    <a:pt x="1482852" y="3215640"/>
                  </a:lnTo>
                  <a:close/>
                </a:path>
                <a:path w="10206355" h="3305175">
                  <a:moveTo>
                    <a:pt x="1919478" y="3125724"/>
                  </a:moveTo>
                  <a:lnTo>
                    <a:pt x="1744980" y="3125724"/>
                  </a:lnTo>
                  <a:lnTo>
                    <a:pt x="1744980" y="3151632"/>
                  </a:lnTo>
                  <a:lnTo>
                    <a:pt x="1919478" y="3151632"/>
                  </a:lnTo>
                  <a:lnTo>
                    <a:pt x="1919478" y="3125724"/>
                  </a:lnTo>
                  <a:close/>
                </a:path>
                <a:path w="10206355" h="3305175">
                  <a:moveTo>
                    <a:pt x="2355342" y="3084576"/>
                  </a:moveTo>
                  <a:lnTo>
                    <a:pt x="2180844" y="3084576"/>
                  </a:lnTo>
                  <a:lnTo>
                    <a:pt x="2180844" y="3105150"/>
                  </a:lnTo>
                  <a:lnTo>
                    <a:pt x="2355342" y="3105150"/>
                  </a:lnTo>
                  <a:lnTo>
                    <a:pt x="2355342" y="3084576"/>
                  </a:lnTo>
                  <a:close/>
                </a:path>
                <a:path w="10206355" h="3305175">
                  <a:moveTo>
                    <a:pt x="2791968" y="2845308"/>
                  </a:moveTo>
                  <a:lnTo>
                    <a:pt x="2617470" y="2845308"/>
                  </a:lnTo>
                  <a:lnTo>
                    <a:pt x="2617470" y="2869692"/>
                  </a:lnTo>
                  <a:lnTo>
                    <a:pt x="2791968" y="2869692"/>
                  </a:lnTo>
                  <a:lnTo>
                    <a:pt x="2791968" y="2845308"/>
                  </a:lnTo>
                  <a:close/>
                </a:path>
                <a:path w="10206355" h="3305175">
                  <a:moveTo>
                    <a:pt x="3227832" y="2666238"/>
                  </a:moveTo>
                  <a:lnTo>
                    <a:pt x="3053334" y="2666238"/>
                  </a:lnTo>
                  <a:lnTo>
                    <a:pt x="3053334" y="2694432"/>
                  </a:lnTo>
                  <a:lnTo>
                    <a:pt x="3227832" y="2694432"/>
                  </a:lnTo>
                  <a:lnTo>
                    <a:pt x="3227832" y="2666238"/>
                  </a:lnTo>
                  <a:close/>
                </a:path>
                <a:path w="10206355" h="3305175">
                  <a:moveTo>
                    <a:pt x="3663696" y="2611374"/>
                  </a:moveTo>
                  <a:lnTo>
                    <a:pt x="3489198" y="2611374"/>
                  </a:lnTo>
                  <a:lnTo>
                    <a:pt x="3489198" y="2641854"/>
                  </a:lnTo>
                  <a:lnTo>
                    <a:pt x="3663696" y="2641854"/>
                  </a:lnTo>
                  <a:lnTo>
                    <a:pt x="3663696" y="2611374"/>
                  </a:lnTo>
                  <a:close/>
                </a:path>
                <a:path w="10206355" h="3305175">
                  <a:moveTo>
                    <a:pt x="4100322" y="2474214"/>
                  </a:moveTo>
                  <a:lnTo>
                    <a:pt x="3925824" y="2474214"/>
                  </a:lnTo>
                  <a:lnTo>
                    <a:pt x="3925824" y="2532126"/>
                  </a:lnTo>
                  <a:lnTo>
                    <a:pt x="4100322" y="2532126"/>
                  </a:lnTo>
                  <a:lnTo>
                    <a:pt x="4100322" y="2474214"/>
                  </a:lnTo>
                  <a:close/>
                </a:path>
                <a:path w="10206355" h="3305175">
                  <a:moveTo>
                    <a:pt x="4536186" y="2554224"/>
                  </a:moveTo>
                  <a:lnTo>
                    <a:pt x="4361688" y="2554224"/>
                  </a:lnTo>
                  <a:lnTo>
                    <a:pt x="4361688" y="2601468"/>
                  </a:lnTo>
                  <a:lnTo>
                    <a:pt x="4536186" y="2601468"/>
                  </a:lnTo>
                  <a:lnTo>
                    <a:pt x="4536186" y="2554224"/>
                  </a:lnTo>
                  <a:close/>
                </a:path>
                <a:path w="10206355" h="3305175">
                  <a:moveTo>
                    <a:pt x="5844540" y="1556766"/>
                  </a:moveTo>
                  <a:lnTo>
                    <a:pt x="5670042" y="1556766"/>
                  </a:lnTo>
                  <a:lnTo>
                    <a:pt x="5670042" y="1641348"/>
                  </a:lnTo>
                  <a:lnTo>
                    <a:pt x="5844540" y="1641348"/>
                  </a:lnTo>
                  <a:lnTo>
                    <a:pt x="5844540" y="1556766"/>
                  </a:lnTo>
                  <a:close/>
                </a:path>
                <a:path w="10206355" h="3305175">
                  <a:moveTo>
                    <a:pt x="6281166" y="994410"/>
                  </a:moveTo>
                  <a:lnTo>
                    <a:pt x="6106668" y="994410"/>
                  </a:lnTo>
                  <a:lnTo>
                    <a:pt x="6106668" y="1101090"/>
                  </a:lnTo>
                  <a:lnTo>
                    <a:pt x="6281166" y="1101090"/>
                  </a:lnTo>
                  <a:lnTo>
                    <a:pt x="6281166" y="994410"/>
                  </a:lnTo>
                  <a:close/>
                </a:path>
                <a:path w="10206355" h="3305175">
                  <a:moveTo>
                    <a:pt x="8025384" y="844296"/>
                  </a:moveTo>
                  <a:lnTo>
                    <a:pt x="7850886" y="844296"/>
                  </a:lnTo>
                  <a:lnTo>
                    <a:pt x="7850886" y="962406"/>
                  </a:lnTo>
                  <a:lnTo>
                    <a:pt x="8025384" y="962406"/>
                  </a:lnTo>
                  <a:lnTo>
                    <a:pt x="8025384" y="844296"/>
                  </a:lnTo>
                  <a:close/>
                </a:path>
                <a:path w="10206355" h="3305175">
                  <a:moveTo>
                    <a:pt x="8461248" y="698754"/>
                  </a:moveTo>
                  <a:lnTo>
                    <a:pt x="8287512" y="698754"/>
                  </a:lnTo>
                  <a:lnTo>
                    <a:pt x="8287512" y="824484"/>
                  </a:lnTo>
                  <a:lnTo>
                    <a:pt x="8461248" y="824484"/>
                  </a:lnTo>
                  <a:lnTo>
                    <a:pt x="8461248" y="698754"/>
                  </a:lnTo>
                  <a:close/>
                </a:path>
                <a:path w="10206355" h="3305175">
                  <a:moveTo>
                    <a:pt x="8897874" y="725424"/>
                  </a:moveTo>
                  <a:lnTo>
                    <a:pt x="8723376" y="725424"/>
                  </a:lnTo>
                  <a:lnTo>
                    <a:pt x="8723376" y="836676"/>
                  </a:lnTo>
                  <a:lnTo>
                    <a:pt x="8897874" y="836676"/>
                  </a:lnTo>
                  <a:lnTo>
                    <a:pt x="8897874" y="725424"/>
                  </a:lnTo>
                  <a:close/>
                </a:path>
                <a:path w="10206355" h="3305175">
                  <a:moveTo>
                    <a:pt x="9333738" y="862584"/>
                  </a:moveTo>
                  <a:lnTo>
                    <a:pt x="9159240" y="862584"/>
                  </a:lnTo>
                  <a:lnTo>
                    <a:pt x="9159240" y="1011174"/>
                  </a:lnTo>
                  <a:lnTo>
                    <a:pt x="9333738" y="1011174"/>
                  </a:lnTo>
                  <a:lnTo>
                    <a:pt x="9333738" y="862584"/>
                  </a:lnTo>
                  <a:close/>
                </a:path>
                <a:path w="10206355" h="3305175">
                  <a:moveTo>
                    <a:pt x="9770364" y="648462"/>
                  </a:moveTo>
                  <a:lnTo>
                    <a:pt x="9595866" y="648462"/>
                  </a:lnTo>
                  <a:lnTo>
                    <a:pt x="9595866" y="1057656"/>
                  </a:lnTo>
                  <a:lnTo>
                    <a:pt x="9770364" y="1057656"/>
                  </a:lnTo>
                  <a:lnTo>
                    <a:pt x="9770364" y="648462"/>
                  </a:lnTo>
                  <a:close/>
                </a:path>
                <a:path w="10206355" h="3305175">
                  <a:moveTo>
                    <a:pt x="10206228" y="0"/>
                  </a:moveTo>
                  <a:lnTo>
                    <a:pt x="10031730" y="0"/>
                  </a:lnTo>
                  <a:lnTo>
                    <a:pt x="10031730" y="150114"/>
                  </a:lnTo>
                  <a:lnTo>
                    <a:pt x="10206228" y="150114"/>
                  </a:lnTo>
                  <a:lnTo>
                    <a:pt x="10206228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92352" y="1225295"/>
              <a:ext cx="10206355" cy="3291204"/>
            </a:xfrm>
            <a:custGeom>
              <a:avLst/>
              <a:gdLst/>
              <a:ahLst/>
              <a:cxnLst/>
              <a:rect l="l" t="t" r="r" b="b"/>
              <a:pathLst>
                <a:path w="10206355" h="3291204">
                  <a:moveTo>
                    <a:pt x="174498" y="3290316"/>
                  </a:moveTo>
                  <a:lnTo>
                    <a:pt x="0" y="3290316"/>
                  </a:lnTo>
                  <a:lnTo>
                    <a:pt x="0" y="3291078"/>
                  </a:lnTo>
                  <a:lnTo>
                    <a:pt x="174498" y="3291078"/>
                  </a:lnTo>
                  <a:lnTo>
                    <a:pt x="174498" y="3290316"/>
                  </a:lnTo>
                  <a:close/>
                </a:path>
                <a:path w="10206355" h="3291204">
                  <a:moveTo>
                    <a:pt x="611124" y="3252978"/>
                  </a:moveTo>
                  <a:lnTo>
                    <a:pt x="436626" y="3252978"/>
                  </a:lnTo>
                  <a:lnTo>
                    <a:pt x="436626" y="3253740"/>
                  </a:lnTo>
                  <a:lnTo>
                    <a:pt x="611124" y="3253740"/>
                  </a:lnTo>
                  <a:lnTo>
                    <a:pt x="611124" y="3252978"/>
                  </a:lnTo>
                  <a:close/>
                </a:path>
                <a:path w="10206355" h="3291204">
                  <a:moveTo>
                    <a:pt x="1046988" y="2286762"/>
                  </a:moveTo>
                  <a:lnTo>
                    <a:pt x="872490" y="2286762"/>
                  </a:lnTo>
                  <a:lnTo>
                    <a:pt x="872490" y="2287524"/>
                  </a:lnTo>
                  <a:lnTo>
                    <a:pt x="1046988" y="2287524"/>
                  </a:lnTo>
                  <a:lnTo>
                    <a:pt x="1046988" y="2286762"/>
                  </a:lnTo>
                  <a:close/>
                </a:path>
                <a:path w="10206355" h="3291204">
                  <a:moveTo>
                    <a:pt x="1482852" y="3220212"/>
                  </a:moveTo>
                  <a:lnTo>
                    <a:pt x="1308354" y="3220212"/>
                  </a:lnTo>
                  <a:lnTo>
                    <a:pt x="1308354" y="3220974"/>
                  </a:lnTo>
                  <a:lnTo>
                    <a:pt x="1482852" y="3220974"/>
                  </a:lnTo>
                  <a:lnTo>
                    <a:pt x="1482852" y="3220212"/>
                  </a:lnTo>
                  <a:close/>
                </a:path>
                <a:path w="10206355" h="3291204">
                  <a:moveTo>
                    <a:pt x="1919478" y="3130296"/>
                  </a:moveTo>
                  <a:lnTo>
                    <a:pt x="1744980" y="3130296"/>
                  </a:lnTo>
                  <a:lnTo>
                    <a:pt x="1744980" y="3131058"/>
                  </a:lnTo>
                  <a:lnTo>
                    <a:pt x="1919478" y="3131058"/>
                  </a:lnTo>
                  <a:lnTo>
                    <a:pt x="1919478" y="3130296"/>
                  </a:lnTo>
                  <a:close/>
                </a:path>
                <a:path w="10206355" h="3291204">
                  <a:moveTo>
                    <a:pt x="2355342" y="3088386"/>
                  </a:moveTo>
                  <a:lnTo>
                    <a:pt x="2180844" y="3088386"/>
                  </a:lnTo>
                  <a:lnTo>
                    <a:pt x="2180844" y="3089910"/>
                  </a:lnTo>
                  <a:lnTo>
                    <a:pt x="2355342" y="3089910"/>
                  </a:lnTo>
                  <a:lnTo>
                    <a:pt x="2355342" y="3088386"/>
                  </a:lnTo>
                  <a:close/>
                </a:path>
                <a:path w="10206355" h="3291204">
                  <a:moveTo>
                    <a:pt x="2791968" y="2849118"/>
                  </a:moveTo>
                  <a:lnTo>
                    <a:pt x="2617470" y="2849118"/>
                  </a:lnTo>
                  <a:lnTo>
                    <a:pt x="2617470" y="2850642"/>
                  </a:lnTo>
                  <a:lnTo>
                    <a:pt x="2791968" y="2850642"/>
                  </a:lnTo>
                  <a:lnTo>
                    <a:pt x="2791968" y="2849118"/>
                  </a:lnTo>
                  <a:close/>
                </a:path>
                <a:path w="10206355" h="3291204">
                  <a:moveTo>
                    <a:pt x="3227832" y="2670810"/>
                  </a:moveTo>
                  <a:lnTo>
                    <a:pt x="3053334" y="2670810"/>
                  </a:lnTo>
                  <a:lnTo>
                    <a:pt x="3053334" y="2671572"/>
                  </a:lnTo>
                  <a:lnTo>
                    <a:pt x="3227832" y="2671572"/>
                  </a:lnTo>
                  <a:lnTo>
                    <a:pt x="3227832" y="2670810"/>
                  </a:lnTo>
                  <a:close/>
                </a:path>
                <a:path w="10206355" h="3291204">
                  <a:moveTo>
                    <a:pt x="3663696" y="2615184"/>
                  </a:moveTo>
                  <a:lnTo>
                    <a:pt x="3489198" y="2615184"/>
                  </a:lnTo>
                  <a:lnTo>
                    <a:pt x="3489198" y="2616708"/>
                  </a:lnTo>
                  <a:lnTo>
                    <a:pt x="3663696" y="2616708"/>
                  </a:lnTo>
                  <a:lnTo>
                    <a:pt x="3663696" y="2615184"/>
                  </a:lnTo>
                  <a:close/>
                </a:path>
                <a:path w="10206355" h="3291204">
                  <a:moveTo>
                    <a:pt x="4100322" y="2477262"/>
                  </a:moveTo>
                  <a:lnTo>
                    <a:pt x="3925824" y="2477262"/>
                  </a:lnTo>
                  <a:lnTo>
                    <a:pt x="3925824" y="2479548"/>
                  </a:lnTo>
                  <a:lnTo>
                    <a:pt x="4100322" y="2479548"/>
                  </a:lnTo>
                  <a:lnTo>
                    <a:pt x="4100322" y="2477262"/>
                  </a:lnTo>
                  <a:close/>
                </a:path>
                <a:path w="10206355" h="3291204">
                  <a:moveTo>
                    <a:pt x="4536186" y="2557272"/>
                  </a:moveTo>
                  <a:lnTo>
                    <a:pt x="4361688" y="2557272"/>
                  </a:lnTo>
                  <a:lnTo>
                    <a:pt x="4361688" y="2559558"/>
                  </a:lnTo>
                  <a:lnTo>
                    <a:pt x="4536186" y="2559558"/>
                  </a:lnTo>
                  <a:lnTo>
                    <a:pt x="4536186" y="2557272"/>
                  </a:lnTo>
                  <a:close/>
                </a:path>
                <a:path w="10206355" h="3291204">
                  <a:moveTo>
                    <a:pt x="5844540" y="1559052"/>
                  </a:moveTo>
                  <a:lnTo>
                    <a:pt x="5670042" y="1559052"/>
                  </a:lnTo>
                  <a:lnTo>
                    <a:pt x="5670042" y="1562100"/>
                  </a:lnTo>
                  <a:lnTo>
                    <a:pt x="5844540" y="1562100"/>
                  </a:lnTo>
                  <a:lnTo>
                    <a:pt x="5844540" y="1559052"/>
                  </a:lnTo>
                  <a:close/>
                </a:path>
                <a:path w="10206355" h="3291204">
                  <a:moveTo>
                    <a:pt x="6281166" y="995934"/>
                  </a:moveTo>
                  <a:lnTo>
                    <a:pt x="6106668" y="995934"/>
                  </a:lnTo>
                  <a:lnTo>
                    <a:pt x="6106668" y="999744"/>
                  </a:lnTo>
                  <a:lnTo>
                    <a:pt x="6281166" y="999744"/>
                  </a:lnTo>
                  <a:lnTo>
                    <a:pt x="6281166" y="995934"/>
                  </a:lnTo>
                  <a:close/>
                </a:path>
                <a:path w="10206355" h="3291204">
                  <a:moveTo>
                    <a:pt x="8025384" y="845058"/>
                  </a:moveTo>
                  <a:lnTo>
                    <a:pt x="7850886" y="845058"/>
                  </a:lnTo>
                  <a:lnTo>
                    <a:pt x="7850886" y="849630"/>
                  </a:lnTo>
                  <a:lnTo>
                    <a:pt x="8025384" y="849630"/>
                  </a:lnTo>
                  <a:lnTo>
                    <a:pt x="8025384" y="845058"/>
                  </a:lnTo>
                  <a:close/>
                </a:path>
                <a:path w="10206355" h="3291204">
                  <a:moveTo>
                    <a:pt x="8461248" y="699516"/>
                  </a:moveTo>
                  <a:lnTo>
                    <a:pt x="8287512" y="699516"/>
                  </a:lnTo>
                  <a:lnTo>
                    <a:pt x="8287512" y="704088"/>
                  </a:lnTo>
                  <a:lnTo>
                    <a:pt x="8461248" y="704088"/>
                  </a:lnTo>
                  <a:lnTo>
                    <a:pt x="8461248" y="699516"/>
                  </a:lnTo>
                  <a:close/>
                </a:path>
                <a:path w="10206355" h="3291204">
                  <a:moveTo>
                    <a:pt x="8897874" y="726186"/>
                  </a:moveTo>
                  <a:lnTo>
                    <a:pt x="8723376" y="726186"/>
                  </a:lnTo>
                  <a:lnTo>
                    <a:pt x="8723376" y="730758"/>
                  </a:lnTo>
                  <a:lnTo>
                    <a:pt x="8897874" y="730758"/>
                  </a:lnTo>
                  <a:lnTo>
                    <a:pt x="8897874" y="726186"/>
                  </a:lnTo>
                  <a:close/>
                </a:path>
                <a:path w="10206355" h="3291204">
                  <a:moveTo>
                    <a:pt x="9333738" y="863346"/>
                  </a:moveTo>
                  <a:lnTo>
                    <a:pt x="9159240" y="863346"/>
                  </a:lnTo>
                  <a:lnTo>
                    <a:pt x="9159240" y="867918"/>
                  </a:lnTo>
                  <a:lnTo>
                    <a:pt x="9333738" y="867918"/>
                  </a:lnTo>
                  <a:lnTo>
                    <a:pt x="9333738" y="863346"/>
                  </a:lnTo>
                  <a:close/>
                </a:path>
                <a:path w="10206355" h="3291204">
                  <a:moveTo>
                    <a:pt x="9770364" y="649224"/>
                  </a:moveTo>
                  <a:lnTo>
                    <a:pt x="9595866" y="649224"/>
                  </a:lnTo>
                  <a:lnTo>
                    <a:pt x="9595866" y="653796"/>
                  </a:lnTo>
                  <a:lnTo>
                    <a:pt x="9770364" y="653796"/>
                  </a:lnTo>
                  <a:lnTo>
                    <a:pt x="9770364" y="649224"/>
                  </a:lnTo>
                  <a:close/>
                </a:path>
                <a:path w="10206355" h="3291204">
                  <a:moveTo>
                    <a:pt x="10206228" y="0"/>
                  </a:moveTo>
                  <a:lnTo>
                    <a:pt x="10031730" y="0"/>
                  </a:lnTo>
                  <a:lnTo>
                    <a:pt x="10031730" y="5334"/>
                  </a:lnTo>
                  <a:lnTo>
                    <a:pt x="10206228" y="5334"/>
                  </a:lnTo>
                  <a:lnTo>
                    <a:pt x="10206228" y="0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92352" y="1008887"/>
              <a:ext cx="10206355" cy="3507104"/>
            </a:xfrm>
            <a:custGeom>
              <a:avLst/>
              <a:gdLst/>
              <a:ahLst/>
              <a:cxnLst/>
              <a:rect l="l" t="t" r="r" b="b"/>
              <a:pathLst>
                <a:path w="10206355" h="3507104">
                  <a:moveTo>
                    <a:pt x="174498" y="3494532"/>
                  </a:moveTo>
                  <a:lnTo>
                    <a:pt x="0" y="3494532"/>
                  </a:lnTo>
                  <a:lnTo>
                    <a:pt x="0" y="3506724"/>
                  </a:lnTo>
                  <a:lnTo>
                    <a:pt x="174498" y="3506724"/>
                  </a:lnTo>
                  <a:lnTo>
                    <a:pt x="174498" y="3494532"/>
                  </a:lnTo>
                  <a:close/>
                </a:path>
                <a:path w="10206355" h="3507104">
                  <a:moveTo>
                    <a:pt x="611124" y="3455670"/>
                  </a:moveTo>
                  <a:lnTo>
                    <a:pt x="436626" y="3455670"/>
                  </a:lnTo>
                  <a:lnTo>
                    <a:pt x="436626" y="3469386"/>
                  </a:lnTo>
                  <a:lnTo>
                    <a:pt x="611124" y="3469386"/>
                  </a:lnTo>
                  <a:lnTo>
                    <a:pt x="611124" y="3455670"/>
                  </a:lnTo>
                  <a:close/>
                </a:path>
                <a:path w="10206355" h="3507104">
                  <a:moveTo>
                    <a:pt x="1046988" y="2483358"/>
                  </a:moveTo>
                  <a:lnTo>
                    <a:pt x="872490" y="2483358"/>
                  </a:lnTo>
                  <a:lnTo>
                    <a:pt x="872490" y="2503170"/>
                  </a:lnTo>
                  <a:lnTo>
                    <a:pt x="1046988" y="2503170"/>
                  </a:lnTo>
                  <a:lnTo>
                    <a:pt x="1046988" y="2483358"/>
                  </a:lnTo>
                  <a:close/>
                </a:path>
                <a:path w="10206355" h="3507104">
                  <a:moveTo>
                    <a:pt x="1482852" y="3412998"/>
                  </a:moveTo>
                  <a:lnTo>
                    <a:pt x="1308354" y="3412998"/>
                  </a:lnTo>
                  <a:lnTo>
                    <a:pt x="1308354" y="3436620"/>
                  </a:lnTo>
                  <a:lnTo>
                    <a:pt x="1482852" y="3436620"/>
                  </a:lnTo>
                  <a:lnTo>
                    <a:pt x="1482852" y="3412998"/>
                  </a:lnTo>
                  <a:close/>
                </a:path>
                <a:path w="10206355" h="3507104">
                  <a:moveTo>
                    <a:pt x="1919478" y="3329178"/>
                  </a:moveTo>
                  <a:lnTo>
                    <a:pt x="1744980" y="3329178"/>
                  </a:lnTo>
                  <a:lnTo>
                    <a:pt x="1744980" y="3346704"/>
                  </a:lnTo>
                  <a:lnTo>
                    <a:pt x="1919478" y="3346704"/>
                  </a:lnTo>
                  <a:lnTo>
                    <a:pt x="1919478" y="3329178"/>
                  </a:lnTo>
                  <a:close/>
                </a:path>
                <a:path w="10206355" h="3507104">
                  <a:moveTo>
                    <a:pt x="2355342" y="3284220"/>
                  </a:moveTo>
                  <a:lnTo>
                    <a:pt x="2180844" y="3284220"/>
                  </a:lnTo>
                  <a:lnTo>
                    <a:pt x="2180844" y="3304794"/>
                  </a:lnTo>
                  <a:lnTo>
                    <a:pt x="2355342" y="3304794"/>
                  </a:lnTo>
                  <a:lnTo>
                    <a:pt x="2355342" y="3284220"/>
                  </a:lnTo>
                  <a:close/>
                </a:path>
                <a:path w="10206355" h="3507104">
                  <a:moveTo>
                    <a:pt x="2791968" y="3044190"/>
                  </a:moveTo>
                  <a:lnTo>
                    <a:pt x="2617470" y="3044190"/>
                  </a:lnTo>
                  <a:lnTo>
                    <a:pt x="2617470" y="3065526"/>
                  </a:lnTo>
                  <a:lnTo>
                    <a:pt x="2791968" y="3065526"/>
                  </a:lnTo>
                  <a:lnTo>
                    <a:pt x="2791968" y="3044190"/>
                  </a:lnTo>
                  <a:close/>
                </a:path>
                <a:path w="10206355" h="3507104">
                  <a:moveTo>
                    <a:pt x="3227832" y="2814066"/>
                  </a:moveTo>
                  <a:lnTo>
                    <a:pt x="3053334" y="2814066"/>
                  </a:lnTo>
                  <a:lnTo>
                    <a:pt x="3053334" y="2887218"/>
                  </a:lnTo>
                  <a:lnTo>
                    <a:pt x="3227832" y="2887218"/>
                  </a:lnTo>
                  <a:lnTo>
                    <a:pt x="3227832" y="2814066"/>
                  </a:lnTo>
                  <a:close/>
                </a:path>
                <a:path w="10206355" h="3507104">
                  <a:moveTo>
                    <a:pt x="3663696" y="2752344"/>
                  </a:moveTo>
                  <a:lnTo>
                    <a:pt x="3489198" y="2752344"/>
                  </a:lnTo>
                  <a:lnTo>
                    <a:pt x="3489198" y="2831592"/>
                  </a:lnTo>
                  <a:lnTo>
                    <a:pt x="3663696" y="2831592"/>
                  </a:lnTo>
                  <a:lnTo>
                    <a:pt x="3663696" y="2752344"/>
                  </a:lnTo>
                  <a:close/>
                </a:path>
                <a:path w="10206355" h="3507104">
                  <a:moveTo>
                    <a:pt x="4100322" y="2671572"/>
                  </a:moveTo>
                  <a:lnTo>
                    <a:pt x="3925824" y="2671572"/>
                  </a:lnTo>
                  <a:lnTo>
                    <a:pt x="3925824" y="2693670"/>
                  </a:lnTo>
                  <a:lnTo>
                    <a:pt x="4100322" y="2693670"/>
                  </a:lnTo>
                  <a:lnTo>
                    <a:pt x="4100322" y="2671572"/>
                  </a:lnTo>
                  <a:close/>
                </a:path>
                <a:path w="10206355" h="3507104">
                  <a:moveTo>
                    <a:pt x="4536186" y="2751582"/>
                  </a:moveTo>
                  <a:lnTo>
                    <a:pt x="4361688" y="2751582"/>
                  </a:lnTo>
                  <a:lnTo>
                    <a:pt x="4361688" y="2773680"/>
                  </a:lnTo>
                  <a:lnTo>
                    <a:pt x="4536186" y="2773680"/>
                  </a:lnTo>
                  <a:lnTo>
                    <a:pt x="4536186" y="2751582"/>
                  </a:lnTo>
                  <a:close/>
                </a:path>
                <a:path w="10206355" h="3507104">
                  <a:moveTo>
                    <a:pt x="5844540" y="1751838"/>
                  </a:moveTo>
                  <a:lnTo>
                    <a:pt x="5670042" y="1751838"/>
                  </a:lnTo>
                  <a:lnTo>
                    <a:pt x="5670042" y="1775460"/>
                  </a:lnTo>
                  <a:lnTo>
                    <a:pt x="5844540" y="1775460"/>
                  </a:lnTo>
                  <a:lnTo>
                    <a:pt x="5844540" y="1751838"/>
                  </a:lnTo>
                  <a:close/>
                </a:path>
                <a:path w="10206355" h="3507104">
                  <a:moveTo>
                    <a:pt x="6281166" y="1184148"/>
                  </a:moveTo>
                  <a:lnTo>
                    <a:pt x="6106668" y="1184148"/>
                  </a:lnTo>
                  <a:lnTo>
                    <a:pt x="6106668" y="1212342"/>
                  </a:lnTo>
                  <a:lnTo>
                    <a:pt x="6281166" y="1212342"/>
                  </a:lnTo>
                  <a:lnTo>
                    <a:pt x="6281166" y="1184148"/>
                  </a:lnTo>
                  <a:close/>
                </a:path>
                <a:path w="10206355" h="3507104">
                  <a:moveTo>
                    <a:pt x="8025384" y="996696"/>
                  </a:moveTo>
                  <a:lnTo>
                    <a:pt x="7850886" y="996696"/>
                  </a:lnTo>
                  <a:lnTo>
                    <a:pt x="7850886" y="1061466"/>
                  </a:lnTo>
                  <a:lnTo>
                    <a:pt x="8025384" y="1061466"/>
                  </a:lnTo>
                  <a:lnTo>
                    <a:pt x="8025384" y="996696"/>
                  </a:lnTo>
                  <a:close/>
                </a:path>
                <a:path w="10206355" h="3507104">
                  <a:moveTo>
                    <a:pt x="8461248" y="861822"/>
                  </a:moveTo>
                  <a:lnTo>
                    <a:pt x="8287512" y="861822"/>
                  </a:lnTo>
                  <a:lnTo>
                    <a:pt x="8287512" y="915924"/>
                  </a:lnTo>
                  <a:lnTo>
                    <a:pt x="8461248" y="915924"/>
                  </a:lnTo>
                  <a:lnTo>
                    <a:pt x="8461248" y="861822"/>
                  </a:lnTo>
                  <a:close/>
                </a:path>
                <a:path w="10206355" h="3507104">
                  <a:moveTo>
                    <a:pt x="8897874" y="901446"/>
                  </a:moveTo>
                  <a:lnTo>
                    <a:pt x="8723376" y="901446"/>
                  </a:lnTo>
                  <a:lnTo>
                    <a:pt x="8723376" y="942594"/>
                  </a:lnTo>
                  <a:lnTo>
                    <a:pt x="8897874" y="942594"/>
                  </a:lnTo>
                  <a:lnTo>
                    <a:pt x="8897874" y="901446"/>
                  </a:lnTo>
                  <a:close/>
                </a:path>
                <a:path w="10206355" h="3507104">
                  <a:moveTo>
                    <a:pt x="9333738" y="1017270"/>
                  </a:moveTo>
                  <a:lnTo>
                    <a:pt x="9159240" y="1017270"/>
                  </a:lnTo>
                  <a:lnTo>
                    <a:pt x="9159240" y="1079754"/>
                  </a:lnTo>
                  <a:lnTo>
                    <a:pt x="9333738" y="1079754"/>
                  </a:lnTo>
                  <a:lnTo>
                    <a:pt x="9333738" y="1017270"/>
                  </a:lnTo>
                  <a:close/>
                </a:path>
                <a:path w="10206355" h="3507104">
                  <a:moveTo>
                    <a:pt x="9770364" y="790956"/>
                  </a:moveTo>
                  <a:lnTo>
                    <a:pt x="9595866" y="790956"/>
                  </a:lnTo>
                  <a:lnTo>
                    <a:pt x="9595866" y="865632"/>
                  </a:lnTo>
                  <a:lnTo>
                    <a:pt x="9770364" y="865632"/>
                  </a:lnTo>
                  <a:lnTo>
                    <a:pt x="9770364" y="790956"/>
                  </a:lnTo>
                  <a:close/>
                </a:path>
                <a:path w="10206355" h="3507104">
                  <a:moveTo>
                    <a:pt x="10206228" y="0"/>
                  </a:moveTo>
                  <a:lnTo>
                    <a:pt x="10031730" y="0"/>
                  </a:lnTo>
                  <a:lnTo>
                    <a:pt x="10031730" y="216408"/>
                  </a:lnTo>
                  <a:lnTo>
                    <a:pt x="10206228" y="216408"/>
                  </a:lnTo>
                  <a:lnTo>
                    <a:pt x="1020622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2352" y="1867661"/>
              <a:ext cx="9333865" cy="2635885"/>
            </a:xfrm>
            <a:custGeom>
              <a:avLst/>
              <a:gdLst/>
              <a:ahLst/>
              <a:cxnLst/>
              <a:rect l="l" t="t" r="r" b="b"/>
              <a:pathLst>
                <a:path w="9333865" h="2635885">
                  <a:moveTo>
                    <a:pt x="174498" y="2634234"/>
                  </a:moveTo>
                  <a:lnTo>
                    <a:pt x="0" y="2634234"/>
                  </a:lnTo>
                  <a:lnTo>
                    <a:pt x="0" y="2635758"/>
                  </a:lnTo>
                  <a:lnTo>
                    <a:pt x="174498" y="2635758"/>
                  </a:lnTo>
                  <a:lnTo>
                    <a:pt x="174498" y="2634234"/>
                  </a:lnTo>
                  <a:close/>
                </a:path>
                <a:path w="9333865" h="2635885">
                  <a:moveTo>
                    <a:pt x="611124" y="2596134"/>
                  </a:moveTo>
                  <a:lnTo>
                    <a:pt x="436626" y="2596134"/>
                  </a:lnTo>
                  <a:lnTo>
                    <a:pt x="436626" y="2596896"/>
                  </a:lnTo>
                  <a:lnTo>
                    <a:pt x="611124" y="2596896"/>
                  </a:lnTo>
                  <a:lnTo>
                    <a:pt x="611124" y="2596134"/>
                  </a:lnTo>
                  <a:close/>
                </a:path>
                <a:path w="9333865" h="2635885">
                  <a:moveTo>
                    <a:pt x="1046988" y="1623060"/>
                  </a:moveTo>
                  <a:lnTo>
                    <a:pt x="872490" y="1623060"/>
                  </a:lnTo>
                  <a:lnTo>
                    <a:pt x="872490" y="1624584"/>
                  </a:lnTo>
                  <a:lnTo>
                    <a:pt x="1046988" y="1624584"/>
                  </a:lnTo>
                  <a:lnTo>
                    <a:pt x="1046988" y="1623060"/>
                  </a:lnTo>
                  <a:close/>
                </a:path>
                <a:path w="9333865" h="2635885">
                  <a:moveTo>
                    <a:pt x="1482852" y="2553462"/>
                  </a:moveTo>
                  <a:lnTo>
                    <a:pt x="1308354" y="2553462"/>
                  </a:lnTo>
                  <a:lnTo>
                    <a:pt x="1308354" y="2554224"/>
                  </a:lnTo>
                  <a:lnTo>
                    <a:pt x="1482852" y="2554224"/>
                  </a:lnTo>
                  <a:lnTo>
                    <a:pt x="1482852" y="2553462"/>
                  </a:lnTo>
                  <a:close/>
                </a:path>
                <a:path w="9333865" h="2635885">
                  <a:moveTo>
                    <a:pt x="1919478" y="2468118"/>
                  </a:moveTo>
                  <a:lnTo>
                    <a:pt x="1744980" y="2468118"/>
                  </a:lnTo>
                  <a:lnTo>
                    <a:pt x="1744980" y="2470404"/>
                  </a:lnTo>
                  <a:lnTo>
                    <a:pt x="1919478" y="2470404"/>
                  </a:lnTo>
                  <a:lnTo>
                    <a:pt x="1919478" y="2468118"/>
                  </a:lnTo>
                  <a:close/>
                </a:path>
                <a:path w="9333865" h="2635885">
                  <a:moveTo>
                    <a:pt x="2355342" y="2423922"/>
                  </a:moveTo>
                  <a:lnTo>
                    <a:pt x="2180844" y="2423922"/>
                  </a:lnTo>
                  <a:lnTo>
                    <a:pt x="2180844" y="2425446"/>
                  </a:lnTo>
                  <a:lnTo>
                    <a:pt x="2355342" y="2425446"/>
                  </a:lnTo>
                  <a:lnTo>
                    <a:pt x="2355342" y="2423922"/>
                  </a:lnTo>
                  <a:close/>
                </a:path>
                <a:path w="9333865" h="2635885">
                  <a:moveTo>
                    <a:pt x="2791968" y="2183892"/>
                  </a:moveTo>
                  <a:lnTo>
                    <a:pt x="2617470" y="2183892"/>
                  </a:lnTo>
                  <a:lnTo>
                    <a:pt x="2617470" y="2185416"/>
                  </a:lnTo>
                  <a:lnTo>
                    <a:pt x="2791968" y="2185416"/>
                  </a:lnTo>
                  <a:lnTo>
                    <a:pt x="2791968" y="2183892"/>
                  </a:lnTo>
                  <a:close/>
                </a:path>
                <a:path w="9333865" h="2635885">
                  <a:moveTo>
                    <a:pt x="3227832" y="1954530"/>
                  </a:moveTo>
                  <a:lnTo>
                    <a:pt x="3053334" y="1954530"/>
                  </a:lnTo>
                  <a:lnTo>
                    <a:pt x="3053334" y="1955292"/>
                  </a:lnTo>
                  <a:lnTo>
                    <a:pt x="3227832" y="1955292"/>
                  </a:lnTo>
                  <a:lnTo>
                    <a:pt x="3227832" y="1954530"/>
                  </a:lnTo>
                  <a:close/>
                </a:path>
                <a:path w="9333865" h="2635885">
                  <a:moveTo>
                    <a:pt x="3663696" y="1892046"/>
                  </a:moveTo>
                  <a:lnTo>
                    <a:pt x="3489198" y="1892046"/>
                  </a:lnTo>
                  <a:lnTo>
                    <a:pt x="3489198" y="1893570"/>
                  </a:lnTo>
                  <a:lnTo>
                    <a:pt x="3663696" y="1893570"/>
                  </a:lnTo>
                  <a:lnTo>
                    <a:pt x="3663696" y="1892046"/>
                  </a:lnTo>
                  <a:close/>
                </a:path>
                <a:path w="9333865" h="2635885">
                  <a:moveTo>
                    <a:pt x="4100322" y="1812036"/>
                  </a:moveTo>
                  <a:lnTo>
                    <a:pt x="3925824" y="1812036"/>
                  </a:lnTo>
                  <a:lnTo>
                    <a:pt x="3925824" y="1812798"/>
                  </a:lnTo>
                  <a:lnTo>
                    <a:pt x="4100322" y="1812798"/>
                  </a:lnTo>
                  <a:lnTo>
                    <a:pt x="4100322" y="1812036"/>
                  </a:lnTo>
                  <a:close/>
                </a:path>
                <a:path w="9333865" h="2635885">
                  <a:moveTo>
                    <a:pt x="4536186" y="1892046"/>
                  </a:moveTo>
                  <a:lnTo>
                    <a:pt x="4361688" y="1892046"/>
                  </a:lnTo>
                  <a:lnTo>
                    <a:pt x="4361688" y="1892808"/>
                  </a:lnTo>
                  <a:lnTo>
                    <a:pt x="4536186" y="1892808"/>
                  </a:lnTo>
                  <a:lnTo>
                    <a:pt x="4536186" y="1892046"/>
                  </a:lnTo>
                  <a:close/>
                </a:path>
                <a:path w="9333865" h="2635885">
                  <a:moveTo>
                    <a:pt x="5844540" y="891540"/>
                  </a:moveTo>
                  <a:lnTo>
                    <a:pt x="5670042" y="891540"/>
                  </a:lnTo>
                  <a:lnTo>
                    <a:pt x="5670042" y="893064"/>
                  </a:lnTo>
                  <a:lnTo>
                    <a:pt x="5844540" y="893064"/>
                  </a:lnTo>
                  <a:lnTo>
                    <a:pt x="5844540" y="891540"/>
                  </a:lnTo>
                  <a:close/>
                </a:path>
                <a:path w="9333865" h="2635885">
                  <a:moveTo>
                    <a:pt x="6281166" y="324612"/>
                  </a:moveTo>
                  <a:lnTo>
                    <a:pt x="6106668" y="324612"/>
                  </a:lnTo>
                  <a:lnTo>
                    <a:pt x="6106668" y="325374"/>
                  </a:lnTo>
                  <a:lnTo>
                    <a:pt x="6281166" y="325374"/>
                  </a:lnTo>
                  <a:lnTo>
                    <a:pt x="6281166" y="324612"/>
                  </a:lnTo>
                  <a:close/>
                </a:path>
                <a:path w="9333865" h="2635885">
                  <a:moveTo>
                    <a:pt x="8461248" y="0"/>
                  </a:moveTo>
                  <a:lnTo>
                    <a:pt x="8287512" y="0"/>
                  </a:lnTo>
                  <a:lnTo>
                    <a:pt x="8287512" y="3048"/>
                  </a:lnTo>
                  <a:lnTo>
                    <a:pt x="8461248" y="3048"/>
                  </a:lnTo>
                  <a:lnTo>
                    <a:pt x="8461248" y="0"/>
                  </a:lnTo>
                  <a:close/>
                </a:path>
                <a:path w="9333865" h="2635885">
                  <a:moveTo>
                    <a:pt x="9333738" y="157734"/>
                  </a:moveTo>
                  <a:lnTo>
                    <a:pt x="9159240" y="157734"/>
                  </a:lnTo>
                  <a:lnTo>
                    <a:pt x="9159240" y="158496"/>
                  </a:lnTo>
                  <a:lnTo>
                    <a:pt x="9333738" y="158496"/>
                  </a:lnTo>
                  <a:lnTo>
                    <a:pt x="9333738" y="157734"/>
                  </a:lnTo>
                  <a:close/>
                </a:path>
              </a:pathLst>
            </a:custGeom>
            <a:solidFill>
              <a:srgbClr val="7BAE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28978" y="1863851"/>
              <a:ext cx="8897620" cy="2600325"/>
            </a:xfrm>
            <a:custGeom>
              <a:avLst/>
              <a:gdLst/>
              <a:ahLst/>
              <a:cxnLst/>
              <a:rect l="l" t="t" r="r" b="b"/>
              <a:pathLst>
                <a:path w="8897620" h="2600325">
                  <a:moveTo>
                    <a:pt x="174498" y="2596896"/>
                  </a:moveTo>
                  <a:lnTo>
                    <a:pt x="0" y="2596896"/>
                  </a:lnTo>
                  <a:lnTo>
                    <a:pt x="0" y="2599944"/>
                  </a:lnTo>
                  <a:lnTo>
                    <a:pt x="174498" y="2599944"/>
                  </a:lnTo>
                  <a:lnTo>
                    <a:pt x="174498" y="2596896"/>
                  </a:lnTo>
                  <a:close/>
                </a:path>
                <a:path w="8897620" h="2600325">
                  <a:moveTo>
                    <a:pt x="610362" y="1625346"/>
                  </a:moveTo>
                  <a:lnTo>
                    <a:pt x="435864" y="1625346"/>
                  </a:lnTo>
                  <a:lnTo>
                    <a:pt x="435864" y="1626870"/>
                  </a:lnTo>
                  <a:lnTo>
                    <a:pt x="610362" y="1626870"/>
                  </a:lnTo>
                  <a:lnTo>
                    <a:pt x="610362" y="1625346"/>
                  </a:lnTo>
                  <a:close/>
                </a:path>
                <a:path w="8897620" h="2600325">
                  <a:moveTo>
                    <a:pt x="1046226" y="2554986"/>
                  </a:moveTo>
                  <a:lnTo>
                    <a:pt x="871728" y="2554986"/>
                  </a:lnTo>
                  <a:lnTo>
                    <a:pt x="871728" y="2557272"/>
                  </a:lnTo>
                  <a:lnTo>
                    <a:pt x="1046226" y="2557272"/>
                  </a:lnTo>
                  <a:lnTo>
                    <a:pt x="1046226" y="2554986"/>
                  </a:lnTo>
                  <a:close/>
                </a:path>
                <a:path w="8897620" h="2600325">
                  <a:moveTo>
                    <a:pt x="1482852" y="2468118"/>
                  </a:moveTo>
                  <a:lnTo>
                    <a:pt x="1308354" y="2468118"/>
                  </a:lnTo>
                  <a:lnTo>
                    <a:pt x="1308354" y="2471928"/>
                  </a:lnTo>
                  <a:lnTo>
                    <a:pt x="1482852" y="2471928"/>
                  </a:lnTo>
                  <a:lnTo>
                    <a:pt x="1482852" y="2468118"/>
                  </a:lnTo>
                  <a:close/>
                </a:path>
                <a:path w="8897620" h="2600325">
                  <a:moveTo>
                    <a:pt x="1918716" y="2419350"/>
                  </a:moveTo>
                  <a:lnTo>
                    <a:pt x="1744218" y="2419350"/>
                  </a:lnTo>
                  <a:lnTo>
                    <a:pt x="1744218" y="2427732"/>
                  </a:lnTo>
                  <a:lnTo>
                    <a:pt x="1918716" y="2427732"/>
                  </a:lnTo>
                  <a:lnTo>
                    <a:pt x="1918716" y="2419350"/>
                  </a:lnTo>
                  <a:close/>
                </a:path>
                <a:path w="8897620" h="2600325">
                  <a:moveTo>
                    <a:pt x="2355342" y="2183892"/>
                  </a:moveTo>
                  <a:lnTo>
                    <a:pt x="2180844" y="2183892"/>
                  </a:lnTo>
                  <a:lnTo>
                    <a:pt x="2180844" y="2187702"/>
                  </a:lnTo>
                  <a:lnTo>
                    <a:pt x="2355342" y="2187702"/>
                  </a:lnTo>
                  <a:lnTo>
                    <a:pt x="2355342" y="2183892"/>
                  </a:lnTo>
                  <a:close/>
                </a:path>
                <a:path w="8897620" h="2600325">
                  <a:moveTo>
                    <a:pt x="2791206" y="1954530"/>
                  </a:moveTo>
                  <a:lnTo>
                    <a:pt x="2616708" y="1954530"/>
                  </a:lnTo>
                  <a:lnTo>
                    <a:pt x="2616708" y="1958340"/>
                  </a:lnTo>
                  <a:lnTo>
                    <a:pt x="2791206" y="1958340"/>
                  </a:lnTo>
                  <a:lnTo>
                    <a:pt x="2791206" y="1954530"/>
                  </a:lnTo>
                  <a:close/>
                </a:path>
                <a:path w="8897620" h="2600325">
                  <a:moveTo>
                    <a:pt x="3227070" y="1882902"/>
                  </a:moveTo>
                  <a:lnTo>
                    <a:pt x="3052572" y="1882902"/>
                  </a:lnTo>
                  <a:lnTo>
                    <a:pt x="3052572" y="1895856"/>
                  </a:lnTo>
                  <a:lnTo>
                    <a:pt x="3227070" y="1895856"/>
                  </a:lnTo>
                  <a:lnTo>
                    <a:pt x="3227070" y="1882902"/>
                  </a:lnTo>
                  <a:close/>
                </a:path>
                <a:path w="8897620" h="2600325">
                  <a:moveTo>
                    <a:pt x="3663696" y="1805940"/>
                  </a:moveTo>
                  <a:lnTo>
                    <a:pt x="3489198" y="1805940"/>
                  </a:lnTo>
                  <a:lnTo>
                    <a:pt x="3489198" y="1816608"/>
                  </a:lnTo>
                  <a:lnTo>
                    <a:pt x="3663696" y="1816608"/>
                  </a:lnTo>
                  <a:lnTo>
                    <a:pt x="3663696" y="1805940"/>
                  </a:lnTo>
                  <a:close/>
                </a:path>
                <a:path w="8897620" h="2600325">
                  <a:moveTo>
                    <a:pt x="4099560" y="1882140"/>
                  </a:moveTo>
                  <a:lnTo>
                    <a:pt x="3925062" y="1882140"/>
                  </a:lnTo>
                  <a:lnTo>
                    <a:pt x="3925062" y="1895856"/>
                  </a:lnTo>
                  <a:lnTo>
                    <a:pt x="4099560" y="1895856"/>
                  </a:lnTo>
                  <a:lnTo>
                    <a:pt x="4099560" y="1882140"/>
                  </a:lnTo>
                  <a:close/>
                </a:path>
                <a:path w="8897620" h="2600325">
                  <a:moveTo>
                    <a:pt x="5407914" y="880872"/>
                  </a:moveTo>
                  <a:lnTo>
                    <a:pt x="5233416" y="880872"/>
                  </a:lnTo>
                  <a:lnTo>
                    <a:pt x="5233416" y="895350"/>
                  </a:lnTo>
                  <a:lnTo>
                    <a:pt x="5407914" y="895350"/>
                  </a:lnTo>
                  <a:lnTo>
                    <a:pt x="5407914" y="880872"/>
                  </a:lnTo>
                  <a:close/>
                </a:path>
                <a:path w="8897620" h="2600325">
                  <a:moveTo>
                    <a:pt x="8024622" y="0"/>
                  </a:moveTo>
                  <a:lnTo>
                    <a:pt x="7850886" y="0"/>
                  </a:lnTo>
                  <a:lnTo>
                    <a:pt x="7850886" y="3810"/>
                  </a:lnTo>
                  <a:lnTo>
                    <a:pt x="8024622" y="3810"/>
                  </a:lnTo>
                  <a:lnTo>
                    <a:pt x="8024622" y="0"/>
                  </a:lnTo>
                  <a:close/>
                </a:path>
                <a:path w="8897620" h="2600325">
                  <a:moveTo>
                    <a:pt x="8461248" y="41148"/>
                  </a:moveTo>
                  <a:lnTo>
                    <a:pt x="8286750" y="41148"/>
                  </a:lnTo>
                  <a:lnTo>
                    <a:pt x="8286750" y="46482"/>
                  </a:lnTo>
                  <a:lnTo>
                    <a:pt x="8461248" y="46482"/>
                  </a:lnTo>
                  <a:lnTo>
                    <a:pt x="8461248" y="41148"/>
                  </a:lnTo>
                  <a:close/>
                </a:path>
                <a:path w="8897620" h="2600325">
                  <a:moveTo>
                    <a:pt x="8897112" y="147828"/>
                  </a:moveTo>
                  <a:lnTo>
                    <a:pt x="8722614" y="147828"/>
                  </a:lnTo>
                  <a:lnTo>
                    <a:pt x="8722614" y="161544"/>
                  </a:lnTo>
                  <a:lnTo>
                    <a:pt x="8897112" y="161544"/>
                  </a:lnTo>
                  <a:lnTo>
                    <a:pt x="8897112" y="147828"/>
                  </a:lnTo>
                  <a:close/>
                </a:path>
              </a:pathLst>
            </a:custGeom>
            <a:solidFill>
              <a:srgbClr val="335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61669" y="4932045"/>
              <a:ext cx="10467975" cy="0"/>
            </a:xfrm>
            <a:custGeom>
              <a:avLst/>
              <a:gdLst/>
              <a:ahLst/>
              <a:cxnLst/>
              <a:rect l="l" t="t" r="r" b="b"/>
              <a:pathLst>
                <a:path w="10467975" h="0">
                  <a:moveTo>
                    <a:pt x="0" y="0"/>
                  </a:moveTo>
                  <a:lnTo>
                    <a:pt x="104675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23062" y="3760978"/>
            <a:ext cx="4102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20000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3062" y="3236214"/>
            <a:ext cx="4102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30000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3062" y="2186432"/>
            <a:ext cx="410209" cy="733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50000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40000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3062" y="1661414"/>
            <a:ext cx="4102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60000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3062" y="1136650"/>
            <a:ext cx="4102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3062" y="611378"/>
            <a:ext cx="41020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80000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732026" y="540639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922520" y="540639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8112252" y="540639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732026" y="564870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922520" y="564870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112252" y="564870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245E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732026" y="5891021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19" h="83185">
                <a:moveTo>
                  <a:pt x="83819" y="0"/>
                </a:moveTo>
                <a:lnTo>
                  <a:pt x="0" y="0"/>
                </a:lnTo>
                <a:lnTo>
                  <a:pt x="0" y="83057"/>
                </a:lnTo>
                <a:lnTo>
                  <a:pt x="83819" y="83057"/>
                </a:lnTo>
                <a:lnTo>
                  <a:pt x="83819" y="0"/>
                </a:lnTo>
                <a:close/>
              </a:path>
            </a:pathLst>
          </a:custGeom>
          <a:solidFill>
            <a:srgbClr val="698E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922520" y="5891021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20" h="83185">
                <a:moveTo>
                  <a:pt x="83820" y="0"/>
                </a:moveTo>
                <a:lnTo>
                  <a:pt x="0" y="0"/>
                </a:lnTo>
                <a:lnTo>
                  <a:pt x="0" y="83057"/>
                </a:lnTo>
                <a:lnTo>
                  <a:pt x="83820" y="83057"/>
                </a:lnTo>
                <a:lnTo>
                  <a:pt x="83820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8112252" y="5891021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20" h="83185">
                <a:moveTo>
                  <a:pt x="83820" y="0"/>
                </a:moveTo>
                <a:lnTo>
                  <a:pt x="0" y="0"/>
                </a:lnTo>
                <a:lnTo>
                  <a:pt x="0" y="83057"/>
                </a:lnTo>
                <a:lnTo>
                  <a:pt x="83820" y="83057"/>
                </a:lnTo>
                <a:lnTo>
                  <a:pt x="83820" y="0"/>
                </a:lnTo>
                <a:close/>
              </a:path>
            </a:pathLst>
          </a:custGeom>
          <a:solidFill>
            <a:srgbClr val="7BAE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732026" y="613257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335A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623062" y="4285995"/>
            <a:ext cx="10955655" cy="197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200">
              <a:latin typeface="Calibri"/>
              <a:cs typeface="Calibri"/>
            </a:endParaRPr>
          </a:p>
          <a:p>
            <a:pPr marL="320675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602615">
              <a:lnSpc>
                <a:spcPct val="100000"/>
              </a:lnSpc>
              <a:spcBef>
                <a:spcPts val="114"/>
              </a:spcBef>
              <a:tabLst>
                <a:tab pos="1038225" algn="l"/>
                <a:tab pos="1475105" algn="l"/>
                <a:tab pos="1910714" algn="l"/>
                <a:tab pos="2346960" algn="l"/>
                <a:tab pos="2783205" algn="l"/>
                <a:tab pos="3219450" algn="l"/>
                <a:tab pos="3655695" algn="l"/>
                <a:tab pos="4091940" algn="l"/>
                <a:tab pos="4528185" algn="l"/>
                <a:tab pos="4964430" algn="l"/>
                <a:tab pos="5400675" algn="l"/>
                <a:tab pos="5836285" algn="l"/>
                <a:tab pos="6273165" algn="l"/>
                <a:tab pos="6708775" algn="l"/>
                <a:tab pos="7145020" algn="l"/>
                <a:tab pos="7581265" algn="l"/>
                <a:tab pos="8017509" algn="l"/>
                <a:tab pos="8453755" algn="l"/>
                <a:tab pos="8890000" algn="l"/>
                <a:tab pos="9326245" algn="l"/>
                <a:tab pos="9762490" algn="l"/>
                <a:tab pos="10198735" algn="l"/>
                <a:tab pos="10634345" algn="l"/>
              </a:tabLst>
            </a:pPr>
            <a:r>
              <a:rPr dirty="0" sz="1200" spc="-20" b="1">
                <a:latin typeface="Calibri"/>
                <a:cs typeface="Calibri"/>
              </a:rPr>
              <a:t>2000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2001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2002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2003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2004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2005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2006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2007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2008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2009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2010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2011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2012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2013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2014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2015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2016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2017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2018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2019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2020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2021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2022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  <a:p>
            <a:pPr marL="1229995">
              <a:lnSpc>
                <a:spcPct val="100000"/>
              </a:lnSpc>
              <a:spcBef>
                <a:spcPts val="1075"/>
              </a:spcBef>
              <a:tabLst>
                <a:tab pos="4420235" algn="l"/>
                <a:tab pos="7609840" algn="l"/>
              </a:tabLst>
            </a:pPr>
            <a:r>
              <a:rPr dirty="0" sz="1200" b="1">
                <a:latin typeface="Calibri"/>
                <a:cs typeface="Calibri"/>
              </a:rPr>
              <a:t>Income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&amp;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Profits</a:t>
            </a:r>
            <a:r>
              <a:rPr dirty="0" sz="1200" spc="-25" b="1">
                <a:latin typeface="Calibri"/>
                <a:cs typeface="Calibri"/>
              </a:rPr>
              <a:t> Tax</a:t>
            </a:r>
            <a:r>
              <a:rPr dirty="0" sz="1200" b="1">
                <a:latin typeface="Calibri"/>
                <a:cs typeface="Calibri"/>
              </a:rPr>
              <a:t>	Property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Tax</a:t>
            </a:r>
            <a:r>
              <a:rPr dirty="0" sz="1200" b="1">
                <a:latin typeface="Calibri"/>
                <a:cs typeface="Calibri"/>
              </a:rPr>
              <a:t>	Value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Added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Tax</a:t>
            </a:r>
            <a:endParaRPr sz="1200">
              <a:latin typeface="Calibri"/>
              <a:cs typeface="Calibri"/>
            </a:endParaRPr>
          </a:p>
          <a:p>
            <a:pPr marL="1229995">
              <a:lnSpc>
                <a:spcPct val="100000"/>
              </a:lnSpc>
              <a:spcBef>
                <a:spcPts val="465"/>
              </a:spcBef>
              <a:tabLst>
                <a:tab pos="4420235" algn="l"/>
                <a:tab pos="7609840" algn="l"/>
              </a:tabLst>
            </a:pPr>
            <a:r>
              <a:rPr dirty="0" sz="1200" spc="-10" b="1">
                <a:latin typeface="Calibri"/>
                <a:cs typeface="Calibri"/>
              </a:rPr>
              <a:t>International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Trade </a:t>
            </a:r>
            <a:r>
              <a:rPr dirty="0" sz="1200" spc="-10" b="1">
                <a:latin typeface="Calibri"/>
                <a:cs typeface="Calibri"/>
              </a:rPr>
              <a:t>Transactions</a:t>
            </a:r>
            <a:r>
              <a:rPr dirty="0" sz="1200" b="1">
                <a:latin typeface="Calibri"/>
                <a:cs typeface="Calibri"/>
              </a:rPr>
              <a:t>	other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tax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10" b="1">
                <a:latin typeface="Calibri"/>
                <a:cs typeface="Calibri"/>
              </a:rPr>
              <a:t>Entreprenurial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and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Property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Income</a:t>
            </a:r>
            <a:endParaRPr sz="1200">
              <a:latin typeface="Calibri"/>
              <a:cs typeface="Calibri"/>
            </a:endParaRPr>
          </a:p>
          <a:p>
            <a:pPr marL="1229995" marR="683260">
              <a:lnSpc>
                <a:spcPts val="1910"/>
              </a:lnSpc>
              <a:spcBef>
                <a:spcPts val="90"/>
              </a:spcBef>
              <a:tabLst>
                <a:tab pos="4420235" algn="l"/>
                <a:tab pos="7609840" algn="l"/>
              </a:tabLst>
            </a:pPr>
            <a:r>
              <a:rPr dirty="0" sz="1200" b="1">
                <a:latin typeface="Calibri"/>
                <a:cs typeface="Calibri"/>
              </a:rPr>
              <a:t>Fines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and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Forfeitures</a:t>
            </a:r>
            <a:r>
              <a:rPr dirty="0" sz="1200" b="1">
                <a:latin typeface="Calibri"/>
                <a:cs typeface="Calibri"/>
              </a:rPr>
              <a:t>	Admin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fees</a:t>
            </a:r>
            <a:r>
              <a:rPr dirty="0" sz="1200" b="1">
                <a:latin typeface="Calibri"/>
                <a:cs typeface="Calibri"/>
              </a:rPr>
              <a:t>	Return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of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Capital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from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Lending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and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Equity Grants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54952" y="3031978"/>
            <a:ext cx="203200" cy="8089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b="1">
                <a:latin typeface="Calibri"/>
                <a:cs typeface="Calibri"/>
              </a:rPr>
              <a:t>N$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Billions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2908935" y="1537335"/>
            <a:ext cx="6987540" cy="3686810"/>
          </a:xfrm>
          <a:custGeom>
            <a:avLst/>
            <a:gdLst/>
            <a:ahLst/>
            <a:cxnLst/>
            <a:rect l="l" t="t" r="r" b="b"/>
            <a:pathLst>
              <a:path w="6987540" h="3686810">
                <a:moveTo>
                  <a:pt x="6566154" y="3686555"/>
                </a:moveTo>
                <a:lnTo>
                  <a:pt x="6987540" y="3686555"/>
                </a:lnTo>
                <a:lnTo>
                  <a:pt x="6987540" y="0"/>
                </a:lnTo>
                <a:lnTo>
                  <a:pt x="6566154" y="0"/>
                </a:lnTo>
                <a:lnTo>
                  <a:pt x="6566154" y="3686555"/>
                </a:lnTo>
                <a:close/>
              </a:path>
              <a:path w="6987540" h="3686810">
                <a:moveTo>
                  <a:pt x="4381499" y="3686555"/>
                </a:moveTo>
                <a:lnTo>
                  <a:pt x="4802885" y="3686555"/>
                </a:lnTo>
                <a:lnTo>
                  <a:pt x="4802885" y="311657"/>
                </a:lnTo>
                <a:lnTo>
                  <a:pt x="4381499" y="311657"/>
                </a:lnTo>
                <a:lnTo>
                  <a:pt x="4381499" y="3686555"/>
                </a:lnTo>
                <a:close/>
              </a:path>
              <a:path w="6987540" h="3686810">
                <a:moveTo>
                  <a:pt x="2159507" y="3686555"/>
                </a:moveTo>
                <a:lnTo>
                  <a:pt x="2617469" y="3686555"/>
                </a:lnTo>
                <a:lnTo>
                  <a:pt x="2617469" y="1892045"/>
                </a:lnTo>
                <a:lnTo>
                  <a:pt x="2159507" y="1892045"/>
                </a:lnTo>
                <a:lnTo>
                  <a:pt x="2159507" y="3686555"/>
                </a:lnTo>
                <a:close/>
              </a:path>
              <a:path w="6987540" h="3686810">
                <a:moveTo>
                  <a:pt x="0" y="3686555"/>
                </a:moveTo>
                <a:lnTo>
                  <a:pt x="432053" y="3686555"/>
                </a:lnTo>
                <a:lnTo>
                  <a:pt x="432053" y="2538983"/>
                </a:lnTo>
                <a:lnTo>
                  <a:pt x="0" y="2538983"/>
                </a:lnTo>
                <a:lnTo>
                  <a:pt x="0" y="3686555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2723895" y="3760215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917440" y="3189224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097776" y="1552701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240266" y="1253997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105" y="1393697"/>
            <a:ext cx="11427765" cy="422868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23895">
              <a:lnSpc>
                <a:spcPct val="100000"/>
              </a:lnSpc>
              <a:spcBef>
                <a:spcPts val="100"/>
              </a:spcBef>
            </a:pPr>
            <a:r>
              <a:rPr dirty="0" sz="3000" spc="-70"/>
              <a:t>Tax</a:t>
            </a:r>
            <a:r>
              <a:rPr dirty="0" sz="3000" spc="-80"/>
              <a:t> </a:t>
            </a:r>
            <a:r>
              <a:rPr dirty="0" sz="3000" spc="-10"/>
              <a:t>diversity</a:t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005" y="1181184"/>
            <a:ext cx="11338959" cy="478015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23895">
              <a:lnSpc>
                <a:spcPct val="100000"/>
              </a:lnSpc>
              <a:spcBef>
                <a:spcPts val="100"/>
              </a:spcBef>
            </a:pPr>
            <a:r>
              <a:rPr dirty="0" sz="3000" spc="-70"/>
              <a:t>Tax</a:t>
            </a:r>
            <a:r>
              <a:rPr dirty="0" sz="3000" spc="-40"/>
              <a:t> </a:t>
            </a:r>
            <a:r>
              <a:rPr dirty="0" sz="3000"/>
              <a:t>as</a:t>
            </a:r>
            <a:r>
              <a:rPr dirty="0" sz="3000" spc="-25"/>
              <a:t> </a:t>
            </a:r>
            <a:r>
              <a:rPr dirty="0" sz="3000"/>
              <a:t>a</a:t>
            </a:r>
            <a:r>
              <a:rPr dirty="0" sz="3000" spc="-40"/>
              <a:t> </a:t>
            </a:r>
            <a:r>
              <a:rPr dirty="0" sz="3000"/>
              <a:t>%</a:t>
            </a:r>
            <a:r>
              <a:rPr dirty="0" sz="3000" spc="-25"/>
              <a:t> </a:t>
            </a:r>
            <a:r>
              <a:rPr dirty="0" sz="3000"/>
              <a:t>of</a:t>
            </a:r>
            <a:r>
              <a:rPr dirty="0" sz="3000" spc="-40"/>
              <a:t> </a:t>
            </a:r>
            <a:r>
              <a:rPr dirty="0" sz="3000" spc="-25"/>
              <a:t>GDP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 sz="3000" spc="-40"/>
              <a:t>Total</a:t>
            </a:r>
            <a:r>
              <a:rPr dirty="0" sz="3000" spc="-114"/>
              <a:t> </a:t>
            </a:r>
            <a:r>
              <a:rPr dirty="0" sz="3000" spc="-10"/>
              <a:t>Government</a:t>
            </a:r>
            <a:r>
              <a:rPr dirty="0" sz="3000" spc="-95"/>
              <a:t> </a:t>
            </a:r>
            <a:r>
              <a:rPr dirty="0" sz="3000" spc="-10"/>
              <a:t>Expenditure</a:t>
            </a:r>
            <a:r>
              <a:rPr dirty="0" sz="3000" spc="-105"/>
              <a:t> </a:t>
            </a:r>
            <a:r>
              <a:rPr dirty="0" sz="3000" spc="-55"/>
              <a:t>YoY</a:t>
            </a:r>
            <a:r>
              <a:rPr dirty="0" sz="3000" spc="-95"/>
              <a:t> </a:t>
            </a:r>
            <a:r>
              <a:rPr dirty="0" sz="3000"/>
              <a:t>%</a:t>
            </a:r>
            <a:r>
              <a:rPr dirty="0" sz="3000" spc="-105"/>
              <a:t> </a:t>
            </a:r>
            <a:r>
              <a:rPr dirty="0" sz="3000"/>
              <a:t>Growth</a:t>
            </a:r>
            <a:r>
              <a:rPr dirty="0" sz="3000" spc="-120"/>
              <a:t> </a:t>
            </a:r>
            <a:r>
              <a:rPr dirty="0" sz="3000" spc="-10"/>
              <a:t>rates</a:t>
            </a:r>
            <a:endParaRPr sz="3000"/>
          </a:p>
        </p:txBody>
      </p:sp>
      <p:sp>
        <p:nvSpPr>
          <p:cNvPr id="3" name="object 3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142619" y="1568196"/>
            <a:ext cx="10300335" cy="4097654"/>
            <a:chOff x="1142619" y="1568196"/>
            <a:chExt cx="10300335" cy="4097654"/>
          </a:xfrm>
        </p:grpSpPr>
        <p:sp>
          <p:nvSpPr>
            <p:cNvPr id="9" name="object 9" descr=""/>
            <p:cNvSpPr/>
            <p:nvPr/>
          </p:nvSpPr>
          <p:spPr>
            <a:xfrm>
              <a:off x="1674114" y="3493007"/>
              <a:ext cx="8048625" cy="1426210"/>
            </a:xfrm>
            <a:custGeom>
              <a:avLst/>
              <a:gdLst/>
              <a:ahLst/>
              <a:cxnLst/>
              <a:rect l="l" t="t" r="r" b="b"/>
              <a:pathLst>
                <a:path w="8048625" h="1426210">
                  <a:moveTo>
                    <a:pt x="124206" y="687336"/>
                  </a:moveTo>
                  <a:lnTo>
                    <a:pt x="0" y="687336"/>
                  </a:lnTo>
                  <a:lnTo>
                    <a:pt x="0" y="1425702"/>
                  </a:lnTo>
                  <a:lnTo>
                    <a:pt x="124206" y="1425702"/>
                  </a:lnTo>
                  <a:lnTo>
                    <a:pt x="124206" y="687336"/>
                  </a:lnTo>
                  <a:close/>
                </a:path>
                <a:path w="8048625" h="1426210">
                  <a:moveTo>
                    <a:pt x="2105393" y="1083564"/>
                  </a:moveTo>
                  <a:lnTo>
                    <a:pt x="1981200" y="1083564"/>
                  </a:lnTo>
                  <a:lnTo>
                    <a:pt x="1981200" y="1425702"/>
                  </a:lnTo>
                  <a:lnTo>
                    <a:pt x="2105393" y="1425702"/>
                  </a:lnTo>
                  <a:lnTo>
                    <a:pt x="2105393" y="1083564"/>
                  </a:lnTo>
                  <a:close/>
                </a:path>
                <a:path w="8048625" h="1426210">
                  <a:moveTo>
                    <a:pt x="4085831" y="848118"/>
                  </a:moveTo>
                  <a:lnTo>
                    <a:pt x="3961638" y="848118"/>
                  </a:lnTo>
                  <a:lnTo>
                    <a:pt x="3961638" y="1425702"/>
                  </a:lnTo>
                  <a:lnTo>
                    <a:pt x="4085831" y="1425702"/>
                  </a:lnTo>
                  <a:lnTo>
                    <a:pt x="4085831" y="848118"/>
                  </a:lnTo>
                  <a:close/>
                </a:path>
                <a:path w="8048625" h="1426210">
                  <a:moveTo>
                    <a:pt x="6067044" y="0"/>
                  </a:moveTo>
                  <a:lnTo>
                    <a:pt x="5942838" y="0"/>
                  </a:lnTo>
                  <a:lnTo>
                    <a:pt x="5942838" y="1425702"/>
                  </a:lnTo>
                  <a:lnTo>
                    <a:pt x="6067044" y="1425702"/>
                  </a:lnTo>
                  <a:lnTo>
                    <a:pt x="6067044" y="0"/>
                  </a:lnTo>
                  <a:close/>
                </a:path>
                <a:path w="8048625" h="1426210">
                  <a:moveTo>
                    <a:pt x="8048244" y="1327404"/>
                  </a:moveTo>
                  <a:lnTo>
                    <a:pt x="7924038" y="1327404"/>
                  </a:lnTo>
                  <a:lnTo>
                    <a:pt x="7924038" y="1425702"/>
                  </a:lnTo>
                  <a:lnTo>
                    <a:pt x="8048244" y="1425702"/>
                  </a:lnTo>
                  <a:lnTo>
                    <a:pt x="8048244" y="13274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77874" y="1568195"/>
              <a:ext cx="10029190" cy="4097654"/>
            </a:xfrm>
            <a:custGeom>
              <a:avLst/>
              <a:gdLst/>
              <a:ahLst/>
              <a:cxnLst/>
              <a:rect l="l" t="t" r="r" b="b"/>
              <a:pathLst>
                <a:path w="10029190" h="4097654">
                  <a:moveTo>
                    <a:pt x="124206" y="2688336"/>
                  </a:moveTo>
                  <a:lnTo>
                    <a:pt x="0" y="2688336"/>
                  </a:lnTo>
                  <a:lnTo>
                    <a:pt x="0" y="3350514"/>
                  </a:lnTo>
                  <a:lnTo>
                    <a:pt x="124206" y="3350514"/>
                  </a:lnTo>
                  <a:lnTo>
                    <a:pt x="124206" y="2688336"/>
                  </a:lnTo>
                  <a:close/>
                </a:path>
                <a:path w="10029190" h="4097654">
                  <a:moveTo>
                    <a:pt x="916686" y="2872740"/>
                  </a:moveTo>
                  <a:lnTo>
                    <a:pt x="792480" y="2872740"/>
                  </a:lnTo>
                  <a:lnTo>
                    <a:pt x="792480" y="3350514"/>
                  </a:lnTo>
                  <a:lnTo>
                    <a:pt x="916686" y="3350514"/>
                  </a:lnTo>
                  <a:lnTo>
                    <a:pt x="916686" y="2872740"/>
                  </a:lnTo>
                  <a:close/>
                </a:path>
                <a:path w="10029190" h="4097654">
                  <a:moveTo>
                    <a:pt x="1312926" y="2429256"/>
                  </a:moveTo>
                  <a:lnTo>
                    <a:pt x="1188720" y="2429256"/>
                  </a:lnTo>
                  <a:lnTo>
                    <a:pt x="1188720" y="3350514"/>
                  </a:lnTo>
                  <a:lnTo>
                    <a:pt x="1312926" y="3350514"/>
                  </a:lnTo>
                  <a:lnTo>
                    <a:pt x="1312926" y="2429256"/>
                  </a:lnTo>
                  <a:close/>
                </a:path>
                <a:path w="10029190" h="4097654">
                  <a:moveTo>
                    <a:pt x="1709166" y="2814828"/>
                  </a:moveTo>
                  <a:lnTo>
                    <a:pt x="1584960" y="2814828"/>
                  </a:lnTo>
                  <a:lnTo>
                    <a:pt x="1584960" y="3350514"/>
                  </a:lnTo>
                  <a:lnTo>
                    <a:pt x="1709166" y="3350514"/>
                  </a:lnTo>
                  <a:lnTo>
                    <a:pt x="1709166" y="2814828"/>
                  </a:lnTo>
                  <a:close/>
                </a:path>
                <a:path w="10029190" h="4097654">
                  <a:moveTo>
                    <a:pt x="2105406" y="2977134"/>
                  </a:moveTo>
                  <a:lnTo>
                    <a:pt x="1981200" y="2977134"/>
                  </a:lnTo>
                  <a:lnTo>
                    <a:pt x="1981200" y="3350514"/>
                  </a:lnTo>
                  <a:lnTo>
                    <a:pt x="2105406" y="3350514"/>
                  </a:lnTo>
                  <a:lnTo>
                    <a:pt x="2105406" y="2977134"/>
                  </a:lnTo>
                  <a:close/>
                </a:path>
                <a:path w="10029190" h="4097654">
                  <a:moveTo>
                    <a:pt x="2897886" y="3350514"/>
                  </a:moveTo>
                  <a:lnTo>
                    <a:pt x="2773680" y="3350514"/>
                  </a:lnTo>
                  <a:lnTo>
                    <a:pt x="2773680" y="4097274"/>
                  </a:lnTo>
                  <a:lnTo>
                    <a:pt x="2897886" y="4097274"/>
                  </a:lnTo>
                  <a:lnTo>
                    <a:pt x="2897886" y="3350514"/>
                  </a:lnTo>
                  <a:close/>
                </a:path>
                <a:path w="10029190" h="4097654">
                  <a:moveTo>
                    <a:pt x="3294126" y="1535430"/>
                  </a:moveTo>
                  <a:lnTo>
                    <a:pt x="3169920" y="1535430"/>
                  </a:lnTo>
                  <a:lnTo>
                    <a:pt x="3169920" y="3350514"/>
                  </a:lnTo>
                  <a:lnTo>
                    <a:pt x="3294126" y="3350514"/>
                  </a:lnTo>
                  <a:lnTo>
                    <a:pt x="3294126" y="1535430"/>
                  </a:lnTo>
                  <a:close/>
                </a:path>
                <a:path w="10029190" h="4097654">
                  <a:moveTo>
                    <a:pt x="3690366" y="3002280"/>
                  </a:moveTo>
                  <a:lnTo>
                    <a:pt x="3566160" y="3002280"/>
                  </a:lnTo>
                  <a:lnTo>
                    <a:pt x="3566160" y="3350514"/>
                  </a:lnTo>
                  <a:lnTo>
                    <a:pt x="3690366" y="3350514"/>
                  </a:lnTo>
                  <a:lnTo>
                    <a:pt x="3690366" y="3002280"/>
                  </a:lnTo>
                  <a:close/>
                </a:path>
                <a:path w="10029190" h="4097654">
                  <a:moveTo>
                    <a:pt x="4086606" y="1819656"/>
                  </a:moveTo>
                  <a:lnTo>
                    <a:pt x="3962400" y="1819656"/>
                  </a:lnTo>
                  <a:lnTo>
                    <a:pt x="3962400" y="3350514"/>
                  </a:lnTo>
                  <a:lnTo>
                    <a:pt x="4086606" y="3350514"/>
                  </a:lnTo>
                  <a:lnTo>
                    <a:pt x="4086606" y="1819656"/>
                  </a:lnTo>
                  <a:close/>
                </a:path>
                <a:path w="10029190" h="4097654">
                  <a:moveTo>
                    <a:pt x="4878324" y="2492502"/>
                  </a:moveTo>
                  <a:lnTo>
                    <a:pt x="4754118" y="2492502"/>
                  </a:lnTo>
                  <a:lnTo>
                    <a:pt x="4754118" y="3350514"/>
                  </a:lnTo>
                  <a:lnTo>
                    <a:pt x="4878324" y="3350514"/>
                  </a:lnTo>
                  <a:lnTo>
                    <a:pt x="4878324" y="2492502"/>
                  </a:lnTo>
                  <a:close/>
                </a:path>
                <a:path w="10029190" h="4097654">
                  <a:moveTo>
                    <a:pt x="5274564" y="3350514"/>
                  </a:moveTo>
                  <a:lnTo>
                    <a:pt x="5150358" y="3350514"/>
                  </a:lnTo>
                  <a:lnTo>
                    <a:pt x="5150358" y="3416046"/>
                  </a:lnTo>
                  <a:lnTo>
                    <a:pt x="5274564" y="3416046"/>
                  </a:lnTo>
                  <a:lnTo>
                    <a:pt x="5274564" y="3350514"/>
                  </a:lnTo>
                  <a:close/>
                </a:path>
                <a:path w="10029190" h="4097654">
                  <a:moveTo>
                    <a:pt x="5670804" y="0"/>
                  </a:moveTo>
                  <a:lnTo>
                    <a:pt x="5546598" y="0"/>
                  </a:lnTo>
                  <a:lnTo>
                    <a:pt x="5546598" y="3350514"/>
                  </a:lnTo>
                  <a:lnTo>
                    <a:pt x="5670804" y="3350514"/>
                  </a:lnTo>
                  <a:lnTo>
                    <a:pt x="5670804" y="0"/>
                  </a:lnTo>
                  <a:close/>
                </a:path>
                <a:path w="10029190" h="4097654">
                  <a:moveTo>
                    <a:pt x="6067044" y="3350514"/>
                  </a:moveTo>
                  <a:lnTo>
                    <a:pt x="5942838" y="3350514"/>
                  </a:lnTo>
                  <a:lnTo>
                    <a:pt x="5942838" y="3392424"/>
                  </a:lnTo>
                  <a:lnTo>
                    <a:pt x="6067044" y="3392424"/>
                  </a:lnTo>
                  <a:lnTo>
                    <a:pt x="6067044" y="3350514"/>
                  </a:lnTo>
                  <a:close/>
                </a:path>
                <a:path w="10029190" h="4097654">
                  <a:moveTo>
                    <a:pt x="6859524" y="2868168"/>
                  </a:moveTo>
                  <a:lnTo>
                    <a:pt x="6735318" y="2868168"/>
                  </a:lnTo>
                  <a:lnTo>
                    <a:pt x="6735318" y="3350514"/>
                  </a:lnTo>
                  <a:lnTo>
                    <a:pt x="6859524" y="3350514"/>
                  </a:lnTo>
                  <a:lnTo>
                    <a:pt x="6859524" y="2868168"/>
                  </a:lnTo>
                  <a:close/>
                </a:path>
                <a:path w="10029190" h="4097654">
                  <a:moveTo>
                    <a:pt x="7255764" y="3350514"/>
                  </a:moveTo>
                  <a:lnTo>
                    <a:pt x="7131558" y="3350514"/>
                  </a:lnTo>
                  <a:lnTo>
                    <a:pt x="7131558" y="3481578"/>
                  </a:lnTo>
                  <a:lnTo>
                    <a:pt x="7255764" y="3481578"/>
                  </a:lnTo>
                  <a:lnTo>
                    <a:pt x="7255764" y="3350514"/>
                  </a:lnTo>
                  <a:close/>
                </a:path>
                <a:path w="10029190" h="4097654">
                  <a:moveTo>
                    <a:pt x="7652004" y="3307842"/>
                  </a:moveTo>
                  <a:lnTo>
                    <a:pt x="7527798" y="3307842"/>
                  </a:lnTo>
                  <a:lnTo>
                    <a:pt x="7527798" y="3350514"/>
                  </a:lnTo>
                  <a:lnTo>
                    <a:pt x="7652004" y="3350514"/>
                  </a:lnTo>
                  <a:lnTo>
                    <a:pt x="7652004" y="3307842"/>
                  </a:lnTo>
                  <a:close/>
                </a:path>
                <a:path w="10029190" h="4097654">
                  <a:moveTo>
                    <a:pt x="8048244" y="3350514"/>
                  </a:moveTo>
                  <a:lnTo>
                    <a:pt x="7924038" y="3350514"/>
                  </a:lnTo>
                  <a:lnTo>
                    <a:pt x="7924038" y="3643122"/>
                  </a:lnTo>
                  <a:lnTo>
                    <a:pt x="8048244" y="3643122"/>
                  </a:lnTo>
                  <a:lnTo>
                    <a:pt x="8048244" y="3350514"/>
                  </a:lnTo>
                  <a:close/>
                </a:path>
                <a:path w="10029190" h="4097654">
                  <a:moveTo>
                    <a:pt x="8839962" y="2974086"/>
                  </a:moveTo>
                  <a:lnTo>
                    <a:pt x="8715756" y="2974086"/>
                  </a:lnTo>
                  <a:lnTo>
                    <a:pt x="8715756" y="3350514"/>
                  </a:lnTo>
                  <a:lnTo>
                    <a:pt x="8839962" y="3350514"/>
                  </a:lnTo>
                  <a:lnTo>
                    <a:pt x="8839962" y="2974086"/>
                  </a:lnTo>
                  <a:close/>
                </a:path>
                <a:path w="10029190" h="4097654">
                  <a:moveTo>
                    <a:pt x="9236202" y="3350514"/>
                  </a:moveTo>
                  <a:lnTo>
                    <a:pt x="9111996" y="3350514"/>
                  </a:lnTo>
                  <a:lnTo>
                    <a:pt x="9111996" y="3544062"/>
                  </a:lnTo>
                  <a:lnTo>
                    <a:pt x="9236202" y="3544062"/>
                  </a:lnTo>
                  <a:lnTo>
                    <a:pt x="9236202" y="3350514"/>
                  </a:lnTo>
                  <a:close/>
                </a:path>
                <a:path w="10029190" h="4097654">
                  <a:moveTo>
                    <a:pt x="9632442" y="3030474"/>
                  </a:moveTo>
                  <a:lnTo>
                    <a:pt x="9508236" y="3030474"/>
                  </a:lnTo>
                  <a:lnTo>
                    <a:pt x="9508236" y="3350514"/>
                  </a:lnTo>
                  <a:lnTo>
                    <a:pt x="9632442" y="3350514"/>
                  </a:lnTo>
                  <a:lnTo>
                    <a:pt x="9632442" y="3030474"/>
                  </a:lnTo>
                  <a:close/>
                </a:path>
                <a:path w="10029190" h="4097654">
                  <a:moveTo>
                    <a:pt x="10028682" y="2810256"/>
                  </a:moveTo>
                  <a:lnTo>
                    <a:pt x="9904476" y="2810256"/>
                  </a:lnTo>
                  <a:lnTo>
                    <a:pt x="9904476" y="3350514"/>
                  </a:lnTo>
                  <a:lnTo>
                    <a:pt x="10028682" y="3350514"/>
                  </a:lnTo>
                  <a:lnTo>
                    <a:pt x="10028682" y="28102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42619" y="4919091"/>
              <a:ext cx="10300335" cy="0"/>
            </a:xfrm>
            <a:custGeom>
              <a:avLst/>
              <a:gdLst/>
              <a:ahLst/>
              <a:cxnLst/>
              <a:rect l="l" t="t" r="r" b="b"/>
              <a:pathLst>
                <a:path w="10300335" h="0">
                  <a:moveTo>
                    <a:pt x="0" y="0"/>
                  </a:moveTo>
                  <a:lnTo>
                    <a:pt x="102999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92327" y="4780026"/>
            <a:ext cx="10820400" cy="1245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0.0</a:t>
            </a:r>
            <a:endParaRPr sz="1400">
              <a:latin typeface="Calibri"/>
              <a:cs typeface="Calibri"/>
            </a:endParaRPr>
          </a:p>
          <a:p>
            <a:pPr marL="593090">
              <a:lnSpc>
                <a:spcPct val="100000"/>
              </a:lnSpc>
              <a:spcBef>
                <a:spcPts val="25"/>
              </a:spcBef>
            </a:pPr>
            <a:r>
              <a:rPr dirty="0" sz="1200" b="1">
                <a:latin typeface="Calibri"/>
                <a:cs typeface="Calibri"/>
              </a:rPr>
              <a:t>1998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1999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2000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2001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2002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2003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2004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2005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2006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2007</a:t>
            </a:r>
            <a:r>
              <a:rPr dirty="0" sz="1200" spc="40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2008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2009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2010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2011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2012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2013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2014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2015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2016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2017</a:t>
            </a:r>
            <a:r>
              <a:rPr dirty="0" sz="1200" spc="40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2018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2019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2020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2021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2022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20" b="1">
                <a:latin typeface="Calibri"/>
                <a:cs typeface="Calibri"/>
              </a:rPr>
              <a:t>10.0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Calibri"/>
                <a:cs typeface="Calibri"/>
              </a:rPr>
              <a:t>-</a:t>
            </a:r>
            <a:r>
              <a:rPr dirty="0" sz="1400" spc="-20" b="1">
                <a:latin typeface="Calibri"/>
                <a:cs typeface="Calibri"/>
              </a:rPr>
              <a:t>20.0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6937" y="4276597"/>
            <a:ext cx="3435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10.0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6937" y="3773170"/>
            <a:ext cx="1573530" cy="393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625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20.0</a:t>
            </a:r>
            <a:endParaRPr sz="1400">
              <a:latin typeface="Calibri"/>
              <a:cs typeface="Calibri"/>
            </a:endParaRPr>
          </a:p>
          <a:p>
            <a:pPr marL="828040">
              <a:lnSpc>
                <a:spcPts val="1265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6937" y="3269741"/>
            <a:ext cx="3435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30.0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6937" y="752348"/>
            <a:ext cx="343535" cy="2252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80.0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20" b="1">
                <a:latin typeface="Calibri"/>
                <a:cs typeface="Calibri"/>
              </a:rPr>
              <a:t>70.0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20" b="1">
                <a:latin typeface="Calibri"/>
                <a:cs typeface="Calibri"/>
              </a:rPr>
              <a:t>60.0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20" b="1">
                <a:latin typeface="Calibri"/>
                <a:cs typeface="Calibri"/>
              </a:rPr>
              <a:t>50.0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20" b="1">
                <a:latin typeface="Calibri"/>
                <a:cs typeface="Calibri"/>
              </a:rPr>
              <a:t>40.0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27908" y="4256023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68540" y="3188969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09361" y="4118102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155938" y="4597146"/>
            <a:ext cx="7575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700" y="233934"/>
            <a:ext cx="655193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Development</a:t>
            </a:r>
            <a:r>
              <a:rPr dirty="0" sz="3000" spc="-85"/>
              <a:t> </a:t>
            </a:r>
            <a:r>
              <a:rPr dirty="0" sz="3000"/>
              <a:t>vs</a:t>
            </a:r>
            <a:r>
              <a:rPr dirty="0" sz="3000" spc="-80"/>
              <a:t> </a:t>
            </a:r>
            <a:r>
              <a:rPr dirty="0" sz="3000"/>
              <a:t>Operational</a:t>
            </a:r>
            <a:r>
              <a:rPr dirty="0" sz="3000" spc="-105"/>
              <a:t> </a:t>
            </a:r>
            <a:r>
              <a:rPr dirty="0" sz="3000" spc="-10"/>
              <a:t>Expenditure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1262824" y="1584960"/>
            <a:ext cx="10580370" cy="4208145"/>
            <a:chOff x="1262824" y="1584960"/>
            <a:chExt cx="10580370" cy="4208145"/>
          </a:xfrm>
        </p:grpSpPr>
        <p:sp>
          <p:nvSpPr>
            <p:cNvPr id="4" name="object 4" descr=""/>
            <p:cNvSpPr/>
            <p:nvPr/>
          </p:nvSpPr>
          <p:spPr>
            <a:xfrm>
              <a:off x="1351788" y="5081777"/>
              <a:ext cx="10290175" cy="706120"/>
            </a:xfrm>
            <a:custGeom>
              <a:avLst/>
              <a:gdLst/>
              <a:ahLst/>
              <a:cxnLst/>
              <a:rect l="l" t="t" r="r" b="b"/>
              <a:pathLst>
                <a:path w="10290175" h="706120">
                  <a:moveTo>
                    <a:pt x="112014" y="650748"/>
                  </a:moveTo>
                  <a:lnTo>
                    <a:pt x="0" y="650748"/>
                  </a:lnTo>
                  <a:lnTo>
                    <a:pt x="0" y="705612"/>
                  </a:lnTo>
                  <a:lnTo>
                    <a:pt x="112014" y="705612"/>
                  </a:lnTo>
                  <a:lnTo>
                    <a:pt x="112014" y="650748"/>
                  </a:lnTo>
                  <a:close/>
                </a:path>
                <a:path w="10290175" h="706120">
                  <a:moveTo>
                    <a:pt x="502920" y="653034"/>
                  </a:moveTo>
                  <a:lnTo>
                    <a:pt x="391668" y="653034"/>
                  </a:lnTo>
                  <a:lnTo>
                    <a:pt x="391668" y="705612"/>
                  </a:lnTo>
                  <a:lnTo>
                    <a:pt x="502920" y="705612"/>
                  </a:lnTo>
                  <a:lnTo>
                    <a:pt x="502920" y="653034"/>
                  </a:lnTo>
                  <a:close/>
                </a:path>
                <a:path w="10290175" h="706120">
                  <a:moveTo>
                    <a:pt x="894588" y="637794"/>
                  </a:moveTo>
                  <a:lnTo>
                    <a:pt x="782574" y="637794"/>
                  </a:lnTo>
                  <a:lnTo>
                    <a:pt x="782574" y="705612"/>
                  </a:lnTo>
                  <a:lnTo>
                    <a:pt x="894588" y="705612"/>
                  </a:lnTo>
                  <a:lnTo>
                    <a:pt x="894588" y="637794"/>
                  </a:lnTo>
                  <a:close/>
                </a:path>
                <a:path w="10290175" h="706120">
                  <a:moveTo>
                    <a:pt x="1286256" y="637032"/>
                  </a:moveTo>
                  <a:lnTo>
                    <a:pt x="1174242" y="637032"/>
                  </a:lnTo>
                  <a:lnTo>
                    <a:pt x="1174242" y="705612"/>
                  </a:lnTo>
                  <a:lnTo>
                    <a:pt x="1286256" y="705612"/>
                  </a:lnTo>
                  <a:lnTo>
                    <a:pt x="1286256" y="637032"/>
                  </a:lnTo>
                  <a:close/>
                </a:path>
                <a:path w="10290175" h="706120">
                  <a:moveTo>
                    <a:pt x="1677924" y="601980"/>
                  </a:moveTo>
                  <a:lnTo>
                    <a:pt x="1565910" y="601980"/>
                  </a:lnTo>
                  <a:lnTo>
                    <a:pt x="1565910" y="705612"/>
                  </a:lnTo>
                  <a:lnTo>
                    <a:pt x="1677924" y="705612"/>
                  </a:lnTo>
                  <a:lnTo>
                    <a:pt x="1677924" y="601980"/>
                  </a:lnTo>
                  <a:close/>
                </a:path>
                <a:path w="10290175" h="706120">
                  <a:moveTo>
                    <a:pt x="2068830" y="585216"/>
                  </a:moveTo>
                  <a:lnTo>
                    <a:pt x="1957565" y="585216"/>
                  </a:lnTo>
                  <a:lnTo>
                    <a:pt x="1957565" y="705612"/>
                  </a:lnTo>
                  <a:lnTo>
                    <a:pt x="2068830" y="705612"/>
                  </a:lnTo>
                  <a:lnTo>
                    <a:pt x="2068830" y="585216"/>
                  </a:lnTo>
                  <a:close/>
                </a:path>
                <a:path w="10290175" h="706120">
                  <a:moveTo>
                    <a:pt x="2460498" y="591312"/>
                  </a:moveTo>
                  <a:lnTo>
                    <a:pt x="2348484" y="591312"/>
                  </a:lnTo>
                  <a:lnTo>
                    <a:pt x="2348484" y="705612"/>
                  </a:lnTo>
                  <a:lnTo>
                    <a:pt x="2460498" y="705612"/>
                  </a:lnTo>
                  <a:lnTo>
                    <a:pt x="2460498" y="591312"/>
                  </a:lnTo>
                  <a:close/>
                </a:path>
                <a:path w="10290175" h="706120">
                  <a:moveTo>
                    <a:pt x="2852166" y="579120"/>
                  </a:moveTo>
                  <a:lnTo>
                    <a:pt x="2740152" y="579120"/>
                  </a:lnTo>
                  <a:lnTo>
                    <a:pt x="2740152" y="705612"/>
                  </a:lnTo>
                  <a:lnTo>
                    <a:pt x="2852166" y="705612"/>
                  </a:lnTo>
                  <a:lnTo>
                    <a:pt x="2852166" y="579120"/>
                  </a:lnTo>
                  <a:close/>
                </a:path>
                <a:path w="10290175" h="706120">
                  <a:moveTo>
                    <a:pt x="3243834" y="622554"/>
                  </a:moveTo>
                  <a:lnTo>
                    <a:pt x="3131820" y="622554"/>
                  </a:lnTo>
                  <a:lnTo>
                    <a:pt x="3131820" y="705612"/>
                  </a:lnTo>
                  <a:lnTo>
                    <a:pt x="3243834" y="705612"/>
                  </a:lnTo>
                  <a:lnTo>
                    <a:pt x="3243834" y="622554"/>
                  </a:lnTo>
                  <a:close/>
                </a:path>
                <a:path w="10290175" h="706120">
                  <a:moveTo>
                    <a:pt x="3634740" y="531114"/>
                  </a:moveTo>
                  <a:lnTo>
                    <a:pt x="3523488" y="531114"/>
                  </a:lnTo>
                  <a:lnTo>
                    <a:pt x="3523488" y="705612"/>
                  </a:lnTo>
                  <a:lnTo>
                    <a:pt x="3634740" y="705612"/>
                  </a:lnTo>
                  <a:lnTo>
                    <a:pt x="3634740" y="531114"/>
                  </a:lnTo>
                  <a:close/>
                </a:path>
                <a:path w="10290175" h="706120">
                  <a:moveTo>
                    <a:pt x="4026408" y="589026"/>
                  </a:moveTo>
                  <a:lnTo>
                    <a:pt x="3914394" y="589026"/>
                  </a:lnTo>
                  <a:lnTo>
                    <a:pt x="3914394" y="705612"/>
                  </a:lnTo>
                  <a:lnTo>
                    <a:pt x="4026408" y="705612"/>
                  </a:lnTo>
                  <a:lnTo>
                    <a:pt x="4026408" y="589026"/>
                  </a:lnTo>
                  <a:close/>
                </a:path>
                <a:path w="10290175" h="706120">
                  <a:moveTo>
                    <a:pt x="4418076" y="517398"/>
                  </a:moveTo>
                  <a:lnTo>
                    <a:pt x="4306062" y="517398"/>
                  </a:lnTo>
                  <a:lnTo>
                    <a:pt x="4306062" y="705612"/>
                  </a:lnTo>
                  <a:lnTo>
                    <a:pt x="4418076" y="705612"/>
                  </a:lnTo>
                  <a:lnTo>
                    <a:pt x="4418076" y="517398"/>
                  </a:lnTo>
                  <a:close/>
                </a:path>
                <a:path w="10290175" h="706120">
                  <a:moveTo>
                    <a:pt x="4809744" y="441960"/>
                  </a:moveTo>
                  <a:lnTo>
                    <a:pt x="4697730" y="441960"/>
                  </a:lnTo>
                  <a:lnTo>
                    <a:pt x="4697730" y="705612"/>
                  </a:lnTo>
                  <a:lnTo>
                    <a:pt x="4809744" y="705612"/>
                  </a:lnTo>
                  <a:lnTo>
                    <a:pt x="4809744" y="441960"/>
                  </a:lnTo>
                  <a:close/>
                </a:path>
                <a:path w="10290175" h="706120">
                  <a:moveTo>
                    <a:pt x="5201412" y="373380"/>
                  </a:moveTo>
                  <a:lnTo>
                    <a:pt x="5089398" y="373380"/>
                  </a:lnTo>
                  <a:lnTo>
                    <a:pt x="5089398" y="705612"/>
                  </a:lnTo>
                  <a:lnTo>
                    <a:pt x="5201412" y="705612"/>
                  </a:lnTo>
                  <a:lnTo>
                    <a:pt x="5201412" y="373380"/>
                  </a:lnTo>
                  <a:close/>
                </a:path>
                <a:path w="10290175" h="706120">
                  <a:moveTo>
                    <a:pt x="5592318" y="410718"/>
                  </a:moveTo>
                  <a:lnTo>
                    <a:pt x="5480304" y="410718"/>
                  </a:lnTo>
                  <a:lnTo>
                    <a:pt x="5480304" y="705612"/>
                  </a:lnTo>
                  <a:lnTo>
                    <a:pt x="5592318" y="705612"/>
                  </a:lnTo>
                  <a:lnTo>
                    <a:pt x="5592318" y="410718"/>
                  </a:lnTo>
                  <a:close/>
                </a:path>
                <a:path w="10290175" h="706120">
                  <a:moveTo>
                    <a:pt x="5983986" y="187452"/>
                  </a:moveTo>
                  <a:lnTo>
                    <a:pt x="5871972" y="187452"/>
                  </a:lnTo>
                  <a:lnTo>
                    <a:pt x="5871972" y="705612"/>
                  </a:lnTo>
                  <a:lnTo>
                    <a:pt x="5983986" y="705612"/>
                  </a:lnTo>
                  <a:lnTo>
                    <a:pt x="5983986" y="187452"/>
                  </a:lnTo>
                  <a:close/>
                </a:path>
                <a:path w="10290175" h="706120">
                  <a:moveTo>
                    <a:pt x="6375654" y="239268"/>
                  </a:moveTo>
                  <a:lnTo>
                    <a:pt x="6263640" y="239268"/>
                  </a:lnTo>
                  <a:lnTo>
                    <a:pt x="6263640" y="705612"/>
                  </a:lnTo>
                  <a:lnTo>
                    <a:pt x="6375654" y="705612"/>
                  </a:lnTo>
                  <a:lnTo>
                    <a:pt x="6375654" y="239268"/>
                  </a:lnTo>
                  <a:close/>
                </a:path>
                <a:path w="10290175" h="706120">
                  <a:moveTo>
                    <a:pt x="6767322" y="96774"/>
                  </a:moveTo>
                  <a:lnTo>
                    <a:pt x="6655308" y="96774"/>
                  </a:lnTo>
                  <a:lnTo>
                    <a:pt x="6655308" y="705612"/>
                  </a:lnTo>
                  <a:lnTo>
                    <a:pt x="6767322" y="705612"/>
                  </a:lnTo>
                  <a:lnTo>
                    <a:pt x="6767322" y="96774"/>
                  </a:lnTo>
                  <a:close/>
                </a:path>
                <a:path w="10290175" h="706120">
                  <a:moveTo>
                    <a:pt x="7158228" y="0"/>
                  </a:moveTo>
                  <a:lnTo>
                    <a:pt x="7046976" y="0"/>
                  </a:lnTo>
                  <a:lnTo>
                    <a:pt x="7046976" y="705612"/>
                  </a:lnTo>
                  <a:lnTo>
                    <a:pt x="7158228" y="705612"/>
                  </a:lnTo>
                  <a:lnTo>
                    <a:pt x="7158228" y="0"/>
                  </a:lnTo>
                  <a:close/>
                </a:path>
                <a:path w="10290175" h="706120">
                  <a:moveTo>
                    <a:pt x="7549896" y="101346"/>
                  </a:moveTo>
                  <a:lnTo>
                    <a:pt x="7437882" y="101346"/>
                  </a:lnTo>
                  <a:lnTo>
                    <a:pt x="7437882" y="705612"/>
                  </a:lnTo>
                  <a:lnTo>
                    <a:pt x="7549896" y="705612"/>
                  </a:lnTo>
                  <a:lnTo>
                    <a:pt x="7549896" y="101346"/>
                  </a:lnTo>
                  <a:close/>
                </a:path>
                <a:path w="10290175" h="706120">
                  <a:moveTo>
                    <a:pt x="7941564" y="333756"/>
                  </a:moveTo>
                  <a:lnTo>
                    <a:pt x="7829550" y="333756"/>
                  </a:lnTo>
                  <a:lnTo>
                    <a:pt x="7829550" y="705612"/>
                  </a:lnTo>
                  <a:lnTo>
                    <a:pt x="7941564" y="705612"/>
                  </a:lnTo>
                  <a:lnTo>
                    <a:pt x="7941564" y="333756"/>
                  </a:lnTo>
                  <a:close/>
                </a:path>
                <a:path w="10290175" h="706120">
                  <a:moveTo>
                    <a:pt x="8333232" y="240030"/>
                  </a:moveTo>
                  <a:lnTo>
                    <a:pt x="8221218" y="240030"/>
                  </a:lnTo>
                  <a:lnTo>
                    <a:pt x="8221218" y="705612"/>
                  </a:lnTo>
                  <a:lnTo>
                    <a:pt x="8333232" y="705612"/>
                  </a:lnTo>
                  <a:lnTo>
                    <a:pt x="8333232" y="240030"/>
                  </a:lnTo>
                  <a:close/>
                </a:path>
                <a:path w="10290175" h="706120">
                  <a:moveTo>
                    <a:pt x="8724138" y="319278"/>
                  </a:moveTo>
                  <a:lnTo>
                    <a:pt x="8612886" y="319278"/>
                  </a:lnTo>
                  <a:lnTo>
                    <a:pt x="8612886" y="705612"/>
                  </a:lnTo>
                  <a:lnTo>
                    <a:pt x="8724138" y="705612"/>
                  </a:lnTo>
                  <a:lnTo>
                    <a:pt x="8724138" y="319278"/>
                  </a:lnTo>
                  <a:close/>
                </a:path>
                <a:path w="10290175" h="706120">
                  <a:moveTo>
                    <a:pt x="9115806" y="319278"/>
                  </a:moveTo>
                  <a:lnTo>
                    <a:pt x="9003792" y="319278"/>
                  </a:lnTo>
                  <a:lnTo>
                    <a:pt x="9003792" y="705612"/>
                  </a:lnTo>
                  <a:lnTo>
                    <a:pt x="9115806" y="705612"/>
                  </a:lnTo>
                  <a:lnTo>
                    <a:pt x="9115806" y="319278"/>
                  </a:lnTo>
                  <a:close/>
                </a:path>
                <a:path w="10290175" h="706120">
                  <a:moveTo>
                    <a:pt x="9507474" y="406908"/>
                  </a:moveTo>
                  <a:lnTo>
                    <a:pt x="9395460" y="406908"/>
                  </a:lnTo>
                  <a:lnTo>
                    <a:pt x="9395460" y="705612"/>
                  </a:lnTo>
                  <a:lnTo>
                    <a:pt x="9507474" y="705612"/>
                  </a:lnTo>
                  <a:lnTo>
                    <a:pt x="9507474" y="406908"/>
                  </a:lnTo>
                  <a:close/>
                </a:path>
                <a:path w="10290175" h="706120">
                  <a:moveTo>
                    <a:pt x="9899142" y="356616"/>
                  </a:moveTo>
                  <a:lnTo>
                    <a:pt x="9787128" y="356616"/>
                  </a:lnTo>
                  <a:lnTo>
                    <a:pt x="9787128" y="705612"/>
                  </a:lnTo>
                  <a:lnTo>
                    <a:pt x="9899142" y="705612"/>
                  </a:lnTo>
                  <a:lnTo>
                    <a:pt x="9899142" y="356616"/>
                  </a:lnTo>
                  <a:close/>
                </a:path>
                <a:path w="10290175" h="706120">
                  <a:moveTo>
                    <a:pt x="10290048" y="291846"/>
                  </a:moveTo>
                  <a:lnTo>
                    <a:pt x="10178796" y="291846"/>
                  </a:lnTo>
                  <a:lnTo>
                    <a:pt x="10178796" y="705612"/>
                  </a:lnTo>
                  <a:lnTo>
                    <a:pt x="10290048" y="705612"/>
                  </a:lnTo>
                  <a:lnTo>
                    <a:pt x="10290048" y="291846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63802" y="1584959"/>
              <a:ext cx="10290175" cy="4202430"/>
            </a:xfrm>
            <a:custGeom>
              <a:avLst/>
              <a:gdLst/>
              <a:ahLst/>
              <a:cxnLst/>
              <a:rect l="l" t="t" r="r" b="b"/>
              <a:pathLst>
                <a:path w="10290175" h="4202430">
                  <a:moveTo>
                    <a:pt x="111252" y="3867912"/>
                  </a:moveTo>
                  <a:lnTo>
                    <a:pt x="0" y="3867912"/>
                  </a:lnTo>
                  <a:lnTo>
                    <a:pt x="0" y="4202430"/>
                  </a:lnTo>
                  <a:lnTo>
                    <a:pt x="111252" y="4202430"/>
                  </a:lnTo>
                  <a:lnTo>
                    <a:pt x="111252" y="3867912"/>
                  </a:lnTo>
                  <a:close/>
                </a:path>
                <a:path w="10290175" h="4202430">
                  <a:moveTo>
                    <a:pt x="502920" y="3814572"/>
                  </a:moveTo>
                  <a:lnTo>
                    <a:pt x="390906" y="3814572"/>
                  </a:lnTo>
                  <a:lnTo>
                    <a:pt x="390906" y="4202430"/>
                  </a:lnTo>
                  <a:lnTo>
                    <a:pt x="502920" y="4202430"/>
                  </a:lnTo>
                  <a:lnTo>
                    <a:pt x="502920" y="3814572"/>
                  </a:lnTo>
                  <a:close/>
                </a:path>
                <a:path w="10290175" h="4202430">
                  <a:moveTo>
                    <a:pt x="894588" y="3765042"/>
                  </a:moveTo>
                  <a:lnTo>
                    <a:pt x="782574" y="3765042"/>
                  </a:lnTo>
                  <a:lnTo>
                    <a:pt x="782574" y="4202430"/>
                  </a:lnTo>
                  <a:lnTo>
                    <a:pt x="894588" y="4202430"/>
                  </a:lnTo>
                  <a:lnTo>
                    <a:pt x="894588" y="3765042"/>
                  </a:lnTo>
                  <a:close/>
                </a:path>
                <a:path w="10290175" h="4202430">
                  <a:moveTo>
                    <a:pt x="1286256" y="3717798"/>
                  </a:moveTo>
                  <a:lnTo>
                    <a:pt x="1174242" y="3717798"/>
                  </a:lnTo>
                  <a:lnTo>
                    <a:pt x="1174242" y="4202430"/>
                  </a:lnTo>
                  <a:lnTo>
                    <a:pt x="1286256" y="4202430"/>
                  </a:lnTo>
                  <a:lnTo>
                    <a:pt x="1286256" y="3717798"/>
                  </a:lnTo>
                  <a:close/>
                </a:path>
                <a:path w="10290175" h="4202430">
                  <a:moveTo>
                    <a:pt x="1677162" y="3650742"/>
                  </a:moveTo>
                  <a:lnTo>
                    <a:pt x="1565910" y="3650742"/>
                  </a:lnTo>
                  <a:lnTo>
                    <a:pt x="1565910" y="4202430"/>
                  </a:lnTo>
                  <a:lnTo>
                    <a:pt x="1677162" y="4202430"/>
                  </a:lnTo>
                  <a:lnTo>
                    <a:pt x="1677162" y="3650742"/>
                  </a:lnTo>
                  <a:close/>
                </a:path>
                <a:path w="10290175" h="4202430">
                  <a:moveTo>
                    <a:pt x="2068830" y="3598164"/>
                  </a:moveTo>
                  <a:lnTo>
                    <a:pt x="1956816" y="3598164"/>
                  </a:lnTo>
                  <a:lnTo>
                    <a:pt x="1956816" y="4202430"/>
                  </a:lnTo>
                  <a:lnTo>
                    <a:pt x="2068830" y="4202430"/>
                  </a:lnTo>
                  <a:lnTo>
                    <a:pt x="2068830" y="3598164"/>
                  </a:lnTo>
                  <a:close/>
                </a:path>
                <a:path w="10290175" h="4202430">
                  <a:moveTo>
                    <a:pt x="2460498" y="3537966"/>
                  </a:moveTo>
                  <a:lnTo>
                    <a:pt x="2348484" y="3537966"/>
                  </a:lnTo>
                  <a:lnTo>
                    <a:pt x="2348484" y="4202430"/>
                  </a:lnTo>
                  <a:lnTo>
                    <a:pt x="2460498" y="4202430"/>
                  </a:lnTo>
                  <a:lnTo>
                    <a:pt x="2460498" y="3537966"/>
                  </a:lnTo>
                  <a:close/>
                </a:path>
                <a:path w="10290175" h="4202430">
                  <a:moveTo>
                    <a:pt x="2852166" y="3496818"/>
                  </a:moveTo>
                  <a:lnTo>
                    <a:pt x="2740152" y="3496818"/>
                  </a:lnTo>
                  <a:lnTo>
                    <a:pt x="2740152" y="4202430"/>
                  </a:lnTo>
                  <a:lnTo>
                    <a:pt x="2852166" y="4202430"/>
                  </a:lnTo>
                  <a:lnTo>
                    <a:pt x="2852166" y="3496818"/>
                  </a:lnTo>
                  <a:close/>
                </a:path>
                <a:path w="10290175" h="4202430">
                  <a:moveTo>
                    <a:pt x="3243072" y="3577590"/>
                  </a:moveTo>
                  <a:lnTo>
                    <a:pt x="3131820" y="3577590"/>
                  </a:lnTo>
                  <a:lnTo>
                    <a:pt x="3131820" y="4202430"/>
                  </a:lnTo>
                  <a:lnTo>
                    <a:pt x="3243072" y="4202430"/>
                  </a:lnTo>
                  <a:lnTo>
                    <a:pt x="3243072" y="3577590"/>
                  </a:lnTo>
                  <a:close/>
                </a:path>
                <a:path w="10290175" h="4202430">
                  <a:moveTo>
                    <a:pt x="3634740" y="3413760"/>
                  </a:moveTo>
                  <a:lnTo>
                    <a:pt x="3522726" y="3413760"/>
                  </a:lnTo>
                  <a:lnTo>
                    <a:pt x="3522726" y="4202430"/>
                  </a:lnTo>
                  <a:lnTo>
                    <a:pt x="3634740" y="4202430"/>
                  </a:lnTo>
                  <a:lnTo>
                    <a:pt x="3634740" y="3413760"/>
                  </a:lnTo>
                  <a:close/>
                </a:path>
                <a:path w="10290175" h="4202430">
                  <a:moveTo>
                    <a:pt x="4026408" y="3288792"/>
                  </a:moveTo>
                  <a:lnTo>
                    <a:pt x="3914394" y="3288792"/>
                  </a:lnTo>
                  <a:lnTo>
                    <a:pt x="3914394" y="4202430"/>
                  </a:lnTo>
                  <a:lnTo>
                    <a:pt x="4026408" y="4202430"/>
                  </a:lnTo>
                  <a:lnTo>
                    <a:pt x="4026408" y="3288792"/>
                  </a:lnTo>
                  <a:close/>
                </a:path>
                <a:path w="10290175" h="4202430">
                  <a:moveTo>
                    <a:pt x="4418076" y="3047238"/>
                  </a:moveTo>
                  <a:lnTo>
                    <a:pt x="4306062" y="3047238"/>
                  </a:lnTo>
                  <a:lnTo>
                    <a:pt x="4306062" y="4202430"/>
                  </a:lnTo>
                  <a:lnTo>
                    <a:pt x="4418076" y="4202430"/>
                  </a:lnTo>
                  <a:lnTo>
                    <a:pt x="4418076" y="3047238"/>
                  </a:lnTo>
                  <a:close/>
                </a:path>
                <a:path w="10290175" h="4202430">
                  <a:moveTo>
                    <a:pt x="4809744" y="2967990"/>
                  </a:moveTo>
                  <a:lnTo>
                    <a:pt x="4697730" y="2967990"/>
                  </a:lnTo>
                  <a:lnTo>
                    <a:pt x="4697730" y="4202430"/>
                  </a:lnTo>
                  <a:lnTo>
                    <a:pt x="4809744" y="4202430"/>
                  </a:lnTo>
                  <a:lnTo>
                    <a:pt x="4809744" y="2967990"/>
                  </a:lnTo>
                  <a:close/>
                </a:path>
                <a:path w="10290175" h="4202430">
                  <a:moveTo>
                    <a:pt x="5200650" y="2781300"/>
                  </a:moveTo>
                  <a:lnTo>
                    <a:pt x="5089398" y="2781300"/>
                  </a:lnTo>
                  <a:lnTo>
                    <a:pt x="5089398" y="4202430"/>
                  </a:lnTo>
                  <a:lnTo>
                    <a:pt x="5200650" y="4202430"/>
                  </a:lnTo>
                  <a:lnTo>
                    <a:pt x="5200650" y="2781300"/>
                  </a:lnTo>
                  <a:close/>
                </a:path>
                <a:path w="10290175" h="4202430">
                  <a:moveTo>
                    <a:pt x="5592318" y="2766822"/>
                  </a:moveTo>
                  <a:lnTo>
                    <a:pt x="5480304" y="2766822"/>
                  </a:lnTo>
                  <a:lnTo>
                    <a:pt x="5480304" y="4202430"/>
                  </a:lnTo>
                  <a:lnTo>
                    <a:pt x="5592318" y="4202430"/>
                  </a:lnTo>
                  <a:lnTo>
                    <a:pt x="5592318" y="2766822"/>
                  </a:lnTo>
                  <a:close/>
                </a:path>
                <a:path w="10290175" h="4202430">
                  <a:moveTo>
                    <a:pt x="5983986" y="1837944"/>
                  </a:moveTo>
                  <a:lnTo>
                    <a:pt x="5871972" y="1837944"/>
                  </a:lnTo>
                  <a:lnTo>
                    <a:pt x="5871972" y="4202430"/>
                  </a:lnTo>
                  <a:lnTo>
                    <a:pt x="5983986" y="4202430"/>
                  </a:lnTo>
                  <a:lnTo>
                    <a:pt x="5983986" y="1837944"/>
                  </a:lnTo>
                  <a:close/>
                </a:path>
                <a:path w="10290175" h="4202430">
                  <a:moveTo>
                    <a:pt x="6375654" y="1810512"/>
                  </a:moveTo>
                  <a:lnTo>
                    <a:pt x="6263640" y="1810512"/>
                  </a:lnTo>
                  <a:lnTo>
                    <a:pt x="6263640" y="4202430"/>
                  </a:lnTo>
                  <a:lnTo>
                    <a:pt x="6375654" y="4202430"/>
                  </a:lnTo>
                  <a:lnTo>
                    <a:pt x="6375654" y="1810512"/>
                  </a:lnTo>
                  <a:close/>
                </a:path>
                <a:path w="10290175" h="4202430">
                  <a:moveTo>
                    <a:pt x="6766560" y="1143762"/>
                  </a:moveTo>
                  <a:lnTo>
                    <a:pt x="6655308" y="1143762"/>
                  </a:lnTo>
                  <a:lnTo>
                    <a:pt x="6655308" y="4202430"/>
                  </a:lnTo>
                  <a:lnTo>
                    <a:pt x="6766560" y="4202430"/>
                  </a:lnTo>
                  <a:lnTo>
                    <a:pt x="6766560" y="1143762"/>
                  </a:lnTo>
                  <a:close/>
                </a:path>
                <a:path w="10290175" h="4202430">
                  <a:moveTo>
                    <a:pt x="7158228" y="888492"/>
                  </a:moveTo>
                  <a:lnTo>
                    <a:pt x="7046214" y="888492"/>
                  </a:lnTo>
                  <a:lnTo>
                    <a:pt x="7046214" y="4202430"/>
                  </a:lnTo>
                  <a:lnTo>
                    <a:pt x="7158228" y="4202430"/>
                  </a:lnTo>
                  <a:lnTo>
                    <a:pt x="7158228" y="888492"/>
                  </a:lnTo>
                  <a:close/>
                </a:path>
                <a:path w="10290175" h="4202430">
                  <a:moveTo>
                    <a:pt x="7549896" y="892302"/>
                  </a:moveTo>
                  <a:lnTo>
                    <a:pt x="7437882" y="892302"/>
                  </a:lnTo>
                  <a:lnTo>
                    <a:pt x="7437882" y="4202430"/>
                  </a:lnTo>
                  <a:lnTo>
                    <a:pt x="7549896" y="4202430"/>
                  </a:lnTo>
                  <a:lnTo>
                    <a:pt x="7549896" y="892302"/>
                  </a:lnTo>
                  <a:close/>
                </a:path>
                <a:path w="10290175" h="4202430">
                  <a:moveTo>
                    <a:pt x="7941564" y="625602"/>
                  </a:moveTo>
                  <a:lnTo>
                    <a:pt x="7829550" y="625602"/>
                  </a:lnTo>
                  <a:lnTo>
                    <a:pt x="7829550" y="4202430"/>
                  </a:lnTo>
                  <a:lnTo>
                    <a:pt x="7941564" y="4202430"/>
                  </a:lnTo>
                  <a:lnTo>
                    <a:pt x="7941564" y="625602"/>
                  </a:lnTo>
                  <a:close/>
                </a:path>
                <a:path w="10290175" h="4202430">
                  <a:moveTo>
                    <a:pt x="8332470" y="949452"/>
                  </a:moveTo>
                  <a:lnTo>
                    <a:pt x="8221218" y="949452"/>
                  </a:lnTo>
                  <a:lnTo>
                    <a:pt x="8221218" y="4202430"/>
                  </a:lnTo>
                  <a:lnTo>
                    <a:pt x="8332470" y="4202430"/>
                  </a:lnTo>
                  <a:lnTo>
                    <a:pt x="8332470" y="949452"/>
                  </a:lnTo>
                  <a:close/>
                </a:path>
                <a:path w="10290175" h="4202430">
                  <a:moveTo>
                    <a:pt x="8724138" y="797052"/>
                  </a:moveTo>
                  <a:lnTo>
                    <a:pt x="8612124" y="797052"/>
                  </a:lnTo>
                  <a:lnTo>
                    <a:pt x="8612124" y="4202430"/>
                  </a:lnTo>
                  <a:lnTo>
                    <a:pt x="8724138" y="4202430"/>
                  </a:lnTo>
                  <a:lnTo>
                    <a:pt x="8724138" y="797052"/>
                  </a:lnTo>
                  <a:close/>
                </a:path>
                <a:path w="10290175" h="4202430">
                  <a:moveTo>
                    <a:pt x="9115806" y="513588"/>
                  </a:moveTo>
                  <a:lnTo>
                    <a:pt x="9003792" y="513588"/>
                  </a:lnTo>
                  <a:lnTo>
                    <a:pt x="9003792" y="4202430"/>
                  </a:lnTo>
                  <a:lnTo>
                    <a:pt x="9115806" y="4202430"/>
                  </a:lnTo>
                  <a:lnTo>
                    <a:pt x="9115806" y="513588"/>
                  </a:lnTo>
                  <a:close/>
                </a:path>
                <a:path w="10290175" h="4202430">
                  <a:moveTo>
                    <a:pt x="9507474" y="581406"/>
                  </a:moveTo>
                  <a:lnTo>
                    <a:pt x="9395460" y="581406"/>
                  </a:lnTo>
                  <a:lnTo>
                    <a:pt x="9395460" y="4202430"/>
                  </a:lnTo>
                  <a:lnTo>
                    <a:pt x="9507474" y="4202430"/>
                  </a:lnTo>
                  <a:lnTo>
                    <a:pt x="9507474" y="581406"/>
                  </a:lnTo>
                  <a:close/>
                </a:path>
                <a:path w="10290175" h="4202430">
                  <a:moveTo>
                    <a:pt x="9898380" y="383286"/>
                  </a:moveTo>
                  <a:lnTo>
                    <a:pt x="9787128" y="383286"/>
                  </a:lnTo>
                  <a:lnTo>
                    <a:pt x="9787128" y="4202430"/>
                  </a:lnTo>
                  <a:lnTo>
                    <a:pt x="9898380" y="4202430"/>
                  </a:lnTo>
                  <a:lnTo>
                    <a:pt x="9898380" y="383286"/>
                  </a:lnTo>
                  <a:close/>
                </a:path>
                <a:path w="10290175" h="4202430">
                  <a:moveTo>
                    <a:pt x="10290048" y="0"/>
                  </a:moveTo>
                  <a:lnTo>
                    <a:pt x="10178034" y="0"/>
                  </a:lnTo>
                  <a:lnTo>
                    <a:pt x="10178034" y="4202430"/>
                  </a:lnTo>
                  <a:lnTo>
                    <a:pt x="10290048" y="4202430"/>
                  </a:lnTo>
                  <a:lnTo>
                    <a:pt x="10290048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67586" y="5787770"/>
              <a:ext cx="10570845" cy="0"/>
            </a:xfrm>
            <a:custGeom>
              <a:avLst/>
              <a:gdLst/>
              <a:ahLst/>
              <a:cxnLst/>
              <a:rect l="l" t="t" r="r" b="b"/>
              <a:pathLst>
                <a:path w="10570845" h="0">
                  <a:moveTo>
                    <a:pt x="0" y="0"/>
                  </a:moveTo>
                  <a:lnTo>
                    <a:pt x="105704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11377" y="4394707"/>
            <a:ext cx="528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20000.0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1377" y="3758692"/>
            <a:ext cx="528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30000.0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1377" y="3122929"/>
            <a:ext cx="528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40000.0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1377" y="2486914"/>
            <a:ext cx="528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50000.0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1377" y="1850897"/>
            <a:ext cx="528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60000.0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1377" y="5030723"/>
            <a:ext cx="11198225" cy="104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10000.0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Calibri"/>
              <a:cs typeface="Calibri"/>
            </a:endParaRPr>
          </a:p>
          <a:p>
            <a:pPr marL="32067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  <a:p>
            <a:pPr marL="697865">
              <a:lnSpc>
                <a:spcPct val="100000"/>
              </a:lnSpc>
              <a:spcBef>
                <a:spcPts val="114"/>
              </a:spcBef>
            </a:pPr>
            <a:r>
              <a:rPr dirty="0" sz="1200" b="1">
                <a:latin typeface="Calibri"/>
                <a:cs typeface="Calibri"/>
              </a:rPr>
              <a:t>1997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1998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1999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2000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2001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2002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2003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2004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2005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2006</a:t>
            </a:r>
            <a:r>
              <a:rPr dirty="0" sz="1200" spc="35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2007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2008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2009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2010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2011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2012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2013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2014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2015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2016</a:t>
            </a:r>
            <a:r>
              <a:rPr dirty="0" sz="1200" spc="35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2017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2018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2019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2020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2021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2022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1377" y="1215135"/>
            <a:ext cx="528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70000.0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962905" y="925067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5" h="112394">
                <a:moveTo>
                  <a:pt x="112013" y="0"/>
                </a:moveTo>
                <a:lnTo>
                  <a:pt x="0" y="0"/>
                </a:lnTo>
                <a:lnTo>
                  <a:pt x="0" y="112013"/>
                </a:lnTo>
                <a:lnTo>
                  <a:pt x="112013" y="112013"/>
                </a:lnTo>
                <a:lnTo>
                  <a:pt x="112013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503669" y="925067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5" h="112394">
                <a:moveTo>
                  <a:pt x="112014" y="0"/>
                </a:moveTo>
                <a:lnTo>
                  <a:pt x="0" y="0"/>
                </a:lnTo>
                <a:lnTo>
                  <a:pt x="0" y="112013"/>
                </a:lnTo>
                <a:lnTo>
                  <a:pt x="112014" y="112013"/>
                </a:lnTo>
                <a:lnTo>
                  <a:pt x="112014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113528" y="823467"/>
            <a:ext cx="25768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3210" algn="l"/>
              </a:tabLst>
            </a:pPr>
            <a:r>
              <a:rPr dirty="0" sz="1600" spc="-10" b="1">
                <a:latin typeface="Calibri"/>
                <a:cs typeface="Calibri"/>
              </a:rPr>
              <a:t>Development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-10" b="1">
                <a:latin typeface="Calibri"/>
                <a:cs typeface="Calibri"/>
              </a:rPr>
              <a:t>Operational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4952" y="3008591"/>
            <a:ext cx="203200" cy="8547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b="1">
                <a:latin typeface="Calibri"/>
                <a:cs typeface="Calibri"/>
              </a:rPr>
              <a:t>N$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millions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0" y="1998852"/>
            <a:ext cx="10298430" cy="4859655"/>
            <a:chOff x="0" y="1998852"/>
            <a:chExt cx="10298430" cy="4859655"/>
          </a:xfrm>
        </p:grpSpPr>
        <p:sp>
          <p:nvSpPr>
            <p:cNvPr id="19" name="object 19" descr=""/>
            <p:cNvSpPr/>
            <p:nvPr/>
          </p:nvSpPr>
          <p:spPr>
            <a:xfrm>
              <a:off x="2062352" y="2005202"/>
              <a:ext cx="8229600" cy="4133850"/>
            </a:xfrm>
            <a:custGeom>
              <a:avLst/>
              <a:gdLst/>
              <a:ahLst/>
              <a:cxnLst/>
              <a:rect l="l" t="t" r="r" b="b"/>
              <a:pathLst>
                <a:path w="8229600" h="4133850">
                  <a:moveTo>
                    <a:pt x="7853933" y="4133850"/>
                  </a:moveTo>
                  <a:lnTo>
                    <a:pt x="8229600" y="4133850"/>
                  </a:lnTo>
                  <a:lnTo>
                    <a:pt x="8229600" y="0"/>
                  </a:lnTo>
                  <a:lnTo>
                    <a:pt x="7853933" y="0"/>
                  </a:lnTo>
                  <a:lnTo>
                    <a:pt x="7853933" y="4133850"/>
                  </a:lnTo>
                  <a:close/>
                </a:path>
                <a:path w="8229600" h="4133850">
                  <a:moveTo>
                    <a:pt x="5833110" y="4133850"/>
                  </a:moveTo>
                  <a:lnTo>
                    <a:pt x="6279642" y="4133850"/>
                  </a:lnTo>
                  <a:lnTo>
                    <a:pt x="6279642" y="552450"/>
                  </a:lnTo>
                  <a:lnTo>
                    <a:pt x="5833110" y="552450"/>
                  </a:lnTo>
                  <a:lnTo>
                    <a:pt x="5833110" y="4133850"/>
                  </a:lnTo>
                  <a:close/>
                </a:path>
                <a:path w="8229600" h="4133850">
                  <a:moveTo>
                    <a:pt x="3893058" y="4133850"/>
                  </a:moveTo>
                  <a:lnTo>
                    <a:pt x="4339590" y="4133850"/>
                  </a:lnTo>
                  <a:lnTo>
                    <a:pt x="4339590" y="2141982"/>
                  </a:lnTo>
                  <a:lnTo>
                    <a:pt x="3893058" y="2141982"/>
                  </a:lnTo>
                  <a:lnTo>
                    <a:pt x="3893058" y="4133850"/>
                  </a:lnTo>
                  <a:close/>
                </a:path>
                <a:path w="8229600" h="4133850">
                  <a:moveTo>
                    <a:pt x="1921002" y="4133850"/>
                  </a:moveTo>
                  <a:lnTo>
                    <a:pt x="2367533" y="4133850"/>
                  </a:lnTo>
                  <a:lnTo>
                    <a:pt x="2367533" y="2141982"/>
                  </a:lnTo>
                  <a:lnTo>
                    <a:pt x="1921002" y="2141982"/>
                  </a:lnTo>
                  <a:lnTo>
                    <a:pt x="1921002" y="4133850"/>
                  </a:lnTo>
                  <a:close/>
                </a:path>
                <a:path w="8229600" h="4133850">
                  <a:moveTo>
                    <a:pt x="0" y="4133850"/>
                  </a:moveTo>
                  <a:lnTo>
                    <a:pt x="372618" y="4133850"/>
                  </a:lnTo>
                  <a:lnTo>
                    <a:pt x="372618" y="2981706"/>
                  </a:lnTo>
                  <a:lnTo>
                    <a:pt x="0" y="2981706"/>
                  </a:lnTo>
                  <a:lnTo>
                    <a:pt x="0" y="41338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65875"/>
              <a:ext cx="1383791" cy="992120"/>
            </a:xfrm>
            <a:prstGeom prst="rect">
              <a:avLst/>
            </a:prstGeom>
          </p:spPr>
        </p:pic>
      </p:grpSp>
      <p:sp>
        <p:nvSpPr>
          <p:cNvPr id="21" name="object 21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816607" y="4386579"/>
            <a:ext cx="827405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year: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Corporate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Tax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40%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35%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697732" y="2713482"/>
            <a:ext cx="885825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year: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Pension contribution,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Completion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State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House,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Special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Disease Program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703315" y="2861310"/>
            <a:ext cx="1163320" cy="1198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year: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Tax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Cuts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”Poor”,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Milk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 Sugar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added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tax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Exemption,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War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veterans,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Air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Namibia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bail-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out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417816" y="1374647"/>
            <a:ext cx="110172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29235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year: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SACU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Windfall,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Mass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Housing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Air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Namibia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1.8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bill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417816" y="2045207"/>
            <a:ext cx="11576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(3years)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NAMPORT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Terminal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759442" y="532892"/>
            <a:ext cx="1571625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Election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Stimulus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Package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(8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billion)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EPZ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10%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Dividend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Tax</a:t>
            </a:r>
            <a:endParaRPr sz="1100">
              <a:latin typeface="Calibri"/>
              <a:cs typeface="Calibri"/>
            </a:endParaRPr>
          </a:p>
          <a:p>
            <a:pPr marL="12700" marR="2540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VAT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Listed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Asset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Managers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Fuel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Levy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Increase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Environmental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Tax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Pre-Covid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3807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%</a:t>
            </a:r>
            <a:r>
              <a:rPr dirty="0" sz="3000" spc="-75"/>
              <a:t> </a:t>
            </a:r>
            <a:r>
              <a:rPr dirty="0" sz="3000"/>
              <a:t>Allocation</a:t>
            </a:r>
            <a:r>
              <a:rPr dirty="0" sz="3000" spc="-90"/>
              <a:t> </a:t>
            </a:r>
            <a:r>
              <a:rPr dirty="0" sz="3000"/>
              <a:t>by</a:t>
            </a:r>
            <a:r>
              <a:rPr dirty="0" sz="3000" spc="-65"/>
              <a:t> </a:t>
            </a:r>
            <a:r>
              <a:rPr dirty="0" sz="3000" spc="-10"/>
              <a:t>sector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676275" y="1080516"/>
            <a:ext cx="11156950" cy="3916679"/>
            <a:chOff x="676275" y="1080516"/>
            <a:chExt cx="11156950" cy="3916679"/>
          </a:xfrm>
        </p:grpSpPr>
        <p:sp>
          <p:nvSpPr>
            <p:cNvPr id="4" name="object 4" descr=""/>
            <p:cNvSpPr/>
            <p:nvPr/>
          </p:nvSpPr>
          <p:spPr>
            <a:xfrm>
              <a:off x="774954" y="4617719"/>
              <a:ext cx="10631805" cy="375285"/>
            </a:xfrm>
            <a:custGeom>
              <a:avLst/>
              <a:gdLst/>
              <a:ahLst/>
              <a:cxnLst/>
              <a:rect l="l" t="t" r="r" b="b"/>
              <a:pathLst>
                <a:path w="10631805" h="375285">
                  <a:moveTo>
                    <a:pt x="131064" y="358902"/>
                  </a:moveTo>
                  <a:lnTo>
                    <a:pt x="0" y="358902"/>
                  </a:lnTo>
                  <a:lnTo>
                    <a:pt x="0" y="374904"/>
                  </a:lnTo>
                  <a:lnTo>
                    <a:pt x="131064" y="374904"/>
                  </a:lnTo>
                  <a:lnTo>
                    <a:pt x="131064" y="358902"/>
                  </a:lnTo>
                  <a:close/>
                </a:path>
                <a:path w="10631805" h="375285">
                  <a:moveTo>
                    <a:pt x="459486" y="366522"/>
                  </a:moveTo>
                  <a:lnTo>
                    <a:pt x="327660" y="366522"/>
                  </a:lnTo>
                  <a:lnTo>
                    <a:pt x="327660" y="374904"/>
                  </a:lnTo>
                  <a:lnTo>
                    <a:pt x="459486" y="374904"/>
                  </a:lnTo>
                  <a:lnTo>
                    <a:pt x="459486" y="366522"/>
                  </a:lnTo>
                  <a:close/>
                </a:path>
                <a:path w="10631805" h="375285">
                  <a:moveTo>
                    <a:pt x="1115568" y="348234"/>
                  </a:moveTo>
                  <a:lnTo>
                    <a:pt x="984504" y="348234"/>
                  </a:lnTo>
                  <a:lnTo>
                    <a:pt x="984504" y="374904"/>
                  </a:lnTo>
                  <a:lnTo>
                    <a:pt x="1115568" y="374904"/>
                  </a:lnTo>
                  <a:lnTo>
                    <a:pt x="1115568" y="348234"/>
                  </a:lnTo>
                  <a:close/>
                </a:path>
                <a:path w="10631805" h="375285">
                  <a:moveTo>
                    <a:pt x="1443228" y="370332"/>
                  </a:moveTo>
                  <a:lnTo>
                    <a:pt x="1312164" y="370332"/>
                  </a:lnTo>
                  <a:lnTo>
                    <a:pt x="1312164" y="374904"/>
                  </a:lnTo>
                  <a:lnTo>
                    <a:pt x="1443228" y="374904"/>
                  </a:lnTo>
                  <a:lnTo>
                    <a:pt x="1443228" y="370332"/>
                  </a:lnTo>
                  <a:close/>
                </a:path>
                <a:path w="10631805" h="375285">
                  <a:moveTo>
                    <a:pt x="1771650" y="358140"/>
                  </a:moveTo>
                  <a:lnTo>
                    <a:pt x="1640586" y="358140"/>
                  </a:lnTo>
                  <a:lnTo>
                    <a:pt x="1640586" y="374904"/>
                  </a:lnTo>
                  <a:lnTo>
                    <a:pt x="1771650" y="374904"/>
                  </a:lnTo>
                  <a:lnTo>
                    <a:pt x="1771650" y="358140"/>
                  </a:lnTo>
                  <a:close/>
                </a:path>
                <a:path w="10631805" h="375285">
                  <a:moveTo>
                    <a:pt x="2100072" y="354330"/>
                  </a:moveTo>
                  <a:lnTo>
                    <a:pt x="1968246" y="354330"/>
                  </a:lnTo>
                  <a:lnTo>
                    <a:pt x="1968246" y="374904"/>
                  </a:lnTo>
                  <a:lnTo>
                    <a:pt x="2100072" y="374904"/>
                  </a:lnTo>
                  <a:lnTo>
                    <a:pt x="2100072" y="354330"/>
                  </a:lnTo>
                  <a:close/>
                </a:path>
                <a:path w="10631805" h="375285">
                  <a:moveTo>
                    <a:pt x="2756154" y="364236"/>
                  </a:moveTo>
                  <a:lnTo>
                    <a:pt x="2625090" y="364236"/>
                  </a:lnTo>
                  <a:lnTo>
                    <a:pt x="2625090" y="374904"/>
                  </a:lnTo>
                  <a:lnTo>
                    <a:pt x="2756154" y="374904"/>
                  </a:lnTo>
                  <a:lnTo>
                    <a:pt x="2756154" y="364236"/>
                  </a:lnTo>
                  <a:close/>
                </a:path>
                <a:path w="10631805" h="375285">
                  <a:moveTo>
                    <a:pt x="3083814" y="352806"/>
                  </a:moveTo>
                  <a:lnTo>
                    <a:pt x="2952750" y="352806"/>
                  </a:lnTo>
                  <a:lnTo>
                    <a:pt x="2952750" y="374904"/>
                  </a:lnTo>
                  <a:lnTo>
                    <a:pt x="3083814" y="374904"/>
                  </a:lnTo>
                  <a:lnTo>
                    <a:pt x="3083814" y="352806"/>
                  </a:lnTo>
                  <a:close/>
                </a:path>
                <a:path w="10631805" h="375285">
                  <a:moveTo>
                    <a:pt x="3412236" y="312420"/>
                  </a:moveTo>
                  <a:lnTo>
                    <a:pt x="3281172" y="312420"/>
                  </a:lnTo>
                  <a:lnTo>
                    <a:pt x="3281172" y="374904"/>
                  </a:lnTo>
                  <a:lnTo>
                    <a:pt x="3412236" y="374904"/>
                  </a:lnTo>
                  <a:lnTo>
                    <a:pt x="3412236" y="312420"/>
                  </a:lnTo>
                  <a:close/>
                </a:path>
                <a:path w="10631805" h="375285">
                  <a:moveTo>
                    <a:pt x="3740658" y="374142"/>
                  </a:moveTo>
                  <a:lnTo>
                    <a:pt x="3608832" y="374142"/>
                  </a:lnTo>
                  <a:lnTo>
                    <a:pt x="3608832" y="374904"/>
                  </a:lnTo>
                  <a:lnTo>
                    <a:pt x="3740658" y="374904"/>
                  </a:lnTo>
                  <a:lnTo>
                    <a:pt x="3740658" y="374142"/>
                  </a:lnTo>
                  <a:close/>
                </a:path>
                <a:path w="10631805" h="375285">
                  <a:moveTo>
                    <a:pt x="4068318" y="308610"/>
                  </a:moveTo>
                  <a:lnTo>
                    <a:pt x="3937254" y="308610"/>
                  </a:lnTo>
                  <a:lnTo>
                    <a:pt x="3937254" y="374904"/>
                  </a:lnTo>
                  <a:lnTo>
                    <a:pt x="4068318" y="374904"/>
                  </a:lnTo>
                  <a:lnTo>
                    <a:pt x="4068318" y="308610"/>
                  </a:lnTo>
                  <a:close/>
                </a:path>
                <a:path w="10631805" h="375285">
                  <a:moveTo>
                    <a:pt x="4396740" y="323850"/>
                  </a:moveTo>
                  <a:lnTo>
                    <a:pt x="4265676" y="323850"/>
                  </a:lnTo>
                  <a:lnTo>
                    <a:pt x="4265676" y="374904"/>
                  </a:lnTo>
                  <a:lnTo>
                    <a:pt x="4396740" y="374904"/>
                  </a:lnTo>
                  <a:lnTo>
                    <a:pt x="4396740" y="323850"/>
                  </a:lnTo>
                  <a:close/>
                </a:path>
                <a:path w="10631805" h="375285">
                  <a:moveTo>
                    <a:pt x="4725162" y="348996"/>
                  </a:moveTo>
                  <a:lnTo>
                    <a:pt x="4593336" y="348996"/>
                  </a:lnTo>
                  <a:lnTo>
                    <a:pt x="4593336" y="374904"/>
                  </a:lnTo>
                  <a:lnTo>
                    <a:pt x="4725162" y="374904"/>
                  </a:lnTo>
                  <a:lnTo>
                    <a:pt x="4725162" y="348996"/>
                  </a:lnTo>
                  <a:close/>
                </a:path>
                <a:path w="10631805" h="375285">
                  <a:moveTo>
                    <a:pt x="5052822" y="350520"/>
                  </a:moveTo>
                  <a:lnTo>
                    <a:pt x="4921758" y="350520"/>
                  </a:lnTo>
                  <a:lnTo>
                    <a:pt x="4921758" y="374904"/>
                  </a:lnTo>
                  <a:lnTo>
                    <a:pt x="5052822" y="374904"/>
                  </a:lnTo>
                  <a:lnTo>
                    <a:pt x="5052822" y="350520"/>
                  </a:lnTo>
                  <a:close/>
                </a:path>
                <a:path w="10631805" h="375285">
                  <a:moveTo>
                    <a:pt x="5381244" y="350520"/>
                  </a:moveTo>
                  <a:lnTo>
                    <a:pt x="5250180" y="350520"/>
                  </a:lnTo>
                  <a:lnTo>
                    <a:pt x="5250180" y="374904"/>
                  </a:lnTo>
                  <a:lnTo>
                    <a:pt x="5381244" y="374904"/>
                  </a:lnTo>
                  <a:lnTo>
                    <a:pt x="5381244" y="350520"/>
                  </a:lnTo>
                  <a:close/>
                </a:path>
                <a:path w="10631805" h="375285">
                  <a:moveTo>
                    <a:pt x="5708904" y="348996"/>
                  </a:moveTo>
                  <a:lnTo>
                    <a:pt x="5577840" y="348996"/>
                  </a:lnTo>
                  <a:lnTo>
                    <a:pt x="5577840" y="374904"/>
                  </a:lnTo>
                  <a:lnTo>
                    <a:pt x="5708904" y="374904"/>
                  </a:lnTo>
                  <a:lnTo>
                    <a:pt x="5708904" y="348996"/>
                  </a:lnTo>
                  <a:close/>
                </a:path>
                <a:path w="10631805" h="375285">
                  <a:moveTo>
                    <a:pt x="6037326" y="348234"/>
                  </a:moveTo>
                  <a:lnTo>
                    <a:pt x="5906262" y="348234"/>
                  </a:lnTo>
                  <a:lnTo>
                    <a:pt x="5906262" y="374904"/>
                  </a:lnTo>
                  <a:lnTo>
                    <a:pt x="6037326" y="374904"/>
                  </a:lnTo>
                  <a:lnTo>
                    <a:pt x="6037326" y="348234"/>
                  </a:lnTo>
                  <a:close/>
                </a:path>
                <a:path w="10631805" h="375285">
                  <a:moveTo>
                    <a:pt x="6365748" y="349758"/>
                  </a:moveTo>
                  <a:lnTo>
                    <a:pt x="6233922" y="349758"/>
                  </a:lnTo>
                  <a:lnTo>
                    <a:pt x="6233922" y="374904"/>
                  </a:lnTo>
                  <a:lnTo>
                    <a:pt x="6365748" y="374904"/>
                  </a:lnTo>
                  <a:lnTo>
                    <a:pt x="6365748" y="349758"/>
                  </a:lnTo>
                  <a:close/>
                </a:path>
                <a:path w="10631805" h="375285">
                  <a:moveTo>
                    <a:pt x="6693408" y="351282"/>
                  </a:moveTo>
                  <a:lnTo>
                    <a:pt x="6562344" y="351282"/>
                  </a:lnTo>
                  <a:lnTo>
                    <a:pt x="6562344" y="374904"/>
                  </a:lnTo>
                  <a:lnTo>
                    <a:pt x="6693408" y="374904"/>
                  </a:lnTo>
                  <a:lnTo>
                    <a:pt x="6693408" y="351282"/>
                  </a:lnTo>
                  <a:close/>
                </a:path>
                <a:path w="10631805" h="375285">
                  <a:moveTo>
                    <a:pt x="7021830" y="345186"/>
                  </a:moveTo>
                  <a:lnTo>
                    <a:pt x="6890766" y="345186"/>
                  </a:lnTo>
                  <a:lnTo>
                    <a:pt x="6890766" y="374904"/>
                  </a:lnTo>
                  <a:lnTo>
                    <a:pt x="7021830" y="374904"/>
                  </a:lnTo>
                  <a:lnTo>
                    <a:pt x="7021830" y="345186"/>
                  </a:lnTo>
                  <a:close/>
                </a:path>
                <a:path w="10631805" h="375285">
                  <a:moveTo>
                    <a:pt x="7349490" y="348234"/>
                  </a:moveTo>
                  <a:lnTo>
                    <a:pt x="7218426" y="348234"/>
                  </a:lnTo>
                  <a:lnTo>
                    <a:pt x="7218426" y="374904"/>
                  </a:lnTo>
                  <a:lnTo>
                    <a:pt x="7349490" y="374904"/>
                  </a:lnTo>
                  <a:lnTo>
                    <a:pt x="7349490" y="348234"/>
                  </a:lnTo>
                  <a:close/>
                </a:path>
                <a:path w="10631805" h="375285">
                  <a:moveTo>
                    <a:pt x="7677912" y="339090"/>
                  </a:moveTo>
                  <a:lnTo>
                    <a:pt x="7546848" y="339090"/>
                  </a:lnTo>
                  <a:lnTo>
                    <a:pt x="7546848" y="374904"/>
                  </a:lnTo>
                  <a:lnTo>
                    <a:pt x="7677912" y="374904"/>
                  </a:lnTo>
                  <a:lnTo>
                    <a:pt x="7677912" y="339090"/>
                  </a:lnTo>
                  <a:close/>
                </a:path>
                <a:path w="10631805" h="375285">
                  <a:moveTo>
                    <a:pt x="8006334" y="338328"/>
                  </a:moveTo>
                  <a:lnTo>
                    <a:pt x="7874508" y="338328"/>
                  </a:lnTo>
                  <a:lnTo>
                    <a:pt x="7874508" y="374904"/>
                  </a:lnTo>
                  <a:lnTo>
                    <a:pt x="8006334" y="374904"/>
                  </a:lnTo>
                  <a:lnTo>
                    <a:pt x="8006334" y="338328"/>
                  </a:lnTo>
                  <a:close/>
                </a:path>
                <a:path w="10631805" h="375285">
                  <a:moveTo>
                    <a:pt x="8333994" y="342900"/>
                  </a:moveTo>
                  <a:lnTo>
                    <a:pt x="8202930" y="342900"/>
                  </a:lnTo>
                  <a:lnTo>
                    <a:pt x="8202930" y="374904"/>
                  </a:lnTo>
                  <a:lnTo>
                    <a:pt x="8333994" y="374904"/>
                  </a:lnTo>
                  <a:lnTo>
                    <a:pt x="8333994" y="342900"/>
                  </a:lnTo>
                  <a:close/>
                </a:path>
                <a:path w="10631805" h="375285">
                  <a:moveTo>
                    <a:pt x="8662416" y="342900"/>
                  </a:moveTo>
                  <a:lnTo>
                    <a:pt x="8531352" y="342900"/>
                  </a:lnTo>
                  <a:lnTo>
                    <a:pt x="8531352" y="374904"/>
                  </a:lnTo>
                  <a:lnTo>
                    <a:pt x="8662416" y="374904"/>
                  </a:lnTo>
                  <a:lnTo>
                    <a:pt x="8662416" y="342900"/>
                  </a:lnTo>
                  <a:close/>
                </a:path>
                <a:path w="10631805" h="375285">
                  <a:moveTo>
                    <a:pt x="8990076" y="331470"/>
                  </a:moveTo>
                  <a:lnTo>
                    <a:pt x="8859012" y="331470"/>
                  </a:lnTo>
                  <a:lnTo>
                    <a:pt x="8859012" y="374904"/>
                  </a:lnTo>
                  <a:lnTo>
                    <a:pt x="8990076" y="374904"/>
                  </a:lnTo>
                  <a:lnTo>
                    <a:pt x="8990076" y="331470"/>
                  </a:lnTo>
                  <a:close/>
                </a:path>
                <a:path w="10631805" h="375285">
                  <a:moveTo>
                    <a:pt x="9318498" y="331470"/>
                  </a:moveTo>
                  <a:lnTo>
                    <a:pt x="9187434" y="331470"/>
                  </a:lnTo>
                  <a:lnTo>
                    <a:pt x="9187434" y="374904"/>
                  </a:lnTo>
                  <a:lnTo>
                    <a:pt x="9318498" y="374904"/>
                  </a:lnTo>
                  <a:lnTo>
                    <a:pt x="9318498" y="331470"/>
                  </a:lnTo>
                  <a:close/>
                </a:path>
                <a:path w="10631805" h="375285">
                  <a:moveTo>
                    <a:pt x="9646920" y="252222"/>
                  </a:moveTo>
                  <a:lnTo>
                    <a:pt x="9515094" y="252222"/>
                  </a:lnTo>
                  <a:lnTo>
                    <a:pt x="9515094" y="374904"/>
                  </a:lnTo>
                  <a:lnTo>
                    <a:pt x="9646920" y="374904"/>
                  </a:lnTo>
                  <a:lnTo>
                    <a:pt x="9646920" y="252222"/>
                  </a:lnTo>
                  <a:close/>
                </a:path>
                <a:path w="10631805" h="375285">
                  <a:moveTo>
                    <a:pt x="9974580" y="342900"/>
                  </a:moveTo>
                  <a:lnTo>
                    <a:pt x="9843516" y="342900"/>
                  </a:lnTo>
                  <a:lnTo>
                    <a:pt x="9843516" y="374904"/>
                  </a:lnTo>
                  <a:lnTo>
                    <a:pt x="9974580" y="374904"/>
                  </a:lnTo>
                  <a:lnTo>
                    <a:pt x="9974580" y="342900"/>
                  </a:lnTo>
                  <a:close/>
                </a:path>
                <a:path w="10631805" h="375285">
                  <a:moveTo>
                    <a:pt x="10303002" y="8382"/>
                  </a:moveTo>
                  <a:lnTo>
                    <a:pt x="10171938" y="8382"/>
                  </a:lnTo>
                  <a:lnTo>
                    <a:pt x="10171938" y="374904"/>
                  </a:lnTo>
                  <a:lnTo>
                    <a:pt x="10303002" y="374904"/>
                  </a:lnTo>
                  <a:lnTo>
                    <a:pt x="10303002" y="8382"/>
                  </a:lnTo>
                  <a:close/>
                </a:path>
                <a:path w="10631805" h="375285">
                  <a:moveTo>
                    <a:pt x="10631424" y="0"/>
                  </a:moveTo>
                  <a:lnTo>
                    <a:pt x="10499598" y="0"/>
                  </a:lnTo>
                  <a:lnTo>
                    <a:pt x="10499598" y="374904"/>
                  </a:lnTo>
                  <a:lnTo>
                    <a:pt x="10631424" y="374904"/>
                  </a:lnTo>
                  <a:lnTo>
                    <a:pt x="106314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74954" y="4406645"/>
              <a:ext cx="10959465" cy="586105"/>
            </a:xfrm>
            <a:custGeom>
              <a:avLst/>
              <a:gdLst/>
              <a:ahLst/>
              <a:cxnLst/>
              <a:rect l="l" t="t" r="r" b="b"/>
              <a:pathLst>
                <a:path w="10959465" h="586104">
                  <a:moveTo>
                    <a:pt x="131064" y="329946"/>
                  </a:moveTo>
                  <a:lnTo>
                    <a:pt x="0" y="329946"/>
                  </a:lnTo>
                  <a:lnTo>
                    <a:pt x="0" y="569976"/>
                  </a:lnTo>
                  <a:lnTo>
                    <a:pt x="131064" y="569976"/>
                  </a:lnTo>
                  <a:lnTo>
                    <a:pt x="131064" y="329946"/>
                  </a:lnTo>
                  <a:close/>
                </a:path>
                <a:path w="10959465" h="586104">
                  <a:moveTo>
                    <a:pt x="459486" y="214884"/>
                  </a:moveTo>
                  <a:lnTo>
                    <a:pt x="327660" y="214884"/>
                  </a:lnTo>
                  <a:lnTo>
                    <a:pt x="327660" y="577596"/>
                  </a:lnTo>
                  <a:lnTo>
                    <a:pt x="459486" y="577596"/>
                  </a:lnTo>
                  <a:lnTo>
                    <a:pt x="459486" y="214884"/>
                  </a:lnTo>
                  <a:close/>
                </a:path>
                <a:path w="10959465" h="586104">
                  <a:moveTo>
                    <a:pt x="1115568" y="436626"/>
                  </a:moveTo>
                  <a:lnTo>
                    <a:pt x="984504" y="436626"/>
                  </a:lnTo>
                  <a:lnTo>
                    <a:pt x="984504" y="559308"/>
                  </a:lnTo>
                  <a:lnTo>
                    <a:pt x="1115568" y="559308"/>
                  </a:lnTo>
                  <a:lnTo>
                    <a:pt x="1115568" y="436626"/>
                  </a:lnTo>
                  <a:close/>
                </a:path>
                <a:path w="10959465" h="586104">
                  <a:moveTo>
                    <a:pt x="1443228" y="472440"/>
                  </a:moveTo>
                  <a:lnTo>
                    <a:pt x="1312164" y="472440"/>
                  </a:lnTo>
                  <a:lnTo>
                    <a:pt x="1312164" y="581406"/>
                  </a:lnTo>
                  <a:lnTo>
                    <a:pt x="1443228" y="581406"/>
                  </a:lnTo>
                  <a:lnTo>
                    <a:pt x="1443228" y="472440"/>
                  </a:lnTo>
                  <a:close/>
                </a:path>
                <a:path w="10959465" h="586104">
                  <a:moveTo>
                    <a:pt x="1771650" y="442722"/>
                  </a:moveTo>
                  <a:lnTo>
                    <a:pt x="1640586" y="442722"/>
                  </a:lnTo>
                  <a:lnTo>
                    <a:pt x="1640586" y="569214"/>
                  </a:lnTo>
                  <a:lnTo>
                    <a:pt x="1771650" y="569214"/>
                  </a:lnTo>
                  <a:lnTo>
                    <a:pt x="1771650" y="442722"/>
                  </a:lnTo>
                  <a:close/>
                </a:path>
                <a:path w="10959465" h="586104">
                  <a:moveTo>
                    <a:pt x="2427732" y="0"/>
                  </a:moveTo>
                  <a:lnTo>
                    <a:pt x="2296668" y="0"/>
                  </a:lnTo>
                  <a:lnTo>
                    <a:pt x="2296668" y="585978"/>
                  </a:lnTo>
                  <a:lnTo>
                    <a:pt x="2427732" y="585978"/>
                  </a:lnTo>
                  <a:lnTo>
                    <a:pt x="2427732" y="0"/>
                  </a:lnTo>
                  <a:close/>
                </a:path>
                <a:path w="10959465" h="586104">
                  <a:moveTo>
                    <a:pt x="2756154" y="52578"/>
                  </a:moveTo>
                  <a:lnTo>
                    <a:pt x="2625090" y="52578"/>
                  </a:lnTo>
                  <a:lnTo>
                    <a:pt x="2625090" y="575310"/>
                  </a:lnTo>
                  <a:lnTo>
                    <a:pt x="2756154" y="575310"/>
                  </a:lnTo>
                  <a:lnTo>
                    <a:pt x="2756154" y="52578"/>
                  </a:lnTo>
                  <a:close/>
                </a:path>
                <a:path w="10959465" h="586104">
                  <a:moveTo>
                    <a:pt x="3083814" y="297942"/>
                  </a:moveTo>
                  <a:lnTo>
                    <a:pt x="2952750" y="297942"/>
                  </a:lnTo>
                  <a:lnTo>
                    <a:pt x="2952750" y="563880"/>
                  </a:lnTo>
                  <a:lnTo>
                    <a:pt x="3083814" y="563880"/>
                  </a:lnTo>
                  <a:lnTo>
                    <a:pt x="3083814" y="297942"/>
                  </a:lnTo>
                  <a:close/>
                </a:path>
                <a:path w="10959465" h="586104">
                  <a:moveTo>
                    <a:pt x="3412236" y="393192"/>
                  </a:moveTo>
                  <a:lnTo>
                    <a:pt x="3281172" y="393192"/>
                  </a:lnTo>
                  <a:lnTo>
                    <a:pt x="3281172" y="523494"/>
                  </a:lnTo>
                  <a:lnTo>
                    <a:pt x="3412236" y="523494"/>
                  </a:lnTo>
                  <a:lnTo>
                    <a:pt x="3412236" y="393192"/>
                  </a:lnTo>
                  <a:close/>
                </a:path>
                <a:path w="10959465" h="586104">
                  <a:moveTo>
                    <a:pt x="3740658" y="94488"/>
                  </a:moveTo>
                  <a:lnTo>
                    <a:pt x="3608832" y="94488"/>
                  </a:lnTo>
                  <a:lnTo>
                    <a:pt x="3608832" y="585216"/>
                  </a:lnTo>
                  <a:lnTo>
                    <a:pt x="3740658" y="585216"/>
                  </a:lnTo>
                  <a:lnTo>
                    <a:pt x="3740658" y="94488"/>
                  </a:lnTo>
                  <a:close/>
                </a:path>
                <a:path w="10959465" h="586104">
                  <a:moveTo>
                    <a:pt x="4068318" y="304038"/>
                  </a:moveTo>
                  <a:lnTo>
                    <a:pt x="3937254" y="304038"/>
                  </a:lnTo>
                  <a:lnTo>
                    <a:pt x="3937254" y="519684"/>
                  </a:lnTo>
                  <a:lnTo>
                    <a:pt x="4068318" y="519684"/>
                  </a:lnTo>
                  <a:lnTo>
                    <a:pt x="4068318" y="304038"/>
                  </a:lnTo>
                  <a:close/>
                </a:path>
                <a:path w="10959465" h="586104">
                  <a:moveTo>
                    <a:pt x="4396740" y="163830"/>
                  </a:moveTo>
                  <a:lnTo>
                    <a:pt x="4265676" y="163830"/>
                  </a:lnTo>
                  <a:lnTo>
                    <a:pt x="4265676" y="534924"/>
                  </a:lnTo>
                  <a:lnTo>
                    <a:pt x="4396740" y="534924"/>
                  </a:lnTo>
                  <a:lnTo>
                    <a:pt x="4396740" y="163830"/>
                  </a:lnTo>
                  <a:close/>
                </a:path>
                <a:path w="10959465" h="586104">
                  <a:moveTo>
                    <a:pt x="4725162" y="304800"/>
                  </a:moveTo>
                  <a:lnTo>
                    <a:pt x="4593336" y="304800"/>
                  </a:lnTo>
                  <a:lnTo>
                    <a:pt x="4593336" y="560070"/>
                  </a:lnTo>
                  <a:lnTo>
                    <a:pt x="4725162" y="560070"/>
                  </a:lnTo>
                  <a:lnTo>
                    <a:pt x="4725162" y="304800"/>
                  </a:lnTo>
                  <a:close/>
                </a:path>
                <a:path w="10959465" h="586104">
                  <a:moveTo>
                    <a:pt x="5052822" y="337566"/>
                  </a:moveTo>
                  <a:lnTo>
                    <a:pt x="4921758" y="337566"/>
                  </a:lnTo>
                  <a:lnTo>
                    <a:pt x="4921758" y="561594"/>
                  </a:lnTo>
                  <a:lnTo>
                    <a:pt x="5052822" y="561594"/>
                  </a:lnTo>
                  <a:lnTo>
                    <a:pt x="5052822" y="337566"/>
                  </a:lnTo>
                  <a:close/>
                </a:path>
                <a:path w="10959465" h="586104">
                  <a:moveTo>
                    <a:pt x="5381244" y="358902"/>
                  </a:moveTo>
                  <a:lnTo>
                    <a:pt x="5250180" y="358902"/>
                  </a:lnTo>
                  <a:lnTo>
                    <a:pt x="5250180" y="561594"/>
                  </a:lnTo>
                  <a:lnTo>
                    <a:pt x="5381244" y="561594"/>
                  </a:lnTo>
                  <a:lnTo>
                    <a:pt x="5381244" y="358902"/>
                  </a:lnTo>
                  <a:close/>
                </a:path>
                <a:path w="10959465" h="586104">
                  <a:moveTo>
                    <a:pt x="5708904" y="345948"/>
                  </a:moveTo>
                  <a:lnTo>
                    <a:pt x="5577840" y="345948"/>
                  </a:lnTo>
                  <a:lnTo>
                    <a:pt x="5577840" y="560070"/>
                  </a:lnTo>
                  <a:lnTo>
                    <a:pt x="5708904" y="560070"/>
                  </a:lnTo>
                  <a:lnTo>
                    <a:pt x="5708904" y="345948"/>
                  </a:lnTo>
                  <a:close/>
                </a:path>
                <a:path w="10959465" h="586104">
                  <a:moveTo>
                    <a:pt x="6037326" y="335280"/>
                  </a:moveTo>
                  <a:lnTo>
                    <a:pt x="5906262" y="335280"/>
                  </a:lnTo>
                  <a:lnTo>
                    <a:pt x="5906262" y="559308"/>
                  </a:lnTo>
                  <a:lnTo>
                    <a:pt x="6037326" y="559308"/>
                  </a:lnTo>
                  <a:lnTo>
                    <a:pt x="6037326" y="335280"/>
                  </a:lnTo>
                  <a:close/>
                </a:path>
                <a:path w="10959465" h="586104">
                  <a:moveTo>
                    <a:pt x="6365748" y="327660"/>
                  </a:moveTo>
                  <a:lnTo>
                    <a:pt x="6233922" y="327660"/>
                  </a:lnTo>
                  <a:lnTo>
                    <a:pt x="6233922" y="560832"/>
                  </a:lnTo>
                  <a:lnTo>
                    <a:pt x="6365748" y="560832"/>
                  </a:lnTo>
                  <a:lnTo>
                    <a:pt x="6365748" y="327660"/>
                  </a:lnTo>
                  <a:close/>
                </a:path>
                <a:path w="10959465" h="586104">
                  <a:moveTo>
                    <a:pt x="6693408" y="306324"/>
                  </a:moveTo>
                  <a:lnTo>
                    <a:pt x="6562344" y="306324"/>
                  </a:lnTo>
                  <a:lnTo>
                    <a:pt x="6562344" y="562356"/>
                  </a:lnTo>
                  <a:lnTo>
                    <a:pt x="6693408" y="562356"/>
                  </a:lnTo>
                  <a:lnTo>
                    <a:pt x="6693408" y="306324"/>
                  </a:lnTo>
                  <a:close/>
                </a:path>
                <a:path w="10959465" h="586104">
                  <a:moveTo>
                    <a:pt x="7021830" y="264414"/>
                  </a:moveTo>
                  <a:lnTo>
                    <a:pt x="6890766" y="264414"/>
                  </a:lnTo>
                  <a:lnTo>
                    <a:pt x="6890766" y="556260"/>
                  </a:lnTo>
                  <a:lnTo>
                    <a:pt x="7021830" y="556260"/>
                  </a:lnTo>
                  <a:lnTo>
                    <a:pt x="7021830" y="264414"/>
                  </a:lnTo>
                  <a:close/>
                </a:path>
                <a:path w="10959465" h="586104">
                  <a:moveTo>
                    <a:pt x="7349490" y="314706"/>
                  </a:moveTo>
                  <a:lnTo>
                    <a:pt x="7218426" y="314706"/>
                  </a:lnTo>
                  <a:lnTo>
                    <a:pt x="7218426" y="559308"/>
                  </a:lnTo>
                  <a:lnTo>
                    <a:pt x="7349490" y="559308"/>
                  </a:lnTo>
                  <a:lnTo>
                    <a:pt x="7349490" y="314706"/>
                  </a:lnTo>
                  <a:close/>
                </a:path>
                <a:path w="10959465" h="586104">
                  <a:moveTo>
                    <a:pt x="7677912" y="271272"/>
                  </a:moveTo>
                  <a:lnTo>
                    <a:pt x="7546848" y="271272"/>
                  </a:lnTo>
                  <a:lnTo>
                    <a:pt x="7546848" y="550164"/>
                  </a:lnTo>
                  <a:lnTo>
                    <a:pt x="7677912" y="550164"/>
                  </a:lnTo>
                  <a:lnTo>
                    <a:pt x="7677912" y="271272"/>
                  </a:lnTo>
                  <a:close/>
                </a:path>
                <a:path w="10959465" h="586104">
                  <a:moveTo>
                    <a:pt x="8006334" y="258318"/>
                  </a:moveTo>
                  <a:lnTo>
                    <a:pt x="7874508" y="258318"/>
                  </a:lnTo>
                  <a:lnTo>
                    <a:pt x="7874508" y="549402"/>
                  </a:lnTo>
                  <a:lnTo>
                    <a:pt x="8006334" y="549402"/>
                  </a:lnTo>
                  <a:lnTo>
                    <a:pt x="8006334" y="258318"/>
                  </a:lnTo>
                  <a:close/>
                </a:path>
                <a:path w="10959465" h="586104">
                  <a:moveTo>
                    <a:pt x="8333994" y="258318"/>
                  </a:moveTo>
                  <a:lnTo>
                    <a:pt x="8202930" y="258318"/>
                  </a:lnTo>
                  <a:lnTo>
                    <a:pt x="8202930" y="553974"/>
                  </a:lnTo>
                  <a:lnTo>
                    <a:pt x="8333994" y="553974"/>
                  </a:lnTo>
                  <a:lnTo>
                    <a:pt x="8333994" y="258318"/>
                  </a:lnTo>
                  <a:close/>
                </a:path>
                <a:path w="10959465" h="586104">
                  <a:moveTo>
                    <a:pt x="8662416" y="225552"/>
                  </a:moveTo>
                  <a:lnTo>
                    <a:pt x="8531352" y="225552"/>
                  </a:lnTo>
                  <a:lnTo>
                    <a:pt x="8531352" y="553974"/>
                  </a:lnTo>
                  <a:lnTo>
                    <a:pt x="8662416" y="553974"/>
                  </a:lnTo>
                  <a:lnTo>
                    <a:pt x="8662416" y="225552"/>
                  </a:lnTo>
                  <a:close/>
                </a:path>
                <a:path w="10959465" h="586104">
                  <a:moveTo>
                    <a:pt x="8990076" y="207264"/>
                  </a:moveTo>
                  <a:lnTo>
                    <a:pt x="8859012" y="207264"/>
                  </a:lnTo>
                  <a:lnTo>
                    <a:pt x="8859012" y="542544"/>
                  </a:lnTo>
                  <a:lnTo>
                    <a:pt x="8990076" y="542544"/>
                  </a:lnTo>
                  <a:lnTo>
                    <a:pt x="8990076" y="207264"/>
                  </a:lnTo>
                  <a:close/>
                </a:path>
                <a:path w="10959465" h="586104">
                  <a:moveTo>
                    <a:pt x="9318498" y="175260"/>
                  </a:moveTo>
                  <a:lnTo>
                    <a:pt x="9187434" y="175260"/>
                  </a:lnTo>
                  <a:lnTo>
                    <a:pt x="9187434" y="542544"/>
                  </a:lnTo>
                  <a:lnTo>
                    <a:pt x="9318498" y="542544"/>
                  </a:lnTo>
                  <a:lnTo>
                    <a:pt x="9318498" y="175260"/>
                  </a:lnTo>
                  <a:close/>
                </a:path>
                <a:path w="10959465" h="586104">
                  <a:moveTo>
                    <a:pt x="9646920" y="58674"/>
                  </a:moveTo>
                  <a:lnTo>
                    <a:pt x="9515094" y="58674"/>
                  </a:lnTo>
                  <a:lnTo>
                    <a:pt x="9515094" y="463296"/>
                  </a:lnTo>
                  <a:lnTo>
                    <a:pt x="9646920" y="463296"/>
                  </a:lnTo>
                  <a:lnTo>
                    <a:pt x="9646920" y="58674"/>
                  </a:lnTo>
                  <a:close/>
                </a:path>
                <a:path w="10959465" h="586104">
                  <a:moveTo>
                    <a:pt x="9974580" y="218694"/>
                  </a:moveTo>
                  <a:lnTo>
                    <a:pt x="9843516" y="218694"/>
                  </a:lnTo>
                  <a:lnTo>
                    <a:pt x="9843516" y="553974"/>
                  </a:lnTo>
                  <a:lnTo>
                    <a:pt x="9974580" y="553974"/>
                  </a:lnTo>
                  <a:lnTo>
                    <a:pt x="9974580" y="218694"/>
                  </a:lnTo>
                  <a:close/>
                </a:path>
                <a:path w="10959465" h="586104">
                  <a:moveTo>
                    <a:pt x="10959084" y="566166"/>
                  </a:moveTo>
                  <a:lnTo>
                    <a:pt x="10828020" y="566166"/>
                  </a:lnTo>
                  <a:lnTo>
                    <a:pt x="10828020" y="585978"/>
                  </a:lnTo>
                  <a:lnTo>
                    <a:pt x="10959084" y="585978"/>
                  </a:lnTo>
                  <a:lnTo>
                    <a:pt x="10959084" y="56616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4954" y="3771899"/>
              <a:ext cx="10959465" cy="1221105"/>
            </a:xfrm>
            <a:custGeom>
              <a:avLst/>
              <a:gdLst/>
              <a:ahLst/>
              <a:cxnLst/>
              <a:rect l="l" t="t" r="r" b="b"/>
              <a:pathLst>
                <a:path w="10959465" h="1221104">
                  <a:moveTo>
                    <a:pt x="131064" y="741426"/>
                  </a:moveTo>
                  <a:lnTo>
                    <a:pt x="0" y="741426"/>
                  </a:lnTo>
                  <a:lnTo>
                    <a:pt x="0" y="964692"/>
                  </a:lnTo>
                  <a:lnTo>
                    <a:pt x="131064" y="964692"/>
                  </a:lnTo>
                  <a:lnTo>
                    <a:pt x="131064" y="741426"/>
                  </a:lnTo>
                  <a:close/>
                </a:path>
                <a:path w="10959465" h="1221104">
                  <a:moveTo>
                    <a:pt x="787146" y="1003554"/>
                  </a:moveTo>
                  <a:lnTo>
                    <a:pt x="656082" y="1003554"/>
                  </a:lnTo>
                  <a:lnTo>
                    <a:pt x="656082" y="1220724"/>
                  </a:lnTo>
                  <a:lnTo>
                    <a:pt x="787146" y="1220724"/>
                  </a:lnTo>
                  <a:lnTo>
                    <a:pt x="787146" y="1003554"/>
                  </a:lnTo>
                  <a:close/>
                </a:path>
                <a:path w="10959465" h="1221104">
                  <a:moveTo>
                    <a:pt x="1115568" y="849630"/>
                  </a:moveTo>
                  <a:lnTo>
                    <a:pt x="984504" y="849630"/>
                  </a:lnTo>
                  <a:lnTo>
                    <a:pt x="984504" y="1071372"/>
                  </a:lnTo>
                  <a:lnTo>
                    <a:pt x="1115568" y="1071372"/>
                  </a:lnTo>
                  <a:lnTo>
                    <a:pt x="1115568" y="849630"/>
                  </a:lnTo>
                  <a:close/>
                </a:path>
                <a:path w="10959465" h="1221104">
                  <a:moveTo>
                    <a:pt x="1771650" y="837438"/>
                  </a:moveTo>
                  <a:lnTo>
                    <a:pt x="1640586" y="837438"/>
                  </a:lnTo>
                  <a:lnTo>
                    <a:pt x="1640586" y="1077468"/>
                  </a:lnTo>
                  <a:lnTo>
                    <a:pt x="1771650" y="1077468"/>
                  </a:lnTo>
                  <a:lnTo>
                    <a:pt x="1771650" y="837438"/>
                  </a:lnTo>
                  <a:close/>
                </a:path>
                <a:path w="10959465" h="1221104">
                  <a:moveTo>
                    <a:pt x="2100072" y="784098"/>
                  </a:moveTo>
                  <a:lnTo>
                    <a:pt x="1968246" y="784098"/>
                  </a:lnTo>
                  <a:lnTo>
                    <a:pt x="1968246" y="1200150"/>
                  </a:lnTo>
                  <a:lnTo>
                    <a:pt x="2100072" y="1200150"/>
                  </a:lnTo>
                  <a:lnTo>
                    <a:pt x="2100072" y="784098"/>
                  </a:lnTo>
                  <a:close/>
                </a:path>
                <a:path w="10959465" h="1221104">
                  <a:moveTo>
                    <a:pt x="2427732" y="598170"/>
                  </a:moveTo>
                  <a:lnTo>
                    <a:pt x="2296668" y="598170"/>
                  </a:lnTo>
                  <a:lnTo>
                    <a:pt x="2296668" y="634746"/>
                  </a:lnTo>
                  <a:lnTo>
                    <a:pt x="2427732" y="634746"/>
                  </a:lnTo>
                  <a:lnTo>
                    <a:pt x="2427732" y="598170"/>
                  </a:lnTo>
                  <a:close/>
                </a:path>
                <a:path w="10959465" h="1221104">
                  <a:moveTo>
                    <a:pt x="2756154" y="0"/>
                  </a:moveTo>
                  <a:lnTo>
                    <a:pt x="2625090" y="0"/>
                  </a:lnTo>
                  <a:lnTo>
                    <a:pt x="2625090" y="687324"/>
                  </a:lnTo>
                  <a:lnTo>
                    <a:pt x="2756154" y="687324"/>
                  </a:lnTo>
                  <a:lnTo>
                    <a:pt x="2756154" y="0"/>
                  </a:lnTo>
                  <a:close/>
                </a:path>
                <a:path w="10959465" h="1221104">
                  <a:moveTo>
                    <a:pt x="3083814" y="630936"/>
                  </a:moveTo>
                  <a:lnTo>
                    <a:pt x="2952750" y="630936"/>
                  </a:lnTo>
                  <a:lnTo>
                    <a:pt x="2952750" y="932688"/>
                  </a:lnTo>
                  <a:lnTo>
                    <a:pt x="3083814" y="932688"/>
                  </a:lnTo>
                  <a:lnTo>
                    <a:pt x="3083814" y="630936"/>
                  </a:lnTo>
                  <a:close/>
                </a:path>
                <a:path w="10959465" h="1221104">
                  <a:moveTo>
                    <a:pt x="3412236" y="38862"/>
                  </a:moveTo>
                  <a:lnTo>
                    <a:pt x="3281172" y="38862"/>
                  </a:lnTo>
                  <a:lnTo>
                    <a:pt x="3281172" y="1027938"/>
                  </a:lnTo>
                  <a:lnTo>
                    <a:pt x="3412236" y="1027938"/>
                  </a:lnTo>
                  <a:lnTo>
                    <a:pt x="3412236" y="38862"/>
                  </a:lnTo>
                  <a:close/>
                </a:path>
                <a:path w="10959465" h="1221104">
                  <a:moveTo>
                    <a:pt x="3740658" y="44958"/>
                  </a:moveTo>
                  <a:lnTo>
                    <a:pt x="3608832" y="44958"/>
                  </a:lnTo>
                  <a:lnTo>
                    <a:pt x="3608832" y="729234"/>
                  </a:lnTo>
                  <a:lnTo>
                    <a:pt x="3740658" y="729234"/>
                  </a:lnTo>
                  <a:lnTo>
                    <a:pt x="3740658" y="44958"/>
                  </a:lnTo>
                  <a:close/>
                </a:path>
                <a:path w="10959465" h="1221104">
                  <a:moveTo>
                    <a:pt x="4068318" y="452628"/>
                  </a:moveTo>
                  <a:lnTo>
                    <a:pt x="3937254" y="452628"/>
                  </a:lnTo>
                  <a:lnTo>
                    <a:pt x="3937254" y="938784"/>
                  </a:lnTo>
                  <a:lnTo>
                    <a:pt x="4068318" y="938784"/>
                  </a:lnTo>
                  <a:lnTo>
                    <a:pt x="4068318" y="452628"/>
                  </a:lnTo>
                  <a:close/>
                </a:path>
                <a:path w="10959465" h="1221104">
                  <a:moveTo>
                    <a:pt x="4396740" y="78486"/>
                  </a:moveTo>
                  <a:lnTo>
                    <a:pt x="4265676" y="78486"/>
                  </a:lnTo>
                  <a:lnTo>
                    <a:pt x="4265676" y="798576"/>
                  </a:lnTo>
                  <a:lnTo>
                    <a:pt x="4396740" y="798576"/>
                  </a:lnTo>
                  <a:lnTo>
                    <a:pt x="4396740" y="78486"/>
                  </a:lnTo>
                  <a:close/>
                </a:path>
                <a:path w="10959465" h="1221104">
                  <a:moveTo>
                    <a:pt x="4725162" y="569976"/>
                  </a:moveTo>
                  <a:lnTo>
                    <a:pt x="4593336" y="569976"/>
                  </a:lnTo>
                  <a:lnTo>
                    <a:pt x="4593336" y="939546"/>
                  </a:lnTo>
                  <a:lnTo>
                    <a:pt x="4725162" y="939546"/>
                  </a:lnTo>
                  <a:lnTo>
                    <a:pt x="4725162" y="569976"/>
                  </a:lnTo>
                  <a:close/>
                </a:path>
                <a:path w="10959465" h="1221104">
                  <a:moveTo>
                    <a:pt x="5052822" y="599694"/>
                  </a:moveTo>
                  <a:lnTo>
                    <a:pt x="4921758" y="599694"/>
                  </a:lnTo>
                  <a:lnTo>
                    <a:pt x="4921758" y="972312"/>
                  </a:lnTo>
                  <a:lnTo>
                    <a:pt x="5052822" y="972312"/>
                  </a:lnTo>
                  <a:lnTo>
                    <a:pt x="5052822" y="599694"/>
                  </a:lnTo>
                  <a:close/>
                </a:path>
                <a:path w="10959465" h="1221104">
                  <a:moveTo>
                    <a:pt x="5381244" y="649224"/>
                  </a:moveTo>
                  <a:lnTo>
                    <a:pt x="5250180" y="649224"/>
                  </a:lnTo>
                  <a:lnTo>
                    <a:pt x="5250180" y="993648"/>
                  </a:lnTo>
                  <a:lnTo>
                    <a:pt x="5381244" y="993648"/>
                  </a:lnTo>
                  <a:lnTo>
                    <a:pt x="5381244" y="649224"/>
                  </a:lnTo>
                  <a:close/>
                </a:path>
                <a:path w="10959465" h="1221104">
                  <a:moveTo>
                    <a:pt x="5708904" y="611124"/>
                  </a:moveTo>
                  <a:lnTo>
                    <a:pt x="5577840" y="611124"/>
                  </a:lnTo>
                  <a:lnTo>
                    <a:pt x="5577840" y="980694"/>
                  </a:lnTo>
                  <a:lnTo>
                    <a:pt x="5708904" y="980694"/>
                  </a:lnTo>
                  <a:lnTo>
                    <a:pt x="5708904" y="611124"/>
                  </a:lnTo>
                  <a:close/>
                </a:path>
                <a:path w="10959465" h="1221104">
                  <a:moveTo>
                    <a:pt x="6037326" y="556260"/>
                  </a:moveTo>
                  <a:lnTo>
                    <a:pt x="5906262" y="556260"/>
                  </a:lnTo>
                  <a:lnTo>
                    <a:pt x="5906262" y="970026"/>
                  </a:lnTo>
                  <a:lnTo>
                    <a:pt x="6037326" y="970026"/>
                  </a:lnTo>
                  <a:lnTo>
                    <a:pt x="6037326" y="556260"/>
                  </a:lnTo>
                  <a:close/>
                </a:path>
                <a:path w="10959465" h="1221104">
                  <a:moveTo>
                    <a:pt x="6365748" y="537972"/>
                  </a:moveTo>
                  <a:lnTo>
                    <a:pt x="6233922" y="537972"/>
                  </a:lnTo>
                  <a:lnTo>
                    <a:pt x="6233922" y="962406"/>
                  </a:lnTo>
                  <a:lnTo>
                    <a:pt x="6365748" y="962406"/>
                  </a:lnTo>
                  <a:lnTo>
                    <a:pt x="6365748" y="537972"/>
                  </a:lnTo>
                  <a:close/>
                </a:path>
                <a:path w="10959465" h="1221104">
                  <a:moveTo>
                    <a:pt x="6693408" y="531876"/>
                  </a:moveTo>
                  <a:lnTo>
                    <a:pt x="6562344" y="531876"/>
                  </a:lnTo>
                  <a:lnTo>
                    <a:pt x="6562344" y="941070"/>
                  </a:lnTo>
                  <a:lnTo>
                    <a:pt x="6693408" y="941070"/>
                  </a:lnTo>
                  <a:lnTo>
                    <a:pt x="6693408" y="531876"/>
                  </a:lnTo>
                  <a:close/>
                </a:path>
                <a:path w="10959465" h="1221104">
                  <a:moveTo>
                    <a:pt x="7021830" y="456438"/>
                  </a:moveTo>
                  <a:lnTo>
                    <a:pt x="6890766" y="456438"/>
                  </a:lnTo>
                  <a:lnTo>
                    <a:pt x="6890766" y="899160"/>
                  </a:lnTo>
                  <a:lnTo>
                    <a:pt x="7021830" y="899160"/>
                  </a:lnTo>
                  <a:lnTo>
                    <a:pt x="7021830" y="456438"/>
                  </a:lnTo>
                  <a:close/>
                </a:path>
                <a:path w="10959465" h="1221104">
                  <a:moveTo>
                    <a:pt x="7349490" y="595884"/>
                  </a:moveTo>
                  <a:lnTo>
                    <a:pt x="7218426" y="595884"/>
                  </a:lnTo>
                  <a:lnTo>
                    <a:pt x="7218426" y="949452"/>
                  </a:lnTo>
                  <a:lnTo>
                    <a:pt x="7349490" y="949452"/>
                  </a:lnTo>
                  <a:lnTo>
                    <a:pt x="7349490" y="595884"/>
                  </a:lnTo>
                  <a:close/>
                </a:path>
                <a:path w="10959465" h="1221104">
                  <a:moveTo>
                    <a:pt x="7677912" y="563880"/>
                  </a:moveTo>
                  <a:lnTo>
                    <a:pt x="7546848" y="563880"/>
                  </a:lnTo>
                  <a:lnTo>
                    <a:pt x="7546848" y="906018"/>
                  </a:lnTo>
                  <a:lnTo>
                    <a:pt x="7677912" y="906018"/>
                  </a:lnTo>
                  <a:lnTo>
                    <a:pt x="7677912" y="563880"/>
                  </a:lnTo>
                  <a:close/>
                </a:path>
                <a:path w="10959465" h="1221104">
                  <a:moveTo>
                    <a:pt x="8006334" y="445008"/>
                  </a:moveTo>
                  <a:lnTo>
                    <a:pt x="7874508" y="445008"/>
                  </a:lnTo>
                  <a:lnTo>
                    <a:pt x="7874508" y="893064"/>
                  </a:lnTo>
                  <a:lnTo>
                    <a:pt x="8006334" y="893064"/>
                  </a:lnTo>
                  <a:lnTo>
                    <a:pt x="8006334" y="445008"/>
                  </a:lnTo>
                  <a:close/>
                </a:path>
                <a:path w="10959465" h="1221104">
                  <a:moveTo>
                    <a:pt x="8333994" y="445770"/>
                  </a:moveTo>
                  <a:lnTo>
                    <a:pt x="8202930" y="445770"/>
                  </a:lnTo>
                  <a:lnTo>
                    <a:pt x="8202930" y="893064"/>
                  </a:lnTo>
                  <a:lnTo>
                    <a:pt x="8333994" y="893064"/>
                  </a:lnTo>
                  <a:lnTo>
                    <a:pt x="8333994" y="445770"/>
                  </a:lnTo>
                  <a:close/>
                </a:path>
                <a:path w="10959465" h="1221104">
                  <a:moveTo>
                    <a:pt x="8662416" y="438150"/>
                  </a:moveTo>
                  <a:lnTo>
                    <a:pt x="8531352" y="438150"/>
                  </a:lnTo>
                  <a:lnTo>
                    <a:pt x="8531352" y="860298"/>
                  </a:lnTo>
                  <a:lnTo>
                    <a:pt x="8662416" y="860298"/>
                  </a:lnTo>
                  <a:lnTo>
                    <a:pt x="8662416" y="438150"/>
                  </a:lnTo>
                  <a:close/>
                </a:path>
                <a:path w="10959465" h="1221104">
                  <a:moveTo>
                    <a:pt x="8990076" y="458724"/>
                  </a:moveTo>
                  <a:lnTo>
                    <a:pt x="8859012" y="458724"/>
                  </a:lnTo>
                  <a:lnTo>
                    <a:pt x="8859012" y="842010"/>
                  </a:lnTo>
                  <a:lnTo>
                    <a:pt x="8990076" y="842010"/>
                  </a:lnTo>
                  <a:lnTo>
                    <a:pt x="8990076" y="458724"/>
                  </a:lnTo>
                  <a:close/>
                </a:path>
                <a:path w="10959465" h="1221104">
                  <a:moveTo>
                    <a:pt x="9318498" y="386334"/>
                  </a:moveTo>
                  <a:lnTo>
                    <a:pt x="9187434" y="386334"/>
                  </a:lnTo>
                  <a:lnTo>
                    <a:pt x="9187434" y="810006"/>
                  </a:lnTo>
                  <a:lnTo>
                    <a:pt x="9318498" y="810006"/>
                  </a:lnTo>
                  <a:lnTo>
                    <a:pt x="9318498" y="386334"/>
                  </a:lnTo>
                  <a:close/>
                </a:path>
                <a:path w="10959465" h="1221104">
                  <a:moveTo>
                    <a:pt x="9646920" y="267462"/>
                  </a:moveTo>
                  <a:lnTo>
                    <a:pt x="9515094" y="267462"/>
                  </a:lnTo>
                  <a:lnTo>
                    <a:pt x="9515094" y="693420"/>
                  </a:lnTo>
                  <a:lnTo>
                    <a:pt x="9646920" y="693420"/>
                  </a:lnTo>
                  <a:lnTo>
                    <a:pt x="9646920" y="267462"/>
                  </a:lnTo>
                  <a:close/>
                </a:path>
                <a:path w="10959465" h="1221104">
                  <a:moveTo>
                    <a:pt x="9974580" y="469392"/>
                  </a:moveTo>
                  <a:lnTo>
                    <a:pt x="9843516" y="469392"/>
                  </a:lnTo>
                  <a:lnTo>
                    <a:pt x="9843516" y="853440"/>
                  </a:lnTo>
                  <a:lnTo>
                    <a:pt x="9974580" y="853440"/>
                  </a:lnTo>
                  <a:lnTo>
                    <a:pt x="9974580" y="469392"/>
                  </a:lnTo>
                  <a:close/>
                </a:path>
                <a:path w="10959465" h="1221104">
                  <a:moveTo>
                    <a:pt x="10303002" y="479298"/>
                  </a:moveTo>
                  <a:lnTo>
                    <a:pt x="10171938" y="479298"/>
                  </a:lnTo>
                  <a:lnTo>
                    <a:pt x="10171938" y="854202"/>
                  </a:lnTo>
                  <a:lnTo>
                    <a:pt x="10303002" y="854202"/>
                  </a:lnTo>
                  <a:lnTo>
                    <a:pt x="10303002" y="479298"/>
                  </a:lnTo>
                  <a:close/>
                </a:path>
                <a:path w="10959465" h="1221104">
                  <a:moveTo>
                    <a:pt x="10631424" y="470154"/>
                  </a:moveTo>
                  <a:lnTo>
                    <a:pt x="10499598" y="470154"/>
                  </a:lnTo>
                  <a:lnTo>
                    <a:pt x="10499598" y="845820"/>
                  </a:lnTo>
                  <a:lnTo>
                    <a:pt x="10631424" y="845820"/>
                  </a:lnTo>
                  <a:lnTo>
                    <a:pt x="10631424" y="470154"/>
                  </a:lnTo>
                  <a:close/>
                </a:path>
                <a:path w="10959465" h="1221104">
                  <a:moveTo>
                    <a:pt x="10959084" y="902970"/>
                  </a:moveTo>
                  <a:lnTo>
                    <a:pt x="10828020" y="902970"/>
                  </a:lnTo>
                  <a:lnTo>
                    <a:pt x="10828020" y="1200912"/>
                  </a:lnTo>
                  <a:lnTo>
                    <a:pt x="10959084" y="1200912"/>
                  </a:lnTo>
                  <a:lnTo>
                    <a:pt x="10959084" y="90297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74954" y="2734055"/>
              <a:ext cx="10959465" cy="2145030"/>
            </a:xfrm>
            <a:custGeom>
              <a:avLst/>
              <a:gdLst/>
              <a:ahLst/>
              <a:cxnLst/>
              <a:rect l="l" t="t" r="r" b="b"/>
              <a:pathLst>
                <a:path w="10959465" h="2145029">
                  <a:moveTo>
                    <a:pt x="131064" y="1662684"/>
                  </a:moveTo>
                  <a:lnTo>
                    <a:pt x="0" y="1662684"/>
                  </a:lnTo>
                  <a:lnTo>
                    <a:pt x="0" y="1779270"/>
                  </a:lnTo>
                  <a:lnTo>
                    <a:pt x="131064" y="1779270"/>
                  </a:lnTo>
                  <a:lnTo>
                    <a:pt x="131064" y="1662684"/>
                  </a:lnTo>
                  <a:close/>
                </a:path>
                <a:path w="10959465" h="2145029">
                  <a:moveTo>
                    <a:pt x="459486" y="1608582"/>
                  </a:moveTo>
                  <a:lnTo>
                    <a:pt x="327660" y="1608582"/>
                  </a:lnTo>
                  <a:lnTo>
                    <a:pt x="327660" y="1887474"/>
                  </a:lnTo>
                  <a:lnTo>
                    <a:pt x="459486" y="1887474"/>
                  </a:lnTo>
                  <a:lnTo>
                    <a:pt x="459486" y="1608582"/>
                  </a:lnTo>
                  <a:close/>
                </a:path>
                <a:path w="10959465" h="2145029">
                  <a:moveTo>
                    <a:pt x="787146" y="1957578"/>
                  </a:moveTo>
                  <a:lnTo>
                    <a:pt x="656082" y="1957578"/>
                  </a:lnTo>
                  <a:lnTo>
                    <a:pt x="656082" y="2041398"/>
                  </a:lnTo>
                  <a:lnTo>
                    <a:pt x="787146" y="2041398"/>
                  </a:lnTo>
                  <a:lnTo>
                    <a:pt x="787146" y="1957578"/>
                  </a:lnTo>
                  <a:close/>
                </a:path>
                <a:path w="10959465" h="2145029">
                  <a:moveTo>
                    <a:pt x="1443228" y="2059686"/>
                  </a:moveTo>
                  <a:lnTo>
                    <a:pt x="1312164" y="2059686"/>
                  </a:lnTo>
                  <a:lnTo>
                    <a:pt x="1312164" y="2145030"/>
                  </a:lnTo>
                  <a:lnTo>
                    <a:pt x="1443228" y="2145030"/>
                  </a:lnTo>
                  <a:lnTo>
                    <a:pt x="1443228" y="2059686"/>
                  </a:lnTo>
                  <a:close/>
                </a:path>
                <a:path w="10959465" h="2145029">
                  <a:moveTo>
                    <a:pt x="1771650" y="1398270"/>
                  </a:moveTo>
                  <a:lnTo>
                    <a:pt x="1640586" y="1398270"/>
                  </a:lnTo>
                  <a:lnTo>
                    <a:pt x="1640586" y="1875282"/>
                  </a:lnTo>
                  <a:lnTo>
                    <a:pt x="1771650" y="1875282"/>
                  </a:lnTo>
                  <a:lnTo>
                    <a:pt x="1771650" y="1398270"/>
                  </a:lnTo>
                  <a:close/>
                </a:path>
                <a:path w="10959465" h="2145029">
                  <a:moveTo>
                    <a:pt x="2100072" y="1424940"/>
                  </a:moveTo>
                  <a:lnTo>
                    <a:pt x="1968246" y="1424940"/>
                  </a:lnTo>
                  <a:lnTo>
                    <a:pt x="1968246" y="1821942"/>
                  </a:lnTo>
                  <a:lnTo>
                    <a:pt x="2100072" y="1821942"/>
                  </a:lnTo>
                  <a:lnTo>
                    <a:pt x="2100072" y="1424940"/>
                  </a:lnTo>
                  <a:close/>
                </a:path>
                <a:path w="10959465" h="2145029">
                  <a:moveTo>
                    <a:pt x="2427732" y="468630"/>
                  </a:moveTo>
                  <a:lnTo>
                    <a:pt x="2296668" y="468630"/>
                  </a:lnTo>
                  <a:lnTo>
                    <a:pt x="2296668" y="1636014"/>
                  </a:lnTo>
                  <a:lnTo>
                    <a:pt x="2427732" y="1636014"/>
                  </a:lnTo>
                  <a:lnTo>
                    <a:pt x="2427732" y="468630"/>
                  </a:lnTo>
                  <a:close/>
                </a:path>
                <a:path w="10959465" h="2145029">
                  <a:moveTo>
                    <a:pt x="2756154" y="932688"/>
                  </a:moveTo>
                  <a:lnTo>
                    <a:pt x="2625090" y="932688"/>
                  </a:lnTo>
                  <a:lnTo>
                    <a:pt x="2625090" y="1037844"/>
                  </a:lnTo>
                  <a:lnTo>
                    <a:pt x="2756154" y="1037844"/>
                  </a:lnTo>
                  <a:lnTo>
                    <a:pt x="2756154" y="932688"/>
                  </a:lnTo>
                  <a:close/>
                </a:path>
                <a:path w="10959465" h="2145029">
                  <a:moveTo>
                    <a:pt x="3083814" y="1347216"/>
                  </a:moveTo>
                  <a:lnTo>
                    <a:pt x="2952750" y="1347216"/>
                  </a:lnTo>
                  <a:lnTo>
                    <a:pt x="2952750" y="1668780"/>
                  </a:lnTo>
                  <a:lnTo>
                    <a:pt x="3083814" y="1668780"/>
                  </a:lnTo>
                  <a:lnTo>
                    <a:pt x="3083814" y="1347216"/>
                  </a:lnTo>
                  <a:close/>
                </a:path>
                <a:path w="10959465" h="2145029">
                  <a:moveTo>
                    <a:pt x="3412236" y="454152"/>
                  </a:moveTo>
                  <a:lnTo>
                    <a:pt x="3281172" y="454152"/>
                  </a:lnTo>
                  <a:lnTo>
                    <a:pt x="3281172" y="1076706"/>
                  </a:lnTo>
                  <a:lnTo>
                    <a:pt x="3412236" y="1076706"/>
                  </a:lnTo>
                  <a:lnTo>
                    <a:pt x="3412236" y="454152"/>
                  </a:lnTo>
                  <a:close/>
                </a:path>
                <a:path w="10959465" h="2145029">
                  <a:moveTo>
                    <a:pt x="3740658" y="0"/>
                  </a:moveTo>
                  <a:lnTo>
                    <a:pt x="3608832" y="0"/>
                  </a:lnTo>
                  <a:lnTo>
                    <a:pt x="3608832" y="1082802"/>
                  </a:lnTo>
                  <a:lnTo>
                    <a:pt x="3740658" y="1082802"/>
                  </a:lnTo>
                  <a:lnTo>
                    <a:pt x="3740658" y="0"/>
                  </a:lnTo>
                  <a:close/>
                </a:path>
                <a:path w="10959465" h="2145029">
                  <a:moveTo>
                    <a:pt x="4068318" y="207264"/>
                  </a:moveTo>
                  <a:lnTo>
                    <a:pt x="3937254" y="207264"/>
                  </a:lnTo>
                  <a:lnTo>
                    <a:pt x="3937254" y="1490472"/>
                  </a:lnTo>
                  <a:lnTo>
                    <a:pt x="4068318" y="1490472"/>
                  </a:lnTo>
                  <a:lnTo>
                    <a:pt x="4068318" y="207264"/>
                  </a:lnTo>
                  <a:close/>
                </a:path>
                <a:path w="10959465" h="2145029">
                  <a:moveTo>
                    <a:pt x="4725162" y="1203198"/>
                  </a:moveTo>
                  <a:lnTo>
                    <a:pt x="4593336" y="1203198"/>
                  </a:lnTo>
                  <a:lnTo>
                    <a:pt x="4593336" y="1607820"/>
                  </a:lnTo>
                  <a:lnTo>
                    <a:pt x="4725162" y="1607820"/>
                  </a:lnTo>
                  <a:lnTo>
                    <a:pt x="4725162" y="1203198"/>
                  </a:lnTo>
                  <a:close/>
                </a:path>
                <a:path w="10959465" h="2145029">
                  <a:moveTo>
                    <a:pt x="5052822" y="920496"/>
                  </a:moveTo>
                  <a:lnTo>
                    <a:pt x="4921758" y="920496"/>
                  </a:lnTo>
                  <a:lnTo>
                    <a:pt x="4921758" y="1637538"/>
                  </a:lnTo>
                  <a:lnTo>
                    <a:pt x="5052822" y="1637538"/>
                  </a:lnTo>
                  <a:lnTo>
                    <a:pt x="5052822" y="920496"/>
                  </a:lnTo>
                  <a:close/>
                </a:path>
                <a:path w="10959465" h="2145029">
                  <a:moveTo>
                    <a:pt x="5381244" y="866394"/>
                  </a:moveTo>
                  <a:lnTo>
                    <a:pt x="5250180" y="866394"/>
                  </a:lnTo>
                  <a:lnTo>
                    <a:pt x="5250180" y="1687068"/>
                  </a:lnTo>
                  <a:lnTo>
                    <a:pt x="5381244" y="1687068"/>
                  </a:lnTo>
                  <a:lnTo>
                    <a:pt x="5381244" y="866394"/>
                  </a:lnTo>
                  <a:close/>
                </a:path>
                <a:path w="10959465" h="2145029">
                  <a:moveTo>
                    <a:pt x="5708904" y="782574"/>
                  </a:moveTo>
                  <a:lnTo>
                    <a:pt x="5577840" y="782574"/>
                  </a:lnTo>
                  <a:lnTo>
                    <a:pt x="5577840" y="1648968"/>
                  </a:lnTo>
                  <a:lnTo>
                    <a:pt x="5708904" y="1648968"/>
                  </a:lnTo>
                  <a:lnTo>
                    <a:pt x="5708904" y="782574"/>
                  </a:lnTo>
                  <a:close/>
                </a:path>
                <a:path w="10959465" h="2145029">
                  <a:moveTo>
                    <a:pt x="6037326" y="871740"/>
                  </a:moveTo>
                  <a:lnTo>
                    <a:pt x="5906262" y="871740"/>
                  </a:lnTo>
                  <a:lnTo>
                    <a:pt x="5906262" y="1594104"/>
                  </a:lnTo>
                  <a:lnTo>
                    <a:pt x="6037326" y="1594104"/>
                  </a:lnTo>
                  <a:lnTo>
                    <a:pt x="6037326" y="871740"/>
                  </a:lnTo>
                  <a:close/>
                </a:path>
                <a:path w="10959465" h="2145029">
                  <a:moveTo>
                    <a:pt x="6365748" y="949452"/>
                  </a:moveTo>
                  <a:lnTo>
                    <a:pt x="6233922" y="949452"/>
                  </a:lnTo>
                  <a:lnTo>
                    <a:pt x="6233922" y="1575816"/>
                  </a:lnTo>
                  <a:lnTo>
                    <a:pt x="6365748" y="1575816"/>
                  </a:lnTo>
                  <a:lnTo>
                    <a:pt x="6365748" y="949452"/>
                  </a:lnTo>
                  <a:close/>
                </a:path>
                <a:path w="10959465" h="2145029">
                  <a:moveTo>
                    <a:pt x="6693408" y="1031748"/>
                  </a:moveTo>
                  <a:lnTo>
                    <a:pt x="6562344" y="1031748"/>
                  </a:lnTo>
                  <a:lnTo>
                    <a:pt x="6562344" y="1569720"/>
                  </a:lnTo>
                  <a:lnTo>
                    <a:pt x="6693408" y="1569720"/>
                  </a:lnTo>
                  <a:lnTo>
                    <a:pt x="6693408" y="1031748"/>
                  </a:lnTo>
                  <a:close/>
                </a:path>
                <a:path w="10959465" h="2145029">
                  <a:moveTo>
                    <a:pt x="7021830" y="1445514"/>
                  </a:moveTo>
                  <a:lnTo>
                    <a:pt x="6890766" y="1445514"/>
                  </a:lnTo>
                  <a:lnTo>
                    <a:pt x="6890766" y="1494282"/>
                  </a:lnTo>
                  <a:lnTo>
                    <a:pt x="7021830" y="1494282"/>
                  </a:lnTo>
                  <a:lnTo>
                    <a:pt x="7021830" y="1445514"/>
                  </a:lnTo>
                  <a:close/>
                </a:path>
                <a:path w="10959465" h="2145029">
                  <a:moveTo>
                    <a:pt x="7349490" y="1292352"/>
                  </a:moveTo>
                  <a:lnTo>
                    <a:pt x="7218426" y="1292352"/>
                  </a:lnTo>
                  <a:lnTo>
                    <a:pt x="7218426" y="1633728"/>
                  </a:lnTo>
                  <a:lnTo>
                    <a:pt x="7349490" y="1633728"/>
                  </a:lnTo>
                  <a:lnTo>
                    <a:pt x="7349490" y="1292352"/>
                  </a:lnTo>
                  <a:close/>
                </a:path>
                <a:path w="10959465" h="2145029">
                  <a:moveTo>
                    <a:pt x="7677912" y="1320546"/>
                  </a:moveTo>
                  <a:lnTo>
                    <a:pt x="7546848" y="1320546"/>
                  </a:lnTo>
                  <a:lnTo>
                    <a:pt x="7546848" y="1601724"/>
                  </a:lnTo>
                  <a:lnTo>
                    <a:pt x="7677912" y="1601724"/>
                  </a:lnTo>
                  <a:lnTo>
                    <a:pt x="7677912" y="1320546"/>
                  </a:lnTo>
                  <a:close/>
                </a:path>
                <a:path w="10959465" h="2145029">
                  <a:moveTo>
                    <a:pt x="8006334" y="1248156"/>
                  </a:moveTo>
                  <a:lnTo>
                    <a:pt x="7874508" y="1248156"/>
                  </a:lnTo>
                  <a:lnTo>
                    <a:pt x="7874508" y="1482852"/>
                  </a:lnTo>
                  <a:lnTo>
                    <a:pt x="8006334" y="1482852"/>
                  </a:lnTo>
                  <a:lnTo>
                    <a:pt x="8006334" y="1248156"/>
                  </a:lnTo>
                  <a:close/>
                </a:path>
                <a:path w="10959465" h="2145029">
                  <a:moveTo>
                    <a:pt x="8333994" y="1242822"/>
                  </a:moveTo>
                  <a:lnTo>
                    <a:pt x="8202930" y="1242822"/>
                  </a:lnTo>
                  <a:lnTo>
                    <a:pt x="8202930" y="1483614"/>
                  </a:lnTo>
                  <a:lnTo>
                    <a:pt x="8333994" y="1483614"/>
                  </a:lnTo>
                  <a:lnTo>
                    <a:pt x="8333994" y="1242822"/>
                  </a:lnTo>
                  <a:close/>
                </a:path>
                <a:path w="10959465" h="2145029">
                  <a:moveTo>
                    <a:pt x="8662416" y="1264920"/>
                  </a:moveTo>
                  <a:lnTo>
                    <a:pt x="8531352" y="1264920"/>
                  </a:lnTo>
                  <a:lnTo>
                    <a:pt x="8531352" y="1475994"/>
                  </a:lnTo>
                  <a:lnTo>
                    <a:pt x="8662416" y="1475994"/>
                  </a:lnTo>
                  <a:lnTo>
                    <a:pt x="8662416" y="1264920"/>
                  </a:lnTo>
                  <a:close/>
                </a:path>
                <a:path w="10959465" h="2145029">
                  <a:moveTo>
                    <a:pt x="8990076" y="1223772"/>
                  </a:moveTo>
                  <a:lnTo>
                    <a:pt x="8859012" y="1223772"/>
                  </a:lnTo>
                  <a:lnTo>
                    <a:pt x="8859012" y="1496568"/>
                  </a:lnTo>
                  <a:lnTo>
                    <a:pt x="8990076" y="1496568"/>
                  </a:lnTo>
                  <a:lnTo>
                    <a:pt x="8990076" y="1223772"/>
                  </a:lnTo>
                  <a:close/>
                </a:path>
                <a:path w="10959465" h="2145029">
                  <a:moveTo>
                    <a:pt x="9318498" y="1136904"/>
                  </a:moveTo>
                  <a:lnTo>
                    <a:pt x="9187434" y="1136904"/>
                  </a:lnTo>
                  <a:lnTo>
                    <a:pt x="9187434" y="1424178"/>
                  </a:lnTo>
                  <a:lnTo>
                    <a:pt x="9318498" y="1424178"/>
                  </a:lnTo>
                  <a:lnTo>
                    <a:pt x="9318498" y="1136904"/>
                  </a:lnTo>
                  <a:close/>
                </a:path>
                <a:path w="10959465" h="2145029">
                  <a:moveTo>
                    <a:pt x="9646920" y="987552"/>
                  </a:moveTo>
                  <a:lnTo>
                    <a:pt x="9515094" y="987552"/>
                  </a:lnTo>
                  <a:lnTo>
                    <a:pt x="9515094" y="1305306"/>
                  </a:lnTo>
                  <a:lnTo>
                    <a:pt x="9646920" y="1305306"/>
                  </a:lnTo>
                  <a:lnTo>
                    <a:pt x="9646920" y="987552"/>
                  </a:lnTo>
                  <a:close/>
                </a:path>
                <a:path w="10959465" h="2145029">
                  <a:moveTo>
                    <a:pt x="9974580" y="1123188"/>
                  </a:moveTo>
                  <a:lnTo>
                    <a:pt x="9843516" y="1123188"/>
                  </a:lnTo>
                  <a:lnTo>
                    <a:pt x="9843516" y="1507236"/>
                  </a:lnTo>
                  <a:lnTo>
                    <a:pt x="9974580" y="1507236"/>
                  </a:lnTo>
                  <a:lnTo>
                    <a:pt x="9974580" y="1123188"/>
                  </a:lnTo>
                  <a:close/>
                </a:path>
                <a:path w="10959465" h="2145029">
                  <a:moveTo>
                    <a:pt x="10303002" y="1203960"/>
                  </a:moveTo>
                  <a:lnTo>
                    <a:pt x="10171938" y="1203960"/>
                  </a:lnTo>
                  <a:lnTo>
                    <a:pt x="10171938" y="1517142"/>
                  </a:lnTo>
                  <a:lnTo>
                    <a:pt x="10303002" y="1517142"/>
                  </a:lnTo>
                  <a:lnTo>
                    <a:pt x="10303002" y="1203960"/>
                  </a:lnTo>
                  <a:close/>
                </a:path>
                <a:path w="10959465" h="2145029">
                  <a:moveTo>
                    <a:pt x="10631424" y="1174242"/>
                  </a:moveTo>
                  <a:lnTo>
                    <a:pt x="10499598" y="1174242"/>
                  </a:lnTo>
                  <a:lnTo>
                    <a:pt x="10499598" y="1507998"/>
                  </a:lnTo>
                  <a:lnTo>
                    <a:pt x="10631424" y="1507998"/>
                  </a:lnTo>
                  <a:lnTo>
                    <a:pt x="10631424" y="1174242"/>
                  </a:lnTo>
                  <a:close/>
                </a:path>
                <a:path w="10959465" h="2145029">
                  <a:moveTo>
                    <a:pt x="10959084" y="1188720"/>
                  </a:moveTo>
                  <a:lnTo>
                    <a:pt x="10828020" y="1188720"/>
                  </a:lnTo>
                  <a:lnTo>
                    <a:pt x="10828020" y="1940814"/>
                  </a:lnTo>
                  <a:lnTo>
                    <a:pt x="10959084" y="1940814"/>
                  </a:lnTo>
                  <a:lnTo>
                    <a:pt x="10959084" y="118872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74954" y="1764029"/>
              <a:ext cx="10959465" cy="3030220"/>
            </a:xfrm>
            <a:custGeom>
              <a:avLst/>
              <a:gdLst/>
              <a:ahLst/>
              <a:cxnLst/>
              <a:rect l="l" t="t" r="r" b="b"/>
              <a:pathLst>
                <a:path w="10959465" h="3030220">
                  <a:moveTo>
                    <a:pt x="131064" y="1779270"/>
                  </a:moveTo>
                  <a:lnTo>
                    <a:pt x="0" y="1779270"/>
                  </a:lnTo>
                  <a:lnTo>
                    <a:pt x="0" y="2632710"/>
                  </a:lnTo>
                  <a:lnTo>
                    <a:pt x="131064" y="2632710"/>
                  </a:lnTo>
                  <a:lnTo>
                    <a:pt x="131064" y="1779270"/>
                  </a:lnTo>
                  <a:close/>
                </a:path>
                <a:path w="10959465" h="3030220">
                  <a:moveTo>
                    <a:pt x="459486" y="1519428"/>
                  </a:moveTo>
                  <a:lnTo>
                    <a:pt x="327660" y="1519428"/>
                  </a:lnTo>
                  <a:lnTo>
                    <a:pt x="327660" y="2578608"/>
                  </a:lnTo>
                  <a:lnTo>
                    <a:pt x="459486" y="2578608"/>
                  </a:lnTo>
                  <a:lnTo>
                    <a:pt x="459486" y="1519428"/>
                  </a:lnTo>
                  <a:close/>
                </a:path>
                <a:path w="10959465" h="3030220">
                  <a:moveTo>
                    <a:pt x="787146" y="1117092"/>
                  </a:moveTo>
                  <a:lnTo>
                    <a:pt x="656082" y="1117092"/>
                  </a:lnTo>
                  <a:lnTo>
                    <a:pt x="656082" y="2927604"/>
                  </a:lnTo>
                  <a:lnTo>
                    <a:pt x="787146" y="2927604"/>
                  </a:lnTo>
                  <a:lnTo>
                    <a:pt x="787146" y="1117092"/>
                  </a:lnTo>
                  <a:close/>
                </a:path>
                <a:path w="10959465" h="3030220">
                  <a:moveTo>
                    <a:pt x="1115568" y="786384"/>
                  </a:moveTo>
                  <a:lnTo>
                    <a:pt x="984504" y="786384"/>
                  </a:lnTo>
                  <a:lnTo>
                    <a:pt x="984504" y="2857500"/>
                  </a:lnTo>
                  <a:lnTo>
                    <a:pt x="1115568" y="2857500"/>
                  </a:lnTo>
                  <a:lnTo>
                    <a:pt x="1115568" y="786384"/>
                  </a:lnTo>
                  <a:close/>
                </a:path>
                <a:path w="10959465" h="3030220">
                  <a:moveTo>
                    <a:pt x="1443228" y="1634490"/>
                  </a:moveTo>
                  <a:lnTo>
                    <a:pt x="1312164" y="1634490"/>
                  </a:lnTo>
                  <a:lnTo>
                    <a:pt x="1312164" y="3029712"/>
                  </a:lnTo>
                  <a:lnTo>
                    <a:pt x="1443228" y="3029712"/>
                  </a:lnTo>
                  <a:lnTo>
                    <a:pt x="1443228" y="1634490"/>
                  </a:lnTo>
                  <a:close/>
                </a:path>
                <a:path w="10959465" h="3030220">
                  <a:moveTo>
                    <a:pt x="1771650" y="1338072"/>
                  </a:moveTo>
                  <a:lnTo>
                    <a:pt x="1640586" y="1338072"/>
                  </a:lnTo>
                  <a:lnTo>
                    <a:pt x="1640586" y="2368296"/>
                  </a:lnTo>
                  <a:lnTo>
                    <a:pt x="1771650" y="2368296"/>
                  </a:lnTo>
                  <a:lnTo>
                    <a:pt x="1771650" y="1338072"/>
                  </a:lnTo>
                  <a:close/>
                </a:path>
                <a:path w="10959465" h="3030220">
                  <a:moveTo>
                    <a:pt x="2100072" y="1162050"/>
                  </a:moveTo>
                  <a:lnTo>
                    <a:pt x="1968246" y="1162050"/>
                  </a:lnTo>
                  <a:lnTo>
                    <a:pt x="1968246" y="2394966"/>
                  </a:lnTo>
                  <a:lnTo>
                    <a:pt x="2100072" y="2394966"/>
                  </a:lnTo>
                  <a:lnTo>
                    <a:pt x="2100072" y="1162050"/>
                  </a:lnTo>
                  <a:close/>
                </a:path>
                <a:path w="10959465" h="3030220">
                  <a:moveTo>
                    <a:pt x="2427732" y="910590"/>
                  </a:moveTo>
                  <a:lnTo>
                    <a:pt x="2296668" y="910590"/>
                  </a:lnTo>
                  <a:lnTo>
                    <a:pt x="2296668" y="1438656"/>
                  </a:lnTo>
                  <a:lnTo>
                    <a:pt x="2427732" y="1438656"/>
                  </a:lnTo>
                  <a:lnTo>
                    <a:pt x="2427732" y="910590"/>
                  </a:lnTo>
                  <a:close/>
                </a:path>
                <a:path w="10959465" h="3030220">
                  <a:moveTo>
                    <a:pt x="2756154" y="1085850"/>
                  </a:moveTo>
                  <a:lnTo>
                    <a:pt x="2625090" y="1085850"/>
                  </a:lnTo>
                  <a:lnTo>
                    <a:pt x="2625090" y="1902714"/>
                  </a:lnTo>
                  <a:lnTo>
                    <a:pt x="2756154" y="1902714"/>
                  </a:lnTo>
                  <a:lnTo>
                    <a:pt x="2756154" y="1085850"/>
                  </a:lnTo>
                  <a:close/>
                </a:path>
                <a:path w="10959465" h="3030220">
                  <a:moveTo>
                    <a:pt x="3083814" y="1453134"/>
                  </a:moveTo>
                  <a:lnTo>
                    <a:pt x="2952750" y="1453134"/>
                  </a:lnTo>
                  <a:lnTo>
                    <a:pt x="2952750" y="2317242"/>
                  </a:lnTo>
                  <a:lnTo>
                    <a:pt x="3083814" y="2317242"/>
                  </a:lnTo>
                  <a:lnTo>
                    <a:pt x="3083814" y="1453134"/>
                  </a:lnTo>
                  <a:close/>
                </a:path>
                <a:path w="10959465" h="3030220">
                  <a:moveTo>
                    <a:pt x="3412236" y="730758"/>
                  </a:moveTo>
                  <a:lnTo>
                    <a:pt x="3281172" y="730758"/>
                  </a:lnTo>
                  <a:lnTo>
                    <a:pt x="3281172" y="1424178"/>
                  </a:lnTo>
                  <a:lnTo>
                    <a:pt x="3412236" y="1424178"/>
                  </a:lnTo>
                  <a:lnTo>
                    <a:pt x="3412236" y="730758"/>
                  </a:lnTo>
                  <a:close/>
                </a:path>
                <a:path w="10959465" h="3030220">
                  <a:moveTo>
                    <a:pt x="3740658" y="0"/>
                  </a:moveTo>
                  <a:lnTo>
                    <a:pt x="3608832" y="0"/>
                  </a:lnTo>
                  <a:lnTo>
                    <a:pt x="3608832" y="970026"/>
                  </a:lnTo>
                  <a:lnTo>
                    <a:pt x="3740658" y="970026"/>
                  </a:lnTo>
                  <a:lnTo>
                    <a:pt x="3740658" y="0"/>
                  </a:lnTo>
                  <a:close/>
                </a:path>
                <a:path w="10959465" h="3030220">
                  <a:moveTo>
                    <a:pt x="4068318" y="778764"/>
                  </a:moveTo>
                  <a:lnTo>
                    <a:pt x="3937254" y="778764"/>
                  </a:lnTo>
                  <a:lnTo>
                    <a:pt x="3937254" y="1177290"/>
                  </a:lnTo>
                  <a:lnTo>
                    <a:pt x="4068318" y="1177290"/>
                  </a:lnTo>
                  <a:lnTo>
                    <a:pt x="4068318" y="778764"/>
                  </a:lnTo>
                  <a:close/>
                </a:path>
                <a:path w="10959465" h="3030220">
                  <a:moveTo>
                    <a:pt x="4396740" y="899922"/>
                  </a:moveTo>
                  <a:lnTo>
                    <a:pt x="4265676" y="899922"/>
                  </a:lnTo>
                  <a:lnTo>
                    <a:pt x="4265676" y="2086356"/>
                  </a:lnTo>
                  <a:lnTo>
                    <a:pt x="4396740" y="2086356"/>
                  </a:lnTo>
                  <a:lnTo>
                    <a:pt x="4396740" y="899922"/>
                  </a:lnTo>
                  <a:close/>
                </a:path>
                <a:path w="10959465" h="3030220">
                  <a:moveTo>
                    <a:pt x="4725162" y="1357884"/>
                  </a:moveTo>
                  <a:lnTo>
                    <a:pt x="4593336" y="1357884"/>
                  </a:lnTo>
                  <a:lnTo>
                    <a:pt x="4593336" y="2173224"/>
                  </a:lnTo>
                  <a:lnTo>
                    <a:pt x="4725162" y="2173224"/>
                  </a:lnTo>
                  <a:lnTo>
                    <a:pt x="4725162" y="1357884"/>
                  </a:lnTo>
                  <a:close/>
                </a:path>
                <a:path w="10959465" h="3030220">
                  <a:moveTo>
                    <a:pt x="5052822" y="1040130"/>
                  </a:moveTo>
                  <a:lnTo>
                    <a:pt x="4921758" y="1040130"/>
                  </a:lnTo>
                  <a:lnTo>
                    <a:pt x="4921758" y="1890522"/>
                  </a:lnTo>
                  <a:lnTo>
                    <a:pt x="5052822" y="1890522"/>
                  </a:lnTo>
                  <a:lnTo>
                    <a:pt x="5052822" y="1040130"/>
                  </a:lnTo>
                  <a:close/>
                </a:path>
                <a:path w="10959465" h="3030220">
                  <a:moveTo>
                    <a:pt x="5381244" y="1012698"/>
                  </a:moveTo>
                  <a:lnTo>
                    <a:pt x="5250180" y="1012698"/>
                  </a:lnTo>
                  <a:lnTo>
                    <a:pt x="5250180" y="1836420"/>
                  </a:lnTo>
                  <a:lnTo>
                    <a:pt x="5381244" y="1836420"/>
                  </a:lnTo>
                  <a:lnTo>
                    <a:pt x="5381244" y="1012698"/>
                  </a:lnTo>
                  <a:close/>
                </a:path>
                <a:path w="10959465" h="3030220">
                  <a:moveTo>
                    <a:pt x="5708904" y="941070"/>
                  </a:moveTo>
                  <a:lnTo>
                    <a:pt x="5577840" y="941070"/>
                  </a:lnTo>
                  <a:lnTo>
                    <a:pt x="5577840" y="1752600"/>
                  </a:lnTo>
                  <a:lnTo>
                    <a:pt x="5708904" y="1752600"/>
                  </a:lnTo>
                  <a:lnTo>
                    <a:pt x="5708904" y="941070"/>
                  </a:lnTo>
                  <a:close/>
                </a:path>
                <a:path w="10959465" h="3030220">
                  <a:moveTo>
                    <a:pt x="6037326" y="1008888"/>
                  </a:moveTo>
                  <a:lnTo>
                    <a:pt x="5906262" y="1008888"/>
                  </a:lnTo>
                  <a:lnTo>
                    <a:pt x="5906262" y="1841766"/>
                  </a:lnTo>
                  <a:lnTo>
                    <a:pt x="6037326" y="1841766"/>
                  </a:lnTo>
                  <a:lnTo>
                    <a:pt x="6037326" y="1008888"/>
                  </a:lnTo>
                  <a:close/>
                </a:path>
                <a:path w="10959465" h="3030220">
                  <a:moveTo>
                    <a:pt x="6365748" y="1041654"/>
                  </a:moveTo>
                  <a:lnTo>
                    <a:pt x="6233922" y="1041654"/>
                  </a:lnTo>
                  <a:lnTo>
                    <a:pt x="6233922" y="1919478"/>
                  </a:lnTo>
                  <a:lnTo>
                    <a:pt x="6365748" y="1919478"/>
                  </a:lnTo>
                  <a:lnTo>
                    <a:pt x="6365748" y="1041654"/>
                  </a:lnTo>
                  <a:close/>
                </a:path>
                <a:path w="10959465" h="3030220">
                  <a:moveTo>
                    <a:pt x="6693408" y="1123188"/>
                  </a:moveTo>
                  <a:lnTo>
                    <a:pt x="6562344" y="1123188"/>
                  </a:lnTo>
                  <a:lnTo>
                    <a:pt x="6562344" y="2001774"/>
                  </a:lnTo>
                  <a:lnTo>
                    <a:pt x="6693408" y="2001774"/>
                  </a:lnTo>
                  <a:lnTo>
                    <a:pt x="6693408" y="1123188"/>
                  </a:lnTo>
                  <a:close/>
                </a:path>
                <a:path w="10959465" h="3030220">
                  <a:moveTo>
                    <a:pt x="7021830" y="1277874"/>
                  </a:moveTo>
                  <a:lnTo>
                    <a:pt x="6890766" y="1277874"/>
                  </a:lnTo>
                  <a:lnTo>
                    <a:pt x="6890766" y="2415540"/>
                  </a:lnTo>
                  <a:lnTo>
                    <a:pt x="7021830" y="2415540"/>
                  </a:lnTo>
                  <a:lnTo>
                    <a:pt x="7021830" y="1277874"/>
                  </a:lnTo>
                  <a:close/>
                </a:path>
                <a:path w="10959465" h="3030220">
                  <a:moveTo>
                    <a:pt x="7349490" y="1287018"/>
                  </a:moveTo>
                  <a:lnTo>
                    <a:pt x="7218426" y="1287018"/>
                  </a:lnTo>
                  <a:lnTo>
                    <a:pt x="7218426" y="2262378"/>
                  </a:lnTo>
                  <a:lnTo>
                    <a:pt x="7349490" y="2262378"/>
                  </a:lnTo>
                  <a:lnTo>
                    <a:pt x="7349490" y="1287018"/>
                  </a:lnTo>
                  <a:close/>
                </a:path>
                <a:path w="10959465" h="3030220">
                  <a:moveTo>
                    <a:pt x="7677912" y="1363218"/>
                  </a:moveTo>
                  <a:lnTo>
                    <a:pt x="7546848" y="1363218"/>
                  </a:lnTo>
                  <a:lnTo>
                    <a:pt x="7546848" y="2290572"/>
                  </a:lnTo>
                  <a:lnTo>
                    <a:pt x="7677912" y="2290572"/>
                  </a:lnTo>
                  <a:lnTo>
                    <a:pt x="7677912" y="1363218"/>
                  </a:lnTo>
                  <a:close/>
                </a:path>
                <a:path w="10959465" h="3030220">
                  <a:moveTo>
                    <a:pt x="8006334" y="1331976"/>
                  </a:moveTo>
                  <a:lnTo>
                    <a:pt x="7874508" y="1331976"/>
                  </a:lnTo>
                  <a:lnTo>
                    <a:pt x="7874508" y="2218182"/>
                  </a:lnTo>
                  <a:lnTo>
                    <a:pt x="8006334" y="2218182"/>
                  </a:lnTo>
                  <a:lnTo>
                    <a:pt x="8006334" y="1331976"/>
                  </a:lnTo>
                  <a:close/>
                </a:path>
                <a:path w="10959465" h="3030220">
                  <a:moveTo>
                    <a:pt x="8333994" y="1512570"/>
                  </a:moveTo>
                  <a:lnTo>
                    <a:pt x="8202930" y="1512570"/>
                  </a:lnTo>
                  <a:lnTo>
                    <a:pt x="8202930" y="2212848"/>
                  </a:lnTo>
                  <a:lnTo>
                    <a:pt x="8333994" y="2212848"/>
                  </a:lnTo>
                  <a:lnTo>
                    <a:pt x="8333994" y="1512570"/>
                  </a:lnTo>
                  <a:close/>
                </a:path>
                <a:path w="10959465" h="3030220">
                  <a:moveTo>
                    <a:pt x="8662416" y="1415796"/>
                  </a:moveTo>
                  <a:lnTo>
                    <a:pt x="8531352" y="1415796"/>
                  </a:lnTo>
                  <a:lnTo>
                    <a:pt x="8531352" y="2234946"/>
                  </a:lnTo>
                  <a:lnTo>
                    <a:pt x="8662416" y="2234946"/>
                  </a:lnTo>
                  <a:lnTo>
                    <a:pt x="8662416" y="1415796"/>
                  </a:lnTo>
                  <a:close/>
                </a:path>
                <a:path w="10959465" h="3030220">
                  <a:moveTo>
                    <a:pt x="8990076" y="1370076"/>
                  </a:moveTo>
                  <a:lnTo>
                    <a:pt x="8859012" y="1370076"/>
                  </a:lnTo>
                  <a:lnTo>
                    <a:pt x="8859012" y="2193798"/>
                  </a:lnTo>
                  <a:lnTo>
                    <a:pt x="8990076" y="2193798"/>
                  </a:lnTo>
                  <a:lnTo>
                    <a:pt x="8990076" y="1370076"/>
                  </a:lnTo>
                  <a:close/>
                </a:path>
                <a:path w="10959465" h="3030220">
                  <a:moveTo>
                    <a:pt x="9318498" y="1148334"/>
                  </a:moveTo>
                  <a:lnTo>
                    <a:pt x="9187434" y="1148334"/>
                  </a:lnTo>
                  <a:lnTo>
                    <a:pt x="9187434" y="2106930"/>
                  </a:lnTo>
                  <a:lnTo>
                    <a:pt x="9318498" y="2106930"/>
                  </a:lnTo>
                  <a:lnTo>
                    <a:pt x="9318498" y="1148334"/>
                  </a:lnTo>
                  <a:close/>
                </a:path>
                <a:path w="10959465" h="3030220">
                  <a:moveTo>
                    <a:pt x="9646920" y="960882"/>
                  </a:moveTo>
                  <a:lnTo>
                    <a:pt x="9515094" y="960882"/>
                  </a:lnTo>
                  <a:lnTo>
                    <a:pt x="9515094" y="1957578"/>
                  </a:lnTo>
                  <a:lnTo>
                    <a:pt x="9646920" y="1957578"/>
                  </a:lnTo>
                  <a:lnTo>
                    <a:pt x="9646920" y="960882"/>
                  </a:lnTo>
                  <a:close/>
                </a:path>
                <a:path w="10959465" h="3030220">
                  <a:moveTo>
                    <a:pt x="9974580" y="1217676"/>
                  </a:moveTo>
                  <a:lnTo>
                    <a:pt x="9843516" y="1217676"/>
                  </a:lnTo>
                  <a:lnTo>
                    <a:pt x="9843516" y="2093214"/>
                  </a:lnTo>
                  <a:lnTo>
                    <a:pt x="9974580" y="2093214"/>
                  </a:lnTo>
                  <a:lnTo>
                    <a:pt x="9974580" y="1217676"/>
                  </a:lnTo>
                  <a:close/>
                </a:path>
                <a:path w="10959465" h="3030220">
                  <a:moveTo>
                    <a:pt x="10303002" y="1270254"/>
                  </a:moveTo>
                  <a:lnTo>
                    <a:pt x="10171938" y="1270254"/>
                  </a:lnTo>
                  <a:lnTo>
                    <a:pt x="10171938" y="2173986"/>
                  </a:lnTo>
                  <a:lnTo>
                    <a:pt x="10303002" y="2173986"/>
                  </a:lnTo>
                  <a:lnTo>
                    <a:pt x="10303002" y="1270254"/>
                  </a:lnTo>
                  <a:close/>
                </a:path>
                <a:path w="10959465" h="3030220">
                  <a:moveTo>
                    <a:pt x="10631424" y="1240536"/>
                  </a:moveTo>
                  <a:lnTo>
                    <a:pt x="10499598" y="1240536"/>
                  </a:lnTo>
                  <a:lnTo>
                    <a:pt x="10499598" y="2144268"/>
                  </a:lnTo>
                  <a:lnTo>
                    <a:pt x="10631424" y="2144268"/>
                  </a:lnTo>
                  <a:lnTo>
                    <a:pt x="10631424" y="1240536"/>
                  </a:lnTo>
                  <a:close/>
                </a:path>
                <a:path w="10959465" h="3030220">
                  <a:moveTo>
                    <a:pt x="10959084" y="1364742"/>
                  </a:moveTo>
                  <a:lnTo>
                    <a:pt x="10828020" y="1364742"/>
                  </a:lnTo>
                  <a:lnTo>
                    <a:pt x="10828020" y="2158746"/>
                  </a:lnTo>
                  <a:lnTo>
                    <a:pt x="10959084" y="2158746"/>
                  </a:lnTo>
                  <a:lnTo>
                    <a:pt x="10959084" y="1364742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74954" y="1581911"/>
              <a:ext cx="10959465" cy="1961514"/>
            </a:xfrm>
            <a:custGeom>
              <a:avLst/>
              <a:gdLst/>
              <a:ahLst/>
              <a:cxnLst/>
              <a:rect l="l" t="t" r="r" b="b"/>
              <a:pathLst>
                <a:path w="10959465" h="1961514">
                  <a:moveTo>
                    <a:pt x="131064" y="1320546"/>
                  </a:moveTo>
                  <a:lnTo>
                    <a:pt x="0" y="1320546"/>
                  </a:lnTo>
                  <a:lnTo>
                    <a:pt x="0" y="1961388"/>
                  </a:lnTo>
                  <a:lnTo>
                    <a:pt x="131064" y="1961388"/>
                  </a:lnTo>
                  <a:lnTo>
                    <a:pt x="131064" y="1320546"/>
                  </a:lnTo>
                  <a:close/>
                </a:path>
                <a:path w="10959465" h="1961514">
                  <a:moveTo>
                    <a:pt x="459486" y="1685544"/>
                  </a:moveTo>
                  <a:lnTo>
                    <a:pt x="327660" y="1685544"/>
                  </a:lnTo>
                  <a:lnTo>
                    <a:pt x="327660" y="1701546"/>
                  </a:lnTo>
                  <a:lnTo>
                    <a:pt x="459486" y="1701546"/>
                  </a:lnTo>
                  <a:lnTo>
                    <a:pt x="459486" y="1685544"/>
                  </a:lnTo>
                  <a:close/>
                </a:path>
                <a:path w="10959465" h="1961514">
                  <a:moveTo>
                    <a:pt x="787146" y="1101852"/>
                  </a:moveTo>
                  <a:lnTo>
                    <a:pt x="656082" y="1101852"/>
                  </a:lnTo>
                  <a:lnTo>
                    <a:pt x="656082" y="1299210"/>
                  </a:lnTo>
                  <a:lnTo>
                    <a:pt x="787146" y="1299210"/>
                  </a:lnTo>
                  <a:lnTo>
                    <a:pt x="787146" y="1101852"/>
                  </a:lnTo>
                  <a:close/>
                </a:path>
                <a:path w="10959465" h="1961514">
                  <a:moveTo>
                    <a:pt x="1115568" y="483870"/>
                  </a:moveTo>
                  <a:lnTo>
                    <a:pt x="984504" y="483870"/>
                  </a:lnTo>
                  <a:lnTo>
                    <a:pt x="984504" y="968502"/>
                  </a:lnTo>
                  <a:lnTo>
                    <a:pt x="1115568" y="968502"/>
                  </a:lnTo>
                  <a:lnTo>
                    <a:pt x="1115568" y="483870"/>
                  </a:lnTo>
                  <a:close/>
                </a:path>
                <a:path w="10959465" h="1961514">
                  <a:moveTo>
                    <a:pt x="1443228" y="835914"/>
                  </a:moveTo>
                  <a:lnTo>
                    <a:pt x="1312164" y="835914"/>
                  </a:lnTo>
                  <a:lnTo>
                    <a:pt x="1312164" y="1816608"/>
                  </a:lnTo>
                  <a:lnTo>
                    <a:pt x="1443228" y="1816608"/>
                  </a:lnTo>
                  <a:lnTo>
                    <a:pt x="1443228" y="835914"/>
                  </a:lnTo>
                  <a:close/>
                </a:path>
                <a:path w="10959465" h="1961514">
                  <a:moveTo>
                    <a:pt x="1771650" y="1045464"/>
                  </a:moveTo>
                  <a:lnTo>
                    <a:pt x="1640586" y="1045464"/>
                  </a:lnTo>
                  <a:lnTo>
                    <a:pt x="1640586" y="1520190"/>
                  </a:lnTo>
                  <a:lnTo>
                    <a:pt x="1771650" y="1520190"/>
                  </a:lnTo>
                  <a:lnTo>
                    <a:pt x="1771650" y="1045464"/>
                  </a:lnTo>
                  <a:close/>
                </a:path>
                <a:path w="10959465" h="1961514">
                  <a:moveTo>
                    <a:pt x="2100072" y="1111758"/>
                  </a:moveTo>
                  <a:lnTo>
                    <a:pt x="1968246" y="1111758"/>
                  </a:lnTo>
                  <a:lnTo>
                    <a:pt x="1968246" y="1344168"/>
                  </a:lnTo>
                  <a:lnTo>
                    <a:pt x="2100072" y="1344168"/>
                  </a:lnTo>
                  <a:lnTo>
                    <a:pt x="2100072" y="1111758"/>
                  </a:lnTo>
                  <a:close/>
                </a:path>
                <a:path w="10959465" h="1961514">
                  <a:moveTo>
                    <a:pt x="2427732" y="1077468"/>
                  </a:moveTo>
                  <a:lnTo>
                    <a:pt x="2296668" y="1077468"/>
                  </a:lnTo>
                  <a:lnTo>
                    <a:pt x="2296668" y="1092708"/>
                  </a:lnTo>
                  <a:lnTo>
                    <a:pt x="2427732" y="1092708"/>
                  </a:lnTo>
                  <a:lnTo>
                    <a:pt x="2427732" y="1077468"/>
                  </a:lnTo>
                  <a:close/>
                </a:path>
                <a:path w="10959465" h="1961514">
                  <a:moveTo>
                    <a:pt x="2756154" y="935736"/>
                  </a:moveTo>
                  <a:lnTo>
                    <a:pt x="2625090" y="935736"/>
                  </a:lnTo>
                  <a:lnTo>
                    <a:pt x="2625090" y="1267968"/>
                  </a:lnTo>
                  <a:lnTo>
                    <a:pt x="2756154" y="1267968"/>
                  </a:lnTo>
                  <a:lnTo>
                    <a:pt x="2756154" y="935736"/>
                  </a:lnTo>
                  <a:close/>
                </a:path>
                <a:path w="10959465" h="1961514">
                  <a:moveTo>
                    <a:pt x="3083814" y="1043940"/>
                  </a:moveTo>
                  <a:lnTo>
                    <a:pt x="2952750" y="1043940"/>
                  </a:lnTo>
                  <a:lnTo>
                    <a:pt x="2952750" y="1635252"/>
                  </a:lnTo>
                  <a:lnTo>
                    <a:pt x="3083814" y="1635252"/>
                  </a:lnTo>
                  <a:lnTo>
                    <a:pt x="3083814" y="1043940"/>
                  </a:lnTo>
                  <a:close/>
                </a:path>
                <a:path w="10959465" h="1961514">
                  <a:moveTo>
                    <a:pt x="3412236" y="864870"/>
                  </a:moveTo>
                  <a:lnTo>
                    <a:pt x="3281172" y="864870"/>
                  </a:lnTo>
                  <a:lnTo>
                    <a:pt x="3281172" y="912876"/>
                  </a:lnTo>
                  <a:lnTo>
                    <a:pt x="3412236" y="912876"/>
                  </a:lnTo>
                  <a:lnTo>
                    <a:pt x="3412236" y="864870"/>
                  </a:lnTo>
                  <a:close/>
                </a:path>
                <a:path w="10959465" h="1961514">
                  <a:moveTo>
                    <a:pt x="3740658" y="0"/>
                  </a:moveTo>
                  <a:lnTo>
                    <a:pt x="3608832" y="0"/>
                  </a:lnTo>
                  <a:lnTo>
                    <a:pt x="3608832" y="182118"/>
                  </a:lnTo>
                  <a:lnTo>
                    <a:pt x="3740658" y="182118"/>
                  </a:lnTo>
                  <a:lnTo>
                    <a:pt x="3740658" y="0"/>
                  </a:lnTo>
                  <a:close/>
                </a:path>
                <a:path w="10959465" h="1961514">
                  <a:moveTo>
                    <a:pt x="4068318" y="791718"/>
                  </a:moveTo>
                  <a:lnTo>
                    <a:pt x="3937254" y="791718"/>
                  </a:lnTo>
                  <a:lnTo>
                    <a:pt x="3937254" y="960882"/>
                  </a:lnTo>
                  <a:lnTo>
                    <a:pt x="4068318" y="960882"/>
                  </a:lnTo>
                  <a:lnTo>
                    <a:pt x="4068318" y="791718"/>
                  </a:lnTo>
                  <a:close/>
                </a:path>
                <a:path w="10959465" h="1961514">
                  <a:moveTo>
                    <a:pt x="4396740" y="986790"/>
                  </a:moveTo>
                  <a:lnTo>
                    <a:pt x="4265676" y="986790"/>
                  </a:lnTo>
                  <a:lnTo>
                    <a:pt x="4265676" y="1082040"/>
                  </a:lnTo>
                  <a:lnTo>
                    <a:pt x="4396740" y="1082040"/>
                  </a:lnTo>
                  <a:lnTo>
                    <a:pt x="4396740" y="986790"/>
                  </a:lnTo>
                  <a:close/>
                </a:path>
                <a:path w="10959465" h="1961514">
                  <a:moveTo>
                    <a:pt x="4725162" y="959358"/>
                  </a:moveTo>
                  <a:lnTo>
                    <a:pt x="4593336" y="959358"/>
                  </a:lnTo>
                  <a:lnTo>
                    <a:pt x="4593336" y="1540002"/>
                  </a:lnTo>
                  <a:lnTo>
                    <a:pt x="4725162" y="1540002"/>
                  </a:lnTo>
                  <a:lnTo>
                    <a:pt x="4725162" y="959358"/>
                  </a:lnTo>
                  <a:close/>
                </a:path>
                <a:path w="10959465" h="1961514">
                  <a:moveTo>
                    <a:pt x="5052822" y="822198"/>
                  </a:moveTo>
                  <a:lnTo>
                    <a:pt x="4921758" y="822198"/>
                  </a:lnTo>
                  <a:lnTo>
                    <a:pt x="4921758" y="1222248"/>
                  </a:lnTo>
                  <a:lnTo>
                    <a:pt x="5052822" y="1222248"/>
                  </a:lnTo>
                  <a:lnTo>
                    <a:pt x="5052822" y="822198"/>
                  </a:lnTo>
                  <a:close/>
                </a:path>
                <a:path w="10959465" h="1961514">
                  <a:moveTo>
                    <a:pt x="5381244" y="839724"/>
                  </a:moveTo>
                  <a:lnTo>
                    <a:pt x="5250180" y="839724"/>
                  </a:lnTo>
                  <a:lnTo>
                    <a:pt x="5250180" y="1194816"/>
                  </a:lnTo>
                  <a:lnTo>
                    <a:pt x="5381244" y="1194816"/>
                  </a:lnTo>
                  <a:lnTo>
                    <a:pt x="5381244" y="839724"/>
                  </a:lnTo>
                  <a:close/>
                </a:path>
                <a:path w="10959465" h="1961514">
                  <a:moveTo>
                    <a:pt x="5708904" y="753618"/>
                  </a:moveTo>
                  <a:lnTo>
                    <a:pt x="5577840" y="753618"/>
                  </a:lnTo>
                  <a:lnTo>
                    <a:pt x="5577840" y="1123188"/>
                  </a:lnTo>
                  <a:lnTo>
                    <a:pt x="5708904" y="1123188"/>
                  </a:lnTo>
                  <a:lnTo>
                    <a:pt x="5708904" y="753618"/>
                  </a:lnTo>
                  <a:close/>
                </a:path>
                <a:path w="10959465" h="1961514">
                  <a:moveTo>
                    <a:pt x="6037326" y="819912"/>
                  </a:moveTo>
                  <a:lnTo>
                    <a:pt x="5906262" y="819912"/>
                  </a:lnTo>
                  <a:lnTo>
                    <a:pt x="5906262" y="1191006"/>
                  </a:lnTo>
                  <a:lnTo>
                    <a:pt x="6037326" y="1191006"/>
                  </a:lnTo>
                  <a:lnTo>
                    <a:pt x="6037326" y="819912"/>
                  </a:lnTo>
                  <a:close/>
                </a:path>
                <a:path w="10959465" h="1961514">
                  <a:moveTo>
                    <a:pt x="6365748" y="829818"/>
                  </a:moveTo>
                  <a:lnTo>
                    <a:pt x="6233922" y="829818"/>
                  </a:lnTo>
                  <a:lnTo>
                    <a:pt x="6233922" y="1223772"/>
                  </a:lnTo>
                  <a:lnTo>
                    <a:pt x="6365748" y="1223772"/>
                  </a:lnTo>
                  <a:lnTo>
                    <a:pt x="6365748" y="829818"/>
                  </a:lnTo>
                  <a:close/>
                </a:path>
                <a:path w="10959465" h="1961514">
                  <a:moveTo>
                    <a:pt x="6693408" y="954024"/>
                  </a:moveTo>
                  <a:lnTo>
                    <a:pt x="6562344" y="954024"/>
                  </a:lnTo>
                  <a:lnTo>
                    <a:pt x="6562344" y="1305306"/>
                  </a:lnTo>
                  <a:lnTo>
                    <a:pt x="6693408" y="1305306"/>
                  </a:lnTo>
                  <a:lnTo>
                    <a:pt x="6693408" y="954024"/>
                  </a:lnTo>
                  <a:close/>
                </a:path>
                <a:path w="10959465" h="1961514">
                  <a:moveTo>
                    <a:pt x="7021830" y="1411224"/>
                  </a:moveTo>
                  <a:lnTo>
                    <a:pt x="6890766" y="1411224"/>
                  </a:lnTo>
                  <a:lnTo>
                    <a:pt x="6890766" y="1459992"/>
                  </a:lnTo>
                  <a:lnTo>
                    <a:pt x="7021830" y="1459992"/>
                  </a:lnTo>
                  <a:lnTo>
                    <a:pt x="7021830" y="1411224"/>
                  </a:lnTo>
                  <a:close/>
                </a:path>
                <a:path w="10959465" h="1961514">
                  <a:moveTo>
                    <a:pt x="7349490" y="1056894"/>
                  </a:moveTo>
                  <a:lnTo>
                    <a:pt x="7218426" y="1056894"/>
                  </a:lnTo>
                  <a:lnTo>
                    <a:pt x="7218426" y="1469136"/>
                  </a:lnTo>
                  <a:lnTo>
                    <a:pt x="7349490" y="1469136"/>
                  </a:lnTo>
                  <a:lnTo>
                    <a:pt x="7349490" y="1056894"/>
                  </a:lnTo>
                  <a:close/>
                </a:path>
                <a:path w="10959465" h="1961514">
                  <a:moveTo>
                    <a:pt x="7677912" y="1092708"/>
                  </a:moveTo>
                  <a:lnTo>
                    <a:pt x="7546848" y="1092708"/>
                  </a:lnTo>
                  <a:lnTo>
                    <a:pt x="7546848" y="1545336"/>
                  </a:lnTo>
                  <a:lnTo>
                    <a:pt x="7677912" y="1545336"/>
                  </a:lnTo>
                  <a:lnTo>
                    <a:pt x="7677912" y="1092708"/>
                  </a:lnTo>
                  <a:close/>
                </a:path>
                <a:path w="10959465" h="1961514">
                  <a:moveTo>
                    <a:pt x="8006334" y="1102614"/>
                  </a:moveTo>
                  <a:lnTo>
                    <a:pt x="7874508" y="1102614"/>
                  </a:lnTo>
                  <a:lnTo>
                    <a:pt x="7874508" y="1514094"/>
                  </a:lnTo>
                  <a:lnTo>
                    <a:pt x="8006334" y="1514094"/>
                  </a:lnTo>
                  <a:lnTo>
                    <a:pt x="8006334" y="1102614"/>
                  </a:lnTo>
                  <a:close/>
                </a:path>
                <a:path w="10959465" h="1961514">
                  <a:moveTo>
                    <a:pt x="8333994" y="1293114"/>
                  </a:moveTo>
                  <a:lnTo>
                    <a:pt x="8202930" y="1293114"/>
                  </a:lnTo>
                  <a:lnTo>
                    <a:pt x="8202930" y="1694688"/>
                  </a:lnTo>
                  <a:lnTo>
                    <a:pt x="8333994" y="1694688"/>
                  </a:lnTo>
                  <a:lnTo>
                    <a:pt x="8333994" y="1293114"/>
                  </a:lnTo>
                  <a:close/>
                </a:path>
                <a:path w="10959465" h="1961514">
                  <a:moveTo>
                    <a:pt x="8662416" y="1135380"/>
                  </a:moveTo>
                  <a:lnTo>
                    <a:pt x="8531352" y="1135380"/>
                  </a:lnTo>
                  <a:lnTo>
                    <a:pt x="8531352" y="1597914"/>
                  </a:lnTo>
                  <a:lnTo>
                    <a:pt x="8662416" y="1597914"/>
                  </a:lnTo>
                  <a:lnTo>
                    <a:pt x="8662416" y="1135380"/>
                  </a:lnTo>
                  <a:close/>
                </a:path>
                <a:path w="10959465" h="1961514">
                  <a:moveTo>
                    <a:pt x="8990076" y="1110234"/>
                  </a:moveTo>
                  <a:lnTo>
                    <a:pt x="8859012" y="1110234"/>
                  </a:lnTo>
                  <a:lnTo>
                    <a:pt x="8859012" y="1552194"/>
                  </a:lnTo>
                  <a:lnTo>
                    <a:pt x="8990076" y="1552194"/>
                  </a:lnTo>
                  <a:lnTo>
                    <a:pt x="8990076" y="1110234"/>
                  </a:lnTo>
                  <a:close/>
                </a:path>
                <a:path w="10959465" h="1961514">
                  <a:moveTo>
                    <a:pt x="9318498" y="866394"/>
                  </a:moveTo>
                  <a:lnTo>
                    <a:pt x="9187434" y="866394"/>
                  </a:lnTo>
                  <a:lnTo>
                    <a:pt x="9187434" y="1330452"/>
                  </a:lnTo>
                  <a:lnTo>
                    <a:pt x="9318498" y="1330452"/>
                  </a:lnTo>
                  <a:lnTo>
                    <a:pt x="9318498" y="866394"/>
                  </a:lnTo>
                  <a:close/>
                </a:path>
                <a:path w="10959465" h="1961514">
                  <a:moveTo>
                    <a:pt x="9646920" y="644652"/>
                  </a:moveTo>
                  <a:lnTo>
                    <a:pt x="9515094" y="644652"/>
                  </a:lnTo>
                  <a:lnTo>
                    <a:pt x="9515094" y="1143000"/>
                  </a:lnTo>
                  <a:lnTo>
                    <a:pt x="9646920" y="1143000"/>
                  </a:lnTo>
                  <a:lnTo>
                    <a:pt x="9646920" y="644652"/>
                  </a:lnTo>
                  <a:close/>
                </a:path>
                <a:path w="10959465" h="1961514">
                  <a:moveTo>
                    <a:pt x="9974580" y="909066"/>
                  </a:moveTo>
                  <a:lnTo>
                    <a:pt x="9843516" y="909066"/>
                  </a:lnTo>
                  <a:lnTo>
                    <a:pt x="9843516" y="1399794"/>
                  </a:lnTo>
                  <a:lnTo>
                    <a:pt x="9974580" y="1399794"/>
                  </a:lnTo>
                  <a:lnTo>
                    <a:pt x="9974580" y="909066"/>
                  </a:lnTo>
                  <a:close/>
                </a:path>
                <a:path w="10959465" h="1961514">
                  <a:moveTo>
                    <a:pt x="10303002" y="915162"/>
                  </a:moveTo>
                  <a:lnTo>
                    <a:pt x="10171938" y="915162"/>
                  </a:lnTo>
                  <a:lnTo>
                    <a:pt x="10171938" y="1452372"/>
                  </a:lnTo>
                  <a:lnTo>
                    <a:pt x="10303002" y="1452372"/>
                  </a:lnTo>
                  <a:lnTo>
                    <a:pt x="10303002" y="915162"/>
                  </a:lnTo>
                  <a:close/>
                </a:path>
                <a:path w="10959465" h="1961514">
                  <a:moveTo>
                    <a:pt x="10631424" y="886206"/>
                  </a:moveTo>
                  <a:lnTo>
                    <a:pt x="10499598" y="886206"/>
                  </a:lnTo>
                  <a:lnTo>
                    <a:pt x="10499598" y="1422654"/>
                  </a:lnTo>
                  <a:lnTo>
                    <a:pt x="10631424" y="1422654"/>
                  </a:lnTo>
                  <a:lnTo>
                    <a:pt x="10631424" y="886206"/>
                  </a:lnTo>
                  <a:close/>
                </a:path>
                <a:path w="10959465" h="1961514">
                  <a:moveTo>
                    <a:pt x="10959084" y="1088136"/>
                  </a:moveTo>
                  <a:lnTo>
                    <a:pt x="10828020" y="1088136"/>
                  </a:lnTo>
                  <a:lnTo>
                    <a:pt x="10828020" y="1546860"/>
                  </a:lnTo>
                  <a:lnTo>
                    <a:pt x="10959084" y="1546860"/>
                  </a:lnTo>
                  <a:lnTo>
                    <a:pt x="10959084" y="1088136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4954" y="1555241"/>
              <a:ext cx="10959465" cy="1438275"/>
            </a:xfrm>
            <a:custGeom>
              <a:avLst/>
              <a:gdLst/>
              <a:ahLst/>
              <a:cxnLst/>
              <a:rect l="l" t="t" r="r" b="b"/>
              <a:pathLst>
                <a:path w="10959465" h="1438275">
                  <a:moveTo>
                    <a:pt x="131064" y="1154430"/>
                  </a:moveTo>
                  <a:lnTo>
                    <a:pt x="0" y="1154430"/>
                  </a:lnTo>
                  <a:lnTo>
                    <a:pt x="0" y="1347216"/>
                  </a:lnTo>
                  <a:lnTo>
                    <a:pt x="131064" y="1347216"/>
                  </a:lnTo>
                  <a:lnTo>
                    <a:pt x="131064" y="1154430"/>
                  </a:lnTo>
                  <a:close/>
                </a:path>
                <a:path w="10959465" h="1438275">
                  <a:moveTo>
                    <a:pt x="787146" y="1101852"/>
                  </a:moveTo>
                  <a:lnTo>
                    <a:pt x="656082" y="1101852"/>
                  </a:lnTo>
                  <a:lnTo>
                    <a:pt x="656082" y="1128522"/>
                  </a:lnTo>
                  <a:lnTo>
                    <a:pt x="787146" y="1128522"/>
                  </a:lnTo>
                  <a:lnTo>
                    <a:pt x="787146" y="1101852"/>
                  </a:lnTo>
                  <a:close/>
                </a:path>
                <a:path w="10959465" h="1438275">
                  <a:moveTo>
                    <a:pt x="1115568" y="487680"/>
                  </a:moveTo>
                  <a:lnTo>
                    <a:pt x="984504" y="487680"/>
                  </a:lnTo>
                  <a:lnTo>
                    <a:pt x="984504" y="510540"/>
                  </a:lnTo>
                  <a:lnTo>
                    <a:pt x="1115568" y="510540"/>
                  </a:lnTo>
                  <a:lnTo>
                    <a:pt x="1115568" y="487680"/>
                  </a:lnTo>
                  <a:close/>
                </a:path>
                <a:path w="10959465" h="1438275">
                  <a:moveTo>
                    <a:pt x="1443228" y="838200"/>
                  </a:moveTo>
                  <a:lnTo>
                    <a:pt x="1312164" y="838200"/>
                  </a:lnTo>
                  <a:lnTo>
                    <a:pt x="1312164" y="862584"/>
                  </a:lnTo>
                  <a:lnTo>
                    <a:pt x="1443228" y="862584"/>
                  </a:lnTo>
                  <a:lnTo>
                    <a:pt x="1443228" y="838200"/>
                  </a:lnTo>
                  <a:close/>
                </a:path>
                <a:path w="10959465" h="1438275">
                  <a:moveTo>
                    <a:pt x="1771650" y="1066800"/>
                  </a:moveTo>
                  <a:lnTo>
                    <a:pt x="1640586" y="1066800"/>
                  </a:lnTo>
                  <a:lnTo>
                    <a:pt x="1640586" y="1072134"/>
                  </a:lnTo>
                  <a:lnTo>
                    <a:pt x="1771650" y="1072134"/>
                  </a:lnTo>
                  <a:lnTo>
                    <a:pt x="1771650" y="1066800"/>
                  </a:lnTo>
                  <a:close/>
                </a:path>
                <a:path w="10959465" h="1438275">
                  <a:moveTo>
                    <a:pt x="2100072" y="1062990"/>
                  </a:moveTo>
                  <a:lnTo>
                    <a:pt x="1968246" y="1062990"/>
                  </a:lnTo>
                  <a:lnTo>
                    <a:pt x="1968246" y="1138428"/>
                  </a:lnTo>
                  <a:lnTo>
                    <a:pt x="2100072" y="1138428"/>
                  </a:lnTo>
                  <a:lnTo>
                    <a:pt x="2100072" y="1062990"/>
                  </a:lnTo>
                  <a:close/>
                </a:path>
                <a:path w="10959465" h="1438275">
                  <a:moveTo>
                    <a:pt x="2427732" y="1040892"/>
                  </a:moveTo>
                  <a:lnTo>
                    <a:pt x="2296668" y="1040892"/>
                  </a:lnTo>
                  <a:lnTo>
                    <a:pt x="2296668" y="1104138"/>
                  </a:lnTo>
                  <a:lnTo>
                    <a:pt x="2427732" y="1104138"/>
                  </a:lnTo>
                  <a:lnTo>
                    <a:pt x="2427732" y="1040892"/>
                  </a:lnTo>
                  <a:close/>
                </a:path>
                <a:path w="10959465" h="1438275">
                  <a:moveTo>
                    <a:pt x="2756154" y="934974"/>
                  </a:moveTo>
                  <a:lnTo>
                    <a:pt x="2625090" y="934974"/>
                  </a:lnTo>
                  <a:lnTo>
                    <a:pt x="2625090" y="962406"/>
                  </a:lnTo>
                  <a:lnTo>
                    <a:pt x="2756154" y="962406"/>
                  </a:lnTo>
                  <a:lnTo>
                    <a:pt x="2756154" y="934974"/>
                  </a:lnTo>
                  <a:close/>
                </a:path>
                <a:path w="10959465" h="1438275">
                  <a:moveTo>
                    <a:pt x="3083814" y="929640"/>
                  </a:moveTo>
                  <a:lnTo>
                    <a:pt x="2952750" y="929640"/>
                  </a:lnTo>
                  <a:lnTo>
                    <a:pt x="2952750" y="1070610"/>
                  </a:lnTo>
                  <a:lnTo>
                    <a:pt x="3083814" y="1070610"/>
                  </a:lnTo>
                  <a:lnTo>
                    <a:pt x="3083814" y="929640"/>
                  </a:lnTo>
                  <a:close/>
                </a:path>
                <a:path w="10959465" h="1438275">
                  <a:moveTo>
                    <a:pt x="3412236" y="890016"/>
                  </a:moveTo>
                  <a:lnTo>
                    <a:pt x="3281172" y="890016"/>
                  </a:lnTo>
                  <a:lnTo>
                    <a:pt x="3281172" y="891540"/>
                  </a:lnTo>
                  <a:lnTo>
                    <a:pt x="3412236" y="891540"/>
                  </a:lnTo>
                  <a:lnTo>
                    <a:pt x="3412236" y="890016"/>
                  </a:lnTo>
                  <a:close/>
                </a:path>
                <a:path w="10959465" h="1438275">
                  <a:moveTo>
                    <a:pt x="3740658" y="0"/>
                  </a:moveTo>
                  <a:lnTo>
                    <a:pt x="3608832" y="0"/>
                  </a:lnTo>
                  <a:lnTo>
                    <a:pt x="3608832" y="26670"/>
                  </a:lnTo>
                  <a:lnTo>
                    <a:pt x="3740658" y="26670"/>
                  </a:lnTo>
                  <a:lnTo>
                    <a:pt x="3740658" y="0"/>
                  </a:lnTo>
                  <a:close/>
                </a:path>
                <a:path w="10959465" h="1438275">
                  <a:moveTo>
                    <a:pt x="4068318" y="817626"/>
                  </a:moveTo>
                  <a:lnTo>
                    <a:pt x="3937254" y="817626"/>
                  </a:lnTo>
                  <a:lnTo>
                    <a:pt x="3937254" y="818388"/>
                  </a:lnTo>
                  <a:lnTo>
                    <a:pt x="4068318" y="818388"/>
                  </a:lnTo>
                  <a:lnTo>
                    <a:pt x="4068318" y="817626"/>
                  </a:lnTo>
                  <a:close/>
                </a:path>
                <a:path w="10959465" h="1438275">
                  <a:moveTo>
                    <a:pt x="4725162" y="849630"/>
                  </a:moveTo>
                  <a:lnTo>
                    <a:pt x="4593336" y="849630"/>
                  </a:lnTo>
                  <a:lnTo>
                    <a:pt x="4593336" y="986028"/>
                  </a:lnTo>
                  <a:lnTo>
                    <a:pt x="4725162" y="986028"/>
                  </a:lnTo>
                  <a:lnTo>
                    <a:pt x="4725162" y="849630"/>
                  </a:lnTo>
                  <a:close/>
                </a:path>
                <a:path w="10959465" h="1438275">
                  <a:moveTo>
                    <a:pt x="5052822" y="714756"/>
                  </a:moveTo>
                  <a:lnTo>
                    <a:pt x="4921758" y="714756"/>
                  </a:lnTo>
                  <a:lnTo>
                    <a:pt x="4921758" y="848868"/>
                  </a:lnTo>
                  <a:lnTo>
                    <a:pt x="5052822" y="848868"/>
                  </a:lnTo>
                  <a:lnTo>
                    <a:pt x="5052822" y="714756"/>
                  </a:lnTo>
                  <a:close/>
                </a:path>
                <a:path w="10959465" h="1438275">
                  <a:moveTo>
                    <a:pt x="5381244" y="751332"/>
                  </a:moveTo>
                  <a:lnTo>
                    <a:pt x="5250180" y="751332"/>
                  </a:lnTo>
                  <a:lnTo>
                    <a:pt x="5250180" y="866394"/>
                  </a:lnTo>
                  <a:lnTo>
                    <a:pt x="5381244" y="866394"/>
                  </a:lnTo>
                  <a:lnTo>
                    <a:pt x="5381244" y="751332"/>
                  </a:lnTo>
                  <a:close/>
                </a:path>
                <a:path w="10959465" h="1438275">
                  <a:moveTo>
                    <a:pt x="5708904" y="666750"/>
                  </a:moveTo>
                  <a:lnTo>
                    <a:pt x="5577840" y="666750"/>
                  </a:lnTo>
                  <a:lnTo>
                    <a:pt x="5577840" y="780288"/>
                  </a:lnTo>
                  <a:lnTo>
                    <a:pt x="5708904" y="780288"/>
                  </a:lnTo>
                  <a:lnTo>
                    <a:pt x="5708904" y="666750"/>
                  </a:lnTo>
                  <a:close/>
                </a:path>
                <a:path w="10959465" h="1438275">
                  <a:moveTo>
                    <a:pt x="6037326" y="742950"/>
                  </a:moveTo>
                  <a:lnTo>
                    <a:pt x="5906262" y="742950"/>
                  </a:lnTo>
                  <a:lnTo>
                    <a:pt x="5906262" y="846582"/>
                  </a:lnTo>
                  <a:lnTo>
                    <a:pt x="6037326" y="846582"/>
                  </a:lnTo>
                  <a:lnTo>
                    <a:pt x="6037326" y="742950"/>
                  </a:lnTo>
                  <a:close/>
                </a:path>
                <a:path w="10959465" h="1438275">
                  <a:moveTo>
                    <a:pt x="6365748" y="726186"/>
                  </a:moveTo>
                  <a:lnTo>
                    <a:pt x="6233922" y="726186"/>
                  </a:lnTo>
                  <a:lnTo>
                    <a:pt x="6233922" y="856488"/>
                  </a:lnTo>
                  <a:lnTo>
                    <a:pt x="6365748" y="856488"/>
                  </a:lnTo>
                  <a:lnTo>
                    <a:pt x="6365748" y="726186"/>
                  </a:lnTo>
                  <a:close/>
                </a:path>
                <a:path w="10959465" h="1438275">
                  <a:moveTo>
                    <a:pt x="6693408" y="850392"/>
                  </a:moveTo>
                  <a:lnTo>
                    <a:pt x="6562344" y="850392"/>
                  </a:lnTo>
                  <a:lnTo>
                    <a:pt x="6562344" y="980694"/>
                  </a:lnTo>
                  <a:lnTo>
                    <a:pt x="6693408" y="980694"/>
                  </a:lnTo>
                  <a:lnTo>
                    <a:pt x="6693408" y="850392"/>
                  </a:lnTo>
                  <a:close/>
                </a:path>
                <a:path w="10959465" h="1438275">
                  <a:moveTo>
                    <a:pt x="7021830" y="1242060"/>
                  </a:moveTo>
                  <a:lnTo>
                    <a:pt x="6890766" y="1242060"/>
                  </a:lnTo>
                  <a:lnTo>
                    <a:pt x="6890766" y="1437894"/>
                  </a:lnTo>
                  <a:lnTo>
                    <a:pt x="7021830" y="1437894"/>
                  </a:lnTo>
                  <a:lnTo>
                    <a:pt x="7021830" y="1242060"/>
                  </a:lnTo>
                  <a:close/>
                </a:path>
                <a:path w="10959465" h="1438275">
                  <a:moveTo>
                    <a:pt x="7349490" y="941070"/>
                  </a:moveTo>
                  <a:lnTo>
                    <a:pt x="7218426" y="941070"/>
                  </a:lnTo>
                  <a:lnTo>
                    <a:pt x="7218426" y="1083564"/>
                  </a:lnTo>
                  <a:lnTo>
                    <a:pt x="7349490" y="1083564"/>
                  </a:lnTo>
                  <a:lnTo>
                    <a:pt x="7349490" y="941070"/>
                  </a:lnTo>
                  <a:close/>
                </a:path>
                <a:path w="10959465" h="1438275">
                  <a:moveTo>
                    <a:pt x="7677912" y="948690"/>
                  </a:moveTo>
                  <a:lnTo>
                    <a:pt x="7546848" y="948690"/>
                  </a:lnTo>
                  <a:lnTo>
                    <a:pt x="7546848" y="1119378"/>
                  </a:lnTo>
                  <a:lnTo>
                    <a:pt x="7677912" y="1119378"/>
                  </a:lnTo>
                  <a:lnTo>
                    <a:pt x="7677912" y="948690"/>
                  </a:lnTo>
                  <a:close/>
                </a:path>
                <a:path w="10959465" h="1438275">
                  <a:moveTo>
                    <a:pt x="8006334" y="949452"/>
                  </a:moveTo>
                  <a:lnTo>
                    <a:pt x="7874508" y="949452"/>
                  </a:lnTo>
                  <a:lnTo>
                    <a:pt x="7874508" y="1129284"/>
                  </a:lnTo>
                  <a:lnTo>
                    <a:pt x="8006334" y="1129284"/>
                  </a:lnTo>
                  <a:lnTo>
                    <a:pt x="8006334" y="949452"/>
                  </a:lnTo>
                  <a:close/>
                </a:path>
                <a:path w="10959465" h="1438275">
                  <a:moveTo>
                    <a:pt x="8333994" y="1126236"/>
                  </a:moveTo>
                  <a:lnTo>
                    <a:pt x="8202930" y="1126236"/>
                  </a:lnTo>
                  <a:lnTo>
                    <a:pt x="8202930" y="1319784"/>
                  </a:lnTo>
                  <a:lnTo>
                    <a:pt x="8333994" y="1319784"/>
                  </a:lnTo>
                  <a:lnTo>
                    <a:pt x="8333994" y="1126236"/>
                  </a:lnTo>
                  <a:close/>
                </a:path>
                <a:path w="10959465" h="1438275">
                  <a:moveTo>
                    <a:pt x="8662416" y="982218"/>
                  </a:moveTo>
                  <a:lnTo>
                    <a:pt x="8531352" y="982218"/>
                  </a:lnTo>
                  <a:lnTo>
                    <a:pt x="8531352" y="1162050"/>
                  </a:lnTo>
                  <a:lnTo>
                    <a:pt x="8662416" y="1162050"/>
                  </a:lnTo>
                  <a:lnTo>
                    <a:pt x="8662416" y="982218"/>
                  </a:lnTo>
                  <a:close/>
                </a:path>
                <a:path w="10959465" h="1438275">
                  <a:moveTo>
                    <a:pt x="8990076" y="984504"/>
                  </a:moveTo>
                  <a:lnTo>
                    <a:pt x="8859012" y="984504"/>
                  </a:lnTo>
                  <a:lnTo>
                    <a:pt x="8859012" y="1136904"/>
                  </a:lnTo>
                  <a:lnTo>
                    <a:pt x="8990076" y="1136904"/>
                  </a:lnTo>
                  <a:lnTo>
                    <a:pt x="8990076" y="984504"/>
                  </a:lnTo>
                  <a:close/>
                </a:path>
                <a:path w="10959465" h="1438275">
                  <a:moveTo>
                    <a:pt x="9318498" y="739902"/>
                  </a:moveTo>
                  <a:lnTo>
                    <a:pt x="9187434" y="739902"/>
                  </a:lnTo>
                  <a:lnTo>
                    <a:pt x="9187434" y="893064"/>
                  </a:lnTo>
                  <a:lnTo>
                    <a:pt x="9318498" y="893064"/>
                  </a:lnTo>
                  <a:lnTo>
                    <a:pt x="9318498" y="739902"/>
                  </a:lnTo>
                  <a:close/>
                </a:path>
                <a:path w="10959465" h="1438275">
                  <a:moveTo>
                    <a:pt x="9646920" y="528066"/>
                  </a:moveTo>
                  <a:lnTo>
                    <a:pt x="9515094" y="528066"/>
                  </a:lnTo>
                  <a:lnTo>
                    <a:pt x="9515094" y="671322"/>
                  </a:lnTo>
                  <a:lnTo>
                    <a:pt x="9646920" y="671322"/>
                  </a:lnTo>
                  <a:lnTo>
                    <a:pt x="9646920" y="528066"/>
                  </a:lnTo>
                  <a:close/>
                </a:path>
                <a:path w="10959465" h="1438275">
                  <a:moveTo>
                    <a:pt x="9974580" y="830580"/>
                  </a:moveTo>
                  <a:lnTo>
                    <a:pt x="9843516" y="830580"/>
                  </a:lnTo>
                  <a:lnTo>
                    <a:pt x="9843516" y="935736"/>
                  </a:lnTo>
                  <a:lnTo>
                    <a:pt x="9974580" y="935736"/>
                  </a:lnTo>
                  <a:lnTo>
                    <a:pt x="9974580" y="830580"/>
                  </a:lnTo>
                  <a:close/>
                </a:path>
                <a:path w="10959465" h="1438275">
                  <a:moveTo>
                    <a:pt x="10303002" y="841248"/>
                  </a:moveTo>
                  <a:lnTo>
                    <a:pt x="10171938" y="841248"/>
                  </a:lnTo>
                  <a:lnTo>
                    <a:pt x="10171938" y="941832"/>
                  </a:lnTo>
                  <a:lnTo>
                    <a:pt x="10303002" y="941832"/>
                  </a:lnTo>
                  <a:lnTo>
                    <a:pt x="10303002" y="841248"/>
                  </a:lnTo>
                  <a:close/>
                </a:path>
                <a:path w="10959465" h="1438275">
                  <a:moveTo>
                    <a:pt x="10631424" y="827532"/>
                  </a:moveTo>
                  <a:lnTo>
                    <a:pt x="10499598" y="827532"/>
                  </a:lnTo>
                  <a:lnTo>
                    <a:pt x="10499598" y="912876"/>
                  </a:lnTo>
                  <a:lnTo>
                    <a:pt x="10631424" y="912876"/>
                  </a:lnTo>
                  <a:lnTo>
                    <a:pt x="10631424" y="827532"/>
                  </a:lnTo>
                  <a:close/>
                </a:path>
                <a:path w="10959465" h="1438275">
                  <a:moveTo>
                    <a:pt x="10959084" y="1026414"/>
                  </a:moveTo>
                  <a:lnTo>
                    <a:pt x="10828020" y="1026414"/>
                  </a:lnTo>
                  <a:lnTo>
                    <a:pt x="10828020" y="1114806"/>
                  </a:lnTo>
                  <a:lnTo>
                    <a:pt x="10959084" y="1114806"/>
                  </a:lnTo>
                  <a:lnTo>
                    <a:pt x="10959084" y="1026414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4954" y="1481327"/>
              <a:ext cx="10959465" cy="1786255"/>
            </a:xfrm>
            <a:custGeom>
              <a:avLst/>
              <a:gdLst/>
              <a:ahLst/>
              <a:cxnLst/>
              <a:rect l="l" t="t" r="r" b="b"/>
              <a:pathLst>
                <a:path w="10959465" h="1786254">
                  <a:moveTo>
                    <a:pt x="131064" y="1089660"/>
                  </a:moveTo>
                  <a:lnTo>
                    <a:pt x="0" y="1089660"/>
                  </a:lnTo>
                  <a:lnTo>
                    <a:pt x="0" y="1228344"/>
                  </a:lnTo>
                  <a:lnTo>
                    <a:pt x="131064" y="1228344"/>
                  </a:lnTo>
                  <a:lnTo>
                    <a:pt x="131064" y="1089660"/>
                  </a:lnTo>
                  <a:close/>
                </a:path>
                <a:path w="10959465" h="1786254">
                  <a:moveTo>
                    <a:pt x="459486" y="1533144"/>
                  </a:moveTo>
                  <a:lnTo>
                    <a:pt x="327660" y="1533144"/>
                  </a:lnTo>
                  <a:lnTo>
                    <a:pt x="327660" y="1786128"/>
                  </a:lnTo>
                  <a:lnTo>
                    <a:pt x="459486" y="1786128"/>
                  </a:lnTo>
                  <a:lnTo>
                    <a:pt x="459486" y="1533144"/>
                  </a:lnTo>
                  <a:close/>
                </a:path>
                <a:path w="10959465" h="1786254">
                  <a:moveTo>
                    <a:pt x="787146" y="973836"/>
                  </a:moveTo>
                  <a:lnTo>
                    <a:pt x="656082" y="973836"/>
                  </a:lnTo>
                  <a:lnTo>
                    <a:pt x="656082" y="1175766"/>
                  </a:lnTo>
                  <a:lnTo>
                    <a:pt x="787146" y="1175766"/>
                  </a:lnTo>
                  <a:lnTo>
                    <a:pt x="787146" y="973836"/>
                  </a:lnTo>
                  <a:close/>
                </a:path>
                <a:path w="10959465" h="1786254">
                  <a:moveTo>
                    <a:pt x="1115568" y="203454"/>
                  </a:moveTo>
                  <a:lnTo>
                    <a:pt x="984504" y="203454"/>
                  </a:lnTo>
                  <a:lnTo>
                    <a:pt x="984504" y="561594"/>
                  </a:lnTo>
                  <a:lnTo>
                    <a:pt x="1115568" y="561594"/>
                  </a:lnTo>
                  <a:lnTo>
                    <a:pt x="1115568" y="203454"/>
                  </a:lnTo>
                  <a:close/>
                </a:path>
                <a:path w="10959465" h="1786254">
                  <a:moveTo>
                    <a:pt x="1443228" y="101346"/>
                  </a:moveTo>
                  <a:lnTo>
                    <a:pt x="1312164" y="101346"/>
                  </a:lnTo>
                  <a:lnTo>
                    <a:pt x="1312164" y="912114"/>
                  </a:lnTo>
                  <a:lnTo>
                    <a:pt x="1443228" y="912114"/>
                  </a:lnTo>
                  <a:lnTo>
                    <a:pt x="1443228" y="101346"/>
                  </a:lnTo>
                  <a:close/>
                </a:path>
                <a:path w="10959465" h="1786254">
                  <a:moveTo>
                    <a:pt x="1771650" y="551688"/>
                  </a:moveTo>
                  <a:lnTo>
                    <a:pt x="1640586" y="551688"/>
                  </a:lnTo>
                  <a:lnTo>
                    <a:pt x="1640586" y="1140714"/>
                  </a:lnTo>
                  <a:lnTo>
                    <a:pt x="1771650" y="1140714"/>
                  </a:lnTo>
                  <a:lnTo>
                    <a:pt x="1771650" y="551688"/>
                  </a:lnTo>
                  <a:close/>
                </a:path>
                <a:path w="10959465" h="1786254">
                  <a:moveTo>
                    <a:pt x="2100072" y="546354"/>
                  </a:moveTo>
                  <a:lnTo>
                    <a:pt x="1968246" y="546354"/>
                  </a:lnTo>
                  <a:lnTo>
                    <a:pt x="1968246" y="1136904"/>
                  </a:lnTo>
                  <a:lnTo>
                    <a:pt x="2100072" y="1136904"/>
                  </a:lnTo>
                  <a:lnTo>
                    <a:pt x="2100072" y="546354"/>
                  </a:lnTo>
                  <a:close/>
                </a:path>
                <a:path w="10959465" h="1786254">
                  <a:moveTo>
                    <a:pt x="2427732" y="904494"/>
                  </a:moveTo>
                  <a:lnTo>
                    <a:pt x="2296668" y="904494"/>
                  </a:lnTo>
                  <a:lnTo>
                    <a:pt x="2296668" y="1114806"/>
                  </a:lnTo>
                  <a:lnTo>
                    <a:pt x="2427732" y="1114806"/>
                  </a:lnTo>
                  <a:lnTo>
                    <a:pt x="2427732" y="904494"/>
                  </a:lnTo>
                  <a:close/>
                </a:path>
                <a:path w="10959465" h="1786254">
                  <a:moveTo>
                    <a:pt x="2756154" y="326136"/>
                  </a:moveTo>
                  <a:lnTo>
                    <a:pt x="2625090" y="326136"/>
                  </a:lnTo>
                  <a:lnTo>
                    <a:pt x="2625090" y="1008888"/>
                  </a:lnTo>
                  <a:lnTo>
                    <a:pt x="2756154" y="1008888"/>
                  </a:lnTo>
                  <a:lnTo>
                    <a:pt x="2756154" y="326136"/>
                  </a:lnTo>
                  <a:close/>
                </a:path>
                <a:path w="10959465" h="1786254">
                  <a:moveTo>
                    <a:pt x="3083814" y="770382"/>
                  </a:moveTo>
                  <a:lnTo>
                    <a:pt x="2952750" y="770382"/>
                  </a:lnTo>
                  <a:lnTo>
                    <a:pt x="2952750" y="1003554"/>
                  </a:lnTo>
                  <a:lnTo>
                    <a:pt x="3083814" y="1003554"/>
                  </a:lnTo>
                  <a:lnTo>
                    <a:pt x="3083814" y="770382"/>
                  </a:lnTo>
                  <a:close/>
                </a:path>
                <a:path w="10959465" h="1786254">
                  <a:moveTo>
                    <a:pt x="3740658" y="0"/>
                  </a:moveTo>
                  <a:lnTo>
                    <a:pt x="3608832" y="0"/>
                  </a:lnTo>
                  <a:lnTo>
                    <a:pt x="3608832" y="73914"/>
                  </a:lnTo>
                  <a:lnTo>
                    <a:pt x="3740658" y="73914"/>
                  </a:lnTo>
                  <a:lnTo>
                    <a:pt x="3740658" y="0"/>
                  </a:lnTo>
                  <a:close/>
                </a:path>
                <a:path w="10959465" h="1786254">
                  <a:moveTo>
                    <a:pt x="4068318" y="645414"/>
                  </a:moveTo>
                  <a:lnTo>
                    <a:pt x="3937254" y="645414"/>
                  </a:lnTo>
                  <a:lnTo>
                    <a:pt x="3937254" y="891540"/>
                  </a:lnTo>
                  <a:lnTo>
                    <a:pt x="4068318" y="891540"/>
                  </a:lnTo>
                  <a:lnTo>
                    <a:pt x="4068318" y="645414"/>
                  </a:lnTo>
                  <a:close/>
                </a:path>
                <a:path w="10959465" h="1786254">
                  <a:moveTo>
                    <a:pt x="4725162" y="736092"/>
                  </a:moveTo>
                  <a:lnTo>
                    <a:pt x="4593336" y="736092"/>
                  </a:lnTo>
                  <a:lnTo>
                    <a:pt x="4593336" y="923544"/>
                  </a:lnTo>
                  <a:lnTo>
                    <a:pt x="4725162" y="923544"/>
                  </a:lnTo>
                  <a:lnTo>
                    <a:pt x="4725162" y="736092"/>
                  </a:lnTo>
                  <a:close/>
                </a:path>
                <a:path w="10959465" h="1786254">
                  <a:moveTo>
                    <a:pt x="5052822" y="584454"/>
                  </a:moveTo>
                  <a:lnTo>
                    <a:pt x="4921758" y="584454"/>
                  </a:lnTo>
                  <a:lnTo>
                    <a:pt x="4921758" y="788670"/>
                  </a:lnTo>
                  <a:lnTo>
                    <a:pt x="5052822" y="788670"/>
                  </a:lnTo>
                  <a:lnTo>
                    <a:pt x="5052822" y="584454"/>
                  </a:lnTo>
                  <a:close/>
                </a:path>
                <a:path w="10959465" h="1786254">
                  <a:moveTo>
                    <a:pt x="5381244" y="661416"/>
                  </a:moveTo>
                  <a:lnTo>
                    <a:pt x="5250180" y="661416"/>
                  </a:lnTo>
                  <a:lnTo>
                    <a:pt x="5250180" y="825246"/>
                  </a:lnTo>
                  <a:lnTo>
                    <a:pt x="5381244" y="825246"/>
                  </a:lnTo>
                  <a:lnTo>
                    <a:pt x="5381244" y="661416"/>
                  </a:lnTo>
                  <a:close/>
                </a:path>
                <a:path w="10959465" h="1786254">
                  <a:moveTo>
                    <a:pt x="5708904" y="597408"/>
                  </a:moveTo>
                  <a:lnTo>
                    <a:pt x="5577840" y="597408"/>
                  </a:lnTo>
                  <a:lnTo>
                    <a:pt x="5577840" y="740664"/>
                  </a:lnTo>
                  <a:lnTo>
                    <a:pt x="5708904" y="740664"/>
                  </a:lnTo>
                  <a:lnTo>
                    <a:pt x="5708904" y="597408"/>
                  </a:lnTo>
                  <a:close/>
                </a:path>
                <a:path w="10959465" h="1786254">
                  <a:moveTo>
                    <a:pt x="6037326" y="652272"/>
                  </a:moveTo>
                  <a:lnTo>
                    <a:pt x="5906262" y="652272"/>
                  </a:lnTo>
                  <a:lnTo>
                    <a:pt x="5906262" y="816864"/>
                  </a:lnTo>
                  <a:lnTo>
                    <a:pt x="6037326" y="816864"/>
                  </a:lnTo>
                  <a:lnTo>
                    <a:pt x="6037326" y="652272"/>
                  </a:lnTo>
                  <a:close/>
                </a:path>
                <a:path w="10959465" h="1786254">
                  <a:moveTo>
                    <a:pt x="6365748" y="598170"/>
                  </a:moveTo>
                  <a:lnTo>
                    <a:pt x="6233922" y="598170"/>
                  </a:lnTo>
                  <a:lnTo>
                    <a:pt x="6233922" y="800100"/>
                  </a:lnTo>
                  <a:lnTo>
                    <a:pt x="6365748" y="800100"/>
                  </a:lnTo>
                  <a:lnTo>
                    <a:pt x="6365748" y="598170"/>
                  </a:lnTo>
                  <a:close/>
                </a:path>
                <a:path w="10959465" h="1786254">
                  <a:moveTo>
                    <a:pt x="6693408" y="718566"/>
                  </a:moveTo>
                  <a:lnTo>
                    <a:pt x="6562344" y="718566"/>
                  </a:lnTo>
                  <a:lnTo>
                    <a:pt x="6562344" y="924306"/>
                  </a:lnTo>
                  <a:lnTo>
                    <a:pt x="6693408" y="924306"/>
                  </a:lnTo>
                  <a:lnTo>
                    <a:pt x="6693408" y="718566"/>
                  </a:lnTo>
                  <a:close/>
                </a:path>
                <a:path w="10959465" h="1786254">
                  <a:moveTo>
                    <a:pt x="7021830" y="1027176"/>
                  </a:moveTo>
                  <a:lnTo>
                    <a:pt x="6890766" y="1027176"/>
                  </a:lnTo>
                  <a:lnTo>
                    <a:pt x="6890766" y="1315974"/>
                  </a:lnTo>
                  <a:lnTo>
                    <a:pt x="7021830" y="1315974"/>
                  </a:lnTo>
                  <a:lnTo>
                    <a:pt x="7021830" y="1027176"/>
                  </a:lnTo>
                  <a:close/>
                </a:path>
                <a:path w="10959465" h="1786254">
                  <a:moveTo>
                    <a:pt x="7349490" y="804672"/>
                  </a:moveTo>
                  <a:lnTo>
                    <a:pt x="7218426" y="804672"/>
                  </a:lnTo>
                  <a:lnTo>
                    <a:pt x="7218426" y="1014984"/>
                  </a:lnTo>
                  <a:lnTo>
                    <a:pt x="7349490" y="1014984"/>
                  </a:lnTo>
                  <a:lnTo>
                    <a:pt x="7349490" y="804672"/>
                  </a:lnTo>
                  <a:close/>
                </a:path>
                <a:path w="10959465" h="1786254">
                  <a:moveTo>
                    <a:pt x="7677912" y="819150"/>
                  </a:moveTo>
                  <a:lnTo>
                    <a:pt x="7546848" y="819150"/>
                  </a:lnTo>
                  <a:lnTo>
                    <a:pt x="7546848" y="1022604"/>
                  </a:lnTo>
                  <a:lnTo>
                    <a:pt x="7677912" y="1022604"/>
                  </a:lnTo>
                  <a:lnTo>
                    <a:pt x="7677912" y="819150"/>
                  </a:lnTo>
                  <a:close/>
                </a:path>
                <a:path w="10959465" h="1786254">
                  <a:moveTo>
                    <a:pt x="8006334" y="845820"/>
                  </a:moveTo>
                  <a:lnTo>
                    <a:pt x="7874508" y="845820"/>
                  </a:lnTo>
                  <a:lnTo>
                    <a:pt x="7874508" y="1023366"/>
                  </a:lnTo>
                  <a:lnTo>
                    <a:pt x="8006334" y="1023366"/>
                  </a:lnTo>
                  <a:lnTo>
                    <a:pt x="8006334" y="845820"/>
                  </a:lnTo>
                  <a:close/>
                </a:path>
                <a:path w="10959465" h="1786254">
                  <a:moveTo>
                    <a:pt x="8333994" y="1050798"/>
                  </a:moveTo>
                  <a:lnTo>
                    <a:pt x="8202930" y="1050798"/>
                  </a:lnTo>
                  <a:lnTo>
                    <a:pt x="8202930" y="1200150"/>
                  </a:lnTo>
                  <a:lnTo>
                    <a:pt x="8333994" y="1200150"/>
                  </a:lnTo>
                  <a:lnTo>
                    <a:pt x="8333994" y="1050798"/>
                  </a:lnTo>
                  <a:close/>
                </a:path>
                <a:path w="10959465" h="1786254">
                  <a:moveTo>
                    <a:pt x="8662416" y="909066"/>
                  </a:moveTo>
                  <a:lnTo>
                    <a:pt x="8531352" y="909066"/>
                  </a:lnTo>
                  <a:lnTo>
                    <a:pt x="8531352" y="1056132"/>
                  </a:lnTo>
                  <a:lnTo>
                    <a:pt x="8662416" y="1056132"/>
                  </a:lnTo>
                  <a:lnTo>
                    <a:pt x="8662416" y="909066"/>
                  </a:lnTo>
                  <a:close/>
                </a:path>
                <a:path w="10959465" h="1786254">
                  <a:moveTo>
                    <a:pt x="8990076" y="908304"/>
                  </a:moveTo>
                  <a:lnTo>
                    <a:pt x="8859012" y="908304"/>
                  </a:lnTo>
                  <a:lnTo>
                    <a:pt x="8859012" y="1058418"/>
                  </a:lnTo>
                  <a:lnTo>
                    <a:pt x="8990076" y="1058418"/>
                  </a:lnTo>
                  <a:lnTo>
                    <a:pt x="8990076" y="908304"/>
                  </a:lnTo>
                  <a:close/>
                </a:path>
                <a:path w="10959465" h="1786254">
                  <a:moveTo>
                    <a:pt x="9318498" y="662178"/>
                  </a:moveTo>
                  <a:lnTo>
                    <a:pt x="9187434" y="662178"/>
                  </a:lnTo>
                  <a:lnTo>
                    <a:pt x="9187434" y="813816"/>
                  </a:lnTo>
                  <a:lnTo>
                    <a:pt x="9318498" y="813816"/>
                  </a:lnTo>
                  <a:lnTo>
                    <a:pt x="9318498" y="662178"/>
                  </a:lnTo>
                  <a:close/>
                </a:path>
                <a:path w="10959465" h="1786254">
                  <a:moveTo>
                    <a:pt x="9646920" y="464820"/>
                  </a:moveTo>
                  <a:lnTo>
                    <a:pt x="9515094" y="464820"/>
                  </a:lnTo>
                  <a:lnTo>
                    <a:pt x="9515094" y="601980"/>
                  </a:lnTo>
                  <a:lnTo>
                    <a:pt x="9646920" y="601980"/>
                  </a:lnTo>
                  <a:lnTo>
                    <a:pt x="9646920" y="464820"/>
                  </a:lnTo>
                  <a:close/>
                </a:path>
                <a:path w="10959465" h="1786254">
                  <a:moveTo>
                    <a:pt x="9974580" y="821436"/>
                  </a:moveTo>
                  <a:lnTo>
                    <a:pt x="9843516" y="821436"/>
                  </a:lnTo>
                  <a:lnTo>
                    <a:pt x="9843516" y="904494"/>
                  </a:lnTo>
                  <a:lnTo>
                    <a:pt x="9974580" y="904494"/>
                  </a:lnTo>
                  <a:lnTo>
                    <a:pt x="9974580" y="821436"/>
                  </a:lnTo>
                  <a:close/>
                </a:path>
                <a:path w="10959465" h="1786254">
                  <a:moveTo>
                    <a:pt x="10303002" y="837438"/>
                  </a:moveTo>
                  <a:lnTo>
                    <a:pt x="10171938" y="837438"/>
                  </a:lnTo>
                  <a:lnTo>
                    <a:pt x="10171938" y="915162"/>
                  </a:lnTo>
                  <a:lnTo>
                    <a:pt x="10303002" y="915162"/>
                  </a:lnTo>
                  <a:lnTo>
                    <a:pt x="10303002" y="837438"/>
                  </a:lnTo>
                  <a:close/>
                </a:path>
                <a:path w="10959465" h="1786254">
                  <a:moveTo>
                    <a:pt x="10631424" y="820674"/>
                  </a:moveTo>
                  <a:lnTo>
                    <a:pt x="10499598" y="820674"/>
                  </a:lnTo>
                  <a:lnTo>
                    <a:pt x="10499598" y="901446"/>
                  </a:lnTo>
                  <a:lnTo>
                    <a:pt x="10631424" y="901446"/>
                  </a:lnTo>
                  <a:lnTo>
                    <a:pt x="10631424" y="820674"/>
                  </a:lnTo>
                  <a:close/>
                </a:path>
                <a:path w="10959465" h="1786254">
                  <a:moveTo>
                    <a:pt x="10959084" y="987552"/>
                  </a:moveTo>
                  <a:lnTo>
                    <a:pt x="10828020" y="987552"/>
                  </a:lnTo>
                  <a:lnTo>
                    <a:pt x="10828020" y="1100328"/>
                  </a:lnTo>
                  <a:lnTo>
                    <a:pt x="10959084" y="1100328"/>
                  </a:lnTo>
                  <a:lnTo>
                    <a:pt x="10959084" y="987552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74954" y="1473707"/>
              <a:ext cx="10959465" cy="1541145"/>
            </a:xfrm>
            <a:custGeom>
              <a:avLst/>
              <a:gdLst/>
              <a:ahLst/>
              <a:cxnLst/>
              <a:rect l="l" t="t" r="r" b="b"/>
              <a:pathLst>
                <a:path w="10959465" h="1541145">
                  <a:moveTo>
                    <a:pt x="131064" y="803148"/>
                  </a:moveTo>
                  <a:lnTo>
                    <a:pt x="0" y="803148"/>
                  </a:lnTo>
                  <a:lnTo>
                    <a:pt x="0" y="1097280"/>
                  </a:lnTo>
                  <a:lnTo>
                    <a:pt x="131064" y="1097280"/>
                  </a:lnTo>
                  <a:lnTo>
                    <a:pt x="131064" y="803148"/>
                  </a:lnTo>
                  <a:close/>
                </a:path>
                <a:path w="10959465" h="1541145">
                  <a:moveTo>
                    <a:pt x="459486" y="1477518"/>
                  </a:moveTo>
                  <a:lnTo>
                    <a:pt x="327660" y="1477518"/>
                  </a:lnTo>
                  <a:lnTo>
                    <a:pt x="327660" y="1540764"/>
                  </a:lnTo>
                  <a:lnTo>
                    <a:pt x="459486" y="1540764"/>
                  </a:lnTo>
                  <a:lnTo>
                    <a:pt x="459486" y="1477518"/>
                  </a:lnTo>
                  <a:close/>
                </a:path>
                <a:path w="10959465" h="1541145">
                  <a:moveTo>
                    <a:pt x="787146" y="598932"/>
                  </a:moveTo>
                  <a:lnTo>
                    <a:pt x="656082" y="598932"/>
                  </a:lnTo>
                  <a:lnTo>
                    <a:pt x="656082" y="981456"/>
                  </a:lnTo>
                  <a:lnTo>
                    <a:pt x="787146" y="981456"/>
                  </a:lnTo>
                  <a:lnTo>
                    <a:pt x="787146" y="598932"/>
                  </a:lnTo>
                  <a:close/>
                </a:path>
                <a:path w="10959465" h="1541145">
                  <a:moveTo>
                    <a:pt x="1115568" y="82296"/>
                  </a:moveTo>
                  <a:lnTo>
                    <a:pt x="984504" y="82296"/>
                  </a:lnTo>
                  <a:lnTo>
                    <a:pt x="984504" y="211074"/>
                  </a:lnTo>
                  <a:lnTo>
                    <a:pt x="1115568" y="211074"/>
                  </a:lnTo>
                  <a:lnTo>
                    <a:pt x="1115568" y="82296"/>
                  </a:lnTo>
                  <a:close/>
                </a:path>
                <a:path w="10959465" h="1541145">
                  <a:moveTo>
                    <a:pt x="1771650" y="301752"/>
                  </a:moveTo>
                  <a:lnTo>
                    <a:pt x="1640586" y="301752"/>
                  </a:lnTo>
                  <a:lnTo>
                    <a:pt x="1640586" y="559308"/>
                  </a:lnTo>
                  <a:lnTo>
                    <a:pt x="1771650" y="559308"/>
                  </a:lnTo>
                  <a:lnTo>
                    <a:pt x="1771650" y="301752"/>
                  </a:lnTo>
                  <a:close/>
                </a:path>
                <a:path w="10959465" h="1541145">
                  <a:moveTo>
                    <a:pt x="2100072" y="495300"/>
                  </a:moveTo>
                  <a:lnTo>
                    <a:pt x="1968246" y="495300"/>
                  </a:lnTo>
                  <a:lnTo>
                    <a:pt x="1968246" y="553974"/>
                  </a:lnTo>
                  <a:lnTo>
                    <a:pt x="2100072" y="553974"/>
                  </a:lnTo>
                  <a:lnTo>
                    <a:pt x="2100072" y="495300"/>
                  </a:lnTo>
                  <a:close/>
                </a:path>
                <a:path w="10959465" h="1541145">
                  <a:moveTo>
                    <a:pt x="2427732" y="710184"/>
                  </a:moveTo>
                  <a:lnTo>
                    <a:pt x="2296668" y="710184"/>
                  </a:lnTo>
                  <a:lnTo>
                    <a:pt x="2296668" y="912114"/>
                  </a:lnTo>
                  <a:lnTo>
                    <a:pt x="2427732" y="912114"/>
                  </a:lnTo>
                  <a:lnTo>
                    <a:pt x="2427732" y="710184"/>
                  </a:lnTo>
                  <a:close/>
                </a:path>
                <a:path w="10959465" h="1541145">
                  <a:moveTo>
                    <a:pt x="2756154" y="196596"/>
                  </a:moveTo>
                  <a:lnTo>
                    <a:pt x="2625090" y="196596"/>
                  </a:lnTo>
                  <a:lnTo>
                    <a:pt x="2625090" y="333756"/>
                  </a:lnTo>
                  <a:lnTo>
                    <a:pt x="2756154" y="333756"/>
                  </a:lnTo>
                  <a:lnTo>
                    <a:pt x="2756154" y="196596"/>
                  </a:lnTo>
                  <a:close/>
                </a:path>
                <a:path w="10959465" h="1541145">
                  <a:moveTo>
                    <a:pt x="3083814" y="528066"/>
                  </a:moveTo>
                  <a:lnTo>
                    <a:pt x="2952750" y="528066"/>
                  </a:lnTo>
                  <a:lnTo>
                    <a:pt x="2952750" y="778002"/>
                  </a:lnTo>
                  <a:lnTo>
                    <a:pt x="3083814" y="778002"/>
                  </a:lnTo>
                  <a:lnTo>
                    <a:pt x="3083814" y="528066"/>
                  </a:lnTo>
                  <a:close/>
                </a:path>
                <a:path w="10959465" h="1541145">
                  <a:moveTo>
                    <a:pt x="3412236" y="909066"/>
                  </a:moveTo>
                  <a:lnTo>
                    <a:pt x="3281172" y="909066"/>
                  </a:lnTo>
                  <a:lnTo>
                    <a:pt x="3281172" y="971550"/>
                  </a:lnTo>
                  <a:lnTo>
                    <a:pt x="3412236" y="971550"/>
                  </a:lnTo>
                  <a:lnTo>
                    <a:pt x="3412236" y="909066"/>
                  </a:lnTo>
                  <a:close/>
                </a:path>
                <a:path w="10959465" h="1541145">
                  <a:moveTo>
                    <a:pt x="3740658" y="0"/>
                  </a:moveTo>
                  <a:lnTo>
                    <a:pt x="3608832" y="0"/>
                  </a:lnTo>
                  <a:lnTo>
                    <a:pt x="3608832" y="7620"/>
                  </a:lnTo>
                  <a:lnTo>
                    <a:pt x="3740658" y="7620"/>
                  </a:lnTo>
                  <a:lnTo>
                    <a:pt x="3740658" y="0"/>
                  </a:lnTo>
                  <a:close/>
                </a:path>
                <a:path w="10959465" h="1541145">
                  <a:moveTo>
                    <a:pt x="4068318" y="652272"/>
                  </a:moveTo>
                  <a:lnTo>
                    <a:pt x="3937254" y="652272"/>
                  </a:lnTo>
                  <a:lnTo>
                    <a:pt x="3937254" y="653034"/>
                  </a:lnTo>
                  <a:lnTo>
                    <a:pt x="4068318" y="653034"/>
                  </a:lnTo>
                  <a:lnTo>
                    <a:pt x="4068318" y="652272"/>
                  </a:lnTo>
                  <a:close/>
                </a:path>
                <a:path w="10959465" h="1541145">
                  <a:moveTo>
                    <a:pt x="4396740" y="217932"/>
                  </a:moveTo>
                  <a:lnTo>
                    <a:pt x="4265676" y="217932"/>
                  </a:lnTo>
                  <a:lnTo>
                    <a:pt x="4265676" y="1094994"/>
                  </a:lnTo>
                  <a:lnTo>
                    <a:pt x="4396740" y="1094994"/>
                  </a:lnTo>
                  <a:lnTo>
                    <a:pt x="4396740" y="217932"/>
                  </a:lnTo>
                  <a:close/>
                </a:path>
                <a:path w="10959465" h="1541145">
                  <a:moveTo>
                    <a:pt x="4725162" y="555498"/>
                  </a:moveTo>
                  <a:lnTo>
                    <a:pt x="4593336" y="555498"/>
                  </a:lnTo>
                  <a:lnTo>
                    <a:pt x="4593336" y="743712"/>
                  </a:lnTo>
                  <a:lnTo>
                    <a:pt x="4725162" y="743712"/>
                  </a:lnTo>
                  <a:lnTo>
                    <a:pt x="4725162" y="555498"/>
                  </a:lnTo>
                  <a:close/>
                </a:path>
                <a:path w="10959465" h="1541145">
                  <a:moveTo>
                    <a:pt x="5052822" y="505206"/>
                  </a:moveTo>
                  <a:lnTo>
                    <a:pt x="4921758" y="505206"/>
                  </a:lnTo>
                  <a:lnTo>
                    <a:pt x="4921758" y="592074"/>
                  </a:lnTo>
                  <a:lnTo>
                    <a:pt x="5052822" y="592074"/>
                  </a:lnTo>
                  <a:lnTo>
                    <a:pt x="5052822" y="505206"/>
                  </a:lnTo>
                  <a:close/>
                </a:path>
                <a:path w="10959465" h="1541145">
                  <a:moveTo>
                    <a:pt x="5381244" y="502920"/>
                  </a:moveTo>
                  <a:lnTo>
                    <a:pt x="5250180" y="502920"/>
                  </a:lnTo>
                  <a:lnTo>
                    <a:pt x="5250180" y="669036"/>
                  </a:lnTo>
                  <a:lnTo>
                    <a:pt x="5381244" y="669036"/>
                  </a:lnTo>
                  <a:lnTo>
                    <a:pt x="5381244" y="502920"/>
                  </a:lnTo>
                  <a:close/>
                </a:path>
                <a:path w="10959465" h="1541145">
                  <a:moveTo>
                    <a:pt x="5708904" y="448818"/>
                  </a:moveTo>
                  <a:lnTo>
                    <a:pt x="5577840" y="448818"/>
                  </a:lnTo>
                  <a:lnTo>
                    <a:pt x="5577840" y="605028"/>
                  </a:lnTo>
                  <a:lnTo>
                    <a:pt x="5708904" y="605028"/>
                  </a:lnTo>
                  <a:lnTo>
                    <a:pt x="5708904" y="448818"/>
                  </a:lnTo>
                  <a:close/>
                </a:path>
                <a:path w="10959465" h="1541145">
                  <a:moveTo>
                    <a:pt x="6037326" y="480822"/>
                  </a:moveTo>
                  <a:lnTo>
                    <a:pt x="5906262" y="480822"/>
                  </a:lnTo>
                  <a:lnTo>
                    <a:pt x="5906262" y="659892"/>
                  </a:lnTo>
                  <a:lnTo>
                    <a:pt x="6037326" y="659892"/>
                  </a:lnTo>
                  <a:lnTo>
                    <a:pt x="6037326" y="480822"/>
                  </a:lnTo>
                  <a:close/>
                </a:path>
                <a:path w="10959465" h="1541145">
                  <a:moveTo>
                    <a:pt x="6693408" y="554736"/>
                  </a:moveTo>
                  <a:lnTo>
                    <a:pt x="6562344" y="554736"/>
                  </a:lnTo>
                  <a:lnTo>
                    <a:pt x="6562344" y="726186"/>
                  </a:lnTo>
                  <a:lnTo>
                    <a:pt x="6693408" y="726186"/>
                  </a:lnTo>
                  <a:lnTo>
                    <a:pt x="6693408" y="554736"/>
                  </a:lnTo>
                  <a:close/>
                </a:path>
                <a:path w="10959465" h="1541145">
                  <a:moveTo>
                    <a:pt x="7021830" y="760476"/>
                  </a:moveTo>
                  <a:lnTo>
                    <a:pt x="6890766" y="760476"/>
                  </a:lnTo>
                  <a:lnTo>
                    <a:pt x="6890766" y="1034796"/>
                  </a:lnTo>
                  <a:lnTo>
                    <a:pt x="7021830" y="1034796"/>
                  </a:lnTo>
                  <a:lnTo>
                    <a:pt x="7021830" y="760476"/>
                  </a:lnTo>
                  <a:close/>
                </a:path>
                <a:path w="10959465" h="1541145">
                  <a:moveTo>
                    <a:pt x="7349490" y="553974"/>
                  </a:moveTo>
                  <a:lnTo>
                    <a:pt x="7218426" y="553974"/>
                  </a:lnTo>
                  <a:lnTo>
                    <a:pt x="7218426" y="812292"/>
                  </a:lnTo>
                  <a:lnTo>
                    <a:pt x="7349490" y="812292"/>
                  </a:lnTo>
                  <a:lnTo>
                    <a:pt x="7349490" y="553974"/>
                  </a:lnTo>
                  <a:close/>
                </a:path>
                <a:path w="10959465" h="1541145">
                  <a:moveTo>
                    <a:pt x="7677912" y="512064"/>
                  </a:moveTo>
                  <a:lnTo>
                    <a:pt x="7546848" y="512064"/>
                  </a:lnTo>
                  <a:lnTo>
                    <a:pt x="7546848" y="826770"/>
                  </a:lnTo>
                  <a:lnTo>
                    <a:pt x="7677912" y="826770"/>
                  </a:lnTo>
                  <a:lnTo>
                    <a:pt x="7677912" y="512064"/>
                  </a:lnTo>
                  <a:close/>
                </a:path>
                <a:path w="10959465" h="1541145">
                  <a:moveTo>
                    <a:pt x="8006334" y="578358"/>
                  </a:moveTo>
                  <a:lnTo>
                    <a:pt x="7874508" y="578358"/>
                  </a:lnTo>
                  <a:lnTo>
                    <a:pt x="7874508" y="853440"/>
                  </a:lnTo>
                  <a:lnTo>
                    <a:pt x="8006334" y="853440"/>
                  </a:lnTo>
                  <a:lnTo>
                    <a:pt x="8006334" y="578358"/>
                  </a:lnTo>
                  <a:close/>
                </a:path>
                <a:path w="10959465" h="1541145">
                  <a:moveTo>
                    <a:pt x="8333994" y="781812"/>
                  </a:moveTo>
                  <a:lnTo>
                    <a:pt x="8202930" y="781812"/>
                  </a:lnTo>
                  <a:lnTo>
                    <a:pt x="8202930" y="1058418"/>
                  </a:lnTo>
                  <a:lnTo>
                    <a:pt x="8333994" y="1058418"/>
                  </a:lnTo>
                  <a:lnTo>
                    <a:pt x="8333994" y="781812"/>
                  </a:lnTo>
                  <a:close/>
                </a:path>
                <a:path w="10959465" h="1541145">
                  <a:moveTo>
                    <a:pt x="8662416" y="650748"/>
                  </a:moveTo>
                  <a:lnTo>
                    <a:pt x="8531352" y="650748"/>
                  </a:lnTo>
                  <a:lnTo>
                    <a:pt x="8531352" y="916686"/>
                  </a:lnTo>
                  <a:lnTo>
                    <a:pt x="8662416" y="916686"/>
                  </a:lnTo>
                  <a:lnTo>
                    <a:pt x="8662416" y="650748"/>
                  </a:lnTo>
                  <a:close/>
                </a:path>
                <a:path w="10959465" h="1541145">
                  <a:moveTo>
                    <a:pt x="8990076" y="680466"/>
                  </a:moveTo>
                  <a:lnTo>
                    <a:pt x="8859012" y="680466"/>
                  </a:lnTo>
                  <a:lnTo>
                    <a:pt x="8859012" y="915924"/>
                  </a:lnTo>
                  <a:lnTo>
                    <a:pt x="8990076" y="915924"/>
                  </a:lnTo>
                  <a:lnTo>
                    <a:pt x="8990076" y="680466"/>
                  </a:lnTo>
                  <a:close/>
                </a:path>
                <a:path w="10959465" h="1541145">
                  <a:moveTo>
                    <a:pt x="9318498" y="422910"/>
                  </a:moveTo>
                  <a:lnTo>
                    <a:pt x="9187434" y="422910"/>
                  </a:lnTo>
                  <a:lnTo>
                    <a:pt x="9187434" y="669798"/>
                  </a:lnTo>
                  <a:lnTo>
                    <a:pt x="9318498" y="669798"/>
                  </a:lnTo>
                  <a:lnTo>
                    <a:pt x="9318498" y="422910"/>
                  </a:lnTo>
                  <a:close/>
                </a:path>
                <a:path w="10959465" h="1541145">
                  <a:moveTo>
                    <a:pt x="9646920" y="227076"/>
                  </a:moveTo>
                  <a:lnTo>
                    <a:pt x="9515094" y="227076"/>
                  </a:lnTo>
                  <a:lnTo>
                    <a:pt x="9515094" y="472440"/>
                  </a:lnTo>
                  <a:lnTo>
                    <a:pt x="9646920" y="472440"/>
                  </a:lnTo>
                  <a:lnTo>
                    <a:pt x="9646920" y="227076"/>
                  </a:lnTo>
                  <a:close/>
                </a:path>
                <a:path w="10959465" h="1541145">
                  <a:moveTo>
                    <a:pt x="9974580" y="681228"/>
                  </a:moveTo>
                  <a:lnTo>
                    <a:pt x="9843516" y="681228"/>
                  </a:lnTo>
                  <a:lnTo>
                    <a:pt x="9843516" y="829056"/>
                  </a:lnTo>
                  <a:lnTo>
                    <a:pt x="9974580" y="829056"/>
                  </a:lnTo>
                  <a:lnTo>
                    <a:pt x="9974580" y="681228"/>
                  </a:lnTo>
                  <a:close/>
                </a:path>
                <a:path w="10959465" h="1541145">
                  <a:moveTo>
                    <a:pt x="10303002" y="688848"/>
                  </a:moveTo>
                  <a:lnTo>
                    <a:pt x="10171938" y="688848"/>
                  </a:lnTo>
                  <a:lnTo>
                    <a:pt x="10171938" y="845058"/>
                  </a:lnTo>
                  <a:lnTo>
                    <a:pt x="10303002" y="845058"/>
                  </a:lnTo>
                  <a:lnTo>
                    <a:pt x="10303002" y="688848"/>
                  </a:lnTo>
                  <a:close/>
                </a:path>
                <a:path w="10959465" h="1541145">
                  <a:moveTo>
                    <a:pt x="10631424" y="662178"/>
                  </a:moveTo>
                  <a:lnTo>
                    <a:pt x="10499598" y="662178"/>
                  </a:lnTo>
                  <a:lnTo>
                    <a:pt x="10499598" y="828294"/>
                  </a:lnTo>
                  <a:lnTo>
                    <a:pt x="10631424" y="828294"/>
                  </a:lnTo>
                  <a:lnTo>
                    <a:pt x="10631424" y="662178"/>
                  </a:lnTo>
                  <a:close/>
                </a:path>
                <a:path w="10959465" h="1541145">
                  <a:moveTo>
                    <a:pt x="10959084" y="858012"/>
                  </a:moveTo>
                  <a:lnTo>
                    <a:pt x="10828020" y="858012"/>
                  </a:lnTo>
                  <a:lnTo>
                    <a:pt x="10828020" y="995172"/>
                  </a:lnTo>
                  <a:lnTo>
                    <a:pt x="10959084" y="995172"/>
                  </a:lnTo>
                  <a:lnTo>
                    <a:pt x="10959084" y="858012"/>
                  </a:lnTo>
                  <a:close/>
                </a:path>
              </a:pathLst>
            </a:custGeom>
            <a:solidFill>
              <a:srgbClr val="7BAE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087118" y="1426463"/>
              <a:ext cx="9646920" cy="956310"/>
            </a:xfrm>
            <a:custGeom>
              <a:avLst/>
              <a:gdLst/>
              <a:ahLst/>
              <a:cxnLst/>
              <a:rect l="l" t="t" r="r" b="b"/>
              <a:pathLst>
                <a:path w="9646920" h="956310">
                  <a:moveTo>
                    <a:pt x="131064" y="131826"/>
                  </a:moveTo>
                  <a:lnTo>
                    <a:pt x="0" y="131826"/>
                  </a:lnTo>
                  <a:lnTo>
                    <a:pt x="0" y="156210"/>
                  </a:lnTo>
                  <a:lnTo>
                    <a:pt x="131064" y="156210"/>
                  </a:lnTo>
                  <a:lnTo>
                    <a:pt x="131064" y="131826"/>
                  </a:lnTo>
                  <a:close/>
                </a:path>
                <a:path w="9646920" h="956310">
                  <a:moveTo>
                    <a:pt x="459486" y="243840"/>
                  </a:moveTo>
                  <a:lnTo>
                    <a:pt x="328422" y="243840"/>
                  </a:lnTo>
                  <a:lnTo>
                    <a:pt x="328422" y="348996"/>
                  </a:lnTo>
                  <a:lnTo>
                    <a:pt x="459486" y="348996"/>
                  </a:lnTo>
                  <a:lnTo>
                    <a:pt x="459486" y="243840"/>
                  </a:lnTo>
                  <a:close/>
                </a:path>
                <a:path w="9646920" h="956310">
                  <a:moveTo>
                    <a:pt x="787908" y="525018"/>
                  </a:moveTo>
                  <a:lnTo>
                    <a:pt x="656082" y="525018"/>
                  </a:lnTo>
                  <a:lnTo>
                    <a:pt x="656082" y="542544"/>
                  </a:lnTo>
                  <a:lnTo>
                    <a:pt x="787908" y="542544"/>
                  </a:lnTo>
                  <a:lnTo>
                    <a:pt x="787908" y="525018"/>
                  </a:lnTo>
                  <a:close/>
                </a:path>
                <a:path w="9646920" h="956310">
                  <a:moveTo>
                    <a:pt x="1443990" y="233934"/>
                  </a:moveTo>
                  <a:lnTo>
                    <a:pt x="1312926" y="233934"/>
                  </a:lnTo>
                  <a:lnTo>
                    <a:pt x="1312926" y="243840"/>
                  </a:lnTo>
                  <a:lnTo>
                    <a:pt x="1443990" y="243840"/>
                  </a:lnTo>
                  <a:lnTo>
                    <a:pt x="1443990" y="233934"/>
                  </a:lnTo>
                  <a:close/>
                </a:path>
                <a:path w="9646920" h="956310">
                  <a:moveTo>
                    <a:pt x="1771650" y="561594"/>
                  </a:moveTo>
                  <a:lnTo>
                    <a:pt x="1640586" y="561594"/>
                  </a:lnTo>
                  <a:lnTo>
                    <a:pt x="1640586" y="575310"/>
                  </a:lnTo>
                  <a:lnTo>
                    <a:pt x="1771650" y="575310"/>
                  </a:lnTo>
                  <a:lnTo>
                    <a:pt x="1771650" y="561594"/>
                  </a:lnTo>
                  <a:close/>
                </a:path>
                <a:path w="9646920" h="956310">
                  <a:moveTo>
                    <a:pt x="2100072" y="763524"/>
                  </a:moveTo>
                  <a:lnTo>
                    <a:pt x="1969008" y="763524"/>
                  </a:lnTo>
                  <a:lnTo>
                    <a:pt x="1969008" y="956310"/>
                  </a:lnTo>
                  <a:lnTo>
                    <a:pt x="2100072" y="956310"/>
                  </a:lnTo>
                  <a:lnTo>
                    <a:pt x="2100072" y="763524"/>
                  </a:lnTo>
                  <a:close/>
                </a:path>
                <a:path w="9646920" h="956310">
                  <a:moveTo>
                    <a:pt x="2428494" y="0"/>
                  </a:moveTo>
                  <a:lnTo>
                    <a:pt x="2296668" y="0"/>
                  </a:lnTo>
                  <a:lnTo>
                    <a:pt x="2296668" y="47244"/>
                  </a:lnTo>
                  <a:lnTo>
                    <a:pt x="2428494" y="47244"/>
                  </a:lnTo>
                  <a:lnTo>
                    <a:pt x="2428494" y="0"/>
                  </a:lnTo>
                  <a:close/>
                </a:path>
                <a:path w="9646920" h="956310">
                  <a:moveTo>
                    <a:pt x="2756154" y="699516"/>
                  </a:moveTo>
                  <a:lnTo>
                    <a:pt x="2625090" y="699516"/>
                  </a:lnTo>
                  <a:lnTo>
                    <a:pt x="2625090" y="700278"/>
                  </a:lnTo>
                  <a:lnTo>
                    <a:pt x="2756154" y="700278"/>
                  </a:lnTo>
                  <a:lnTo>
                    <a:pt x="2756154" y="699516"/>
                  </a:lnTo>
                  <a:close/>
                </a:path>
                <a:path w="9646920" h="956310">
                  <a:moveTo>
                    <a:pt x="3412998" y="583692"/>
                  </a:moveTo>
                  <a:lnTo>
                    <a:pt x="3281172" y="583692"/>
                  </a:lnTo>
                  <a:lnTo>
                    <a:pt x="3281172" y="602742"/>
                  </a:lnTo>
                  <a:lnTo>
                    <a:pt x="3412998" y="602742"/>
                  </a:lnTo>
                  <a:lnTo>
                    <a:pt x="3412998" y="583692"/>
                  </a:lnTo>
                  <a:close/>
                </a:path>
                <a:path w="9646920" h="956310">
                  <a:moveTo>
                    <a:pt x="3740658" y="533400"/>
                  </a:moveTo>
                  <a:lnTo>
                    <a:pt x="3609594" y="533400"/>
                  </a:lnTo>
                  <a:lnTo>
                    <a:pt x="3609594" y="552450"/>
                  </a:lnTo>
                  <a:lnTo>
                    <a:pt x="3740658" y="552450"/>
                  </a:lnTo>
                  <a:lnTo>
                    <a:pt x="3740658" y="533400"/>
                  </a:lnTo>
                  <a:close/>
                </a:path>
                <a:path w="9646920" h="956310">
                  <a:moveTo>
                    <a:pt x="4069080" y="536448"/>
                  </a:moveTo>
                  <a:lnTo>
                    <a:pt x="3938016" y="536448"/>
                  </a:lnTo>
                  <a:lnTo>
                    <a:pt x="3938016" y="550164"/>
                  </a:lnTo>
                  <a:lnTo>
                    <a:pt x="4069080" y="550164"/>
                  </a:lnTo>
                  <a:lnTo>
                    <a:pt x="4069080" y="536448"/>
                  </a:lnTo>
                  <a:close/>
                </a:path>
                <a:path w="9646920" h="956310">
                  <a:moveTo>
                    <a:pt x="4396740" y="484632"/>
                  </a:moveTo>
                  <a:lnTo>
                    <a:pt x="4265676" y="484632"/>
                  </a:lnTo>
                  <a:lnTo>
                    <a:pt x="4265676" y="496062"/>
                  </a:lnTo>
                  <a:lnTo>
                    <a:pt x="4396740" y="496062"/>
                  </a:lnTo>
                  <a:lnTo>
                    <a:pt x="4396740" y="484632"/>
                  </a:lnTo>
                  <a:close/>
                </a:path>
                <a:path w="9646920" h="956310">
                  <a:moveTo>
                    <a:pt x="4725162" y="514350"/>
                  </a:moveTo>
                  <a:lnTo>
                    <a:pt x="4594098" y="514350"/>
                  </a:lnTo>
                  <a:lnTo>
                    <a:pt x="4594098" y="528066"/>
                  </a:lnTo>
                  <a:lnTo>
                    <a:pt x="4725162" y="528066"/>
                  </a:lnTo>
                  <a:lnTo>
                    <a:pt x="4725162" y="514350"/>
                  </a:lnTo>
                  <a:close/>
                </a:path>
                <a:path w="9646920" h="956310">
                  <a:moveTo>
                    <a:pt x="5053584" y="637032"/>
                  </a:moveTo>
                  <a:lnTo>
                    <a:pt x="4921758" y="637032"/>
                  </a:lnTo>
                  <a:lnTo>
                    <a:pt x="4921758" y="653034"/>
                  </a:lnTo>
                  <a:lnTo>
                    <a:pt x="5053584" y="653034"/>
                  </a:lnTo>
                  <a:lnTo>
                    <a:pt x="5053584" y="637032"/>
                  </a:lnTo>
                  <a:close/>
                </a:path>
                <a:path w="9646920" h="956310">
                  <a:moveTo>
                    <a:pt x="5381244" y="583692"/>
                  </a:moveTo>
                  <a:lnTo>
                    <a:pt x="5250180" y="583692"/>
                  </a:lnTo>
                  <a:lnTo>
                    <a:pt x="5250180" y="601980"/>
                  </a:lnTo>
                  <a:lnTo>
                    <a:pt x="5381244" y="601980"/>
                  </a:lnTo>
                  <a:lnTo>
                    <a:pt x="5381244" y="583692"/>
                  </a:lnTo>
                  <a:close/>
                </a:path>
                <a:path w="9646920" h="956310">
                  <a:moveTo>
                    <a:pt x="5709666" y="781050"/>
                  </a:moveTo>
                  <a:lnTo>
                    <a:pt x="5578602" y="781050"/>
                  </a:lnTo>
                  <a:lnTo>
                    <a:pt x="5578602" y="807720"/>
                  </a:lnTo>
                  <a:lnTo>
                    <a:pt x="5709666" y="807720"/>
                  </a:lnTo>
                  <a:lnTo>
                    <a:pt x="5709666" y="781050"/>
                  </a:lnTo>
                  <a:close/>
                </a:path>
                <a:path w="9646920" h="956310">
                  <a:moveTo>
                    <a:pt x="6037326" y="584454"/>
                  </a:moveTo>
                  <a:lnTo>
                    <a:pt x="5906262" y="584454"/>
                  </a:lnTo>
                  <a:lnTo>
                    <a:pt x="5906262" y="601218"/>
                  </a:lnTo>
                  <a:lnTo>
                    <a:pt x="6037326" y="601218"/>
                  </a:lnTo>
                  <a:lnTo>
                    <a:pt x="6037326" y="584454"/>
                  </a:lnTo>
                  <a:close/>
                </a:path>
                <a:path w="9646920" h="956310">
                  <a:moveTo>
                    <a:pt x="6365748" y="544830"/>
                  </a:moveTo>
                  <a:lnTo>
                    <a:pt x="6234684" y="544830"/>
                  </a:lnTo>
                  <a:lnTo>
                    <a:pt x="6234684" y="559308"/>
                  </a:lnTo>
                  <a:lnTo>
                    <a:pt x="6365748" y="559308"/>
                  </a:lnTo>
                  <a:lnTo>
                    <a:pt x="6365748" y="544830"/>
                  </a:lnTo>
                  <a:close/>
                </a:path>
                <a:path w="9646920" h="956310">
                  <a:moveTo>
                    <a:pt x="6694170" y="609600"/>
                  </a:moveTo>
                  <a:lnTo>
                    <a:pt x="6562344" y="609600"/>
                  </a:lnTo>
                  <a:lnTo>
                    <a:pt x="6562344" y="625602"/>
                  </a:lnTo>
                  <a:lnTo>
                    <a:pt x="6694170" y="625602"/>
                  </a:lnTo>
                  <a:lnTo>
                    <a:pt x="6694170" y="609600"/>
                  </a:lnTo>
                  <a:close/>
                </a:path>
                <a:path w="9646920" h="956310">
                  <a:moveTo>
                    <a:pt x="7021830" y="813816"/>
                  </a:moveTo>
                  <a:lnTo>
                    <a:pt x="6890766" y="813816"/>
                  </a:lnTo>
                  <a:lnTo>
                    <a:pt x="6890766" y="829056"/>
                  </a:lnTo>
                  <a:lnTo>
                    <a:pt x="7021830" y="829056"/>
                  </a:lnTo>
                  <a:lnTo>
                    <a:pt x="7021830" y="813816"/>
                  </a:lnTo>
                  <a:close/>
                </a:path>
                <a:path w="9646920" h="956310">
                  <a:moveTo>
                    <a:pt x="7350252" y="684276"/>
                  </a:moveTo>
                  <a:lnTo>
                    <a:pt x="7219188" y="684276"/>
                  </a:lnTo>
                  <a:lnTo>
                    <a:pt x="7219188" y="697992"/>
                  </a:lnTo>
                  <a:lnTo>
                    <a:pt x="7350252" y="697992"/>
                  </a:lnTo>
                  <a:lnTo>
                    <a:pt x="7350252" y="684276"/>
                  </a:lnTo>
                  <a:close/>
                </a:path>
                <a:path w="9646920" h="956310">
                  <a:moveTo>
                    <a:pt x="7677912" y="716280"/>
                  </a:moveTo>
                  <a:lnTo>
                    <a:pt x="7546848" y="716280"/>
                  </a:lnTo>
                  <a:lnTo>
                    <a:pt x="7546848" y="727710"/>
                  </a:lnTo>
                  <a:lnTo>
                    <a:pt x="7677912" y="727710"/>
                  </a:lnTo>
                  <a:lnTo>
                    <a:pt x="7677912" y="716280"/>
                  </a:lnTo>
                  <a:close/>
                </a:path>
                <a:path w="9646920" h="956310">
                  <a:moveTo>
                    <a:pt x="8006334" y="458724"/>
                  </a:moveTo>
                  <a:lnTo>
                    <a:pt x="7875270" y="458724"/>
                  </a:lnTo>
                  <a:lnTo>
                    <a:pt x="7875270" y="470154"/>
                  </a:lnTo>
                  <a:lnTo>
                    <a:pt x="8006334" y="470154"/>
                  </a:lnTo>
                  <a:lnTo>
                    <a:pt x="8006334" y="458724"/>
                  </a:lnTo>
                  <a:close/>
                </a:path>
                <a:path w="9646920" h="956310">
                  <a:moveTo>
                    <a:pt x="8662416" y="710946"/>
                  </a:moveTo>
                  <a:lnTo>
                    <a:pt x="8531352" y="710946"/>
                  </a:lnTo>
                  <a:lnTo>
                    <a:pt x="8531352" y="728472"/>
                  </a:lnTo>
                  <a:lnTo>
                    <a:pt x="8662416" y="728472"/>
                  </a:lnTo>
                  <a:lnTo>
                    <a:pt x="8662416" y="710946"/>
                  </a:lnTo>
                  <a:close/>
                </a:path>
                <a:path w="9646920" h="956310">
                  <a:moveTo>
                    <a:pt x="8990838" y="724662"/>
                  </a:moveTo>
                  <a:lnTo>
                    <a:pt x="8859774" y="724662"/>
                  </a:lnTo>
                  <a:lnTo>
                    <a:pt x="8859774" y="736092"/>
                  </a:lnTo>
                  <a:lnTo>
                    <a:pt x="8990838" y="736092"/>
                  </a:lnTo>
                  <a:lnTo>
                    <a:pt x="8990838" y="724662"/>
                  </a:lnTo>
                  <a:close/>
                </a:path>
                <a:path w="9646920" h="956310">
                  <a:moveTo>
                    <a:pt x="9319260" y="697992"/>
                  </a:moveTo>
                  <a:lnTo>
                    <a:pt x="9187434" y="697992"/>
                  </a:lnTo>
                  <a:lnTo>
                    <a:pt x="9187434" y="709422"/>
                  </a:lnTo>
                  <a:lnTo>
                    <a:pt x="9319260" y="709422"/>
                  </a:lnTo>
                  <a:lnTo>
                    <a:pt x="9319260" y="697992"/>
                  </a:lnTo>
                  <a:close/>
                </a:path>
                <a:path w="9646920" h="956310">
                  <a:moveTo>
                    <a:pt x="9646920" y="861822"/>
                  </a:moveTo>
                  <a:lnTo>
                    <a:pt x="9515856" y="861822"/>
                  </a:lnTo>
                  <a:lnTo>
                    <a:pt x="9515856" y="905256"/>
                  </a:lnTo>
                  <a:lnTo>
                    <a:pt x="9646920" y="905256"/>
                  </a:lnTo>
                  <a:lnTo>
                    <a:pt x="9646920" y="861822"/>
                  </a:lnTo>
                  <a:close/>
                </a:path>
              </a:pathLst>
            </a:custGeom>
            <a:solidFill>
              <a:srgbClr val="335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43200" y="1405127"/>
              <a:ext cx="8990965" cy="883285"/>
            </a:xfrm>
            <a:custGeom>
              <a:avLst/>
              <a:gdLst/>
              <a:ahLst/>
              <a:cxnLst/>
              <a:rect l="l" t="t" r="r" b="b"/>
              <a:pathLst>
                <a:path w="8990965" h="883285">
                  <a:moveTo>
                    <a:pt x="131826" y="506730"/>
                  </a:moveTo>
                  <a:lnTo>
                    <a:pt x="0" y="506730"/>
                  </a:lnTo>
                  <a:lnTo>
                    <a:pt x="0" y="546354"/>
                  </a:lnTo>
                  <a:lnTo>
                    <a:pt x="131826" y="546354"/>
                  </a:lnTo>
                  <a:lnTo>
                    <a:pt x="131826" y="506730"/>
                  </a:lnTo>
                  <a:close/>
                </a:path>
                <a:path w="8990965" h="883285">
                  <a:moveTo>
                    <a:pt x="459486" y="742188"/>
                  </a:moveTo>
                  <a:lnTo>
                    <a:pt x="328422" y="742188"/>
                  </a:lnTo>
                  <a:lnTo>
                    <a:pt x="328422" y="778764"/>
                  </a:lnTo>
                  <a:lnTo>
                    <a:pt x="459486" y="778764"/>
                  </a:lnTo>
                  <a:lnTo>
                    <a:pt x="459486" y="742188"/>
                  </a:lnTo>
                  <a:close/>
                </a:path>
                <a:path w="8990965" h="883285">
                  <a:moveTo>
                    <a:pt x="787908" y="243078"/>
                  </a:moveTo>
                  <a:lnTo>
                    <a:pt x="656844" y="243078"/>
                  </a:lnTo>
                  <a:lnTo>
                    <a:pt x="656844" y="255270"/>
                  </a:lnTo>
                  <a:lnTo>
                    <a:pt x="787908" y="255270"/>
                  </a:lnTo>
                  <a:lnTo>
                    <a:pt x="787908" y="243078"/>
                  </a:lnTo>
                  <a:close/>
                </a:path>
                <a:path w="8990965" h="883285">
                  <a:moveTo>
                    <a:pt x="1115568" y="427482"/>
                  </a:moveTo>
                  <a:lnTo>
                    <a:pt x="984504" y="427482"/>
                  </a:lnTo>
                  <a:lnTo>
                    <a:pt x="984504" y="582930"/>
                  </a:lnTo>
                  <a:lnTo>
                    <a:pt x="1115568" y="582930"/>
                  </a:lnTo>
                  <a:lnTo>
                    <a:pt x="1115568" y="427482"/>
                  </a:lnTo>
                  <a:close/>
                </a:path>
                <a:path w="8990965" h="883285">
                  <a:moveTo>
                    <a:pt x="1443990" y="765810"/>
                  </a:moveTo>
                  <a:lnTo>
                    <a:pt x="1312926" y="765810"/>
                  </a:lnTo>
                  <a:lnTo>
                    <a:pt x="1312926" y="784860"/>
                  </a:lnTo>
                  <a:lnTo>
                    <a:pt x="1443990" y="784860"/>
                  </a:lnTo>
                  <a:lnTo>
                    <a:pt x="1443990" y="765810"/>
                  </a:lnTo>
                  <a:close/>
                </a:path>
                <a:path w="8990965" h="883285">
                  <a:moveTo>
                    <a:pt x="1772412" y="0"/>
                  </a:moveTo>
                  <a:lnTo>
                    <a:pt x="1640586" y="0"/>
                  </a:lnTo>
                  <a:lnTo>
                    <a:pt x="1640586" y="21336"/>
                  </a:lnTo>
                  <a:lnTo>
                    <a:pt x="1772412" y="21336"/>
                  </a:lnTo>
                  <a:lnTo>
                    <a:pt x="1772412" y="0"/>
                  </a:lnTo>
                  <a:close/>
                </a:path>
                <a:path w="8990965" h="883285">
                  <a:moveTo>
                    <a:pt x="2100072" y="719328"/>
                  </a:moveTo>
                  <a:lnTo>
                    <a:pt x="1969008" y="719328"/>
                  </a:lnTo>
                  <a:lnTo>
                    <a:pt x="1969008" y="720852"/>
                  </a:lnTo>
                  <a:lnTo>
                    <a:pt x="2100072" y="720852"/>
                  </a:lnTo>
                  <a:lnTo>
                    <a:pt x="2100072" y="719328"/>
                  </a:lnTo>
                  <a:close/>
                </a:path>
                <a:path w="8990965" h="883285">
                  <a:moveTo>
                    <a:pt x="2428494" y="54864"/>
                  </a:moveTo>
                  <a:lnTo>
                    <a:pt x="2297430" y="54864"/>
                  </a:lnTo>
                  <a:lnTo>
                    <a:pt x="2297430" y="286512"/>
                  </a:lnTo>
                  <a:lnTo>
                    <a:pt x="2428494" y="286512"/>
                  </a:lnTo>
                  <a:lnTo>
                    <a:pt x="2428494" y="54864"/>
                  </a:lnTo>
                  <a:close/>
                </a:path>
                <a:path w="8990965" h="883285">
                  <a:moveTo>
                    <a:pt x="2756916" y="415290"/>
                  </a:moveTo>
                  <a:lnTo>
                    <a:pt x="2625090" y="415290"/>
                  </a:lnTo>
                  <a:lnTo>
                    <a:pt x="2625090" y="605028"/>
                  </a:lnTo>
                  <a:lnTo>
                    <a:pt x="2756916" y="605028"/>
                  </a:lnTo>
                  <a:lnTo>
                    <a:pt x="2756916" y="415290"/>
                  </a:lnTo>
                  <a:close/>
                </a:path>
                <a:path w="8990965" h="883285">
                  <a:moveTo>
                    <a:pt x="6365748" y="585216"/>
                  </a:moveTo>
                  <a:lnTo>
                    <a:pt x="6234684" y="585216"/>
                  </a:lnTo>
                  <a:lnTo>
                    <a:pt x="6234684" y="835152"/>
                  </a:lnTo>
                  <a:lnTo>
                    <a:pt x="6365748" y="835152"/>
                  </a:lnTo>
                  <a:lnTo>
                    <a:pt x="6365748" y="585216"/>
                  </a:lnTo>
                  <a:close/>
                </a:path>
                <a:path w="8990965" h="883285">
                  <a:moveTo>
                    <a:pt x="6694170" y="486918"/>
                  </a:moveTo>
                  <a:lnTo>
                    <a:pt x="6563106" y="486918"/>
                  </a:lnTo>
                  <a:lnTo>
                    <a:pt x="6563106" y="705612"/>
                  </a:lnTo>
                  <a:lnTo>
                    <a:pt x="6694170" y="705612"/>
                  </a:lnTo>
                  <a:lnTo>
                    <a:pt x="6694170" y="486918"/>
                  </a:lnTo>
                  <a:close/>
                </a:path>
                <a:path w="8990965" h="883285">
                  <a:moveTo>
                    <a:pt x="7021830" y="492252"/>
                  </a:moveTo>
                  <a:lnTo>
                    <a:pt x="6890766" y="492252"/>
                  </a:lnTo>
                  <a:lnTo>
                    <a:pt x="6890766" y="737616"/>
                  </a:lnTo>
                  <a:lnTo>
                    <a:pt x="7021830" y="737616"/>
                  </a:lnTo>
                  <a:lnTo>
                    <a:pt x="7021830" y="492252"/>
                  </a:lnTo>
                  <a:close/>
                </a:path>
                <a:path w="8990965" h="883285">
                  <a:moveTo>
                    <a:pt x="7350252" y="249936"/>
                  </a:moveTo>
                  <a:lnTo>
                    <a:pt x="7219188" y="249936"/>
                  </a:lnTo>
                  <a:lnTo>
                    <a:pt x="7219188" y="480060"/>
                  </a:lnTo>
                  <a:lnTo>
                    <a:pt x="7350252" y="480060"/>
                  </a:lnTo>
                  <a:lnTo>
                    <a:pt x="7350252" y="249936"/>
                  </a:lnTo>
                  <a:close/>
                </a:path>
                <a:path w="8990965" h="883285">
                  <a:moveTo>
                    <a:pt x="7678674" y="71628"/>
                  </a:moveTo>
                  <a:lnTo>
                    <a:pt x="7546848" y="71628"/>
                  </a:lnTo>
                  <a:lnTo>
                    <a:pt x="7546848" y="295656"/>
                  </a:lnTo>
                  <a:lnTo>
                    <a:pt x="7678674" y="295656"/>
                  </a:lnTo>
                  <a:lnTo>
                    <a:pt x="7678674" y="71628"/>
                  </a:lnTo>
                  <a:close/>
                </a:path>
                <a:path w="8990965" h="883285">
                  <a:moveTo>
                    <a:pt x="8006334" y="528066"/>
                  </a:moveTo>
                  <a:lnTo>
                    <a:pt x="7875270" y="528066"/>
                  </a:lnTo>
                  <a:lnTo>
                    <a:pt x="7875270" y="732282"/>
                  </a:lnTo>
                  <a:lnTo>
                    <a:pt x="8006334" y="732282"/>
                  </a:lnTo>
                  <a:lnTo>
                    <a:pt x="8006334" y="528066"/>
                  </a:lnTo>
                  <a:close/>
                </a:path>
                <a:path w="8990965" h="883285">
                  <a:moveTo>
                    <a:pt x="8334756" y="534162"/>
                  </a:moveTo>
                  <a:lnTo>
                    <a:pt x="8203692" y="534162"/>
                  </a:lnTo>
                  <a:lnTo>
                    <a:pt x="8203692" y="745998"/>
                  </a:lnTo>
                  <a:lnTo>
                    <a:pt x="8334756" y="745998"/>
                  </a:lnTo>
                  <a:lnTo>
                    <a:pt x="8334756" y="534162"/>
                  </a:lnTo>
                  <a:close/>
                </a:path>
                <a:path w="8990965" h="883285">
                  <a:moveTo>
                    <a:pt x="8663178" y="505968"/>
                  </a:moveTo>
                  <a:lnTo>
                    <a:pt x="8531352" y="505968"/>
                  </a:lnTo>
                  <a:lnTo>
                    <a:pt x="8531352" y="719328"/>
                  </a:lnTo>
                  <a:lnTo>
                    <a:pt x="8663178" y="719328"/>
                  </a:lnTo>
                  <a:lnTo>
                    <a:pt x="8663178" y="505968"/>
                  </a:lnTo>
                  <a:close/>
                </a:path>
                <a:path w="8990965" h="883285">
                  <a:moveTo>
                    <a:pt x="8990838" y="701802"/>
                  </a:moveTo>
                  <a:lnTo>
                    <a:pt x="8859774" y="701802"/>
                  </a:lnTo>
                  <a:lnTo>
                    <a:pt x="8859774" y="883158"/>
                  </a:lnTo>
                  <a:lnTo>
                    <a:pt x="8990838" y="883158"/>
                  </a:lnTo>
                  <a:lnTo>
                    <a:pt x="8990838" y="701802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74954" y="1080515"/>
              <a:ext cx="10959465" cy="1870710"/>
            </a:xfrm>
            <a:custGeom>
              <a:avLst/>
              <a:gdLst/>
              <a:ahLst/>
              <a:cxnLst/>
              <a:rect l="l" t="t" r="r" b="b"/>
              <a:pathLst>
                <a:path w="10959465" h="1870710">
                  <a:moveTo>
                    <a:pt x="131064" y="0"/>
                  </a:moveTo>
                  <a:lnTo>
                    <a:pt x="0" y="0"/>
                  </a:lnTo>
                  <a:lnTo>
                    <a:pt x="0" y="1196340"/>
                  </a:lnTo>
                  <a:lnTo>
                    <a:pt x="131064" y="1196340"/>
                  </a:lnTo>
                  <a:lnTo>
                    <a:pt x="131064" y="0"/>
                  </a:lnTo>
                  <a:close/>
                </a:path>
                <a:path w="10959465" h="1870710">
                  <a:moveTo>
                    <a:pt x="459486" y="0"/>
                  </a:moveTo>
                  <a:lnTo>
                    <a:pt x="327660" y="0"/>
                  </a:lnTo>
                  <a:lnTo>
                    <a:pt x="327660" y="1870710"/>
                  </a:lnTo>
                  <a:lnTo>
                    <a:pt x="459486" y="1870710"/>
                  </a:lnTo>
                  <a:lnTo>
                    <a:pt x="459486" y="0"/>
                  </a:lnTo>
                  <a:close/>
                </a:path>
                <a:path w="10959465" h="1870710">
                  <a:moveTo>
                    <a:pt x="787146" y="0"/>
                  </a:moveTo>
                  <a:lnTo>
                    <a:pt x="656082" y="0"/>
                  </a:lnTo>
                  <a:lnTo>
                    <a:pt x="656082" y="992124"/>
                  </a:lnTo>
                  <a:lnTo>
                    <a:pt x="787146" y="992124"/>
                  </a:lnTo>
                  <a:lnTo>
                    <a:pt x="787146" y="0"/>
                  </a:lnTo>
                  <a:close/>
                </a:path>
                <a:path w="10959465" h="1870710">
                  <a:moveTo>
                    <a:pt x="1115568" y="0"/>
                  </a:moveTo>
                  <a:lnTo>
                    <a:pt x="984504" y="0"/>
                  </a:lnTo>
                  <a:lnTo>
                    <a:pt x="984504" y="475488"/>
                  </a:lnTo>
                  <a:lnTo>
                    <a:pt x="1115568" y="475488"/>
                  </a:lnTo>
                  <a:lnTo>
                    <a:pt x="1115568" y="0"/>
                  </a:lnTo>
                  <a:close/>
                </a:path>
                <a:path w="10959465" h="1870710">
                  <a:moveTo>
                    <a:pt x="1443228" y="0"/>
                  </a:moveTo>
                  <a:lnTo>
                    <a:pt x="1312164" y="0"/>
                  </a:lnTo>
                  <a:lnTo>
                    <a:pt x="1312164" y="477774"/>
                  </a:lnTo>
                  <a:lnTo>
                    <a:pt x="1443228" y="477774"/>
                  </a:lnTo>
                  <a:lnTo>
                    <a:pt x="1443228" y="0"/>
                  </a:lnTo>
                  <a:close/>
                </a:path>
                <a:path w="10959465" h="1870710">
                  <a:moveTo>
                    <a:pt x="1771650" y="0"/>
                  </a:moveTo>
                  <a:lnTo>
                    <a:pt x="1640586" y="0"/>
                  </a:lnTo>
                  <a:lnTo>
                    <a:pt x="1640586" y="589788"/>
                  </a:lnTo>
                  <a:lnTo>
                    <a:pt x="1771650" y="589788"/>
                  </a:lnTo>
                  <a:lnTo>
                    <a:pt x="1771650" y="0"/>
                  </a:lnTo>
                  <a:close/>
                </a:path>
                <a:path w="10959465" h="1870710">
                  <a:moveTo>
                    <a:pt x="2100072" y="0"/>
                  </a:moveTo>
                  <a:lnTo>
                    <a:pt x="1968246" y="0"/>
                  </a:lnTo>
                  <a:lnTo>
                    <a:pt x="1968246" y="831342"/>
                  </a:lnTo>
                  <a:lnTo>
                    <a:pt x="2100072" y="831342"/>
                  </a:lnTo>
                  <a:lnTo>
                    <a:pt x="2100072" y="0"/>
                  </a:lnTo>
                  <a:close/>
                </a:path>
                <a:path w="10959465" h="1870710">
                  <a:moveTo>
                    <a:pt x="2427732" y="0"/>
                  </a:moveTo>
                  <a:lnTo>
                    <a:pt x="2296668" y="0"/>
                  </a:lnTo>
                  <a:lnTo>
                    <a:pt x="2296668" y="1066800"/>
                  </a:lnTo>
                  <a:lnTo>
                    <a:pt x="2427732" y="1066800"/>
                  </a:lnTo>
                  <a:lnTo>
                    <a:pt x="2427732" y="0"/>
                  </a:lnTo>
                  <a:close/>
                </a:path>
                <a:path w="10959465" h="1870710">
                  <a:moveTo>
                    <a:pt x="2756154" y="0"/>
                  </a:moveTo>
                  <a:lnTo>
                    <a:pt x="2625090" y="0"/>
                  </a:lnTo>
                  <a:lnTo>
                    <a:pt x="2625090" y="567690"/>
                  </a:lnTo>
                  <a:lnTo>
                    <a:pt x="2756154" y="567690"/>
                  </a:lnTo>
                  <a:lnTo>
                    <a:pt x="2756154" y="0"/>
                  </a:lnTo>
                  <a:close/>
                </a:path>
                <a:path w="10959465" h="1870710">
                  <a:moveTo>
                    <a:pt x="3083814" y="0"/>
                  </a:moveTo>
                  <a:lnTo>
                    <a:pt x="2952750" y="0"/>
                  </a:lnTo>
                  <a:lnTo>
                    <a:pt x="2952750" y="752094"/>
                  </a:lnTo>
                  <a:lnTo>
                    <a:pt x="3083814" y="752094"/>
                  </a:lnTo>
                  <a:lnTo>
                    <a:pt x="3083814" y="0"/>
                  </a:lnTo>
                  <a:close/>
                </a:path>
                <a:path w="10959465" h="1870710">
                  <a:moveTo>
                    <a:pt x="3412236" y="0"/>
                  </a:moveTo>
                  <a:lnTo>
                    <a:pt x="3281172" y="0"/>
                  </a:lnTo>
                  <a:lnTo>
                    <a:pt x="3281172" y="1090422"/>
                  </a:lnTo>
                  <a:lnTo>
                    <a:pt x="3412236" y="1090422"/>
                  </a:lnTo>
                  <a:lnTo>
                    <a:pt x="3412236" y="0"/>
                  </a:lnTo>
                  <a:close/>
                </a:path>
                <a:path w="10959465" h="1870710">
                  <a:moveTo>
                    <a:pt x="3740658" y="0"/>
                  </a:moveTo>
                  <a:lnTo>
                    <a:pt x="3608832" y="0"/>
                  </a:lnTo>
                  <a:lnTo>
                    <a:pt x="3608832" y="324612"/>
                  </a:lnTo>
                  <a:lnTo>
                    <a:pt x="3740658" y="324612"/>
                  </a:lnTo>
                  <a:lnTo>
                    <a:pt x="3740658" y="0"/>
                  </a:lnTo>
                  <a:close/>
                </a:path>
                <a:path w="10959465" h="1870710">
                  <a:moveTo>
                    <a:pt x="4068318" y="0"/>
                  </a:moveTo>
                  <a:lnTo>
                    <a:pt x="3937254" y="0"/>
                  </a:lnTo>
                  <a:lnTo>
                    <a:pt x="3937254" y="1043940"/>
                  </a:lnTo>
                  <a:lnTo>
                    <a:pt x="4068318" y="1043940"/>
                  </a:lnTo>
                  <a:lnTo>
                    <a:pt x="4068318" y="0"/>
                  </a:lnTo>
                  <a:close/>
                </a:path>
                <a:path w="10959465" h="1870710">
                  <a:moveTo>
                    <a:pt x="4396740" y="0"/>
                  </a:moveTo>
                  <a:lnTo>
                    <a:pt x="4265676" y="0"/>
                  </a:lnTo>
                  <a:lnTo>
                    <a:pt x="4265676" y="379476"/>
                  </a:lnTo>
                  <a:lnTo>
                    <a:pt x="4396740" y="379476"/>
                  </a:lnTo>
                  <a:lnTo>
                    <a:pt x="4396740" y="0"/>
                  </a:lnTo>
                  <a:close/>
                </a:path>
                <a:path w="10959465" h="1870710">
                  <a:moveTo>
                    <a:pt x="4725162" y="0"/>
                  </a:moveTo>
                  <a:lnTo>
                    <a:pt x="4593336" y="0"/>
                  </a:lnTo>
                  <a:lnTo>
                    <a:pt x="4593336" y="739902"/>
                  </a:lnTo>
                  <a:lnTo>
                    <a:pt x="4725162" y="739902"/>
                  </a:lnTo>
                  <a:lnTo>
                    <a:pt x="4725162" y="0"/>
                  </a:lnTo>
                  <a:close/>
                </a:path>
                <a:path w="10959465" h="1870710">
                  <a:moveTo>
                    <a:pt x="5052822" y="0"/>
                  </a:moveTo>
                  <a:lnTo>
                    <a:pt x="4921758" y="0"/>
                  </a:lnTo>
                  <a:lnTo>
                    <a:pt x="4921758" y="879348"/>
                  </a:lnTo>
                  <a:lnTo>
                    <a:pt x="5052822" y="879348"/>
                  </a:lnTo>
                  <a:lnTo>
                    <a:pt x="5052822" y="0"/>
                  </a:lnTo>
                  <a:close/>
                </a:path>
                <a:path w="10959465" h="1870710">
                  <a:moveTo>
                    <a:pt x="5381244" y="0"/>
                  </a:moveTo>
                  <a:lnTo>
                    <a:pt x="5250180" y="0"/>
                  </a:lnTo>
                  <a:lnTo>
                    <a:pt x="5250180" y="882396"/>
                  </a:lnTo>
                  <a:lnTo>
                    <a:pt x="5381244" y="882396"/>
                  </a:lnTo>
                  <a:lnTo>
                    <a:pt x="5381244" y="0"/>
                  </a:lnTo>
                  <a:close/>
                </a:path>
                <a:path w="10959465" h="1870710">
                  <a:moveTo>
                    <a:pt x="5708904" y="0"/>
                  </a:moveTo>
                  <a:lnTo>
                    <a:pt x="5577840" y="0"/>
                  </a:lnTo>
                  <a:lnTo>
                    <a:pt x="5577840" y="830580"/>
                  </a:lnTo>
                  <a:lnTo>
                    <a:pt x="5708904" y="830580"/>
                  </a:lnTo>
                  <a:lnTo>
                    <a:pt x="5708904" y="0"/>
                  </a:lnTo>
                  <a:close/>
                </a:path>
                <a:path w="10959465" h="1870710">
                  <a:moveTo>
                    <a:pt x="6037326" y="0"/>
                  </a:moveTo>
                  <a:lnTo>
                    <a:pt x="5906262" y="0"/>
                  </a:lnTo>
                  <a:lnTo>
                    <a:pt x="5906262" y="860298"/>
                  </a:lnTo>
                  <a:lnTo>
                    <a:pt x="6037326" y="860298"/>
                  </a:lnTo>
                  <a:lnTo>
                    <a:pt x="6037326" y="0"/>
                  </a:lnTo>
                  <a:close/>
                </a:path>
                <a:path w="10959465" h="1870710">
                  <a:moveTo>
                    <a:pt x="6365748" y="0"/>
                  </a:moveTo>
                  <a:lnTo>
                    <a:pt x="6233922" y="0"/>
                  </a:lnTo>
                  <a:lnTo>
                    <a:pt x="6233922" y="982980"/>
                  </a:lnTo>
                  <a:lnTo>
                    <a:pt x="6365748" y="982980"/>
                  </a:lnTo>
                  <a:lnTo>
                    <a:pt x="6365748" y="0"/>
                  </a:lnTo>
                  <a:close/>
                </a:path>
                <a:path w="10959465" h="1870710">
                  <a:moveTo>
                    <a:pt x="6693408" y="0"/>
                  </a:moveTo>
                  <a:lnTo>
                    <a:pt x="6562344" y="0"/>
                  </a:lnTo>
                  <a:lnTo>
                    <a:pt x="6562344" y="929640"/>
                  </a:lnTo>
                  <a:lnTo>
                    <a:pt x="6693408" y="929640"/>
                  </a:lnTo>
                  <a:lnTo>
                    <a:pt x="6693408" y="0"/>
                  </a:lnTo>
                  <a:close/>
                </a:path>
                <a:path w="10959465" h="1870710">
                  <a:moveTo>
                    <a:pt x="7021830" y="0"/>
                  </a:moveTo>
                  <a:lnTo>
                    <a:pt x="6890766" y="0"/>
                  </a:lnTo>
                  <a:lnTo>
                    <a:pt x="6890766" y="1126998"/>
                  </a:lnTo>
                  <a:lnTo>
                    <a:pt x="7021830" y="1126998"/>
                  </a:lnTo>
                  <a:lnTo>
                    <a:pt x="7021830" y="0"/>
                  </a:lnTo>
                  <a:close/>
                </a:path>
                <a:path w="10959465" h="1870710">
                  <a:moveTo>
                    <a:pt x="7349490" y="0"/>
                  </a:moveTo>
                  <a:lnTo>
                    <a:pt x="7218426" y="0"/>
                  </a:lnTo>
                  <a:lnTo>
                    <a:pt x="7218426" y="930402"/>
                  </a:lnTo>
                  <a:lnTo>
                    <a:pt x="7349490" y="930402"/>
                  </a:lnTo>
                  <a:lnTo>
                    <a:pt x="7349490" y="0"/>
                  </a:lnTo>
                  <a:close/>
                </a:path>
                <a:path w="10959465" h="1870710">
                  <a:moveTo>
                    <a:pt x="7677912" y="0"/>
                  </a:moveTo>
                  <a:lnTo>
                    <a:pt x="7546848" y="0"/>
                  </a:lnTo>
                  <a:lnTo>
                    <a:pt x="7546848" y="890778"/>
                  </a:lnTo>
                  <a:lnTo>
                    <a:pt x="7677912" y="890778"/>
                  </a:lnTo>
                  <a:lnTo>
                    <a:pt x="7677912" y="0"/>
                  </a:lnTo>
                  <a:close/>
                </a:path>
                <a:path w="10959465" h="1870710">
                  <a:moveTo>
                    <a:pt x="8006334" y="0"/>
                  </a:moveTo>
                  <a:lnTo>
                    <a:pt x="7874508" y="0"/>
                  </a:lnTo>
                  <a:lnTo>
                    <a:pt x="7874508" y="955548"/>
                  </a:lnTo>
                  <a:lnTo>
                    <a:pt x="8006334" y="955548"/>
                  </a:lnTo>
                  <a:lnTo>
                    <a:pt x="8006334" y="0"/>
                  </a:lnTo>
                  <a:close/>
                </a:path>
                <a:path w="10959465" h="1870710">
                  <a:moveTo>
                    <a:pt x="8333994" y="0"/>
                  </a:moveTo>
                  <a:lnTo>
                    <a:pt x="8202930" y="0"/>
                  </a:lnTo>
                  <a:lnTo>
                    <a:pt x="8202930" y="909828"/>
                  </a:lnTo>
                  <a:lnTo>
                    <a:pt x="8333994" y="909828"/>
                  </a:lnTo>
                  <a:lnTo>
                    <a:pt x="8333994" y="0"/>
                  </a:lnTo>
                  <a:close/>
                </a:path>
                <a:path w="10959465" h="1870710">
                  <a:moveTo>
                    <a:pt x="8662416" y="0"/>
                  </a:moveTo>
                  <a:lnTo>
                    <a:pt x="8531352" y="0"/>
                  </a:lnTo>
                  <a:lnTo>
                    <a:pt x="8531352" y="811530"/>
                  </a:lnTo>
                  <a:lnTo>
                    <a:pt x="8662416" y="811530"/>
                  </a:lnTo>
                  <a:lnTo>
                    <a:pt x="8662416" y="0"/>
                  </a:lnTo>
                  <a:close/>
                </a:path>
                <a:path w="10959465" h="1870710">
                  <a:moveTo>
                    <a:pt x="8990076" y="0"/>
                  </a:moveTo>
                  <a:lnTo>
                    <a:pt x="8859012" y="0"/>
                  </a:lnTo>
                  <a:lnTo>
                    <a:pt x="8859012" y="816864"/>
                  </a:lnTo>
                  <a:lnTo>
                    <a:pt x="8990076" y="816864"/>
                  </a:lnTo>
                  <a:lnTo>
                    <a:pt x="8990076" y="0"/>
                  </a:lnTo>
                  <a:close/>
                </a:path>
                <a:path w="10959465" h="1870710">
                  <a:moveTo>
                    <a:pt x="9318498" y="0"/>
                  </a:moveTo>
                  <a:lnTo>
                    <a:pt x="9187434" y="0"/>
                  </a:lnTo>
                  <a:lnTo>
                    <a:pt x="9187434" y="574548"/>
                  </a:lnTo>
                  <a:lnTo>
                    <a:pt x="9318498" y="574548"/>
                  </a:lnTo>
                  <a:lnTo>
                    <a:pt x="9318498" y="0"/>
                  </a:lnTo>
                  <a:close/>
                </a:path>
                <a:path w="10959465" h="1870710">
                  <a:moveTo>
                    <a:pt x="9646920" y="0"/>
                  </a:moveTo>
                  <a:lnTo>
                    <a:pt x="9515094" y="0"/>
                  </a:lnTo>
                  <a:lnTo>
                    <a:pt x="9515094" y="396240"/>
                  </a:lnTo>
                  <a:lnTo>
                    <a:pt x="9646920" y="396240"/>
                  </a:lnTo>
                  <a:lnTo>
                    <a:pt x="9646920" y="0"/>
                  </a:lnTo>
                  <a:close/>
                </a:path>
                <a:path w="10959465" h="1870710">
                  <a:moveTo>
                    <a:pt x="9974580" y="0"/>
                  </a:moveTo>
                  <a:lnTo>
                    <a:pt x="9843516" y="0"/>
                  </a:lnTo>
                  <a:lnTo>
                    <a:pt x="9843516" y="852678"/>
                  </a:lnTo>
                  <a:lnTo>
                    <a:pt x="9974580" y="852678"/>
                  </a:lnTo>
                  <a:lnTo>
                    <a:pt x="9974580" y="0"/>
                  </a:lnTo>
                  <a:close/>
                </a:path>
                <a:path w="10959465" h="1870710">
                  <a:moveTo>
                    <a:pt x="10303002" y="0"/>
                  </a:moveTo>
                  <a:lnTo>
                    <a:pt x="10171938" y="0"/>
                  </a:lnTo>
                  <a:lnTo>
                    <a:pt x="10171938" y="858774"/>
                  </a:lnTo>
                  <a:lnTo>
                    <a:pt x="10303002" y="858774"/>
                  </a:lnTo>
                  <a:lnTo>
                    <a:pt x="10303002" y="0"/>
                  </a:lnTo>
                  <a:close/>
                </a:path>
                <a:path w="10959465" h="1870710">
                  <a:moveTo>
                    <a:pt x="10631424" y="0"/>
                  </a:moveTo>
                  <a:lnTo>
                    <a:pt x="10499598" y="0"/>
                  </a:lnTo>
                  <a:lnTo>
                    <a:pt x="10499598" y="830580"/>
                  </a:lnTo>
                  <a:lnTo>
                    <a:pt x="10631424" y="830580"/>
                  </a:lnTo>
                  <a:lnTo>
                    <a:pt x="10631424" y="0"/>
                  </a:lnTo>
                  <a:close/>
                </a:path>
                <a:path w="10959465" h="1870710">
                  <a:moveTo>
                    <a:pt x="10959084" y="0"/>
                  </a:moveTo>
                  <a:lnTo>
                    <a:pt x="10828020" y="0"/>
                  </a:lnTo>
                  <a:lnTo>
                    <a:pt x="10828020" y="1026414"/>
                  </a:lnTo>
                  <a:lnTo>
                    <a:pt x="10959084" y="1026414"/>
                  </a:lnTo>
                  <a:lnTo>
                    <a:pt x="1095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76275" y="4992243"/>
              <a:ext cx="11156950" cy="0"/>
            </a:xfrm>
            <a:custGeom>
              <a:avLst/>
              <a:gdLst/>
              <a:ahLst/>
              <a:cxnLst/>
              <a:rect l="l" t="t" r="r" b="b"/>
              <a:pathLst>
                <a:path w="11156950" h="0">
                  <a:moveTo>
                    <a:pt x="0" y="0"/>
                  </a:moveTo>
                  <a:lnTo>
                    <a:pt x="11156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40029" y="973073"/>
            <a:ext cx="11571605" cy="4260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1250930">
              <a:lnSpc>
                <a:spcPct val="100000"/>
              </a:lnSpc>
              <a:spcBef>
                <a:spcPts val="100"/>
              </a:spcBef>
            </a:pPr>
            <a:r>
              <a:rPr dirty="0" sz="1050" spc="-20" b="1">
                <a:latin typeface="Calibri"/>
                <a:cs typeface="Calibri"/>
              </a:rPr>
              <a:t>100%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90%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80%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70%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60%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50%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40%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30%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20%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Calibri"/>
              <a:cs typeface="Calibri"/>
            </a:endParaRPr>
          </a:p>
          <a:p>
            <a:pPr algn="r" marR="1125093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10%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</a:pPr>
            <a:r>
              <a:rPr dirty="0" sz="1050" spc="-25" b="1">
                <a:latin typeface="Calibri"/>
                <a:cs typeface="Calibri"/>
              </a:rPr>
              <a:t>0%</a:t>
            </a:r>
            <a:endParaRPr sz="105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75"/>
              </a:spcBef>
            </a:pPr>
            <a:r>
              <a:rPr dirty="0" sz="1000" b="1">
                <a:latin typeface="Calibri"/>
                <a:cs typeface="Calibri"/>
              </a:rPr>
              <a:t>1990</a:t>
            </a:r>
            <a:r>
              <a:rPr dirty="0" sz="1000" spc="3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1991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1992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1993</a:t>
            </a:r>
            <a:r>
              <a:rPr dirty="0" sz="1000" spc="3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1994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1995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1996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1997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1998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1999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2000</a:t>
            </a:r>
            <a:r>
              <a:rPr dirty="0" sz="1000" spc="3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2001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2002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2003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2004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2005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2006</a:t>
            </a:r>
            <a:r>
              <a:rPr dirty="0" sz="1000" spc="3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2007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2008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2009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2010</a:t>
            </a:r>
            <a:r>
              <a:rPr dirty="0" sz="1000" spc="3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2011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2012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2013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2014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2015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2016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2017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2018</a:t>
            </a:r>
            <a:r>
              <a:rPr dirty="0" sz="1000" spc="3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2019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2020</a:t>
            </a:r>
            <a:r>
              <a:rPr dirty="0" sz="1000" spc="3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2021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2022</a:t>
            </a:r>
            <a:r>
              <a:rPr dirty="0" sz="1000" spc="305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423416" y="532409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520952" y="5239207"/>
            <a:ext cx="1752600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home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affairs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immigration finance</a:t>
            </a:r>
            <a:endParaRPr sz="1100">
              <a:latin typeface="Calibri"/>
              <a:cs typeface="Calibri"/>
            </a:endParaRPr>
          </a:p>
          <a:p>
            <a:pPr marL="12700" marR="6985">
              <a:lnSpc>
                <a:spcPct val="106800"/>
              </a:lnSpc>
            </a:pPr>
            <a:r>
              <a:rPr dirty="0" sz="1100" b="1">
                <a:latin typeface="Calibri"/>
                <a:cs typeface="Calibri"/>
              </a:rPr>
              <a:t>Urban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rural </a:t>
            </a:r>
            <a:r>
              <a:rPr dirty="0" sz="1100" spc="-10" b="1">
                <a:latin typeface="Calibri"/>
                <a:cs typeface="Calibri"/>
              </a:rPr>
              <a:t>development </a:t>
            </a:r>
            <a:r>
              <a:rPr dirty="0" sz="1100" b="1">
                <a:latin typeface="Calibri"/>
                <a:cs typeface="Calibri"/>
              </a:rPr>
              <a:t>national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planing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commision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4854702" y="5324094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76962" y="0"/>
                </a:moveTo>
                <a:lnTo>
                  <a:pt x="0" y="0"/>
                </a:lnTo>
                <a:lnTo>
                  <a:pt x="0" y="76199"/>
                </a:lnTo>
                <a:lnTo>
                  <a:pt x="76962" y="76199"/>
                </a:lnTo>
                <a:lnTo>
                  <a:pt x="7696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4952491" y="5239207"/>
            <a:ext cx="2444115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59790">
              <a:lnSpc>
                <a:spcPct val="1068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safety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10" b="1">
                <a:latin typeface="Calibri"/>
                <a:cs typeface="Calibri"/>
              </a:rPr>
              <a:t> secuirity </a:t>
            </a:r>
            <a:r>
              <a:rPr dirty="0" sz="1100" b="1">
                <a:latin typeface="Calibri"/>
                <a:cs typeface="Calibri"/>
              </a:rPr>
              <a:t>eduaction,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arts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culture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6800"/>
              </a:lnSpc>
            </a:pPr>
            <a:r>
              <a:rPr dirty="0" sz="1100" spc="-10" b="1">
                <a:latin typeface="Calibri"/>
                <a:cs typeface="Calibri"/>
              </a:rPr>
              <a:t>Agriculture,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water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rural</a:t>
            </a:r>
            <a:r>
              <a:rPr dirty="0" sz="1100" spc="-10" b="1">
                <a:latin typeface="Calibri"/>
                <a:cs typeface="Calibri"/>
              </a:rPr>
              <a:t> development </a:t>
            </a:r>
            <a:r>
              <a:rPr dirty="0" sz="1100" b="1">
                <a:latin typeface="Calibri"/>
                <a:cs typeface="Calibri"/>
              </a:rPr>
              <a:t>Higher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education,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training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inovation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8285988" y="5324094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76961" y="0"/>
                </a:moveTo>
                <a:lnTo>
                  <a:pt x="0" y="0"/>
                </a:lnTo>
                <a:lnTo>
                  <a:pt x="0" y="76199"/>
                </a:lnTo>
                <a:lnTo>
                  <a:pt x="76961" y="76199"/>
                </a:lnTo>
                <a:lnTo>
                  <a:pt x="7696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8384031" y="5239207"/>
            <a:ext cx="1442085" cy="74168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 spc="-10" b="1">
                <a:latin typeface="Calibri"/>
                <a:cs typeface="Calibri"/>
              </a:rPr>
              <a:t>defence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6800"/>
              </a:lnSpc>
            </a:pPr>
            <a:r>
              <a:rPr dirty="0" sz="1100" b="1">
                <a:latin typeface="Calibri"/>
                <a:cs typeface="Calibri"/>
              </a:rPr>
              <a:t>health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social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service transport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10" b="1">
                <a:latin typeface="Calibri"/>
                <a:cs typeface="Calibri"/>
              </a:rPr>
              <a:t>others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423416" y="55031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854702" y="5503164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76962" y="0"/>
                </a:moveTo>
                <a:lnTo>
                  <a:pt x="0" y="0"/>
                </a:lnTo>
                <a:lnTo>
                  <a:pt x="0" y="76200"/>
                </a:lnTo>
                <a:lnTo>
                  <a:pt x="76962" y="76200"/>
                </a:lnTo>
                <a:lnTo>
                  <a:pt x="76962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285988" y="5503164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76961" y="0"/>
                </a:moveTo>
                <a:lnTo>
                  <a:pt x="0" y="0"/>
                </a:lnTo>
                <a:lnTo>
                  <a:pt x="0" y="76200"/>
                </a:lnTo>
                <a:lnTo>
                  <a:pt x="76961" y="76200"/>
                </a:lnTo>
                <a:lnTo>
                  <a:pt x="76961" y="0"/>
                </a:lnTo>
                <a:close/>
              </a:path>
            </a:pathLst>
          </a:custGeom>
          <a:solidFill>
            <a:srgbClr val="245E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423416" y="568223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698E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854702" y="5682234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76962" y="0"/>
                </a:moveTo>
                <a:lnTo>
                  <a:pt x="0" y="0"/>
                </a:lnTo>
                <a:lnTo>
                  <a:pt x="0" y="76199"/>
                </a:lnTo>
                <a:lnTo>
                  <a:pt x="76962" y="76199"/>
                </a:lnTo>
                <a:lnTo>
                  <a:pt x="76962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8285988" y="5682234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76961" y="0"/>
                </a:moveTo>
                <a:lnTo>
                  <a:pt x="0" y="0"/>
                </a:lnTo>
                <a:lnTo>
                  <a:pt x="0" y="76199"/>
                </a:lnTo>
                <a:lnTo>
                  <a:pt x="76961" y="76199"/>
                </a:lnTo>
                <a:lnTo>
                  <a:pt x="76961" y="0"/>
                </a:lnTo>
                <a:close/>
              </a:path>
            </a:pathLst>
          </a:custGeom>
          <a:solidFill>
            <a:srgbClr val="7BAE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423416" y="5860541"/>
            <a:ext cx="76200" cy="77470"/>
          </a:xfrm>
          <a:custGeom>
            <a:avLst/>
            <a:gdLst/>
            <a:ahLst/>
            <a:cxnLst/>
            <a:rect l="l" t="t" r="r" b="b"/>
            <a:pathLst>
              <a:path w="76200" h="77470">
                <a:moveTo>
                  <a:pt x="76200" y="0"/>
                </a:moveTo>
                <a:lnTo>
                  <a:pt x="0" y="0"/>
                </a:lnTo>
                <a:lnTo>
                  <a:pt x="0" y="76962"/>
                </a:lnTo>
                <a:lnTo>
                  <a:pt x="76200" y="76962"/>
                </a:lnTo>
                <a:lnTo>
                  <a:pt x="76200" y="0"/>
                </a:lnTo>
                <a:close/>
              </a:path>
            </a:pathLst>
          </a:custGeom>
          <a:solidFill>
            <a:srgbClr val="335A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4854702" y="5860541"/>
            <a:ext cx="77470" cy="77470"/>
          </a:xfrm>
          <a:custGeom>
            <a:avLst/>
            <a:gdLst/>
            <a:ahLst/>
            <a:cxnLst/>
            <a:rect l="l" t="t" r="r" b="b"/>
            <a:pathLst>
              <a:path w="77470" h="77470">
                <a:moveTo>
                  <a:pt x="76962" y="0"/>
                </a:moveTo>
                <a:lnTo>
                  <a:pt x="0" y="0"/>
                </a:lnTo>
                <a:lnTo>
                  <a:pt x="0" y="76962"/>
                </a:lnTo>
                <a:lnTo>
                  <a:pt x="76962" y="76962"/>
                </a:lnTo>
                <a:lnTo>
                  <a:pt x="76962" y="0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8285988" y="5860541"/>
            <a:ext cx="77470" cy="77470"/>
          </a:xfrm>
          <a:custGeom>
            <a:avLst/>
            <a:gdLst/>
            <a:ahLst/>
            <a:cxnLst/>
            <a:rect l="l" t="t" r="r" b="b"/>
            <a:pathLst>
              <a:path w="77470" h="77470">
                <a:moveTo>
                  <a:pt x="76961" y="0"/>
                </a:moveTo>
                <a:lnTo>
                  <a:pt x="0" y="0"/>
                </a:lnTo>
                <a:lnTo>
                  <a:pt x="0" y="76962"/>
                </a:lnTo>
                <a:lnTo>
                  <a:pt x="76961" y="76962"/>
                </a:lnTo>
                <a:lnTo>
                  <a:pt x="76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126" y="321818"/>
            <a:ext cx="485584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/>
              <a:t>Expenditure</a:t>
            </a:r>
            <a:r>
              <a:rPr dirty="0" sz="2000" spc="-15"/>
              <a:t> </a:t>
            </a:r>
            <a:r>
              <a:rPr dirty="0" sz="2000"/>
              <a:t>on</a:t>
            </a:r>
            <a:r>
              <a:rPr dirty="0" sz="2000" spc="-35"/>
              <a:t> </a:t>
            </a:r>
            <a:r>
              <a:rPr dirty="0" sz="2000"/>
              <a:t>the</a:t>
            </a:r>
            <a:r>
              <a:rPr dirty="0" sz="2000" spc="-35"/>
              <a:t> </a:t>
            </a:r>
            <a:r>
              <a:rPr dirty="0" sz="2000"/>
              <a:t>Health</a:t>
            </a:r>
            <a:r>
              <a:rPr dirty="0" sz="2000" spc="-35"/>
              <a:t> </a:t>
            </a:r>
            <a:r>
              <a:rPr dirty="0" sz="2000"/>
              <a:t>Sector</a:t>
            </a:r>
            <a:r>
              <a:rPr dirty="0" sz="2000" spc="-25"/>
              <a:t> </a:t>
            </a:r>
            <a:r>
              <a:rPr dirty="0" sz="2000"/>
              <a:t>in</a:t>
            </a:r>
            <a:r>
              <a:rPr dirty="0" sz="2000" spc="-30"/>
              <a:t> </a:t>
            </a:r>
            <a:r>
              <a:rPr dirty="0" sz="2000"/>
              <a:t>Billion</a:t>
            </a:r>
            <a:r>
              <a:rPr dirty="0" sz="2000" spc="-55"/>
              <a:t> </a:t>
            </a:r>
            <a:r>
              <a:rPr dirty="0" sz="2000" spc="-25"/>
              <a:t>N$</a:t>
            </a:r>
            <a:endParaRPr sz="2000"/>
          </a:p>
        </p:txBody>
      </p:sp>
      <p:sp>
        <p:nvSpPr>
          <p:cNvPr id="3" name="object 3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521333" y="1075944"/>
            <a:ext cx="4003675" cy="4696460"/>
            <a:chOff x="1521333" y="1075944"/>
            <a:chExt cx="4003675" cy="4696460"/>
          </a:xfrm>
        </p:grpSpPr>
        <p:sp>
          <p:nvSpPr>
            <p:cNvPr id="9" name="object 9" descr=""/>
            <p:cNvSpPr/>
            <p:nvPr/>
          </p:nvSpPr>
          <p:spPr>
            <a:xfrm>
              <a:off x="1590294" y="1075943"/>
              <a:ext cx="3865879" cy="4692015"/>
            </a:xfrm>
            <a:custGeom>
              <a:avLst/>
              <a:gdLst/>
              <a:ahLst/>
              <a:cxnLst/>
              <a:rect l="l" t="t" r="r" b="b"/>
              <a:pathLst>
                <a:path w="3865879" h="4692015">
                  <a:moveTo>
                    <a:pt x="62471" y="3864102"/>
                  </a:moveTo>
                  <a:lnTo>
                    <a:pt x="0" y="3864102"/>
                  </a:lnTo>
                  <a:lnTo>
                    <a:pt x="0" y="4691634"/>
                  </a:lnTo>
                  <a:lnTo>
                    <a:pt x="62471" y="4691634"/>
                  </a:lnTo>
                  <a:lnTo>
                    <a:pt x="62471" y="3864102"/>
                  </a:lnTo>
                  <a:close/>
                </a:path>
                <a:path w="3865879" h="4692015">
                  <a:moveTo>
                    <a:pt x="262890" y="4057650"/>
                  </a:moveTo>
                  <a:lnTo>
                    <a:pt x="200406" y="4057650"/>
                  </a:lnTo>
                  <a:lnTo>
                    <a:pt x="200406" y="4691634"/>
                  </a:lnTo>
                  <a:lnTo>
                    <a:pt x="262890" y="4691634"/>
                  </a:lnTo>
                  <a:lnTo>
                    <a:pt x="262890" y="4057650"/>
                  </a:lnTo>
                  <a:close/>
                </a:path>
                <a:path w="3865879" h="4692015">
                  <a:moveTo>
                    <a:pt x="463296" y="4026408"/>
                  </a:moveTo>
                  <a:lnTo>
                    <a:pt x="400050" y="4026408"/>
                  </a:lnTo>
                  <a:lnTo>
                    <a:pt x="400050" y="4691634"/>
                  </a:lnTo>
                  <a:lnTo>
                    <a:pt x="463296" y="4691634"/>
                  </a:lnTo>
                  <a:lnTo>
                    <a:pt x="463296" y="4026408"/>
                  </a:lnTo>
                  <a:close/>
                </a:path>
                <a:path w="3865879" h="4692015">
                  <a:moveTo>
                    <a:pt x="662940" y="3876294"/>
                  </a:moveTo>
                  <a:lnTo>
                    <a:pt x="600456" y="3876294"/>
                  </a:lnTo>
                  <a:lnTo>
                    <a:pt x="600456" y="4691634"/>
                  </a:lnTo>
                  <a:lnTo>
                    <a:pt x="662940" y="4691634"/>
                  </a:lnTo>
                  <a:lnTo>
                    <a:pt x="662940" y="3876294"/>
                  </a:lnTo>
                  <a:close/>
                </a:path>
                <a:path w="3865879" h="4692015">
                  <a:moveTo>
                    <a:pt x="863346" y="3659124"/>
                  </a:moveTo>
                  <a:lnTo>
                    <a:pt x="800862" y="3659124"/>
                  </a:lnTo>
                  <a:lnTo>
                    <a:pt x="800862" y="4691634"/>
                  </a:lnTo>
                  <a:lnTo>
                    <a:pt x="863346" y="4691634"/>
                  </a:lnTo>
                  <a:lnTo>
                    <a:pt x="863346" y="3659124"/>
                  </a:lnTo>
                  <a:close/>
                </a:path>
                <a:path w="3865879" h="4692015">
                  <a:moveTo>
                    <a:pt x="1063752" y="3521964"/>
                  </a:moveTo>
                  <a:lnTo>
                    <a:pt x="1000506" y="3521964"/>
                  </a:lnTo>
                  <a:lnTo>
                    <a:pt x="1000506" y="4691634"/>
                  </a:lnTo>
                  <a:lnTo>
                    <a:pt x="1063752" y="4691634"/>
                  </a:lnTo>
                  <a:lnTo>
                    <a:pt x="1063752" y="3521964"/>
                  </a:lnTo>
                  <a:close/>
                </a:path>
                <a:path w="3865879" h="4692015">
                  <a:moveTo>
                    <a:pt x="1263396" y="3435096"/>
                  </a:moveTo>
                  <a:lnTo>
                    <a:pt x="1200912" y="3435096"/>
                  </a:lnTo>
                  <a:lnTo>
                    <a:pt x="1200912" y="4691634"/>
                  </a:lnTo>
                  <a:lnTo>
                    <a:pt x="1263396" y="4691634"/>
                  </a:lnTo>
                  <a:lnTo>
                    <a:pt x="1263396" y="3435096"/>
                  </a:lnTo>
                  <a:close/>
                </a:path>
                <a:path w="3865879" h="4692015">
                  <a:moveTo>
                    <a:pt x="1463802" y="2935224"/>
                  </a:moveTo>
                  <a:lnTo>
                    <a:pt x="1401318" y="2935224"/>
                  </a:lnTo>
                  <a:lnTo>
                    <a:pt x="1401318" y="4691634"/>
                  </a:lnTo>
                  <a:lnTo>
                    <a:pt x="1463802" y="4691646"/>
                  </a:lnTo>
                  <a:lnTo>
                    <a:pt x="1463802" y="2935224"/>
                  </a:lnTo>
                  <a:close/>
                </a:path>
                <a:path w="3865879" h="4692015">
                  <a:moveTo>
                    <a:pt x="1664208" y="2765298"/>
                  </a:moveTo>
                  <a:lnTo>
                    <a:pt x="1600962" y="2765298"/>
                  </a:lnTo>
                  <a:lnTo>
                    <a:pt x="1600962" y="4691634"/>
                  </a:lnTo>
                  <a:lnTo>
                    <a:pt x="1664208" y="4691646"/>
                  </a:lnTo>
                  <a:lnTo>
                    <a:pt x="1664208" y="2765298"/>
                  </a:lnTo>
                  <a:close/>
                </a:path>
                <a:path w="3865879" h="4692015">
                  <a:moveTo>
                    <a:pt x="1863852" y="2150364"/>
                  </a:moveTo>
                  <a:lnTo>
                    <a:pt x="1801368" y="2150364"/>
                  </a:lnTo>
                  <a:lnTo>
                    <a:pt x="1801368" y="4691634"/>
                  </a:lnTo>
                  <a:lnTo>
                    <a:pt x="1863852" y="4691634"/>
                  </a:lnTo>
                  <a:lnTo>
                    <a:pt x="1863852" y="2150364"/>
                  </a:lnTo>
                  <a:close/>
                </a:path>
                <a:path w="3865879" h="4692015">
                  <a:moveTo>
                    <a:pt x="2064258" y="1752600"/>
                  </a:moveTo>
                  <a:lnTo>
                    <a:pt x="2001774" y="1752600"/>
                  </a:lnTo>
                  <a:lnTo>
                    <a:pt x="2001774" y="4691634"/>
                  </a:lnTo>
                  <a:lnTo>
                    <a:pt x="2064258" y="4691634"/>
                  </a:lnTo>
                  <a:lnTo>
                    <a:pt x="2064258" y="1752600"/>
                  </a:lnTo>
                  <a:close/>
                </a:path>
                <a:path w="3865879" h="4692015">
                  <a:moveTo>
                    <a:pt x="2264664" y="1547622"/>
                  </a:moveTo>
                  <a:lnTo>
                    <a:pt x="2201418" y="1547622"/>
                  </a:lnTo>
                  <a:lnTo>
                    <a:pt x="2201418" y="4691634"/>
                  </a:lnTo>
                  <a:lnTo>
                    <a:pt x="2264664" y="4691634"/>
                  </a:lnTo>
                  <a:lnTo>
                    <a:pt x="2264664" y="1547622"/>
                  </a:lnTo>
                  <a:close/>
                </a:path>
                <a:path w="3865879" h="4692015">
                  <a:moveTo>
                    <a:pt x="2464308" y="1188720"/>
                  </a:moveTo>
                  <a:lnTo>
                    <a:pt x="2401824" y="1188720"/>
                  </a:lnTo>
                  <a:lnTo>
                    <a:pt x="2401824" y="4691634"/>
                  </a:lnTo>
                  <a:lnTo>
                    <a:pt x="2464308" y="4691634"/>
                  </a:lnTo>
                  <a:lnTo>
                    <a:pt x="2464308" y="1188720"/>
                  </a:lnTo>
                  <a:close/>
                </a:path>
                <a:path w="3865879" h="4692015">
                  <a:moveTo>
                    <a:pt x="2664714" y="1319022"/>
                  </a:moveTo>
                  <a:lnTo>
                    <a:pt x="2602230" y="1319022"/>
                  </a:lnTo>
                  <a:lnTo>
                    <a:pt x="2602230" y="4691634"/>
                  </a:lnTo>
                  <a:lnTo>
                    <a:pt x="2664714" y="4691634"/>
                  </a:lnTo>
                  <a:lnTo>
                    <a:pt x="2664714" y="1319022"/>
                  </a:lnTo>
                  <a:close/>
                </a:path>
                <a:path w="3865879" h="4692015">
                  <a:moveTo>
                    <a:pt x="2865120" y="1524762"/>
                  </a:moveTo>
                  <a:lnTo>
                    <a:pt x="2802636" y="1524762"/>
                  </a:lnTo>
                  <a:lnTo>
                    <a:pt x="2802636" y="4691634"/>
                  </a:lnTo>
                  <a:lnTo>
                    <a:pt x="2865120" y="4691634"/>
                  </a:lnTo>
                  <a:lnTo>
                    <a:pt x="2865120" y="1524762"/>
                  </a:lnTo>
                  <a:close/>
                </a:path>
                <a:path w="3865879" h="4692015">
                  <a:moveTo>
                    <a:pt x="3065526" y="1348740"/>
                  </a:moveTo>
                  <a:lnTo>
                    <a:pt x="3002280" y="1348740"/>
                  </a:lnTo>
                  <a:lnTo>
                    <a:pt x="3002280" y="4691634"/>
                  </a:lnTo>
                  <a:lnTo>
                    <a:pt x="3065526" y="4691634"/>
                  </a:lnTo>
                  <a:lnTo>
                    <a:pt x="3065526" y="1348740"/>
                  </a:lnTo>
                  <a:close/>
                </a:path>
                <a:path w="3865879" h="4692015">
                  <a:moveTo>
                    <a:pt x="3265170" y="839724"/>
                  </a:moveTo>
                  <a:lnTo>
                    <a:pt x="3202686" y="839724"/>
                  </a:lnTo>
                  <a:lnTo>
                    <a:pt x="3202686" y="4691634"/>
                  </a:lnTo>
                  <a:lnTo>
                    <a:pt x="3265170" y="4691634"/>
                  </a:lnTo>
                  <a:lnTo>
                    <a:pt x="3265170" y="839724"/>
                  </a:lnTo>
                  <a:close/>
                </a:path>
                <a:path w="3865879" h="4692015">
                  <a:moveTo>
                    <a:pt x="3465576" y="608076"/>
                  </a:moveTo>
                  <a:lnTo>
                    <a:pt x="3403092" y="608076"/>
                  </a:lnTo>
                  <a:lnTo>
                    <a:pt x="3403092" y="4691634"/>
                  </a:lnTo>
                  <a:lnTo>
                    <a:pt x="3465576" y="4691634"/>
                  </a:lnTo>
                  <a:lnTo>
                    <a:pt x="3465576" y="608076"/>
                  </a:lnTo>
                  <a:close/>
                </a:path>
                <a:path w="3865879" h="4692015">
                  <a:moveTo>
                    <a:pt x="3665982" y="646176"/>
                  </a:moveTo>
                  <a:lnTo>
                    <a:pt x="3602736" y="646176"/>
                  </a:lnTo>
                  <a:lnTo>
                    <a:pt x="3602736" y="4691634"/>
                  </a:lnTo>
                  <a:lnTo>
                    <a:pt x="3665982" y="4691634"/>
                  </a:lnTo>
                  <a:lnTo>
                    <a:pt x="3665982" y="646176"/>
                  </a:lnTo>
                  <a:close/>
                </a:path>
                <a:path w="3865879" h="4692015">
                  <a:moveTo>
                    <a:pt x="3865626" y="0"/>
                  </a:moveTo>
                  <a:lnTo>
                    <a:pt x="3803142" y="0"/>
                  </a:lnTo>
                  <a:lnTo>
                    <a:pt x="3803142" y="4691634"/>
                  </a:lnTo>
                  <a:lnTo>
                    <a:pt x="3865626" y="4691634"/>
                  </a:lnTo>
                  <a:lnTo>
                    <a:pt x="38656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21333" y="5767197"/>
              <a:ext cx="4003675" cy="0"/>
            </a:xfrm>
            <a:custGeom>
              <a:avLst/>
              <a:gdLst/>
              <a:ahLst/>
              <a:cxnLst/>
              <a:rect l="l" t="t" r="r" b="b"/>
              <a:pathLst>
                <a:path w="4003675" h="0">
                  <a:moveTo>
                    <a:pt x="0" y="0"/>
                  </a:moveTo>
                  <a:lnTo>
                    <a:pt x="40035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21917" y="1235583"/>
              <a:ext cx="3803650" cy="4188460"/>
            </a:xfrm>
            <a:custGeom>
              <a:avLst/>
              <a:gdLst/>
              <a:ahLst/>
              <a:cxnLst/>
              <a:rect l="l" t="t" r="r" b="b"/>
              <a:pathLst>
                <a:path w="3803650" h="4188460">
                  <a:moveTo>
                    <a:pt x="0" y="4187952"/>
                  </a:moveTo>
                  <a:lnTo>
                    <a:pt x="3803142" y="0"/>
                  </a:lnTo>
                </a:path>
              </a:pathLst>
            </a:custGeom>
            <a:ln w="19050">
              <a:solidFill>
                <a:srgbClr val="4471C4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42874" y="5161788"/>
            <a:ext cx="915669" cy="693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1,000,000,000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Calibri"/>
              <a:cs typeface="Calibri"/>
            </a:endParaRPr>
          </a:p>
          <a:p>
            <a:pPr algn="r" marR="7366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2874" y="4677409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2,000,000,000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2874" y="4192778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3,000,000,000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2874" y="3708400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4,000,000,000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42874" y="3223767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5,000,000,000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2874" y="2739390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6,000,000,000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2874" y="2254758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2874" y="1770379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8,000,000,000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2874" y="1285747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9,000,000,000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5658" y="801370"/>
            <a:ext cx="993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10,000,000,000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46352" y="5851956"/>
            <a:ext cx="3981450" cy="3346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2004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2005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2006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00" spc="-20" b="1">
                <a:latin typeface="Calibri"/>
                <a:cs typeface="Calibri"/>
              </a:rPr>
              <a:t>2007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2008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2009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2010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2011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00" spc="-20" b="1">
                <a:latin typeface="Calibri"/>
                <a:cs typeface="Calibri"/>
              </a:rPr>
              <a:t>2012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2013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00" spc="-20" b="1">
                <a:latin typeface="Calibri"/>
                <a:cs typeface="Calibri"/>
              </a:rPr>
              <a:t>2014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2017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00" spc="-20" b="1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0" b="1"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043040" y="2478785"/>
            <a:ext cx="5901690" cy="2686685"/>
            <a:chOff x="6043040" y="2478785"/>
            <a:chExt cx="5901690" cy="2686685"/>
          </a:xfrm>
        </p:grpSpPr>
        <p:sp>
          <p:nvSpPr>
            <p:cNvPr id="24" name="object 24" descr=""/>
            <p:cNvSpPr/>
            <p:nvPr/>
          </p:nvSpPr>
          <p:spPr>
            <a:xfrm>
              <a:off x="6098286" y="3893819"/>
              <a:ext cx="5531485" cy="1266825"/>
            </a:xfrm>
            <a:custGeom>
              <a:avLst/>
              <a:gdLst/>
              <a:ahLst/>
              <a:cxnLst/>
              <a:rect l="l" t="t" r="r" b="b"/>
              <a:pathLst>
                <a:path w="5531484" h="1266825">
                  <a:moveTo>
                    <a:pt x="51054" y="1171194"/>
                  </a:moveTo>
                  <a:lnTo>
                    <a:pt x="0" y="1171194"/>
                  </a:lnTo>
                  <a:lnTo>
                    <a:pt x="0" y="1266444"/>
                  </a:lnTo>
                  <a:lnTo>
                    <a:pt x="51054" y="1266444"/>
                  </a:lnTo>
                  <a:lnTo>
                    <a:pt x="51054" y="1171194"/>
                  </a:lnTo>
                  <a:close/>
                </a:path>
                <a:path w="5531484" h="1266825">
                  <a:moveTo>
                    <a:pt x="473202" y="1224534"/>
                  </a:moveTo>
                  <a:lnTo>
                    <a:pt x="422135" y="1224534"/>
                  </a:lnTo>
                  <a:lnTo>
                    <a:pt x="422135" y="1266444"/>
                  </a:lnTo>
                  <a:lnTo>
                    <a:pt x="473202" y="1266444"/>
                  </a:lnTo>
                  <a:lnTo>
                    <a:pt x="473202" y="1224534"/>
                  </a:lnTo>
                  <a:close/>
                </a:path>
                <a:path w="5531484" h="1266825">
                  <a:moveTo>
                    <a:pt x="894588" y="1188720"/>
                  </a:moveTo>
                  <a:lnTo>
                    <a:pt x="843534" y="1188720"/>
                  </a:lnTo>
                  <a:lnTo>
                    <a:pt x="843534" y="1266444"/>
                  </a:lnTo>
                  <a:lnTo>
                    <a:pt x="894588" y="1266444"/>
                  </a:lnTo>
                  <a:lnTo>
                    <a:pt x="894588" y="1188720"/>
                  </a:lnTo>
                  <a:close/>
                </a:path>
                <a:path w="5531484" h="1266825">
                  <a:moveTo>
                    <a:pt x="1315974" y="0"/>
                  </a:moveTo>
                  <a:lnTo>
                    <a:pt x="1264920" y="0"/>
                  </a:lnTo>
                  <a:lnTo>
                    <a:pt x="1264920" y="1266444"/>
                  </a:lnTo>
                  <a:lnTo>
                    <a:pt x="1315974" y="1266444"/>
                  </a:lnTo>
                  <a:lnTo>
                    <a:pt x="1315974" y="0"/>
                  </a:lnTo>
                  <a:close/>
                </a:path>
                <a:path w="5531484" h="1266825">
                  <a:moveTo>
                    <a:pt x="1737360" y="249936"/>
                  </a:moveTo>
                  <a:lnTo>
                    <a:pt x="1686306" y="249936"/>
                  </a:lnTo>
                  <a:lnTo>
                    <a:pt x="1686306" y="1266444"/>
                  </a:lnTo>
                  <a:lnTo>
                    <a:pt x="1737360" y="1266444"/>
                  </a:lnTo>
                  <a:lnTo>
                    <a:pt x="1737360" y="249936"/>
                  </a:lnTo>
                  <a:close/>
                </a:path>
                <a:path w="5531484" h="1266825">
                  <a:moveTo>
                    <a:pt x="2158746" y="137160"/>
                  </a:moveTo>
                  <a:lnTo>
                    <a:pt x="2108454" y="137160"/>
                  </a:lnTo>
                  <a:lnTo>
                    <a:pt x="2108454" y="1266444"/>
                  </a:lnTo>
                  <a:lnTo>
                    <a:pt x="2158746" y="1266444"/>
                  </a:lnTo>
                  <a:lnTo>
                    <a:pt x="2158746" y="137160"/>
                  </a:lnTo>
                  <a:close/>
                </a:path>
                <a:path w="5531484" h="1266825">
                  <a:moveTo>
                    <a:pt x="3002280" y="580644"/>
                  </a:moveTo>
                  <a:lnTo>
                    <a:pt x="2951226" y="580644"/>
                  </a:lnTo>
                  <a:lnTo>
                    <a:pt x="2951226" y="1266444"/>
                  </a:lnTo>
                  <a:lnTo>
                    <a:pt x="3002280" y="1266444"/>
                  </a:lnTo>
                  <a:lnTo>
                    <a:pt x="3002280" y="580644"/>
                  </a:lnTo>
                  <a:close/>
                </a:path>
                <a:path w="5531484" h="1266825">
                  <a:moveTo>
                    <a:pt x="3423666" y="1210056"/>
                  </a:moveTo>
                  <a:lnTo>
                    <a:pt x="3372612" y="1210056"/>
                  </a:lnTo>
                  <a:lnTo>
                    <a:pt x="3372612" y="1266444"/>
                  </a:lnTo>
                  <a:lnTo>
                    <a:pt x="3423666" y="1266444"/>
                  </a:lnTo>
                  <a:lnTo>
                    <a:pt x="3423666" y="1210056"/>
                  </a:lnTo>
                  <a:close/>
                </a:path>
                <a:path w="5531484" h="1266825">
                  <a:moveTo>
                    <a:pt x="3845052" y="837438"/>
                  </a:moveTo>
                  <a:lnTo>
                    <a:pt x="3794760" y="837438"/>
                  </a:lnTo>
                  <a:lnTo>
                    <a:pt x="3794760" y="1266444"/>
                  </a:lnTo>
                  <a:lnTo>
                    <a:pt x="3845052" y="1266444"/>
                  </a:lnTo>
                  <a:lnTo>
                    <a:pt x="3845052" y="837438"/>
                  </a:lnTo>
                  <a:close/>
                </a:path>
                <a:path w="5531484" h="1266825">
                  <a:moveTo>
                    <a:pt x="4267200" y="939546"/>
                  </a:moveTo>
                  <a:lnTo>
                    <a:pt x="4216146" y="939546"/>
                  </a:lnTo>
                  <a:lnTo>
                    <a:pt x="4216146" y="1266444"/>
                  </a:lnTo>
                  <a:lnTo>
                    <a:pt x="4267200" y="1266444"/>
                  </a:lnTo>
                  <a:lnTo>
                    <a:pt x="4267200" y="939546"/>
                  </a:lnTo>
                  <a:close/>
                </a:path>
                <a:path w="5531484" h="1266825">
                  <a:moveTo>
                    <a:pt x="4688586" y="784098"/>
                  </a:moveTo>
                  <a:lnTo>
                    <a:pt x="4637532" y="784098"/>
                  </a:lnTo>
                  <a:lnTo>
                    <a:pt x="4637532" y="1266444"/>
                  </a:lnTo>
                  <a:lnTo>
                    <a:pt x="4688586" y="1266444"/>
                  </a:lnTo>
                  <a:lnTo>
                    <a:pt x="4688586" y="784098"/>
                  </a:lnTo>
                  <a:close/>
                </a:path>
                <a:path w="5531484" h="1266825">
                  <a:moveTo>
                    <a:pt x="5109972" y="1062228"/>
                  </a:moveTo>
                  <a:lnTo>
                    <a:pt x="5058918" y="1062228"/>
                  </a:lnTo>
                  <a:lnTo>
                    <a:pt x="5058918" y="1266444"/>
                  </a:lnTo>
                  <a:lnTo>
                    <a:pt x="5109972" y="1266444"/>
                  </a:lnTo>
                  <a:lnTo>
                    <a:pt x="5109972" y="1062228"/>
                  </a:lnTo>
                  <a:close/>
                </a:path>
                <a:path w="5531484" h="1266825">
                  <a:moveTo>
                    <a:pt x="5531358" y="678942"/>
                  </a:moveTo>
                  <a:lnTo>
                    <a:pt x="5481066" y="678942"/>
                  </a:lnTo>
                  <a:lnTo>
                    <a:pt x="5481066" y="1266444"/>
                  </a:lnTo>
                  <a:lnTo>
                    <a:pt x="5531358" y="1266444"/>
                  </a:lnTo>
                  <a:lnTo>
                    <a:pt x="5531358" y="67894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63056" y="2478785"/>
              <a:ext cx="5531485" cy="2681605"/>
            </a:xfrm>
            <a:custGeom>
              <a:avLst/>
              <a:gdLst/>
              <a:ahLst/>
              <a:cxnLst/>
              <a:rect l="l" t="t" r="r" b="b"/>
              <a:pathLst>
                <a:path w="5531484" h="2681604">
                  <a:moveTo>
                    <a:pt x="51054" y="2202942"/>
                  </a:moveTo>
                  <a:lnTo>
                    <a:pt x="0" y="2202942"/>
                  </a:lnTo>
                  <a:lnTo>
                    <a:pt x="0" y="2681478"/>
                  </a:lnTo>
                  <a:lnTo>
                    <a:pt x="51054" y="2681478"/>
                  </a:lnTo>
                  <a:lnTo>
                    <a:pt x="51054" y="2202942"/>
                  </a:lnTo>
                  <a:close/>
                </a:path>
                <a:path w="5531484" h="2681604">
                  <a:moveTo>
                    <a:pt x="472440" y="1939290"/>
                  </a:moveTo>
                  <a:lnTo>
                    <a:pt x="422148" y="1939290"/>
                  </a:lnTo>
                  <a:lnTo>
                    <a:pt x="422148" y="2681478"/>
                  </a:lnTo>
                  <a:lnTo>
                    <a:pt x="472440" y="2681478"/>
                  </a:lnTo>
                  <a:lnTo>
                    <a:pt x="472440" y="1939290"/>
                  </a:lnTo>
                  <a:close/>
                </a:path>
                <a:path w="5531484" h="2681604">
                  <a:moveTo>
                    <a:pt x="894588" y="2153412"/>
                  </a:moveTo>
                  <a:lnTo>
                    <a:pt x="843534" y="2153412"/>
                  </a:lnTo>
                  <a:lnTo>
                    <a:pt x="843534" y="2681478"/>
                  </a:lnTo>
                  <a:lnTo>
                    <a:pt x="894588" y="2681478"/>
                  </a:lnTo>
                  <a:lnTo>
                    <a:pt x="894588" y="2153412"/>
                  </a:lnTo>
                  <a:close/>
                </a:path>
                <a:path w="5531484" h="2681604">
                  <a:moveTo>
                    <a:pt x="1315974" y="595122"/>
                  </a:moveTo>
                  <a:lnTo>
                    <a:pt x="1264920" y="595122"/>
                  </a:lnTo>
                  <a:lnTo>
                    <a:pt x="1264920" y="2681478"/>
                  </a:lnTo>
                  <a:lnTo>
                    <a:pt x="1315974" y="2681478"/>
                  </a:lnTo>
                  <a:lnTo>
                    <a:pt x="1315974" y="595122"/>
                  </a:lnTo>
                  <a:close/>
                </a:path>
                <a:path w="5531484" h="2681604">
                  <a:moveTo>
                    <a:pt x="1737360" y="275082"/>
                  </a:moveTo>
                  <a:lnTo>
                    <a:pt x="1686306" y="275082"/>
                  </a:lnTo>
                  <a:lnTo>
                    <a:pt x="1686306" y="2681478"/>
                  </a:lnTo>
                  <a:lnTo>
                    <a:pt x="1737360" y="2681478"/>
                  </a:lnTo>
                  <a:lnTo>
                    <a:pt x="1737360" y="275082"/>
                  </a:lnTo>
                  <a:close/>
                </a:path>
                <a:path w="5531484" h="2681604">
                  <a:moveTo>
                    <a:pt x="2158746" y="0"/>
                  </a:moveTo>
                  <a:lnTo>
                    <a:pt x="2108454" y="0"/>
                  </a:lnTo>
                  <a:lnTo>
                    <a:pt x="2108454" y="2681478"/>
                  </a:lnTo>
                  <a:lnTo>
                    <a:pt x="2158746" y="2681478"/>
                  </a:lnTo>
                  <a:lnTo>
                    <a:pt x="2158746" y="0"/>
                  </a:lnTo>
                  <a:close/>
                </a:path>
                <a:path w="5531484" h="2681604">
                  <a:moveTo>
                    <a:pt x="2580894" y="1847850"/>
                  </a:moveTo>
                  <a:lnTo>
                    <a:pt x="2529840" y="1847850"/>
                  </a:lnTo>
                  <a:lnTo>
                    <a:pt x="2529840" y="2681478"/>
                  </a:lnTo>
                  <a:lnTo>
                    <a:pt x="2580894" y="2681478"/>
                  </a:lnTo>
                  <a:lnTo>
                    <a:pt x="2580894" y="1847850"/>
                  </a:lnTo>
                  <a:close/>
                </a:path>
                <a:path w="5531484" h="2681604">
                  <a:moveTo>
                    <a:pt x="3002280" y="756666"/>
                  </a:moveTo>
                  <a:lnTo>
                    <a:pt x="2951226" y="756666"/>
                  </a:lnTo>
                  <a:lnTo>
                    <a:pt x="2951226" y="2681478"/>
                  </a:lnTo>
                  <a:lnTo>
                    <a:pt x="3002280" y="2681478"/>
                  </a:lnTo>
                  <a:lnTo>
                    <a:pt x="3002280" y="756666"/>
                  </a:lnTo>
                  <a:close/>
                </a:path>
                <a:path w="5531484" h="2681604">
                  <a:moveTo>
                    <a:pt x="3423666" y="1735074"/>
                  </a:moveTo>
                  <a:lnTo>
                    <a:pt x="3372612" y="1735074"/>
                  </a:lnTo>
                  <a:lnTo>
                    <a:pt x="3372612" y="2681478"/>
                  </a:lnTo>
                  <a:lnTo>
                    <a:pt x="3423666" y="2681478"/>
                  </a:lnTo>
                  <a:lnTo>
                    <a:pt x="3423666" y="1735074"/>
                  </a:lnTo>
                  <a:close/>
                </a:path>
                <a:path w="5531484" h="2681604">
                  <a:moveTo>
                    <a:pt x="3845052" y="947166"/>
                  </a:moveTo>
                  <a:lnTo>
                    <a:pt x="3794760" y="947166"/>
                  </a:lnTo>
                  <a:lnTo>
                    <a:pt x="3794760" y="2681478"/>
                  </a:lnTo>
                  <a:lnTo>
                    <a:pt x="3845052" y="2681478"/>
                  </a:lnTo>
                  <a:lnTo>
                    <a:pt x="3845052" y="947166"/>
                  </a:lnTo>
                  <a:close/>
                </a:path>
                <a:path w="5531484" h="2681604">
                  <a:moveTo>
                    <a:pt x="4267200" y="1463802"/>
                  </a:moveTo>
                  <a:lnTo>
                    <a:pt x="4216146" y="1463802"/>
                  </a:lnTo>
                  <a:lnTo>
                    <a:pt x="4216146" y="2681478"/>
                  </a:lnTo>
                  <a:lnTo>
                    <a:pt x="4267200" y="2681478"/>
                  </a:lnTo>
                  <a:lnTo>
                    <a:pt x="4267200" y="1463802"/>
                  </a:lnTo>
                  <a:close/>
                </a:path>
                <a:path w="5531484" h="2681604">
                  <a:moveTo>
                    <a:pt x="4688586" y="616458"/>
                  </a:moveTo>
                  <a:lnTo>
                    <a:pt x="4637532" y="616458"/>
                  </a:lnTo>
                  <a:lnTo>
                    <a:pt x="4637532" y="2681478"/>
                  </a:lnTo>
                  <a:lnTo>
                    <a:pt x="4688586" y="2681478"/>
                  </a:lnTo>
                  <a:lnTo>
                    <a:pt x="4688586" y="616458"/>
                  </a:lnTo>
                  <a:close/>
                </a:path>
                <a:path w="5531484" h="2681604">
                  <a:moveTo>
                    <a:pt x="5109972" y="1193292"/>
                  </a:moveTo>
                  <a:lnTo>
                    <a:pt x="5058918" y="1193292"/>
                  </a:lnTo>
                  <a:lnTo>
                    <a:pt x="5058918" y="2681478"/>
                  </a:lnTo>
                  <a:lnTo>
                    <a:pt x="5109972" y="2681478"/>
                  </a:lnTo>
                  <a:lnTo>
                    <a:pt x="5109972" y="1193292"/>
                  </a:lnTo>
                  <a:close/>
                </a:path>
                <a:path w="5531484" h="2681604">
                  <a:moveTo>
                    <a:pt x="5531358" y="915162"/>
                  </a:moveTo>
                  <a:lnTo>
                    <a:pt x="5480304" y="915162"/>
                  </a:lnTo>
                  <a:lnTo>
                    <a:pt x="5480304" y="2681478"/>
                  </a:lnTo>
                  <a:lnTo>
                    <a:pt x="5531358" y="2681478"/>
                  </a:lnTo>
                  <a:lnTo>
                    <a:pt x="5531358" y="91516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27826" y="4069841"/>
              <a:ext cx="5531485" cy="1090930"/>
            </a:xfrm>
            <a:custGeom>
              <a:avLst/>
              <a:gdLst/>
              <a:ahLst/>
              <a:cxnLst/>
              <a:rect l="l" t="t" r="r" b="b"/>
              <a:pathLst>
                <a:path w="5531484" h="1090929">
                  <a:moveTo>
                    <a:pt x="51054" y="921258"/>
                  </a:moveTo>
                  <a:lnTo>
                    <a:pt x="0" y="921258"/>
                  </a:lnTo>
                  <a:lnTo>
                    <a:pt x="0" y="1090422"/>
                  </a:lnTo>
                  <a:lnTo>
                    <a:pt x="51054" y="1090422"/>
                  </a:lnTo>
                  <a:lnTo>
                    <a:pt x="51054" y="921258"/>
                  </a:lnTo>
                  <a:close/>
                </a:path>
                <a:path w="5531484" h="1090929">
                  <a:moveTo>
                    <a:pt x="472440" y="960120"/>
                  </a:moveTo>
                  <a:lnTo>
                    <a:pt x="422148" y="960120"/>
                  </a:lnTo>
                  <a:lnTo>
                    <a:pt x="422148" y="1090422"/>
                  </a:lnTo>
                  <a:lnTo>
                    <a:pt x="472440" y="1090422"/>
                  </a:lnTo>
                  <a:lnTo>
                    <a:pt x="472440" y="960120"/>
                  </a:lnTo>
                  <a:close/>
                </a:path>
                <a:path w="5531484" h="1090929">
                  <a:moveTo>
                    <a:pt x="894588" y="1030986"/>
                  </a:moveTo>
                  <a:lnTo>
                    <a:pt x="843534" y="1030986"/>
                  </a:lnTo>
                  <a:lnTo>
                    <a:pt x="843534" y="1090422"/>
                  </a:lnTo>
                  <a:lnTo>
                    <a:pt x="894588" y="1090422"/>
                  </a:lnTo>
                  <a:lnTo>
                    <a:pt x="894588" y="1030986"/>
                  </a:lnTo>
                  <a:close/>
                </a:path>
                <a:path w="5531484" h="1090929">
                  <a:moveTo>
                    <a:pt x="1315974" y="0"/>
                  </a:moveTo>
                  <a:lnTo>
                    <a:pt x="1264920" y="0"/>
                  </a:lnTo>
                  <a:lnTo>
                    <a:pt x="1264920" y="1090422"/>
                  </a:lnTo>
                  <a:lnTo>
                    <a:pt x="1315974" y="1090422"/>
                  </a:lnTo>
                  <a:lnTo>
                    <a:pt x="1315974" y="0"/>
                  </a:lnTo>
                  <a:close/>
                </a:path>
                <a:path w="5531484" h="1090929">
                  <a:moveTo>
                    <a:pt x="1737360" y="809244"/>
                  </a:moveTo>
                  <a:lnTo>
                    <a:pt x="1686306" y="809244"/>
                  </a:lnTo>
                  <a:lnTo>
                    <a:pt x="1686306" y="1090422"/>
                  </a:lnTo>
                  <a:lnTo>
                    <a:pt x="1737360" y="1090422"/>
                  </a:lnTo>
                  <a:lnTo>
                    <a:pt x="1737360" y="809244"/>
                  </a:lnTo>
                  <a:close/>
                </a:path>
                <a:path w="5531484" h="1090929">
                  <a:moveTo>
                    <a:pt x="2158746" y="675132"/>
                  </a:moveTo>
                  <a:lnTo>
                    <a:pt x="2108454" y="675132"/>
                  </a:lnTo>
                  <a:lnTo>
                    <a:pt x="2108454" y="1090422"/>
                  </a:lnTo>
                  <a:lnTo>
                    <a:pt x="2158746" y="1090422"/>
                  </a:lnTo>
                  <a:lnTo>
                    <a:pt x="2158746" y="675132"/>
                  </a:lnTo>
                  <a:close/>
                </a:path>
                <a:path w="5531484" h="1090929">
                  <a:moveTo>
                    <a:pt x="2580894" y="992124"/>
                  </a:moveTo>
                  <a:lnTo>
                    <a:pt x="2529840" y="992124"/>
                  </a:lnTo>
                  <a:lnTo>
                    <a:pt x="2529840" y="1090422"/>
                  </a:lnTo>
                  <a:lnTo>
                    <a:pt x="2580894" y="1090422"/>
                  </a:lnTo>
                  <a:lnTo>
                    <a:pt x="2580894" y="992124"/>
                  </a:lnTo>
                  <a:close/>
                </a:path>
                <a:path w="5531484" h="1090929">
                  <a:moveTo>
                    <a:pt x="3002280" y="668274"/>
                  </a:moveTo>
                  <a:lnTo>
                    <a:pt x="2951226" y="668274"/>
                  </a:lnTo>
                  <a:lnTo>
                    <a:pt x="2951226" y="1090422"/>
                  </a:lnTo>
                  <a:lnTo>
                    <a:pt x="3002280" y="1090422"/>
                  </a:lnTo>
                  <a:lnTo>
                    <a:pt x="3002280" y="668274"/>
                  </a:lnTo>
                  <a:close/>
                </a:path>
                <a:path w="5531484" h="1090929">
                  <a:moveTo>
                    <a:pt x="3423666" y="1048512"/>
                  </a:moveTo>
                  <a:lnTo>
                    <a:pt x="3372612" y="1048512"/>
                  </a:lnTo>
                  <a:lnTo>
                    <a:pt x="3372612" y="1090422"/>
                  </a:lnTo>
                  <a:lnTo>
                    <a:pt x="3423666" y="1090422"/>
                  </a:lnTo>
                  <a:lnTo>
                    <a:pt x="3423666" y="1048512"/>
                  </a:lnTo>
                  <a:close/>
                </a:path>
                <a:path w="5531484" h="1090929">
                  <a:moveTo>
                    <a:pt x="3845052" y="587502"/>
                  </a:moveTo>
                  <a:lnTo>
                    <a:pt x="3793998" y="587502"/>
                  </a:lnTo>
                  <a:lnTo>
                    <a:pt x="3793998" y="1090422"/>
                  </a:lnTo>
                  <a:lnTo>
                    <a:pt x="3845052" y="1090422"/>
                  </a:lnTo>
                  <a:lnTo>
                    <a:pt x="3845052" y="587502"/>
                  </a:lnTo>
                  <a:close/>
                </a:path>
                <a:path w="5531484" h="1090929">
                  <a:moveTo>
                    <a:pt x="4267200" y="569976"/>
                  </a:moveTo>
                  <a:lnTo>
                    <a:pt x="4216146" y="569976"/>
                  </a:lnTo>
                  <a:lnTo>
                    <a:pt x="4216146" y="1090422"/>
                  </a:lnTo>
                  <a:lnTo>
                    <a:pt x="4267200" y="1090422"/>
                  </a:lnTo>
                  <a:lnTo>
                    <a:pt x="4267200" y="569976"/>
                  </a:lnTo>
                  <a:close/>
                </a:path>
                <a:path w="5531484" h="1090929">
                  <a:moveTo>
                    <a:pt x="4688586" y="970788"/>
                  </a:moveTo>
                  <a:lnTo>
                    <a:pt x="4637532" y="970788"/>
                  </a:lnTo>
                  <a:lnTo>
                    <a:pt x="4637532" y="1090422"/>
                  </a:lnTo>
                  <a:lnTo>
                    <a:pt x="4688586" y="1090422"/>
                  </a:lnTo>
                  <a:lnTo>
                    <a:pt x="4688586" y="970788"/>
                  </a:lnTo>
                  <a:close/>
                </a:path>
                <a:path w="5531484" h="1090929">
                  <a:moveTo>
                    <a:pt x="5109972" y="224790"/>
                  </a:moveTo>
                  <a:lnTo>
                    <a:pt x="5058918" y="224790"/>
                  </a:lnTo>
                  <a:lnTo>
                    <a:pt x="5058918" y="1090422"/>
                  </a:lnTo>
                  <a:lnTo>
                    <a:pt x="5109972" y="1090422"/>
                  </a:lnTo>
                  <a:lnTo>
                    <a:pt x="5109972" y="224790"/>
                  </a:lnTo>
                  <a:close/>
                </a:path>
                <a:path w="5531484" h="1090929">
                  <a:moveTo>
                    <a:pt x="5531358" y="847344"/>
                  </a:moveTo>
                  <a:lnTo>
                    <a:pt x="5480304" y="847344"/>
                  </a:lnTo>
                  <a:lnTo>
                    <a:pt x="5480304" y="1090422"/>
                  </a:lnTo>
                  <a:lnTo>
                    <a:pt x="5531358" y="1090422"/>
                  </a:lnTo>
                  <a:lnTo>
                    <a:pt x="5531358" y="847344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292596" y="2915411"/>
              <a:ext cx="5531485" cy="2245360"/>
            </a:xfrm>
            <a:custGeom>
              <a:avLst/>
              <a:gdLst/>
              <a:ahLst/>
              <a:cxnLst/>
              <a:rect l="l" t="t" r="r" b="b"/>
              <a:pathLst>
                <a:path w="5531484" h="2245360">
                  <a:moveTo>
                    <a:pt x="51054" y="1917954"/>
                  </a:moveTo>
                  <a:lnTo>
                    <a:pt x="0" y="1917954"/>
                  </a:lnTo>
                  <a:lnTo>
                    <a:pt x="0" y="2244852"/>
                  </a:lnTo>
                  <a:lnTo>
                    <a:pt x="51054" y="2244852"/>
                  </a:lnTo>
                  <a:lnTo>
                    <a:pt x="51054" y="1917954"/>
                  </a:lnTo>
                  <a:close/>
                </a:path>
                <a:path w="5531484" h="2245360">
                  <a:moveTo>
                    <a:pt x="472440" y="1805178"/>
                  </a:moveTo>
                  <a:lnTo>
                    <a:pt x="422148" y="1805178"/>
                  </a:lnTo>
                  <a:lnTo>
                    <a:pt x="422148" y="2244852"/>
                  </a:lnTo>
                  <a:lnTo>
                    <a:pt x="472440" y="2244852"/>
                  </a:lnTo>
                  <a:lnTo>
                    <a:pt x="472440" y="1805178"/>
                  </a:lnTo>
                  <a:close/>
                </a:path>
                <a:path w="5531484" h="2245360">
                  <a:moveTo>
                    <a:pt x="894588" y="1864614"/>
                  </a:moveTo>
                  <a:lnTo>
                    <a:pt x="843534" y="1864614"/>
                  </a:lnTo>
                  <a:lnTo>
                    <a:pt x="843534" y="2244852"/>
                  </a:lnTo>
                  <a:lnTo>
                    <a:pt x="894588" y="2244852"/>
                  </a:lnTo>
                  <a:lnTo>
                    <a:pt x="894588" y="1864614"/>
                  </a:lnTo>
                  <a:close/>
                </a:path>
                <a:path w="5531484" h="2245360">
                  <a:moveTo>
                    <a:pt x="1315974" y="957072"/>
                  </a:moveTo>
                  <a:lnTo>
                    <a:pt x="1264920" y="957072"/>
                  </a:lnTo>
                  <a:lnTo>
                    <a:pt x="1264920" y="2244852"/>
                  </a:lnTo>
                  <a:lnTo>
                    <a:pt x="1315974" y="2244852"/>
                  </a:lnTo>
                  <a:lnTo>
                    <a:pt x="1315974" y="957072"/>
                  </a:lnTo>
                  <a:close/>
                </a:path>
                <a:path w="5531484" h="2245360">
                  <a:moveTo>
                    <a:pt x="1737360" y="133350"/>
                  </a:moveTo>
                  <a:lnTo>
                    <a:pt x="1686306" y="133350"/>
                  </a:lnTo>
                  <a:lnTo>
                    <a:pt x="1686306" y="2244852"/>
                  </a:lnTo>
                  <a:lnTo>
                    <a:pt x="1737360" y="2244852"/>
                  </a:lnTo>
                  <a:lnTo>
                    <a:pt x="1737360" y="133350"/>
                  </a:lnTo>
                  <a:close/>
                </a:path>
                <a:path w="5531484" h="2245360">
                  <a:moveTo>
                    <a:pt x="2158746" y="0"/>
                  </a:moveTo>
                  <a:lnTo>
                    <a:pt x="2107692" y="0"/>
                  </a:lnTo>
                  <a:lnTo>
                    <a:pt x="2107692" y="2244852"/>
                  </a:lnTo>
                  <a:lnTo>
                    <a:pt x="2158746" y="2244852"/>
                  </a:lnTo>
                  <a:lnTo>
                    <a:pt x="2158746" y="0"/>
                  </a:lnTo>
                  <a:close/>
                </a:path>
                <a:path w="5531484" h="2245360">
                  <a:moveTo>
                    <a:pt x="2580894" y="1709928"/>
                  </a:moveTo>
                  <a:lnTo>
                    <a:pt x="2529840" y="1709928"/>
                  </a:lnTo>
                  <a:lnTo>
                    <a:pt x="2529840" y="2244852"/>
                  </a:lnTo>
                  <a:lnTo>
                    <a:pt x="2580894" y="2244852"/>
                  </a:lnTo>
                  <a:lnTo>
                    <a:pt x="2580894" y="1709928"/>
                  </a:lnTo>
                  <a:close/>
                </a:path>
                <a:path w="5531484" h="2245360">
                  <a:moveTo>
                    <a:pt x="3002280" y="1375410"/>
                  </a:moveTo>
                  <a:lnTo>
                    <a:pt x="2951226" y="1375410"/>
                  </a:lnTo>
                  <a:lnTo>
                    <a:pt x="2951226" y="2244852"/>
                  </a:lnTo>
                  <a:lnTo>
                    <a:pt x="3002280" y="2244852"/>
                  </a:lnTo>
                  <a:lnTo>
                    <a:pt x="3002280" y="1375410"/>
                  </a:lnTo>
                  <a:close/>
                </a:path>
                <a:path w="5531484" h="2245360">
                  <a:moveTo>
                    <a:pt x="3423666" y="1636014"/>
                  </a:moveTo>
                  <a:lnTo>
                    <a:pt x="3372612" y="1636014"/>
                  </a:lnTo>
                  <a:lnTo>
                    <a:pt x="3372612" y="2244852"/>
                  </a:lnTo>
                  <a:lnTo>
                    <a:pt x="3423666" y="2244852"/>
                  </a:lnTo>
                  <a:lnTo>
                    <a:pt x="3423666" y="1636014"/>
                  </a:lnTo>
                  <a:close/>
                </a:path>
                <a:path w="5531484" h="2245360">
                  <a:moveTo>
                    <a:pt x="3845052" y="1298448"/>
                  </a:moveTo>
                  <a:lnTo>
                    <a:pt x="3793998" y="1298448"/>
                  </a:lnTo>
                  <a:lnTo>
                    <a:pt x="3793998" y="2244852"/>
                  </a:lnTo>
                  <a:lnTo>
                    <a:pt x="3845052" y="2244852"/>
                  </a:lnTo>
                  <a:lnTo>
                    <a:pt x="3845052" y="1298448"/>
                  </a:lnTo>
                  <a:close/>
                </a:path>
                <a:path w="5531484" h="2245360">
                  <a:moveTo>
                    <a:pt x="4267200" y="1354836"/>
                  </a:moveTo>
                  <a:lnTo>
                    <a:pt x="4216146" y="1354836"/>
                  </a:lnTo>
                  <a:lnTo>
                    <a:pt x="4216146" y="2244852"/>
                  </a:lnTo>
                  <a:lnTo>
                    <a:pt x="4267200" y="2244852"/>
                  </a:lnTo>
                  <a:lnTo>
                    <a:pt x="4267200" y="1354836"/>
                  </a:lnTo>
                  <a:close/>
                </a:path>
                <a:path w="5531484" h="2245360">
                  <a:moveTo>
                    <a:pt x="4688586" y="425958"/>
                  </a:moveTo>
                  <a:lnTo>
                    <a:pt x="4637532" y="425958"/>
                  </a:lnTo>
                  <a:lnTo>
                    <a:pt x="4637532" y="2244852"/>
                  </a:lnTo>
                  <a:lnTo>
                    <a:pt x="4688586" y="2244852"/>
                  </a:lnTo>
                  <a:lnTo>
                    <a:pt x="4688586" y="425958"/>
                  </a:lnTo>
                  <a:close/>
                </a:path>
                <a:path w="5531484" h="2245360">
                  <a:moveTo>
                    <a:pt x="5109972" y="1688592"/>
                  </a:moveTo>
                  <a:lnTo>
                    <a:pt x="5058918" y="1688592"/>
                  </a:lnTo>
                  <a:lnTo>
                    <a:pt x="5058918" y="2244852"/>
                  </a:lnTo>
                  <a:lnTo>
                    <a:pt x="5109972" y="2244852"/>
                  </a:lnTo>
                  <a:lnTo>
                    <a:pt x="5109972" y="1688592"/>
                  </a:lnTo>
                  <a:close/>
                </a:path>
                <a:path w="5531484" h="2245360">
                  <a:moveTo>
                    <a:pt x="5531358" y="1579626"/>
                  </a:moveTo>
                  <a:lnTo>
                    <a:pt x="5480304" y="1579626"/>
                  </a:lnTo>
                  <a:lnTo>
                    <a:pt x="5480304" y="2244852"/>
                  </a:lnTo>
                  <a:lnTo>
                    <a:pt x="5531358" y="2244852"/>
                  </a:lnTo>
                  <a:lnTo>
                    <a:pt x="5531358" y="157962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357366" y="3907535"/>
              <a:ext cx="5531485" cy="1252855"/>
            </a:xfrm>
            <a:custGeom>
              <a:avLst/>
              <a:gdLst/>
              <a:ahLst/>
              <a:cxnLst/>
              <a:rect l="l" t="t" r="r" b="b"/>
              <a:pathLst>
                <a:path w="5531484" h="1252854">
                  <a:moveTo>
                    <a:pt x="51054" y="904494"/>
                  </a:moveTo>
                  <a:lnTo>
                    <a:pt x="0" y="904494"/>
                  </a:lnTo>
                  <a:lnTo>
                    <a:pt x="0" y="1252728"/>
                  </a:lnTo>
                  <a:lnTo>
                    <a:pt x="51054" y="1252728"/>
                  </a:lnTo>
                  <a:lnTo>
                    <a:pt x="51054" y="904494"/>
                  </a:lnTo>
                  <a:close/>
                </a:path>
                <a:path w="5531484" h="1252854">
                  <a:moveTo>
                    <a:pt x="472440" y="841248"/>
                  </a:moveTo>
                  <a:lnTo>
                    <a:pt x="421386" y="841248"/>
                  </a:lnTo>
                  <a:lnTo>
                    <a:pt x="421386" y="1252728"/>
                  </a:lnTo>
                  <a:lnTo>
                    <a:pt x="472440" y="1252728"/>
                  </a:lnTo>
                  <a:lnTo>
                    <a:pt x="472440" y="841248"/>
                  </a:lnTo>
                  <a:close/>
                </a:path>
                <a:path w="5531484" h="1252854">
                  <a:moveTo>
                    <a:pt x="894588" y="1091184"/>
                  </a:moveTo>
                  <a:lnTo>
                    <a:pt x="843534" y="1091184"/>
                  </a:lnTo>
                  <a:lnTo>
                    <a:pt x="843534" y="1252728"/>
                  </a:lnTo>
                  <a:lnTo>
                    <a:pt x="894588" y="1252728"/>
                  </a:lnTo>
                  <a:lnTo>
                    <a:pt x="894588" y="1091184"/>
                  </a:lnTo>
                  <a:close/>
                </a:path>
                <a:path w="5531484" h="1252854">
                  <a:moveTo>
                    <a:pt x="1315974" y="496062"/>
                  </a:moveTo>
                  <a:lnTo>
                    <a:pt x="1264920" y="496062"/>
                  </a:lnTo>
                  <a:lnTo>
                    <a:pt x="1264920" y="1252728"/>
                  </a:lnTo>
                  <a:lnTo>
                    <a:pt x="1315974" y="1252728"/>
                  </a:lnTo>
                  <a:lnTo>
                    <a:pt x="1315974" y="496062"/>
                  </a:lnTo>
                  <a:close/>
                </a:path>
                <a:path w="5531484" h="1252854">
                  <a:moveTo>
                    <a:pt x="1737360" y="165354"/>
                  </a:moveTo>
                  <a:lnTo>
                    <a:pt x="1686306" y="165354"/>
                  </a:lnTo>
                  <a:lnTo>
                    <a:pt x="1686306" y="1252728"/>
                  </a:lnTo>
                  <a:lnTo>
                    <a:pt x="1737360" y="1252728"/>
                  </a:lnTo>
                  <a:lnTo>
                    <a:pt x="1737360" y="165354"/>
                  </a:lnTo>
                  <a:close/>
                </a:path>
                <a:path w="5531484" h="1252854">
                  <a:moveTo>
                    <a:pt x="2158746" y="63246"/>
                  </a:moveTo>
                  <a:lnTo>
                    <a:pt x="2107692" y="63246"/>
                  </a:lnTo>
                  <a:lnTo>
                    <a:pt x="2107692" y="1252728"/>
                  </a:lnTo>
                  <a:lnTo>
                    <a:pt x="2158746" y="1252728"/>
                  </a:lnTo>
                  <a:lnTo>
                    <a:pt x="2158746" y="63246"/>
                  </a:lnTo>
                  <a:close/>
                </a:path>
                <a:path w="5531484" h="1252854">
                  <a:moveTo>
                    <a:pt x="2580894" y="774192"/>
                  </a:moveTo>
                  <a:lnTo>
                    <a:pt x="2529840" y="774192"/>
                  </a:lnTo>
                  <a:lnTo>
                    <a:pt x="2529840" y="1252728"/>
                  </a:lnTo>
                  <a:lnTo>
                    <a:pt x="2580894" y="1252728"/>
                  </a:lnTo>
                  <a:lnTo>
                    <a:pt x="2580894" y="774192"/>
                  </a:lnTo>
                  <a:close/>
                </a:path>
                <a:path w="5531484" h="1252854">
                  <a:moveTo>
                    <a:pt x="3002280" y="0"/>
                  </a:moveTo>
                  <a:lnTo>
                    <a:pt x="2951226" y="0"/>
                  </a:lnTo>
                  <a:lnTo>
                    <a:pt x="2951226" y="1252728"/>
                  </a:lnTo>
                  <a:lnTo>
                    <a:pt x="3002280" y="1252728"/>
                  </a:lnTo>
                  <a:lnTo>
                    <a:pt x="3002280" y="0"/>
                  </a:lnTo>
                  <a:close/>
                </a:path>
                <a:path w="5531484" h="1252854">
                  <a:moveTo>
                    <a:pt x="3423666" y="682752"/>
                  </a:moveTo>
                  <a:lnTo>
                    <a:pt x="3372612" y="682752"/>
                  </a:lnTo>
                  <a:lnTo>
                    <a:pt x="3372612" y="1252728"/>
                  </a:lnTo>
                  <a:lnTo>
                    <a:pt x="3423666" y="1252728"/>
                  </a:lnTo>
                  <a:lnTo>
                    <a:pt x="3423666" y="682752"/>
                  </a:lnTo>
                  <a:close/>
                </a:path>
                <a:path w="5531484" h="1252854">
                  <a:moveTo>
                    <a:pt x="3845052" y="369570"/>
                  </a:moveTo>
                  <a:lnTo>
                    <a:pt x="3793998" y="369570"/>
                  </a:lnTo>
                  <a:lnTo>
                    <a:pt x="3793998" y="1252728"/>
                  </a:lnTo>
                  <a:lnTo>
                    <a:pt x="3845052" y="1252728"/>
                  </a:lnTo>
                  <a:lnTo>
                    <a:pt x="3845052" y="369570"/>
                  </a:lnTo>
                  <a:close/>
                </a:path>
                <a:path w="5531484" h="1252854">
                  <a:moveTo>
                    <a:pt x="4267200" y="513588"/>
                  </a:moveTo>
                  <a:lnTo>
                    <a:pt x="4216146" y="513588"/>
                  </a:lnTo>
                  <a:lnTo>
                    <a:pt x="4216146" y="1252728"/>
                  </a:lnTo>
                  <a:lnTo>
                    <a:pt x="4267200" y="1252728"/>
                  </a:lnTo>
                  <a:lnTo>
                    <a:pt x="4267200" y="513588"/>
                  </a:lnTo>
                  <a:close/>
                </a:path>
                <a:path w="5531484" h="1252854">
                  <a:moveTo>
                    <a:pt x="4688586" y="622554"/>
                  </a:moveTo>
                  <a:lnTo>
                    <a:pt x="4637532" y="622554"/>
                  </a:lnTo>
                  <a:lnTo>
                    <a:pt x="4637532" y="1252728"/>
                  </a:lnTo>
                  <a:lnTo>
                    <a:pt x="4688586" y="1252728"/>
                  </a:lnTo>
                  <a:lnTo>
                    <a:pt x="4688586" y="622554"/>
                  </a:lnTo>
                  <a:close/>
                </a:path>
                <a:path w="5531484" h="1252854">
                  <a:moveTo>
                    <a:pt x="5109972" y="464820"/>
                  </a:moveTo>
                  <a:lnTo>
                    <a:pt x="5058918" y="464820"/>
                  </a:lnTo>
                  <a:lnTo>
                    <a:pt x="5058918" y="1252728"/>
                  </a:lnTo>
                  <a:lnTo>
                    <a:pt x="5109972" y="1252728"/>
                  </a:lnTo>
                  <a:lnTo>
                    <a:pt x="5109972" y="464820"/>
                  </a:lnTo>
                  <a:close/>
                </a:path>
                <a:path w="5531484" h="1252854">
                  <a:moveTo>
                    <a:pt x="5531358" y="154686"/>
                  </a:moveTo>
                  <a:lnTo>
                    <a:pt x="5480304" y="154686"/>
                  </a:lnTo>
                  <a:lnTo>
                    <a:pt x="5480304" y="1252728"/>
                  </a:lnTo>
                  <a:lnTo>
                    <a:pt x="5531358" y="1252728"/>
                  </a:lnTo>
                  <a:lnTo>
                    <a:pt x="5531358" y="1546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043040" y="5160644"/>
              <a:ext cx="5901690" cy="0"/>
            </a:xfrm>
            <a:custGeom>
              <a:avLst/>
              <a:gdLst/>
              <a:ahLst/>
              <a:cxnLst/>
              <a:rect l="l" t="t" r="r" b="b"/>
              <a:pathLst>
                <a:path w="5901690" h="0">
                  <a:moveTo>
                    <a:pt x="0" y="0"/>
                  </a:moveTo>
                  <a:lnTo>
                    <a:pt x="59016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5830061" y="5049011"/>
            <a:ext cx="965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0" b="1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759196" y="4697221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759196" y="4345177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759196" y="3993388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759196" y="3641344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759196" y="3289553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759196" y="2937763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60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759196" y="2585719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759196" y="2233930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80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759196" y="1881886"/>
            <a:ext cx="167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1547" y="5320538"/>
            <a:ext cx="5986272" cy="808570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6505193" y="108737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6634733" y="918921"/>
            <a:ext cx="2257425" cy="89916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400" b="1">
                <a:latin typeface="Calibri"/>
                <a:cs typeface="Calibri"/>
              </a:rPr>
              <a:t>Drinking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water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36400"/>
              </a:lnSpc>
            </a:pPr>
            <a:r>
              <a:rPr dirty="0" sz="1400" b="1">
                <a:latin typeface="Calibri"/>
                <a:cs typeface="Calibri"/>
              </a:rPr>
              <a:t>Access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Clinics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Hospitals </a:t>
            </a:r>
            <a:r>
              <a:rPr dirty="0" sz="1400" b="1">
                <a:latin typeface="Calibri"/>
                <a:cs typeface="Calibri"/>
              </a:rPr>
              <a:t>Child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Nutrition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8932926" y="108737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9062466" y="918921"/>
            <a:ext cx="1030605" cy="60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Sanitation </a:t>
            </a:r>
            <a:r>
              <a:rPr dirty="0" sz="1400" b="1">
                <a:latin typeface="Calibri"/>
                <a:cs typeface="Calibri"/>
              </a:rPr>
              <a:t>Food </a:t>
            </a:r>
            <a:r>
              <a:rPr dirty="0" sz="1400" spc="-10" b="1">
                <a:latin typeface="Calibri"/>
                <a:cs typeface="Calibri"/>
              </a:rPr>
              <a:t>Security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6505193" y="137845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8932926" y="137845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6505193" y="166954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6582918" y="319277"/>
            <a:ext cx="4126229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latin typeface="Calibri"/>
                <a:cs typeface="Calibri"/>
              </a:rPr>
              <a:t>Censored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Headcount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Ratios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by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Regions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51509"/>
            <a:ext cx="12192000" cy="737235"/>
          </a:xfrm>
          <a:custGeom>
            <a:avLst/>
            <a:gdLst/>
            <a:ahLst/>
            <a:cxnLst/>
            <a:rect l="l" t="t" r="r" b="b"/>
            <a:pathLst>
              <a:path w="12192000" h="737235">
                <a:moveTo>
                  <a:pt x="12192000" y="0"/>
                </a:moveTo>
                <a:lnTo>
                  <a:pt x="0" y="0"/>
                </a:lnTo>
                <a:lnTo>
                  <a:pt x="0" y="736853"/>
                </a:lnTo>
                <a:lnTo>
                  <a:pt x="12192000" y="736853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4434" y="727455"/>
            <a:ext cx="38582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FFFF"/>
                </a:solidFill>
              </a:rPr>
              <a:t>Election</a:t>
            </a:r>
            <a:r>
              <a:rPr dirty="0" sz="3000" spc="-55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Countries:</a:t>
            </a:r>
            <a:r>
              <a:rPr dirty="0" sz="3000" spc="-55">
                <a:solidFill>
                  <a:srgbClr val="FFFFFF"/>
                </a:solidFill>
              </a:rPr>
              <a:t> </a:t>
            </a:r>
            <a:r>
              <a:rPr dirty="0" sz="3000" spc="-20">
                <a:solidFill>
                  <a:srgbClr val="FFFFFF"/>
                </a:solidFill>
              </a:rPr>
              <a:t>2024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361" y="1838848"/>
            <a:ext cx="8658191" cy="403371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11" y="6249545"/>
            <a:ext cx="1225310" cy="4954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82918" y="213359"/>
            <a:ext cx="4126229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latin typeface="Calibri"/>
                <a:cs typeface="Calibri"/>
              </a:rPr>
              <a:t>Censored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Headcount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Ratios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by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Regions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257680" y="1183386"/>
            <a:ext cx="4475480" cy="4357370"/>
            <a:chOff x="1257680" y="1183386"/>
            <a:chExt cx="4475480" cy="4357370"/>
          </a:xfrm>
        </p:grpSpPr>
        <p:sp>
          <p:nvSpPr>
            <p:cNvPr id="9" name="object 9" descr=""/>
            <p:cNvSpPr/>
            <p:nvPr/>
          </p:nvSpPr>
          <p:spPr>
            <a:xfrm>
              <a:off x="1334262" y="1232915"/>
              <a:ext cx="4321810" cy="4302760"/>
            </a:xfrm>
            <a:custGeom>
              <a:avLst/>
              <a:gdLst/>
              <a:ahLst/>
              <a:cxnLst/>
              <a:rect l="l" t="t" r="r" b="b"/>
              <a:pathLst>
                <a:path w="4321810" h="4302760">
                  <a:moveTo>
                    <a:pt x="70104" y="3687318"/>
                  </a:moveTo>
                  <a:lnTo>
                    <a:pt x="0" y="3687318"/>
                  </a:lnTo>
                  <a:lnTo>
                    <a:pt x="0" y="4302252"/>
                  </a:lnTo>
                  <a:lnTo>
                    <a:pt x="70104" y="4302252"/>
                  </a:lnTo>
                  <a:lnTo>
                    <a:pt x="70104" y="3687318"/>
                  </a:lnTo>
                  <a:close/>
                </a:path>
                <a:path w="4321810" h="4302760">
                  <a:moveTo>
                    <a:pt x="294132" y="3588258"/>
                  </a:moveTo>
                  <a:lnTo>
                    <a:pt x="224028" y="3588258"/>
                  </a:lnTo>
                  <a:lnTo>
                    <a:pt x="224028" y="4302252"/>
                  </a:lnTo>
                  <a:lnTo>
                    <a:pt x="294132" y="4302252"/>
                  </a:lnTo>
                  <a:lnTo>
                    <a:pt x="294132" y="3588258"/>
                  </a:lnTo>
                  <a:close/>
                </a:path>
                <a:path w="4321810" h="4302760">
                  <a:moveTo>
                    <a:pt x="518160" y="3483864"/>
                  </a:moveTo>
                  <a:lnTo>
                    <a:pt x="448056" y="3483864"/>
                  </a:lnTo>
                  <a:lnTo>
                    <a:pt x="448056" y="4302252"/>
                  </a:lnTo>
                  <a:lnTo>
                    <a:pt x="518160" y="4302252"/>
                  </a:lnTo>
                  <a:lnTo>
                    <a:pt x="518160" y="3483864"/>
                  </a:lnTo>
                  <a:close/>
                </a:path>
                <a:path w="4321810" h="4302760">
                  <a:moveTo>
                    <a:pt x="741426" y="3353562"/>
                  </a:moveTo>
                  <a:lnTo>
                    <a:pt x="671322" y="3353562"/>
                  </a:lnTo>
                  <a:lnTo>
                    <a:pt x="671322" y="4302252"/>
                  </a:lnTo>
                  <a:lnTo>
                    <a:pt x="741426" y="4302252"/>
                  </a:lnTo>
                  <a:lnTo>
                    <a:pt x="741426" y="3353562"/>
                  </a:lnTo>
                  <a:close/>
                </a:path>
                <a:path w="4321810" h="4302760">
                  <a:moveTo>
                    <a:pt x="965454" y="3076194"/>
                  </a:moveTo>
                  <a:lnTo>
                    <a:pt x="895350" y="3076194"/>
                  </a:lnTo>
                  <a:lnTo>
                    <a:pt x="895350" y="4302252"/>
                  </a:lnTo>
                  <a:lnTo>
                    <a:pt x="965454" y="4302252"/>
                  </a:lnTo>
                  <a:lnTo>
                    <a:pt x="965454" y="3076194"/>
                  </a:lnTo>
                  <a:close/>
                </a:path>
                <a:path w="4321810" h="4302760">
                  <a:moveTo>
                    <a:pt x="1189482" y="2924556"/>
                  </a:moveTo>
                  <a:lnTo>
                    <a:pt x="1119378" y="2924556"/>
                  </a:lnTo>
                  <a:lnTo>
                    <a:pt x="1119378" y="4302252"/>
                  </a:lnTo>
                  <a:lnTo>
                    <a:pt x="1189482" y="4302252"/>
                  </a:lnTo>
                  <a:lnTo>
                    <a:pt x="1189482" y="2924556"/>
                  </a:lnTo>
                  <a:close/>
                </a:path>
                <a:path w="4321810" h="4302760">
                  <a:moveTo>
                    <a:pt x="1412748" y="2641854"/>
                  </a:moveTo>
                  <a:lnTo>
                    <a:pt x="1342644" y="2641854"/>
                  </a:lnTo>
                  <a:lnTo>
                    <a:pt x="1342644" y="4302252"/>
                  </a:lnTo>
                  <a:lnTo>
                    <a:pt x="1412748" y="4302252"/>
                  </a:lnTo>
                  <a:lnTo>
                    <a:pt x="1412748" y="2641854"/>
                  </a:lnTo>
                  <a:close/>
                </a:path>
                <a:path w="4321810" h="4302760">
                  <a:moveTo>
                    <a:pt x="1636776" y="2135886"/>
                  </a:moveTo>
                  <a:lnTo>
                    <a:pt x="1566672" y="2135886"/>
                  </a:lnTo>
                  <a:lnTo>
                    <a:pt x="1566672" y="4302252"/>
                  </a:lnTo>
                  <a:lnTo>
                    <a:pt x="1636776" y="4302252"/>
                  </a:lnTo>
                  <a:lnTo>
                    <a:pt x="1636776" y="2135886"/>
                  </a:lnTo>
                  <a:close/>
                </a:path>
                <a:path w="4321810" h="4302760">
                  <a:moveTo>
                    <a:pt x="1860804" y="1888236"/>
                  </a:moveTo>
                  <a:lnTo>
                    <a:pt x="1789938" y="1888236"/>
                  </a:lnTo>
                  <a:lnTo>
                    <a:pt x="1789938" y="4302252"/>
                  </a:lnTo>
                  <a:lnTo>
                    <a:pt x="1860804" y="4302252"/>
                  </a:lnTo>
                  <a:lnTo>
                    <a:pt x="1860804" y="1888236"/>
                  </a:lnTo>
                  <a:close/>
                </a:path>
                <a:path w="4321810" h="4302760">
                  <a:moveTo>
                    <a:pt x="2084070" y="1546860"/>
                  </a:moveTo>
                  <a:lnTo>
                    <a:pt x="2013966" y="1546860"/>
                  </a:lnTo>
                  <a:lnTo>
                    <a:pt x="2013966" y="4302252"/>
                  </a:lnTo>
                  <a:lnTo>
                    <a:pt x="2084070" y="4302252"/>
                  </a:lnTo>
                  <a:lnTo>
                    <a:pt x="2084070" y="1546860"/>
                  </a:lnTo>
                  <a:close/>
                </a:path>
                <a:path w="4321810" h="4302760">
                  <a:moveTo>
                    <a:pt x="2308098" y="951738"/>
                  </a:moveTo>
                  <a:lnTo>
                    <a:pt x="2237994" y="951738"/>
                  </a:lnTo>
                  <a:lnTo>
                    <a:pt x="2237994" y="4302252"/>
                  </a:lnTo>
                  <a:lnTo>
                    <a:pt x="2308098" y="4302264"/>
                  </a:lnTo>
                  <a:lnTo>
                    <a:pt x="2308098" y="951738"/>
                  </a:lnTo>
                  <a:close/>
                </a:path>
                <a:path w="4321810" h="4302760">
                  <a:moveTo>
                    <a:pt x="2531364" y="1399794"/>
                  </a:moveTo>
                  <a:lnTo>
                    <a:pt x="2461260" y="1399794"/>
                  </a:lnTo>
                  <a:lnTo>
                    <a:pt x="2461260" y="4302252"/>
                  </a:lnTo>
                  <a:lnTo>
                    <a:pt x="2531364" y="4302252"/>
                  </a:lnTo>
                  <a:lnTo>
                    <a:pt x="2531364" y="1399794"/>
                  </a:lnTo>
                  <a:close/>
                </a:path>
                <a:path w="4321810" h="4302760">
                  <a:moveTo>
                    <a:pt x="2755392" y="1021842"/>
                  </a:moveTo>
                  <a:lnTo>
                    <a:pt x="2685288" y="1021854"/>
                  </a:lnTo>
                  <a:lnTo>
                    <a:pt x="2685288" y="4302252"/>
                  </a:lnTo>
                  <a:lnTo>
                    <a:pt x="2755392" y="4302252"/>
                  </a:lnTo>
                  <a:lnTo>
                    <a:pt x="2755392" y="1021842"/>
                  </a:lnTo>
                  <a:close/>
                </a:path>
                <a:path w="4321810" h="4302760">
                  <a:moveTo>
                    <a:pt x="2979420" y="978408"/>
                  </a:moveTo>
                  <a:lnTo>
                    <a:pt x="2909316" y="978408"/>
                  </a:lnTo>
                  <a:lnTo>
                    <a:pt x="2909316" y="4302252"/>
                  </a:lnTo>
                  <a:lnTo>
                    <a:pt x="2979420" y="4302264"/>
                  </a:lnTo>
                  <a:lnTo>
                    <a:pt x="2979420" y="978408"/>
                  </a:lnTo>
                  <a:close/>
                </a:path>
                <a:path w="4321810" h="4302760">
                  <a:moveTo>
                    <a:pt x="3202686" y="845820"/>
                  </a:moveTo>
                  <a:lnTo>
                    <a:pt x="3132582" y="845832"/>
                  </a:lnTo>
                  <a:lnTo>
                    <a:pt x="3132582" y="4302252"/>
                  </a:lnTo>
                  <a:lnTo>
                    <a:pt x="3202686" y="4302252"/>
                  </a:lnTo>
                  <a:lnTo>
                    <a:pt x="3202686" y="845820"/>
                  </a:lnTo>
                  <a:close/>
                </a:path>
                <a:path w="4321810" h="4302760">
                  <a:moveTo>
                    <a:pt x="3426714" y="764286"/>
                  </a:moveTo>
                  <a:lnTo>
                    <a:pt x="3356610" y="764286"/>
                  </a:lnTo>
                  <a:lnTo>
                    <a:pt x="3356610" y="4302252"/>
                  </a:lnTo>
                  <a:lnTo>
                    <a:pt x="3426714" y="4302264"/>
                  </a:lnTo>
                  <a:lnTo>
                    <a:pt x="3426714" y="764286"/>
                  </a:lnTo>
                  <a:close/>
                </a:path>
                <a:path w="4321810" h="4302760">
                  <a:moveTo>
                    <a:pt x="3650742" y="665226"/>
                  </a:moveTo>
                  <a:lnTo>
                    <a:pt x="3580638" y="665238"/>
                  </a:lnTo>
                  <a:lnTo>
                    <a:pt x="3580638" y="4302252"/>
                  </a:lnTo>
                  <a:lnTo>
                    <a:pt x="3650742" y="4302252"/>
                  </a:lnTo>
                  <a:lnTo>
                    <a:pt x="3650742" y="665226"/>
                  </a:lnTo>
                  <a:close/>
                </a:path>
                <a:path w="4321810" h="4302760">
                  <a:moveTo>
                    <a:pt x="3874008" y="668274"/>
                  </a:moveTo>
                  <a:lnTo>
                    <a:pt x="3803904" y="668286"/>
                  </a:lnTo>
                  <a:lnTo>
                    <a:pt x="3803904" y="4302252"/>
                  </a:lnTo>
                  <a:lnTo>
                    <a:pt x="3874008" y="4302252"/>
                  </a:lnTo>
                  <a:lnTo>
                    <a:pt x="3874008" y="668274"/>
                  </a:lnTo>
                  <a:close/>
                </a:path>
                <a:path w="4321810" h="4302760">
                  <a:moveTo>
                    <a:pt x="4098036" y="693420"/>
                  </a:moveTo>
                  <a:lnTo>
                    <a:pt x="4027932" y="693432"/>
                  </a:lnTo>
                  <a:lnTo>
                    <a:pt x="4027932" y="4302252"/>
                  </a:lnTo>
                  <a:lnTo>
                    <a:pt x="4098036" y="4302252"/>
                  </a:lnTo>
                  <a:lnTo>
                    <a:pt x="4098036" y="693420"/>
                  </a:lnTo>
                  <a:close/>
                </a:path>
                <a:path w="4321810" h="4302760">
                  <a:moveTo>
                    <a:pt x="4321302" y="0"/>
                  </a:moveTo>
                  <a:lnTo>
                    <a:pt x="4251198" y="12"/>
                  </a:lnTo>
                  <a:lnTo>
                    <a:pt x="4251198" y="4302252"/>
                  </a:lnTo>
                  <a:lnTo>
                    <a:pt x="4321302" y="4302252"/>
                  </a:lnTo>
                  <a:lnTo>
                    <a:pt x="4321302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57680" y="5535549"/>
              <a:ext cx="4475480" cy="0"/>
            </a:xfrm>
            <a:custGeom>
              <a:avLst/>
              <a:gdLst/>
              <a:ahLst/>
              <a:cxnLst/>
              <a:rect l="l" t="t" r="r" b="b"/>
              <a:pathLst>
                <a:path w="4475480" h="0">
                  <a:moveTo>
                    <a:pt x="0" y="0"/>
                  </a:moveTo>
                  <a:lnTo>
                    <a:pt x="44752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69694" y="1192911"/>
              <a:ext cx="4251325" cy="3712210"/>
            </a:xfrm>
            <a:custGeom>
              <a:avLst/>
              <a:gdLst/>
              <a:ahLst/>
              <a:cxnLst/>
              <a:rect l="l" t="t" r="r" b="b"/>
              <a:pathLst>
                <a:path w="4251325" h="3712210">
                  <a:moveTo>
                    <a:pt x="0" y="3711702"/>
                  </a:moveTo>
                  <a:lnTo>
                    <a:pt x="4251198" y="0"/>
                  </a:lnTo>
                </a:path>
              </a:pathLst>
            </a:custGeom>
            <a:ln w="19050">
              <a:solidFill>
                <a:srgbClr val="BE9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53516" y="5414009"/>
            <a:ext cx="72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9986" y="4901183"/>
            <a:ext cx="644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2,000,000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9986" y="4388357"/>
            <a:ext cx="644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4,000,000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9986" y="3875532"/>
            <a:ext cx="644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6,000,000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49986" y="3362705"/>
            <a:ext cx="644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8,000,000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2770" y="2849879"/>
            <a:ext cx="721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10,000,000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2770" y="2337053"/>
            <a:ext cx="721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12,000,000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72770" y="1824228"/>
            <a:ext cx="721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14,000,000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72770" y="1311402"/>
            <a:ext cx="721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16,000,000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2770" y="798576"/>
            <a:ext cx="721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18,000,000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94383" y="5619800"/>
            <a:ext cx="4429760" cy="3346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2004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2005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2006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-20" b="1">
                <a:latin typeface="Calibri"/>
                <a:cs typeface="Calibri"/>
              </a:rPr>
              <a:t>2007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2008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-20" b="1">
                <a:latin typeface="Calibri"/>
                <a:cs typeface="Calibri"/>
              </a:rPr>
              <a:t>2009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2010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-20" b="1">
                <a:latin typeface="Calibri"/>
                <a:cs typeface="Calibri"/>
              </a:rPr>
              <a:t>2011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2012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2013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-20" b="1">
                <a:latin typeface="Calibri"/>
                <a:cs typeface="Calibri"/>
              </a:rPr>
              <a:t>2014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-20" b="1"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2017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-20" b="1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-20" b="1"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23774" y="213359"/>
            <a:ext cx="520128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/>
              <a:t>Expenditure</a:t>
            </a:r>
            <a:r>
              <a:rPr dirty="0" sz="2000" spc="-30"/>
              <a:t> </a:t>
            </a:r>
            <a:r>
              <a:rPr dirty="0" sz="2000"/>
              <a:t>on</a:t>
            </a:r>
            <a:r>
              <a:rPr dirty="0" sz="2000" spc="-45"/>
              <a:t> </a:t>
            </a:r>
            <a:r>
              <a:rPr dirty="0" sz="2000"/>
              <a:t>the</a:t>
            </a:r>
            <a:r>
              <a:rPr dirty="0" sz="2000" spc="-40"/>
              <a:t> </a:t>
            </a:r>
            <a:r>
              <a:rPr dirty="0" sz="2000" spc="-10"/>
              <a:t>Education</a:t>
            </a:r>
            <a:r>
              <a:rPr dirty="0" sz="2000" spc="-40"/>
              <a:t> </a:t>
            </a:r>
            <a:r>
              <a:rPr dirty="0" sz="2000"/>
              <a:t>Sector</a:t>
            </a:r>
            <a:r>
              <a:rPr dirty="0" sz="2000" spc="-35"/>
              <a:t> </a:t>
            </a:r>
            <a:r>
              <a:rPr dirty="0" sz="2000"/>
              <a:t>in</a:t>
            </a:r>
            <a:r>
              <a:rPr dirty="0" sz="2000" spc="-45"/>
              <a:t> </a:t>
            </a:r>
            <a:r>
              <a:rPr dirty="0" sz="2000"/>
              <a:t>Billion</a:t>
            </a:r>
            <a:r>
              <a:rPr dirty="0" sz="2000" spc="-60"/>
              <a:t> </a:t>
            </a:r>
            <a:r>
              <a:rPr dirty="0" sz="2000" spc="-25"/>
              <a:t>N$</a:t>
            </a:r>
            <a:endParaRPr sz="2000"/>
          </a:p>
        </p:txBody>
      </p:sp>
      <p:grpSp>
        <p:nvGrpSpPr>
          <p:cNvPr id="24" name="object 24" descr=""/>
          <p:cNvGrpSpPr/>
          <p:nvPr/>
        </p:nvGrpSpPr>
        <p:grpSpPr>
          <a:xfrm>
            <a:off x="6747129" y="1975866"/>
            <a:ext cx="5203825" cy="3378200"/>
            <a:chOff x="6747129" y="1975866"/>
            <a:chExt cx="5203825" cy="3378200"/>
          </a:xfrm>
        </p:grpSpPr>
        <p:sp>
          <p:nvSpPr>
            <p:cNvPr id="25" name="object 25" descr=""/>
            <p:cNvSpPr/>
            <p:nvPr/>
          </p:nvSpPr>
          <p:spPr>
            <a:xfrm>
              <a:off x="6838188" y="1975865"/>
              <a:ext cx="4916170" cy="3373754"/>
            </a:xfrm>
            <a:custGeom>
              <a:avLst/>
              <a:gdLst/>
              <a:ahLst/>
              <a:cxnLst/>
              <a:rect l="l" t="t" r="r" b="b"/>
              <a:pathLst>
                <a:path w="4916170" h="3373754">
                  <a:moveTo>
                    <a:pt x="83820" y="3057144"/>
                  </a:moveTo>
                  <a:lnTo>
                    <a:pt x="0" y="3057144"/>
                  </a:lnTo>
                  <a:lnTo>
                    <a:pt x="0" y="3373374"/>
                  </a:lnTo>
                  <a:lnTo>
                    <a:pt x="83820" y="3373374"/>
                  </a:lnTo>
                  <a:lnTo>
                    <a:pt x="83820" y="3057144"/>
                  </a:lnTo>
                  <a:close/>
                </a:path>
                <a:path w="4916170" h="3373754">
                  <a:moveTo>
                    <a:pt x="455676" y="2795778"/>
                  </a:moveTo>
                  <a:lnTo>
                    <a:pt x="371856" y="2795778"/>
                  </a:lnTo>
                  <a:lnTo>
                    <a:pt x="371856" y="3373374"/>
                  </a:lnTo>
                  <a:lnTo>
                    <a:pt x="455676" y="3373374"/>
                  </a:lnTo>
                  <a:lnTo>
                    <a:pt x="455676" y="2795778"/>
                  </a:lnTo>
                  <a:close/>
                </a:path>
                <a:path w="4916170" h="3373754">
                  <a:moveTo>
                    <a:pt x="826770" y="3021330"/>
                  </a:moveTo>
                  <a:lnTo>
                    <a:pt x="743712" y="3021330"/>
                  </a:lnTo>
                  <a:lnTo>
                    <a:pt x="743712" y="3373374"/>
                  </a:lnTo>
                  <a:lnTo>
                    <a:pt x="826770" y="3373374"/>
                  </a:lnTo>
                  <a:lnTo>
                    <a:pt x="826770" y="3021330"/>
                  </a:lnTo>
                  <a:close/>
                </a:path>
                <a:path w="4916170" h="3373754">
                  <a:moveTo>
                    <a:pt x="1198626" y="0"/>
                  </a:moveTo>
                  <a:lnTo>
                    <a:pt x="1115568" y="0"/>
                  </a:lnTo>
                  <a:lnTo>
                    <a:pt x="1115568" y="3373374"/>
                  </a:lnTo>
                  <a:lnTo>
                    <a:pt x="1198626" y="3373374"/>
                  </a:lnTo>
                  <a:lnTo>
                    <a:pt x="1198626" y="0"/>
                  </a:lnTo>
                  <a:close/>
                </a:path>
                <a:path w="4916170" h="3373754">
                  <a:moveTo>
                    <a:pt x="1570482" y="2372106"/>
                  </a:moveTo>
                  <a:lnTo>
                    <a:pt x="1487424" y="2372106"/>
                  </a:lnTo>
                  <a:lnTo>
                    <a:pt x="1487424" y="3373374"/>
                  </a:lnTo>
                  <a:lnTo>
                    <a:pt x="1570482" y="3373374"/>
                  </a:lnTo>
                  <a:lnTo>
                    <a:pt x="1570482" y="2372106"/>
                  </a:lnTo>
                  <a:close/>
                </a:path>
                <a:path w="4916170" h="3373754">
                  <a:moveTo>
                    <a:pt x="1942338" y="2074164"/>
                  </a:moveTo>
                  <a:lnTo>
                    <a:pt x="1858518" y="2074164"/>
                  </a:lnTo>
                  <a:lnTo>
                    <a:pt x="1858518" y="3373374"/>
                  </a:lnTo>
                  <a:lnTo>
                    <a:pt x="1942338" y="3373374"/>
                  </a:lnTo>
                  <a:lnTo>
                    <a:pt x="1942338" y="2074164"/>
                  </a:lnTo>
                  <a:close/>
                </a:path>
                <a:path w="4916170" h="3373754">
                  <a:moveTo>
                    <a:pt x="2313432" y="2985516"/>
                  </a:moveTo>
                  <a:lnTo>
                    <a:pt x="2230374" y="2985516"/>
                  </a:lnTo>
                  <a:lnTo>
                    <a:pt x="2230374" y="3373374"/>
                  </a:lnTo>
                  <a:lnTo>
                    <a:pt x="2313432" y="3373374"/>
                  </a:lnTo>
                  <a:lnTo>
                    <a:pt x="2313432" y="2985516"/>
                  </a:lnTo>
                  <a:close/>
                </a:path>
                <a:path w="4916170" h="3373754">
                  <a:moveTo>
                    <a:pt x="2685288" y="2660904"/>
                  </a:moveTo>
                  <a:lnTo>
                    <a:pt x="2602230" y="2660904"/>
                  </a:lnTo>
                  <a:lnTo>
                    <a:pt x="2602230" y="3373374"/>
                  </a:lnTo>
                  <a:lnTo>
                    <a:pt x="2685288" y="3373374"/>
                  </a:lnTo>
                  <a:lnTo>
                    <a:pt x="2685288" y="2660904"/>
                  </a:lnTo>
                  <a:close/>
                </a:path>
                <a:path w="4916170" h="3373754">
                  <a:moveTo>
                    <a:pt x="3057144" y="2940558"/>
                  </a:moveTo>
                  <a:lnTo>
                    <a:pt x="2974086" y="2940558"/>
                  </a:lnTo>
                  <a:lnTo>
                    <a:pt x="2974086" y="3373374"/>
                  </a:lnTo>
                  <a:lnTo>
                    <a:pt x="3057144" y="3373374"/>
                  </a:lnTo>
                  <a:lnTo>
                    <a:pt x="3057144" y="2940558"/>
                  </a:lnTo>
                  <a:close/>
                </a:path>
                <a:path w="4916170" h="3373754">
                  <a:moveTo>
                    <a:pt x="3429000" y="2525268"/>
                  </a:moveTo>
                  <a:lnTo>
                    <a:pt x="3345180" y="2525268"/>
                  </a:lnTo>
                  <a:lnTo>
                    <a:pt x="3345180" y="3373374"/>
                  </a:lnTo>
                  <a:lnTo>
                    <a:pt x="3429000" y="3373374"/>
                  </a:lnTo>
                  <a:lnTo>
                    <a:pt x="3429000" y="2525268"/>
                  </a:lnTo>
                  <a:close/>
                </a:path>
                <a:path w="4916170" h="3373754">
                  <a:moveTo>
                    <a:pt x="3800094" y="1776984"/>
                  </a:moveTo>
                  <a:lnTo>
                    <a:pt x="3717036" y="1776984"/>
                  </a:lnTo>
                  <a:lnTo>
                    <a:pt x="3717036" y="3373374"/>
                  </a:lnTo>
                  <a:lnTo>
                    <a:pt x="3800094" y="3373374"/>
                  </a:lnTo>
                  <a:lnTo>
                    <a:pt x="3800094" y="1776984"/>
                  </a:lnTo>
                  <a:close/>
                </a:path>
                <a:path w="4916170" h="3373754">
                  <a:moveTo>
                    <a:pt x="4171950" y="2660904"/>
                  </a:moveTo>
                  <a:lnTo>
                    <a:pt x="4088892" y="2660904"/>
                  </a:lnTo>
                  <a:lnTo>
                    <a:pt x="4088892" y="3373374"/>
                  </a:lnTo>
                  <a:lnTo>
                    <a:pt x="4171950" y="3373374"/>
                  </a:lnTo>
                  <a:lnTo>
                    <a:pt x="4171950" y="2660904"/>
                  </a:lnTo>
                  <a:close/>
                </a:path>
                <a:path w="4916170" h="3373754">
                  <a:moveTo>
                    <a:pt x="4543806" y="1740408"/>
                  </a:moveTo>
                  <a:lnTo>
                    <a:pt x="4460748" y="1740408"/>
                  </a:lnTo>
                  <a:lnTo>
                    <a:pt x="4460748" y="3373374"/>
                  </a:lnTo>
                  <a:lnTo>
                    <a:pt x="4543806" y="3373374"/>
                  </a:lnTo>
                  <a:lnTo>
                    <a:pt x="4543806" y="1740408"/>
                  </a:lnTo>
                  <a:close/>
                </a:path>
                <a:path w="4916170" h="3373754">
                  <a:moveTo>
                    <a:pt x="4915662" y="2633472"/>
                  </a:moveTo>
                  <a:lnTo>
                    <a:pt x="4831842" y="2633472"/>
                  </a:lnTo>
                  <a:lnTo>
                    <a:pt x="4831842" y="3373374"/>
                  </a:lnTo>
                  <a:lnTo>
                    <a:pt x="4915662" y="3373374"/>
                  </a:lnTo>
                  <a:lnTo>
                    <a:pt x="4915662" y="26334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944106" y="2057399"/>
              <a:ext cx="4916170" cy="3291840"/>
            </a:xfrm>
            <a:custGeom>
              <a:avLst/>
              <a:gdLst/>
              <a:ahLst/>
              <a:cxnLst/>
              <a:rect l="l" t="t" r="r" b="b"/>
              <a:pathLst>
                <a:path w="4916170" h="3291840">
                  <a:moveTo>
                    <a:pt x="83820" y="2732532"/>
                  </a:moveTo>
                  <a:lnTo>
                    <a:pt x="0" y="2732532"/>
                  </a:lnTo>
                  <a:lnTo>
                    <a:pt x="0" y="3291840"/>
                  </a:lnTo>
                  <a:lnTo>
                    <a:pt x="83820" y="3291840"/>
                  </a:lnTo>
                  <a:lnTo>
                    <a:pt x="83820" y="2732532"/>
                  </a:lnTo>
                  <a:close/>
                </a:path>
                <a:path w="4916170" h="3291840">
                  <a:moveTo>
                    <a:pt x="454914" y="2516124"/>
                  </a:moveTo>
                  <a:lnTo>
                    <a:pt x="371856" y="2516124"/>
                  </a:lnTo>
                  <a:lnTo>
                    <a:pt x="371856" y="3291840"/>
                  </a:lnTo>
                  <a:lnTo>
                    <a:pt x="454914" y="3291840"/>
                  </a:lnTo>
                  <a:lnTo>
                    <a:pt x="454914" y="2516124"/>
                  </a:lnTo>
                  <a:close/>
                </a:path>
                <a:path w="4916170" h="3291840">
                  <a:moveTo>
                    <a:pt x="826770" y="3092958"/>
                  </a:moveTo>
                  <a:lnTo>
                    <a:pt x="743712" y="3092958"/>
                  </a:lnTo>
                  <a:lnTo>
                    <a:pt x="743712" y="3291840"/>
                  </a:lnTo>
                  <a:lnTo>
                    <a:pt x="826770" y="3291840"/>
                  </a:lnTo>
                  <a:lnTo>
                    <a:pt x="826770" y="3092958"/>
                  </a:lnTo>
                  <a:close/>
                </a:path>
                <a:path w="4916170" h="3291840">
                  <a:moveTo>
                    <a:pt x="1198626" y="0"/>
                  </a:moveTo>
                  <a:lnTo>
                    <a:pt x="1115568" y="0"/>
                  </a:lnTo>
                  <a:lnTo>
                    <a:pt x="1115568" y="3291840"/>
                  </a:lnTo>
                  <a:lnTo>
                    <a:pt x="1198626" y="3291840"/>
                  </a:lnTo>
                  <a:lnTo>
                    <a:pt x="1198626" y="0"/>
                  </a:lnTo>
                  <a:close/>
                </a:path>
                <a:path w="4916170" h="3291840">
                  <a:moveTo>
                    <a:pt x="1570482" y="2083308"/>
                  </a:moveTo>
                  <a:lnTo>
                    <a:pt x="1486662" y="2083308"/>
                  </a:lnTo>
                  <a:lnTo>
                    <a:pt x="1486662" y="3291840"/>
                  </a:lnTo>
                  <a:lnTo>
                    <a:pt x="1570482" y="3291840"/>
                  </a:lnTo>
                  <a:lnTo>
                    <a:pt x="1570482" y="2083308"/>
                  </a:lnTo>
                  <a:close/>
                </a:path>
                <a:path w="4916170" h="3291840">
                  <a:moveTo>
                    <a:pt x="1942338" y="1370838"/>
                  </a:moveTo>
                  <a:lnTo>
                    <a:pt x="1858518" y="1370838"/>
                  </a:lnTo>
                  <a:lnTo>
                    <a:pt x="1858518" y="3291840"/>
                  </a:lnTo>
                  <a:lnTo>
                    <a:pt x="1942338" y="3291840"/>
                  </a:lnTo>
                  <a:lnTo>
                    <a:pt x="1942338" y="1370838"/>
                  </a:lnTo>
                  <a:close/>
                </a:path>
                <a:path w="4916170" h="3291840">
                  <a:moveTo>
                    <a:pt x="2313432" y="2913126"/>
                  </a:moveTo>
                  <a:lnTo>
                    <a:pt x="2230374" y="2913126"/>
                  </a:lnTo>
                  <a:lnTo>
                    <a:pt x="2230374" y="3291840"/>
                  </a:lnTo>
                  <a:lnTo>
                    <a:pt x="2313432" y="3291840"/>
                  </a:lnTo>
                  <a:lnTo>
                    <a:pt x="2313432" y="2913126"/>
                  </a:lnTo>
                  <a:close/>
                </a:path>
                <a:path w="4916170" h="3291840">
                  <a:moveTo>
                    <a:pt x="2685288" y="2533650"/>
                  </a:moveTo>
                  <a:lnTo>
                    <a:pt x="2602230" y="2533650"/>
                  </a:lnTo>
                  <a:lnTo>
                    <a:pt x="2602230" y="3291840"/>
                  </a:lnTo>
                  <a:lnTo>
                    <a:pt x="2685288" y="3291840"/>
                  </a:lnTo>
                  <a:lnTo>
                    <a:pt x="2685288" y="2533650"/>
                  </a:lnTo>
                  <a:close/>
                </a:path>
                <a:path w="4916170" h="3291840">
                  <a:moveTo>
                    <a:pt x="3057144" y="2885694"/>
                  </a:moveTo>
                  <a:lnTo>
                    <a:pt x="2973324" y="2885694"/>
                  </a:lnTo>
                  <a:lnTo>
                    <a:pt x="2973324" y="3291840"/>
                  </a:lnTo>
                  <a:lnTo>
                    <a:pt x="3057144" y="3291840"/>
                  </a:lnTo>
                  <a:lnTo>
                    <a:pt x="3057144" y="2885694"/>
                  </a:lnTo>
                  <a:close/>
                </a:path>
                <a:path w="4916170" h="3291840">
                  <a:moveTo>
                    <a:pt x="3429000" y="2633472"/>
                  </a:moveTo>
                  <a:lnTo>
                    <a:pt x="3345180" y="2633472"/>
                  </a:lnTo>
                  <a:lnTo>
                    <a:pt x="3345180" y="3291840"/>
                  </a:lnTo>
                  <a:lnTo>
                    <a:pt x="3429000" y="3291840"/>
                  </a:lnTo>
                  <a:lnTo>
                    <a:pt x="3429000" y="2633472"/>
                  </a:lnTo>
                  <a:close/>
                </a:path>
                <a:path w="4916170" h="3291840">
                  <a:moveTo>
                    <a:pt x="3800094" y="2109978"/>
                  </a:moveTo>
                  <a:lnTo>
                    <a:pt x="3717036" y="2109978"/>
                  </a:lnTo>
                  <a:lnTo>
                    <a:pt x="3717036" y="3291840"/>
                  </a:lnTo>
                  <a:lnTo>
                    <a:pt x="3800094" y="3291840"/>
                  </a:lnTo>
                  <a:lnTo>
                    <a:pt x="3800094" y="2109978"/>
                  </a:lnTo>
                  <a:close/>
                </a:path>
                <a:path w="4916170" h="3291840">
                  <a:moveTo>
                    <a:pt x="4171950" y="2705100"/>
                  </a:moveTo>
                  <a:lnTo>
                    <a:pt x="4088892" y="2705100"/>
                  </a:lnTo>
                  <a:lnTo>
                    <a:pt x="4088892" y="3291840"/>
                  </a:lnTo>
                  <a:lnTo>
                    <a:pt x="4171950" y="3291840"/>
                  </a:lnTo>
                  <a:lnTo>
                    <a:pt x="4171950" y="2705100"/>
                  </a:lnTo>
                  <a:close/>
                </a:path>
                <a:path w="4916170" h="3291840">
                  <a:moveTo>
                    <a:pt x="4543806" y="1740408"/>
                  </a:moveTo>
                  <a:lnTo>
                    <a:pt x="4459986" y="1740408"/>
                  </a:lnTo>
                  <a:lnTo>
                    <a:pt x="4459986" y="3291840"/>
                  </a:lnTo>
                  <a:lnTo>
                    <a:pt x="4543806" y="3291840"/>
                  </a:lnTo>
                  <a:lnTo>
                    <a:pt x="4543806" y="1740408"/>
                  </a:lnTo>
                  <a:close/>
                </a:path>
                <a:path w="4916170" h="3291840">
                  <a:moveTo>
                    <a:pt x="4915662" y="2570226"/>
                  </a:moveTo>
                  <a:lnTo>
                    <a:pt x="4831842" y="2570226"/>
                  </a:lnTo>
                  <a:lnTo>
                    <a:pt x="4831842" y="3291840"/>
                  </a:lnTo>
                  <a:lnTo>
                    <a:pt x="4915662" y="3291840"/>
                  </a:lnTo>
                  <a:lnTo>
                    <a:pt x="4915662" y="257022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747129" y="5348858"/>
              <a:ext cx="5203825" cy="0"/>
            </a:xfrm>
            <a:custGeom>
              <a:avLst/>
              <a:gdLst/>
              <a:ahLst/>
              <a:cxnLst/>
              <a:rect l="l" t="t" r="r" b="b"/>
              <a:pathLst>
                <a:path w="5203825" h="0">
                  <a:moveTo>
                    <a:pt x="0" y="0"/>
                  </a:moveTo>
                  <a:lnTo>
                    <a:pt x="52036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480047" y="5210047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480047" y="4759197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389878" y="4308094"/>
            <a:ext cx="2057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389878" y="3857244"/>
            <a:ext cx="2057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389878" y="3406139"/>
            <a:ext cx="2057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389878" y="2955289"/>
            <a:ext cx="2057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389878" y="2504186"/>
            <a:ext cx="2057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389878" y="2053336"/>
            <a:ext cx="2057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389878" y="1602232"/>
            <a:ext cx="2057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0997" y="5509221"/>
            <a:ext cx="5337556" cy="808570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7416545" y="78790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7525257" y="707897"/>
            <a:ext cx="3538220" cy="1209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School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Attendance(at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least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b="1">
                <a:latin typeface="Calibri"/>
                <a:cs typeface="Calibri"/>
              </a:rPr>
              <a:t>one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school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aged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child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(aged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7-</a:t>
            </a:r>
            <a:r>
              <a:rPr dirty="0" sz="1200" b="1">
                <a:latin typeface="Calibri"/>
                <a:cs typeface="Calibri"/>
              </a:rPr>
              <a:t>17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years)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is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not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attending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10" b="1">
                <a:latin typeface="Calibri"/>
                <a:cs typeface="Calibri"/>
              </a:rPr>
              <a:t>school.</a:t>
            </a:r>
            <a:endParaRPr sz="1200">
              <a:latin typeface="Calibri"/>
              <a:cs typeface="Calibri"/>
            </a:endParaRPr>
          </a:p>
          <a:p>
            <a:pPr marL="12700" marR="659130">
              <a:lnSpc>
                <a:spcPct val="101699"/>
              </a:lnSpc>
              <a:spcBef>
                <a:spcPts val="555"/>
              </a:spcBef>
            </a:pPr>
            <a:r>
              <a:rPr dirty="0" sz="1200" b="1">
                <a:latin typeface="Calibri"/>
                <a:cs typeface="Calibri"/>
              </a:rPr>
              <a:t>Years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of</a:t>
            </a:r>
            <a:r>
              <a:rPr dirty="0" sz="1200" spc="-10" b="1">
                <a:latin typeface="Calibri"/>
                <a:cs typeface="Calibri"/>
              </a:rPr>
              <a:t> Schooling(16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years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or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older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have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not </a:t>
            </a:r>
            <a:r>
              <a:rPr dirty="0" sz="1200" spc="-10" b="1">
                <a:latin typeface="Calibri"/>
                <a:cs typeface="Calibri"/>
              </a:rPr>
              <a:t>completed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b="1">
                <a:latin typeface="Calibri"/>
                <a:cs typeface="Calibri"/>
              </a:rPr>
              <a:t>7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years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of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schooling.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7416545" y="141655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3900">
              <a:lnSpc>
                <a:spcPct val="100000"/>
              </a:lnSpc>
              <a:spcBef>
                <a:spcPts val="100"/>
              </a:spcBef>
            </a:pPr>
            <a:r>
              <a:rPr dirty="0" sz="3000" spc="-40"/>
              <a:t>Total</a:t>
            </a:r>
            <a:r>
              <a:rPr dirty="0" sz="3000" spc="-120"/>
              <a:t> </a:t>
            </a:r>
            <a:r>
              <a:rPr dirty="0" sz="3000" spc="-10"/>
              <a:t>Government</a:t>
            </a:r>
            <a:r>
              <a:rPr dirty="0" sz="3000" spc="-105"/>
              <a:t> </a:t>
            </a:r>
            <a:r>
              <a:rPr dirty="0" sz="3000" spc="-10"/>
              <a:t>Expenditure</a:t>
            </a:r>
            <a:r>
              <a:rPr dirty="0" sz="3000" spc="-105"/>
              <a:t> </a:t>
            </a:r>
            <a:r>
              <a:rPr dirty="0" sz="3000" spc="-20"/>
              <a:t>1990-2023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725759" y="1844167"/>
            <a:ext cx="1549400" cy="1549400"/>
            <a:chOff x="725759" y="1844167"/>
            <a:chExt cx="1549400" cy="1549400"/>
          </a:xfrm>
        </p:grpSpPr>
        <p:sp>
          <p:nvSpPr>
            <p:cNvPr id="4" name="object 4" descr=""/>
            <p:cNvSpPr/>
            <p:nvPr/>
          </p:nvSpPr>
          <p:spPr>
            <a:xfrm>
              <a:off x="1500378" y="1844167"/>
              <a:ext cx="663575" cy="774700"/>
            </a:xfrm>
            <a:custGeom>
              <a:avLst/>
              <a:gdLst/>
              <a:ahLst/>
              <a:cxnLst/>
              <a:rect l="l" t="t" r="r" b="b"/>
              <a:pathLst>
                <a:path w="663575" h="774700">
                  <a:moveTo>
                    <a:pt x="0" y="0"/>
                  </a:moveTo>
                  <a:lnTo>
                    <a:pt x="0" y="774446"/>
                  </a:lnTo>
                  <a:lnTo>
                    <a:pt x="663194" y="374523"/>
                  </a:lnTo>
                  <a:lnTo>
                    <a:pt x="635622" y="332016"/>
                  </a:lnTo>
                  <a:lnTo>
                    <a:pt x="605573" y="291703"/>
                  </a:lnTo>
                  <a:lnTo>
                    <a:pt x="573183" y="253657"/>
                  </a:lnTo>
                  <a:lnTo>
                    <a:pt x="538585" y="217955"/>
                  </a:lnTo>
                  <a:lnTo>
                    <a:pt x="501912" y="184674"/>
                  </a:lnTo>
                  <a:lnTo>
                    <a:pt x="463300" y="153888"/>
                  </a:lnTo>
                  <a:lnTo>
                    <a:pt x="422882" y="125674"/>
                  </a:lnTo>
                  <a:lnTo>
                    <a:pt x="380793" y="100107"/>
                  </a:lnTo>
                  <a:lnTo>
                    <a:pt x="337166" y="77264"/>
                  </a:lnTo>
                  <a:lnTo>
                    <a:pt x="292136" y="57221"/>
                  </a:lnTo>
                  <a:lnTo>
                    <a:pt x="245837" y="40053"/>
                  </a:lnTo>
                  <a:lnTo>
                    <a:pt x="198403" y="25836"/>
                  </a:lnTo>
                  <a:lnTo>
                    <a:pt x="149968" y="14646"/>
                  </a:lnTo>
                  <a:lnTo>
                    <a:pt x="100667" y="6560"/>
                  </a:lnTo>
                  <a:lnTo>
                    <a:pt x="50632" y="1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25759" y="1844167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618" y="0"/>
                  </a:moveTo>
                  <a:lnTo>
                    <a:pt x="721908" y="1795"/>
                  </a:lnTo>
                  <a:lnTo>
                    <a:pt x="669624" y="7149"/>
                  </a:lnTo>
                  <a:lnTo>
                    <a:pt x="617939" y="16013"/>
                  </a:lnTo>
                  <a:lnTo>
                    <a:pt x="567030" y="28336"/>
                  </a:lnTo>
                  <a:lnTo>
                    <a:pt x="517071" y="44071"/>
                  </a:lnTo>
                  <a:lnTo>
                    <a:pt x="468237" y="63168"/>
                  </a:lnTo>
                  <a:lnTo>
                    <a:pt x="420703" y="85578"/>
                  </a:lnTo>
                  <a:lnTo>
                    <a:pt x="374644" y="111252"/>
                  </a:lnTo>
                  <a:lnTo>
                    <a:pt x="333487" y="137846"/>
                  </a:lnTo>
                  <a:lnTo>
                    <a:pt x="294565" y="166581"/>
                  </a:lnTo>
                  <a:lnTo>
                    <a:pt x="257911" y="197331"/>
                  </a:lnTo>
                  <a:lnTo>
                    <a:pt x="223553" y="229972"/>
                  </a:lnTo>
                  <a:lnTo>
                    <a:pt x="191524" y="264379"/>
                  </a:lnTo>
                  <a:lnTo>
                    <a:pt x="161854" y="300428"/>
                  </a:lnTo>
                  <a:lnTo>
                    <a:pt x="134573" y="337995"/>
                  </a:lnTo>
                  <a:lnTo>
                    <a:pt x="109714" y="376954"/>
                  </a:lnTo>
                  <a:lnTo>
                    <a:pt x="87306" y="417181"/>
                  </a:lnTo>
                  <a:lnTo>
                    <a:pt x="67380" y="458551"/>
                  </a:lnTo>
                  <a:lnTo>
                    <a:pt x="49968" y="500941"/>
                  </a:lnTo>
                  <a:lnTo>
                    <a:pt x="35100" y="544225"/>
                  </a:lnTo>
                  <a:lnTo>
                    <a:pt x="22806" y="588279"/>
                  </a:lnTo>
                  <a:lnTo>
                    <a:pt x="13119" y="632979"/>
                  </a:lnTo>
                  <a:lnTo>
                    <a:pt x="6068" y="678199"/>
                  </a:lnTo>
                  <a:lnTo>
                    <a:pt x="1685" y="723815"/>
                  </a:lnTo>
                  <a:lnTo>
                    <a:pt x="0" y="769703"/>
                  </a:lnTo>
                  <a:lnTo>
                    <a:pt x="1044" y="815739"/>
                  </a:lnTo>
                  <a:lnTo>
                    <a:pt x="4848" y="861796"/>
                  </a:lnTo>
                  <a:lnTo>
                    <a:pt x="11443" y="907752"/>
                  </a:lnTo>
                  <a:lnTo>
                    <a:pt x="20859" y="953481"/>
                  </a:lnTo>
                  <a:lnTo>
                    <a:pt x="33129" y="998859"/>
                  </a:lnTo>
                  <a:lnTo>
                    <a:pt x="48281" y="1043761"/>
                  </a:lnTo>
                  <a:lnTo>
                    <a:pt x="66348" y="1088063"/>
                  </a:lnTo>
                  <a:lnTo>
                    <a:pt x="87360" y="1131641"/>
                  </a:lnTo>
                  <a:lnTo>
                    <a:pt x="111347" y="1174369"/>
                  </a:lnTo>
                  <a:lnTo>
                    <a:pt x="137946" y="1215537"/>
                  </a:lnTo>
                  <a:lnTo>
                    <a:pt x="166685" y="1254468"/>
                  </a:lnTo>
                  <a:lnTo>
                    <a:pt x="197440" y="1291132"/>
                  </a:lnTo>
                  <a:lnTo>
                    <a:pt x="230085" y="1325498"/>
                  </a:lnTo>
                  <a:lnTo>
                    <a:pt x="264497" y="1357534"/>
                  </a:lnTo>
                  <a:lnTo>
                    <a:pt x="300550" y="1387211"/>
                  </a:lnTo>
                  <a:lnTo>
                    <a:pt x="338120" y="1414497"/>
                  </a:lnTo>
                  <a:lnTo>
                    <a:pt x="377084" y="1439362"/>
                  </a:lnTo>
                  <a:lnTo>
                    <a:pt x="417315" y="1461774"/>
                  </a:lnTo>
                  <a:lnTo>
                    <a:pt x="458689" y="1481703"/>
                  </a:lnTo>
                  <a:lnTo>
                    <a:pt x="501083" y="1499119"/>
                  </a:lnTo>
                  <a:lnTo>
                    <a:pt x="544370" y="1513990"/>
                  </a:lnTo>
                  <a:lnTo>
                    <a:pt x="588428" y="1526286"/>
                  </a:lnTo>
                  <a:lnTo>
                    <a:pt x="633130" y="1535975"/>
                  </a:lnTo>
                  <a:lnTo>
                    <a:pt x="678354" y="1543028"/>
                  </a:lnTo>
                  <a:lnTo>
                    <a:pt x="723973" y="1547413"/>
                  </a:lnTo>
                  <a:lnTo>
                    <a:pt x="769863" y="1549099"/>
                  </a:lnTo>
                  <a:lnTo>
                    <a:pt x="815901" y="1548056"/>
                  </a:lnTo>
                  <a:lnTo>
                    <a:pt x="861961" y="1544253"/>
                  </a:lnTo>
                  <a:lnTo>
                    <a:pt x="907918" y="1537660"/>
                  </a:lnTo>
                  <a:lnTo>
                    <a:pt x="953649" y="1528244"/>
                  </a:lnTo>
                  <a:lnTo>
                    <a:pt x="999029" y="1515977"/>
                  </a:lnTo>
                  <a:lnTo>
                    <a:pt x="1043932" y="1500826"/>
                  </a:lnTo>
                  <a:lnTo>
                    <a:pt x="1088235" y="1482761"/>
                  </a:lnTo>
                  <a:lnTo>
                    <a:pt x="1131813" y="1461752"/>
                  </a:lnTo>
                  <a:lnTo>
                    <a:pt x="1174541" y="1437767"/>
                  </a:lnTo>
                  <a:lnTo>
                    <a:pt x="1215695" y="1411158"/>
                  </a:lnTo>
                  <a:lnTo>
                    <a:pt x="1254613" y="1382410"/>
                  </a:lnTo>
                  <a:lnTo>
                    <a:pt x="1291265" y="1351648"/>
                  </a:lnTo>
                  <a:lnTo>
                    <a:pt x="1325620" y="1318996"/>
                  </a:lnTo>
                  <a:lnTo>
                    <a:pt x="1357646" y="1284579"/>
                  </a:lnTo>
                  <a:lnTo>
                    <a:pt x="1387314" y="1248521"/>
                  </a:lnTo>
                  <a:lnTo>
                    <a:pt x="1414592" y="1210946"/>
                  </a:lnTo>
                  <a:lnTo>
                    <a:pt x="1439449" y="1171980"/>
                  </a:lnTo>
                  <a:lnTo>
                    <a:pt x="1461855" y="1131746"/>
                  </a:lnTo>
                  <a:lnTo>
                    <a:pt x="1481778" y="1090369"/>
                  </a:lnTo>
                  <a:lnTo>
                    <a:pt x="1499188" y="1047974"/>
                  </a:lnTo>
                  <a:lnTo>
                    <a:pt x="1514055" y="1004686"/>
                  </a:lnTo>
                  <a:lnTo>
                    <a:pt x="1526347" y="960628"/>
                  </a:lnTo>
                  <a:lnTo>
                    <a:pt x="1536033" y="915925"/>
                  </a:lnTo>
                  <a:lnTo>
                    <a:pt x="1543082" y="870702"/>
                  </a:lnTo>
                  <a:lnTo>
                    <a:pt x="1547465" y="825083"/>
                  </a:lnTo>
                  <a:lnTo>
                    <a:pt x="1549149" y="779193"/>
                  </a:lnTo>
                  <a:lnTo>
                    <a:pt x="1548105" y="733156"/>
                  </a:lnTo>
                  <a:lnTo>
                    <a:pt x="1544301" y="687097"/>
                  </a:lnTo>
                  <a:lnTo>
                    <a:pt x="1537706" y="641141"/>
                  </a:lnTo>
                  <a:lnTo>
                    <a:pt x="1528290" y="595411"/>
                  </a:lnTo>
                  <a:lnTo>
                    <a:pt x="1516022" y="550032"/>
                  </a:lnTo>
                  <a:lnTo>
                    <a:pt x="1500871" y="505130"/>
                  </a:lnTo>
                  <a:lnTo>
                    <a:pt x="1482806" y="460828"/>
                  </a:lnTo>
                  <a:lnTo>
                    <a:pt x="1461797" y="417250"/>
                  </a:lnTo>
                  <a:lnTo>
                    <a:pt x="1437812" y="374523"/>
                  </a:lnTo>
                  <a:lnTo>
                    <a:pt x="774618" y="774446"/>
                  </a:lnTo>
                  <a:lnTo>
                    <a:pt x="774618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39800" y="1237233"/>
            <a:ext cx="995680" cy="5969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91465" marR="5080" indent="-279400">
              <a:lnSpc>
                <a:spcPct val="102200"/>
              </a:lnSpc>
              <a:spcBef>
                <a:spcPts val="60"/>
              </a:spcBef>
            </a:pPr>
            <a:r>
              <a:rPr dirty="0" sz="1850" spc="-10" b="1">
                <a:latin typeface="Calibri"/>
                <a:cs typeface="Calibri"/>
              </a:rPr>
              <a:t>Education </a:t>
            </a:r>
            <a:r>
              <a:rPr dirty="0" sz="1850" spc="-25" b="1">
                <a:latin typeface="Calibri"/>
                <a:cs typeface="Calibri"/>
              </a:rPr>
              <a:t>18%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390527" y="1844167"/>
            <a:ext cx="1549400" cy="1549400"/>
            <a:chOff x="7390527" y="1844167"/>
            <a:chExt cx="1549400" cy="1549400"/>
          </a:xfrm>
        </p:grpSpPr>
        <p:sp>
          <p:nvSpPr>
            <p:cNvPr id="8" name="object 8" descr=""/>
            <p:cNvSpPr/>
            <p:nvPr/>
          </p:nvSpPr>
          <p:spPr>
            <a:xfrm>
              <a:off x="8165210" y="1844167"/>
              <a:ext cx="285115" cy="774700"/>
            </a:xfrm>
            <a:custGeom>
              <a:avLst/>
              <a:gdLst/>
              <a:ahLst/>
              <a:cxnLst/>
              <a:rect l="l" t="t" r="r" b="b"/>
              <a:pathLst>
                <a:path w="285115" h="774700">
                  <a:moveTo>
                    <a:pt x="0" y="0"/>
                  </a:moveTo>
                  <a:lnTo>
                    <a:pt x="0" y="774446"/>
                  </a:lnTo>
                  <a:lnTo>
                    <a:pt x="285115" y="54356"/>
                  </a:lnTo>
                  <a:lnTo>
                    <a:pt x="239239" y="37850"/>
                  </a:lnTo>
                  <a:lnTo>
                    <a:pt x="192513" y="24289"/>
                  </a:lnTo>
                  <a:lnTo>
                    <a:pt x="145081" y="13700"/>
                  </a:lnTo>
                  <a:lnTo>
                    <a:pt x="97089" y="6105"/>
                  </a:lnTo>
                  <a:lnTo>
                    <a:pt x="48680" y="1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390527" y="1844167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682" y="0"/>
                  </a:moveTo>
                  <a:lnTo>
                    <a:pt x="724799" y="1599"/>
                  </a:lnTo>
                  <a:lnTo>
                    <a:pt x="675570" y="6342"/>
                  </a:lnTo>
                  <a:lnTo>
                    <a:pt x="627117" y="14148"/>
                  </a:lnTo>
                  <a:lnTo>
                    <a:pt x="579558" y="24936"/>
                  </a:lnTo>
                  <a:lnTo>
                    <a:pt x="533012" y="38624"/>
                  </a:lnTo>
                  <a:lnTo>
                    <a:pt x="487598" y="55131"/>
                  </a:lnTo>
                  <a:lnTo>
                    <a:pt x="443437" y="74377"/>
                  </a:lnTo>
                  <a:lnTo>
                    <a:pt x="400647" y="96279"/>
                  </a:lnTo>
                  <a:lnTo>
                    <a:pt x="359348" y="120757"/>
                  </a:lnTo>
                  <a:lnTo>
                    <a:pt x="319659" y="147730"/>
                  </a:lnTo>
                  <a:lnTo>
                    <a:pt x="281699" y="177115"/>
                  </a:lnTo>
                  <a:lnTo>
                    <a:pt x="245588" y="208833"/>
                  </a:lnTo>
                  <a:lnTo>
                    <a:pt x="211444" y="242801"/>
                  </a:lnTo>
                  <a:lnTo>
                    <a:pt x="179388" y="278939"/>
                  </a:lnTo>
                  <a:lnTo>
                    <a:pt x="149539" y="317166"/>
                  </a:lnTo>
                  <a:lnTo>
                    <a:pt x="122015" y="357399"/>
                  </a:lnTo>
                  <a:lnTo>
                    <a:pt x="96936" y="399559"/>
                  </a:lnTo>
                  <a:lnTo>
                    <a:pt x="74423" y="443563"/>
                  </a:lnTo>
                  <a:lnTo>
                    <a:pt x="54592" y="489331"/>
                  </a:lnTo>
                  <a:lnTo>
                    <a:pt x="37976" y="535438"/>
                  </a:lnTo>
                  <a:lnTo>
                    <a:pt x="24435" y="581892"/>
                  </a:lnTo>
                  <a:lnTo>
                    <a:pt x="13917" y="628573"/>
                  </a:lnTo>
                  <a:lnTo>
                    <a:pt x="6373" y="675365"/>
                  </a:lnTo>
                  <a:lnTo>
                    <a:pt x="1750" y="722149"/>
                  </a:lnTo>
                  <a:lnTo>
                    <a:pt x="0" y="768809"/>
                  </a:lnTo>
                  <a:lnTo>
                    <a:pt x="1069" y="815225"/>
                  </a:lnTo>
                  <a:lnTo>
                    <a:pt x="4908" y="861282"/>
                  </a:lnTo>
                  <a:lnTo>
                    <a:pt x="11465" y="906860"/>
                  </a:lnTo>
                  <a:lnTo>
                    <a:pt x="20691" y="951843"/>
                  </a:lnTo>
                  <a:lnTo>
                    <a:pt x="32533" y="996112"/>
                  </a:lnTo>
                  <a:lnTo>
                    <a:pt x="46941" y="1039550"/>
                  </a:lnTo>
                  <a:lnTo>
                    <a:pt x="63863" y="1082039"/>
                  </a:lnTo>
                  <a:lnTo>
                    <a:pt x="83250" y="1123463"/>
                  </a:lnTo>
                  <a:lnTo>
                    <a:pt x="105051" y="1163702"/>
                  </a:lnTo>
                  <a:lnTo>
                    <a:pt x="129213" y="1202639"/>
                  </a:lnTo>
                  <a:lnTo>
                    <a:pt x="155687" y="1240157"/>
                  </a:lnTo>
                  <a:lnTo>
                    <a:pt x="184422" y="1276139"/>
                  </a:lnTo>
                  <a:lnTo>
                    <a:pt x="215366" y="1310465"/>
                  </a:lnTo>
                  <a:lnTo>
                    <a:pt x="248468" y="1343019"/>
                  </a:lnTo>
                  <a:lnTo>
                    <a:pt x="283679" y="1373683"/>
                  </a:lnTo>
                  <a:lnTo>
                    <a:pt x="320946" y="1402340"/>
                  </a:lnTo>
                  <a:lnTo>
                    <a:pt x="360220" y="1428871"/>
                  </a:lnTo>
                  <a:lnTo>
                    <a:pt x="401448" y="1453159"/>
                  </a:lnTo>
                  <a:lnTo>
                    <a:pt x="444581" y="1475086"/>
                  </a:lnTo>
                  <a:lnTo>
                    <a:pt x="489567" y="1494536"/>
                  </a:lnTo>
                  <a:lnTo>
                    <a:pt x="535662" y="1511152"/>
                  </a:lnTo>
                  <a:lnTo>
                    <a:pt x="582104" y="1524693"/>
                  </a:lnTo>
                  <a:lnTo>
                    <a:pt x="628776" y="1535211"/>
                  </a:lnTo>
                  <a:lnTo>
                    <a:pt x="675560" y="1542755"/>
                  </a:lnTo>
                  <a:lnTo>
                    <a:pt x="722339" y="1547378"/>
                  </a:lnTo>
                  <a:lnTo>
                    <a:pt x="768994" y="1549128"/>
                  </a:lnTo>
                  <a:lnTo>
                    <a:pt x="815408" y="1548059"/>
                  </a:lnTo>
                  <a:lnTo>
                    <a:pt x="861463" y="1544220"/>
                  </a:lnTo>
                  <a:lnTo>
                    <a:pt x="907041" y="1537663"/>
                  </a:lnTo>
                  <a:lnTo>
                    <a:pt x="952024" y="1528437"/>
                  </a:lnTo>
                  <a:lnTo>
                    <a:pt x="996295" y="1516595"/>
                  </a:lnTo>
                  <a:lnTo>
                    <a:pt x="1039736" y="1502187"/>
                  </a:lnTo>
                  <a:lnTo>
                    <a:pt x="1082229" y="1485265"/>
                  </a:lnTo>
                  <a:lnTo>
                    <a:pt x="1123656" y="1465877"/>
                  </a:lnTo>
                  <a:lnTo>
                    <a:pt x="1163899" y="1444077"/>
                  </a:lnTo>
                  <a:lnTo>
                    <a:pt x="1202842" y="1419915"/>
                  </a:lnTo>
                  <a:lnTo>
                    <a:pt x="1240364" y="1393441"/>
                  </a:lnTo>
                  <a:lnTo>
                    <a:pt x="1276350" y="1364706"/>
                  </a:lnTo>
                  <a:lnTo>
                    <a:pt x="1310682" y="1333762"/>
                  </a:lnTo>
                  <a:lnTo>
                    <a:pt x="1343240" y="1300660"/>
                  </a:lnTo>
                  <a:lnTo>
                    <a:pt x="1373909" y="1265449"/>
                  </a:lnTo>
                  <a:lnTo>
                    <a:pt x="1402569" y="1228182"/>
                  </a:lnTo>
                  <a:lnTo>
                    <a:pt x="1429103" y="1188908"/>
                  </a:lnTo>
                  <a:lnTo>
                    <a:pt x="1453394" y="1147679"/>
                  </a:lnTo>
                  <a:lnTo>
                    <a:pt x="1475323" y="1104547"/>
                  </a:lnTo>
                  <a:lnTo>
                    <a:pt x="1494772" y="1059561"/>
                  </a:lnTo>
                  <a:lnTo>
                    <a:pt x="1511375" y="1013466"/>
                  </a:lnTo>
                  <a:lnTo>
                    <a:pt x="1524903" y="967024"/>
                  </a:lnTo>
                  <a:lnTo>
                    <a:pt x="1535409" y="920352"/>
                  </a:lnTo>
                  <a:lnTo>
                    <a:pt x="1542943" y="873568"/>
                  </a:lnTo>
                  <a:lnTo>
                    <a:pt x="1547555" y="826789"/>
                  </a:lnTo>
                  <a:lnTo>
                    <a:pt x="1549298" y="780134"/>
                  </a:lnTo>
                  <a:lnTo>
                    <a:pt x="1548221" y="733720"/>
                  </a:lnTo>
                  <a:lnTo>
                    <a:pt x="1544376" y="687665"/>
                  </a:lnTo>
                  <a:lnTo>
                    <a:pt x="1537813" y="642087"/>
                  </a:lnTo>
                  <a:lnTo>
                    <a:pt x="1528584" y="597104"/>
                  </a:lnTo>
                  <a:lnTo>
                    <a:pt x="1516739" y="552833"/>
                  </a:lnTo>
                  <a:lnTo>
                    <a:pt x="1502330" y="509392"/>
                  </a:lnTo>
                  <a:lnTo>
                    <a:pt x="1485406" y="466899"/>
                  </a:lnTo>
                  <a:lnTo>
                    <a:pt x="1466020" y="425472"/>
                  </a:lnTo>
                  <a:lnTo>
                    <a:pt x="1444221" y="385229"/>
                  </a:lnTo>
                  <a:lnTo>
                    <a:pt x="1420062" y="346286"/>
                  </a:lnTo>
                  <a:lnTo>
                    <a:pt x="1393592" y="308763"/>
                  </a:lnTo>
                  <a:lnTo>
                    <a:pt x="1364862" y="272777"/>
                  </a:lnTo>
                  <a:lnTo>
                    <a:pt x="1333924" y="238446"/>
                  </a:lnTo>
                  <a:lnTo>
                    <a:pt x="1300829" y="205888"/>
                  </a:lnTo>
                  <a:lnTo>
                    <a:pt x="1265627" y="175219"/>
                  </a:lnTo>
                  <a:lnTo>
                    <a:pt x="1228369" y="146559"/>
                  </a:lnTo>
                  <a:lnTo>
                    <a:pt x="1189106" y="120025"/>
                  </a:lnTo>
                  <a:lnTo>
                    <a:pt x="1147889" y="95734"/>
                  </a:lnTo>
                  <a:lnTo>
                    <a:pt x="1104770" y="73805"/>
                  </a:lnTo>
                  <a:lnTo>
                    <a:pt x="1059797" y="54356"/>
                  </a:lnTo>
                  <a:lnTo>
                    <a:pt x="774682" y="774446"/>
                  </a:lnTo>
                  <a:lnTo>
                    <a:pt x="774682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788656" y="1211833"/>
            <a:ext cx="779145" cy="5969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43204" marR="5080" indent="-231140">
              <a:lnSpc>
                <a:spcPct val="102200"/>
              </a:lnSpc>
              <a:spcBef>
                <a:spcPts val="60"/>
              </a:spcBef>
            </a:pPr>
            <a:r>
              <a:rPr dirty="0" sz="1850" spc="-10" b="1">
                <a:latin typeface="Calibri"/>
                <a:cs typeface="Calibri"/>
              </a:rPr>
              <a:t>Finance </a:t>
            </a:r>
            <a:r>
              <a:rPr dirty="0" sz="1850" spc="-25" b="1">
                <a:latin typeface="Calibri"/>
                <a:cs typeface="Calibri"/>
              </a:rPr>
              <a:t>6%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357473" y="4864480"/>
            <a:ext cx="1549400" cy="1549400"/>
            <a:chOff x="9357473" y="4864480"/>
            <a:chExt cx="1549400" cy="1549400"/>
          </a:xfrm>
        </p:grpSpPr>
        <p:sp>
          <p:nvSpPr>
            <p:cNvPr id="12" name="object 12" descr=""/>
            <p:cNvSpPr/>
            <p:nvPr/>
          </p:nvSpPr>
          <p:spPr>
            <a:xfrm>
              <a:off x="10132059" y="4864480"/>
              <a:ext cx="145415" cy="774700"/>
            </a:xfrm>
            <a:custGeom>
              <a:avLst/>
              <a:gdLst/>
              <a:ahLst/>
              <a:cxnLst/>
              <a:rect l="l" t="t" r="r" b="b"/>
              <a:pathLst>
                <a:path w="145415" h="774700">
                  <a:moveTo>
                    <a:pt x="0" y="0"/>
                  </a:moveTo>
                  <a:lnTo>
                    <a:pt x="0" y="774534"/>
                  </a:lnTo>
                  <a:lnTo>
                    <a:pt x="145161" y="13716"/>
                  </a:lnTo>
                  <a:lnTo>
                    <a:pt x="109138" y="7768"/>
                  </a:lnTo>
                  <a:lnTo>
                    <a:pt x="72913" y="3476"/>
                  </a:lnTo>
                  <a:lnTo>
                    <a:pt x="3652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357473" y="4864480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585" y="0"/>
                  </a:moveTo>
                  <a:lnTo>
                    <a:pt x="726413" y="1485"/>
                  </a:lnTo>
                  <a:lnTo>
                    <a:pt x="678932" y="5887"/>
                  </a:lnTo>
                  <a:lnTo>
                    <a:pt x="632241" y="13126"/>
                  </a:lnTo>
                  <a:lnTo>
                    <a:pt x="586436" y="23120"/>
                  </a:lnTo>
                  <a:lnTo>
                    <a:pt x="541615" y="35790"/>
                  </a:lnTo>
                  <a:lnTo>
                    <a:pt x="497875" y="51054"/>
                  </a:lnTo>
                  <a:lnTo>
                    <a:pt x="455313" y="68833"/>
                  </a:lnTo>
                  <a:lnTo>
                    <a:pt x="414026" y="89044"/>
                  </a:lnTo>
                  <a:lnTo>
                    <a:pt x="374111" y="111608"/>
                  </a:lnTo>
                  <a:lnTo>
                    <a:pt x="335667" y="136445"/>
                  </a:lnTo>
                  <a:lnTo>
                    <a:pt x="298789" y="163473"/>
                  </a:lnTo>
                  <a:lnTo>
                    <a:pt x="263575" y="192612"/>
                  </a:lnTo>
                  <a:lnTo>
                    <a:pt x="230123" y="223781"/>
                  </a:lnTo>
                  <a:lnTo>
                    <a:pt x="198529" y="256900"/>
                  </a:lnTo>
                  <a:lnTo>
                    <a:pt x="168891" y="291889"/>
                  </a:lnTo>
                  <a:lnTo>
                    <a:pt x="141306" y="328665"/>
                  </a:lnTo>
                  <a:lnTo>
                    <a:pt x="115871" y="367150"/>
                  </a:lnTo>
                  <a:lnTo>
                    <a:pt x="92683" y="407262"/>
                  </a:lnTo>
                  <a:lnTo>
                    <a:pt x="71840" y="448921"/>
                  </a:lnTo>
                  <a:lnTo>
                    <a:pt x="53438" y="492046"/>
                  </a:lnTo>
                  <a:lnTo>
                    <a:pt x="37575" y="536556"/>
                  </a:lnTo>
                  <a:lnTo>
                    <a:pt x="24349" y="582372"/>
                  </a:lnTo>
                  <a:lnTo>
                    <a:pt x="13855" y="629412"/>
                  </a:lnTo>
                  <a:lnTo>
                    <a:pt x="6176" y="677810"/>
                  </a:lnTo>
                  <a:lnTo>
                    <a:pt x="1581" y="725973"/>
                  </a:lnTo>
                  <a:lnTo>
                    <a:pt x="0" y="773794"/>
                  </a:lnTo>
                  <a:lnTo>
                    <a:pt x="1359" y="821167"/>
                  </a:lnTo>
                  <a:lnTo>
                    <a:pt x="5588" y="867986"/>
                  </a:lnTo>
                  <a:lnTo>
                    <a:pt x="12614" y="914145"/>
                  </a:lnTo>
                  <a:lnTo>
                    <a:pt x="22365" y="959538"/>
                  </a:lnTo>
                  <a:lnTo>
                    <a:pt x="34769" y="1004058"/>
                  </a:lnTo>
                  <a:lnTo>
                    <a:pt x="49754" y="1047601"/>
                  </a:lnTo>
                  <a:lnTo>
                    <a:pt x="67247" y="1090058"/>
                  </a:lnTo>
                  <a:lnTo>
                    <a:pt x="87178" y="1131326"/>
                  </a:lnTo>
                  <a:lnTo>
                    <a:pt x="109473" y="1171296"/>
                  </a:lnTo>
                  <a:lnTo>
                    <a:pt x="134061" y="1209863"/>
                  </a:lnTo>
                  <a:lnTo>
                    <a:pt x="160869" y="1246922"/>
                  </a:lnTo>
                  <a:lnTo>
                    <a:pt x="189826" y="1282365"/>
                  </a:lnTo>
                  <a:lnTo>
                    <a:pt x="220860" y="1316088"/>
                  </a:lnTo>
                  <a:lnTo>
                    <a:pt x="253898" y="1347983"/>
                  </a:lnTo>
                  <a:lnTo>
                    <a:pt x="288868" y="1377945"/>
                  </a:lnTo>
                  <a:lnTo>
                    <a:pt x="325699" y="1405867"/>
                  </a:lnTo>
                  <a:lnTo>
                    <a:pt x="364318" y="1431643"/>
                  </a:lnTo>
                  <a:lnTo>
                    <a:pt x="404653" y="1455168"/>
                  </a:lnTo>
                  <a:lnTo>
                    <a:pt x="446633" y="1476335"/>
                  </a:lnTo>
                  <a:lnTo>
                    <a:pt x="490185" y="1495038"/>
                  </a:lnTo>
                  <a:lnTo>
                    <a:pt x="535236" y="1511171"/>
                  </a:lnTo>
                  <a:lnTo>
                    <a:pt x="581716" y="1524628"/>
                  </a:lnTo>
                  <a:lnTo>
                    <a:pt x="629551" y="1535303"/>
                  </a:lnTo>
                  <a:lnTo>
                    <a:pt x="677944" y="1542984"/>
                  </a:lnTo>
                  <a:lnTo>
                    <a:pt x="726101" y="1547579"/>
                  </a:lnTo>
                  <a:lnTo>
                    <a:pt x="773915" y="1549161"/>
                  </a:lnTo>
                  <a:lnTo>
                    <a:pt x="821282" y="1547802"/>
                  </a:lnTo>
                  <a:lnTo>
                    <a:pt x="868096" y="1543573"/>
                  </a:lnTo>
                  <a:lnTo>
                    <a:pt x="914248" y="1536547"/>
                  </a:lnTo>
                  <a:lnTo>
                    <a:pt x="959635" y="1526795"/>
                  </a:lnTo>
                  <a:lnTo>
                    <a:pt x="1004150" y="1514391"/>
                  </a:lnTo>
                  <a:lnTo>
                    <a:pt x="1047686" y="1499406"/>
                  </a:lnTo>
                  <a:lnTo>
                    <a:pt x="1090138" y="1481912"/>
                  </a:lnTo>
                  <a:lnTo>
                    <a:pt x="1131399" y="1461981"/>
                  </a:lnTo>
                  <a:lnTo>
                    <a:pt x="1171364" y="1439686"/>
                  </a:lnTo>
                  <a:lnTo>
                    <a:pt x="1209926" y="1415099"/>
                  </a:lnTo>
                  <a:lnTo>
                    <a:pt x="1246979" y="1388291"/>
                  </a:lnTo>
                  <a:lnTo>
                    <a:pt x="1282417" y="1359334"/>
                  </a:lnTo>
                  <a:lnTo>
                    <a:pt x="1316134" y="1328302"/>
                  </a:lnTo>
                  <a:lnTo>
                    <a:pt x="1348025" y="1295266"/>
                  </a:lnTo>
                  <a:lnTo>
                    <a:pt x="1377982" y="1260298"/>
                  </a:lnTo>
                  <a:lnTo>
                    <a:pt x="1405900" y="1223470"/>
                  </a:lnTo>
                  <a:lnTo>
                    <a:pt x="1431672" y="1184854"/>
                  </a:lnTo>
                  <a:lnTo>
                    <a:pt x="1455194" y="1144523"/>
                  </a:lnTo>
                  <a:lnTo>
                    <a:pt x="1476357" y="1102548"/>
                  </a:lnTo>
                  <a:lnTo>
                    <a:pt x="1495057" y="1059002"/>
                  </a:lnTo>
                  <a:lnTo>
                    <a:pt x="1511188" y="1013957"/>
                  </a:lnTo>
                  <a:lnTo>
                    <a:pt x="1524643" y="967485"/>
                  </a:lnTo>
                  <a:lnTo>
                    <a:pt x="1535315" y="919657"/>
                  </a:lnTo>
                  <a:lnTo>
                    <a:pt x="1543009" y="871259"/>
                  </a:lnTo>
                  <a:lnTo>
                    <a:pt x="1547615" y="823097"/>
                  </a:lnTo>
                  <a:lnTo>
                    <a:pt x="1549206" y="775277"/>
                  </a:lnTo>
                  <a:lnTo>
                    <a:pt x="1547854" y="727906"/>
                  </a:lnTo>
                  <a:lnTo>
                    <a:pt x="1543631" y="681088"/>
                  </a:lnTo>
                  <a:lnTo>
                    <a:pt x="1536610" y="634931"/>
                  </a:lnTo>
                  <a:lnTo>
                    <a:pt x="1526863" y="589540"/>
                  </a:lnTo>
                  <a:lnTo>
                    <a:pt x="1514462" y="545021"/>
                  </a:lnTo>
                  <a:lnTo>
                    <a:pt x="1499479" y="501481"/>
                  </a:lnTo>
                  <a:lnTo>
                    <a:pt x="1481986" y="459025"/>
                  </a:lnTo>
                  <a:lnTo>
                    <a:pt x="1462056" y="417759"/>
                  </a:lnTo>
                  <a:lnTo>
                    <a:pt x="1439761" y="377790"/>
                  </a:lnTo>
                  <a:lnTo>
                    <a:pt x="1415173" y="339223"/>
                  </a:lnTo>
                  <a:lnTo>
                    <a:pt x="1388365" y="302164"/>
                  </a:lnTo>
                  <a:lnTo>
                    <a:pt x="1359408" y="266720"/>
                  </a:lnTo>
                  <a:lnTo>
                    <a:pt x="1328375" y="232997"/>
                  </a:lnTo>
                  <a:lnTo>
                    <a:pt x="1295338" y="201100"/>
                  </a:lnTo>
                  <a:lnTo>
                    <a:pt x="1260370" y="171135"/>
                  </a:lnTo>
                  <a:lnTo>
                    <a:pt x="1223541" y="143210"/>
                  </a:lnTo>
                  <a:lnTo>
                    <a:pt x="1184926" y="117428"/>
                  </a:lnTo>
                  <a:lnTo>
                    <a:pt x="1144596" y="93898"/>
                  </a:lnTo>
                  <a:lnTo>
                    <a:pt x="1102623" y="72724"/>
                  </a:lnTo>
                  <a:lnTo>
                    <a:pt x="1059079" y="54013"/>
                  </a:lnTo>
                  <a:lnTo>
                    <a:pt x="1014037" y="37870"/>
                  </a:lnTo>
                  <a:lnTo>
                    <a:pt x="967569" y="24402"/>
                  </a:lnTo>
                  <a:lnTo>
                    <a:pt x="919746" y="13716"/>
                  </a:lnTo>
                  <a:lnTo>
                    <a:pt x="774585" y="774534"/>
                  </a:lnTo>
                  <a:lnTo>
                    <a:pt x="774585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251950" y="4245355"/>
            <a:ext cx="1863725" cy="5969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785495" marR="5080" indent="-773430">
              <a:lnSpc>
                <a:spcPct val="102200"/>
              </a:lnSpc>
              <a:spcBef>
                <a:spcPts val="60"/>
              </a:spcBef>
            </a:pPr>
            <a:r>
              <a:rPr dirty="0" sz="1850" b="1">
                <a:latin typeface="Calibri"/>
                <a:cs typeface="Calibri"/>
              </a:rPr>
              <a:t>Land </a:t>
            </a:r>
            <a:r>
              <a:rPr dirty="0" sz="1850" spc="-10" b="1">
                <a:latin typeface="Calibri"/>
                <a:cs typeface="Calibri"/>
              </a:rPr>
              <a:t>Resettlement </a:t>
            </a:r>
            <a:r>
              <a:rPr dirty="0" sz="1850" spc="-25" b="1">
                <a:latin typeface="Calibri"/>
                <a:cs typeface="Calibri"/>
              </a:rPr>
              <a:t>3%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169069" y="1844167"/>
            <a:ext cx="1549400" cy="1549400"/>
            <a:chOff x="5169069" y="1844167"/>
            <a:chExt cx="1549400" cy="1549400"/>
          </a:xfrm>
        </p:grpSpPr>
        <p:sp>
          <p:nvSpPr>
            <p:cNvPr id="16" name="object 16" descr=""/>
            <p:cNvSpPr/>
            <p:nvPr/>
          </p:nvSpPr>
          <p:spPr>
            <a:xfrm>
              <a:off x="5943599" y="1844167"/>
              <a:ext cx="415290" cy="774700"/>
            </a:xfrm>
            <a:custGeom>
              <a:avLst/>
              <a:gdLst/>
              <a:ahLst/>
              <a:cxnLst/>
              <a:rect l="l" t="t" r="r" b="b"/>
              <a:pathLst>
                <a:path w="415289" h="774700">
                  <a:moveTo>
                    <a:pt x="0" y="0"/>
                  </a:moveTo>
                  <a:lnTo>
                    <a:pt x="0" y="774446"/>
                  </a:lnTo>
                  <a:lnTo>
                    <a:pt x="414909" y="120523"/>
                  </a:lnTo>
                  <a:lnTo>
                    <a:pt x="372838" y="95651"/>
                  </a:lnTo>
                  <a:lnTo>
                    <a:pt x="329438" y="73557"/>
                  </a:lnTo>
                  <a:lnTo>
                    <a:pt x="284846" y="54280"/>
                  </a:lnTo>
                  <a:lnTo>
                    <a:pt x="239201" y="37860"/>
                  </a:lnTo>
                  <a:lnTo>
                    <a:pt x="192640" y="24336"/>
                  </a:lnTo>
                  <a:lnTo>
                    <a:pt x="145302" y="13748"/>
                  </a:lnTo>
                  <a:lnTo>
                    <a:pt x="97323" y="6137"/>
                  </a:lnTo>
                  <a:lnTo>
                    <a:pt x="48843" y="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69069" y="1844167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530" y="0"/>
                  </a:moveTo>
                  <a:lnTo>
                    <a:pt x="725046" y="1577"/>
                  </a:lnTo>
                  <a:lnTo>
                    <a:pt x="676121" y="6265"/>
                  </a:lnTo>
                  <a:lnTo>
                    <a:pt x="627880" y="13993"/>
                  </a:lnTo>
                  <a:lnTo>
                    <a:pt x="580450" y="24691"/>
                  </a:lnTo>
                  <a:lnTo>
                    <a:pt x="533958" y="38291"/>
                  </a:lnTo>
                  <a:lnTo>
                    <a:pt x="488530" y="54723"/>
                  </a:lnTo>
                  <a:lnTo>
                    <a:pt x="444293" y="73917"/>
                  </a:lnTo>
                  <a:lnTo>
                    <a:pt x="401372" y="95805"/>
                  </a:lnTo>
                  <a:lnTo>
                    <a:pt x="359896" y="120317"/>
                  </a:lnTo>
                  <a:lnTo>
                    <a:pt x="319989" y="147383"/>
                  </a:lnTo>
                  <a:lnTo>
                    <a:pt x="281779" y="176934"/>
                  </a:lnTo>
                  <a:lnTo>
                    <a:pt x="245392" y="208901"/>
                  </a:lnTo>
                  <a:lnTo>
                    <a:pt x="210955" y="243214"/>
                  </a:lnTo>
                  <a:lnTo>
                    <a:pt x="178594" y="279804"/>
                  </a:lnTo>
                  <a:lnTo>
                    <a:pt x="148436" y="318601"/>
                  </a:lnTo>
                  <a:lnTo>
                    <a:pt x="120607" y="359537"/>
                  </a:lnTo>
                  <a:lnTo>
                    <a:pt x="95644" y="401698"/>
                  </a:lnTo>
                  <a:lnTo>
                    <a:pt x="73637" y="444779"/>
                  </a:lnTo>
                  <a:lnTo>
                    <a:pt x="54557" y="488652"/>
                  </a:lnTo>
                  <a:lnTo>
                    <a:pt x="38378" y="533194"/>
                  </a:lnTo>
                  <a:lnTo>
                    <a:pt x="25070" y="578277"/>
                  </a:lnTo>
                  <a:lnTo>
                    <a:pt x="14607" y="623778"/>
                  </a:lnTo>
                  <a:lnTo>
                    <a:pt x="6959" y="669571"/>
                  </a:lnTo>
                  <a:lnTo>
                    <a:pt x="2099" y="715530"/>
                  </a:lnTo>
                  <a:lnTo>
                    <a:pt x="0" y="761530"/>
                  </a:lnTo>
                  <a:lnTo>
                    <a:pt x="632" y="807446"/>
                  </a:lnTo>
                  <a:lnTo>
                    <a:pt x="3968" y="853152"/>
                  </a:lnTo>
                  <a:lnTo>
                    <a:pt x="9981" y="898524"/>
                  </a:lnTo>
                  <a:lnTo>
                    <a:pt x="18642" y="943435"/>
                  </a:lnTo>
                  <a:lnTo>
                    <a:pt x="29923" y="987760"/>
                  </a:lnTo>
                  <a:lnTo>
                    <a:pt x="43796" y="1031375"/>
                  </a:lnTo>
                  <a:lnTo>
                    <a:pt x="60234" y="1074154"/>
                  </a:lnTo>
                  <a:lnTo>
                    <a:pt x="79208" y="1115970"/>
                  </a:lnTo>
                  <a:lnTo>
                    <a:pt x="100690" y="1156700"/>
                  </a:lnTo>
                  <a:lnTo>
                    <a:pt x="124653" y="1196218"/>
                  </a:lnTo>
                  <a:lnTo>
                    <a:pt x="151068" y="1234398"/>
                  </a:lnTo>
                  <a:lnTo>
                    <a:pt x="179908" y="1271115"/>
                  </a:lnTo>
                  <a:lnTo>
                    <a:pt x="211144" y="1306243"/>
                  </a:lnTo>
                  <a:lnTo>
                    <a:pt x="244748" y="1339658"/>
                  </a:lnTo>
                  <a:lnTo>
                    <a:pt x="280694" y="1371235"/>
                  </a:lnTo>
                  <a:lnTo>
                    <a:pt x="318951" y="1400846"/>
                  </a:lnTo>
                  <a:lnTo>
                    <a:pt x="359494" y="1428369"/>
                  </a:lnTo>
                  <a:lnTo>
                    <a:pt x="401669" y="1453331"/>
                  </a:lnTo>
                  <a:lnTo>
                    <a:pt x="444761" y="1475339"/>
                  </a:lnTo>
                  <a:lnTo>
                    <a:pt x="488644" y="1494418"/>
                  </a:lnTo>
                  <a:lnTo>
                    <a:pt x="533193" y="1510598"/>
                  </a:lnTo>
                  <a:lnTo>
                    <a:pt x="578283" y="1523905"/>
                  </a:lnTo>
                  <a:lnTo>
                    <a:pt x="623789" y="1534369"/>
                  </a:lnTo>
                  <a:lnTo>
                    <a:pt x="669586" y="1542017"/>
                  </a:lnTo>
                  <a:lnTo>
                    <a:pt x="715547" y="1546876"/>
                  </a:lnTo>
                  <a:lnTo>
                    <a:pt x="761549" y="1548976"/>
                  </a:lnTo>
                  <a:lnTo>
                    <a:pt x="807466" y="1548344"/>
                  </a:lnTo>
                  <a:lnTo>
                    <a:pt x="853173" y="1545007"/>
                  </a:lnTo>
                  <a:lnTo>
                    <a:pt x="898545" y="1538994"/>
                  </a:lnTo>
                  <a:lnTo>
                    <a:pt x="943456" y="1530334"/>
                  </a:lnTo>
                  <a:lnTo>
                    <a:pt x="987782" y="1519053"/>
                  </a:lnTo>
                  <a:lnTo>
                    <a:pt x="1031396" y="1505179"/>
                  </a:lnTo>
                  <a:lnTo>
                    <a:pt x="1074175" y="1488742"/>
                  </a:lnTo>
                  <a:lnTo>
                    <a:pt x="1115993" y="1469768"/>
                  </a:lnTo>
                  <a:lnTo>
                    <a:pt x="1156725" y="1448285"/>
                  </a:lnTo>
                  <a:lnTo>
                    <a:pt x="1196245" y="1424323"/>
                  </a:lnTo>
                  <a:lnTo>
                    <a:pt x="1234429" y="1397908"/>
                  </a:lnTo>
                  <a:lnTo>
                    <a:pt x="1271151" y="1369068"/>
                  </a:lnTo>
                  <a:lnTo>
                    <a:pt x="1306285" y="1337832"/>
                  </a:lnTo>
                  <a:lnTo>
                    <a:pt x="1339708" y="1304227"/>
                  </a:lnTo>
                  <a:lnTo>
                    <a:pt x="1371294" y="1268282"/>
                  </a:lnTo>
                  <a:lnTo>
                    <a:pt x="1400917" y="1230024"/>
                  </a:lnTo>
                  <a:lnTo>
                    <a:pt x="1428453" y="1189482"/>
                  </a:lnTo>
                  <a:lnTo>
                    <a:pt x="1453402" y="1147306"/>
                  </a:lnTo>
                  <a:lnTo>
                    <a:pt x="1475396" y="1104214"/>
                  </a:lnTo>
                  <a:lnTo>
                    <a:pt x="1494463" y="1060331"/>
                  </a:lnTo>
                  <a:lnTo>
                    <a:pt x="1510632" y="1015782"/>
                  </a:lnTo>
                  <a:lnTo>
                    <a:pt x="1523930" y="970692"/>
                  </a:lnTo>
                  <a:lnTo>
                    <a:pt x="1534384" y="925186"/>
                  </a:lnTo>
                  <a:lnTo>
                    <a:pt x="1542024" y="879390"/>
                  </a:lnTo>
                  <a:lnTo>
                    <a:pt x="1546876" y="833428"/>
                  </a:lnTo>
                  <a:lnTo>
                    <a:pt x="1548969" y="787426"/>
                  </a:lnTo>
                  <a:lnTo>
                    <a:pt x="1548331" y="741509"/>
                  </a:lnTo>
                  <a:lnTo>
                    <a:pt x="1544989" y="695802"/>
                  </a:lnTo>
                  <a:lnTo>
                    <a:pt x="1538972" y="650431"/>
                  </a:lnTo>
                  <a:lnTo>
                    <a:pt x="1530307" y="605520"/>
                  </a:lnTo>
                  <a:lnTo>
                    <a:pt x="1519023" y="561194"/>
                  </a:lnTo>
                  <a:lnTo>
                    <a:pt x="1505146" y="517579"/>
                  </a:lnTo>
                  <a:lnTo>
                    <a:pt x="1488706" y="474800"/>
                  </a:lnTo>
                  <a:lnTo>
                    <a:pt x="1469730" y="432982"/>
                  </a:lnTo>
                  <a:lnTo>
                    <a:pt x="1448247" y="392251"/>
                  </a:lnTo>
                  <a:lnTo>
                    <a:pt x="1424283" y="352731"/>
                  </a:lnTo>
                  <a:lnTo>
                    <a:pt x="1397867" y="314547"/>
                  </a:lnTo>
                  <a:lnTo>
                    <a:pt x="1369026" y="277825"/>
                  </a:lnTo>
                  <a:lnTo>
                    <a:pt x="1337790" y="242690"/>
                  </a:lnTo>
                  <a:lnTo>
                    <a:pt x="1304185" y="209267"/>
                  </a:lnTo>
                  <a:lnTo>
                    <a:pt x="1268239" y="177681"/>
                  </a:lnTo>
                  <a:lnTo>
                    <a:pt x="1229982" y="148058"/>
                  </a:lnTo>
                  <a:lnTo>
                    <a:pt x="1189439" y="120523"/>
                  </a:lnTo>
                  <a:lnTo>
                    <a:pt x="774530" y="774446"/>
                  </a:lnTo>
                  <a:lnTo>
                    <a:pt x="77453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5504434" y="1199133"/>
            <a:ext cx="677545" cy="5969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91135" marR="5080" indent="-179070">
              <a:lnSpc>
                <a:spcPct val="102200"/>
              </a:lnSpc>
              <a:spcBef>
                <a:spcPts val="60"/>
              </a:spcBef>
            </a:pPr>
            <a:r>
              <a:rPr dirty="0" sz="1850" spc="-10" b="1">
                <a:latin typeface="Calibri"/>
                <a:cs typeface="Calibri"/>
              </a:rPr>
              <a:t>Health </a:t>
            </a:r>
            <a:r>
              <a:rPr dirty="0" sz="1850" spc="-25" b="1">
                <a:latin typeface="Calibri"/>
                <a:cs typeface="Calibri"/>
              </a:rPr>
              <a:t>9%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947458" y="1844167"/>
            <a:ext cx="1549400" cy="1549400"/>
            <a:chOff x="2947458" y="1844167"/>
            <a:chExt cx="1549400" cy="1549400"/>
          </a:xfrm>
        </p:grpSpPr>
        <p:sp>
          <p:nvSpPr>
            <p:cNvPr id="20" name="object 20" descr=""/>
            <p:cNvSpPr/>
            <p:nvPr/>
          </p:nvSpPr>
          <p:spPr>
            <a:xfrm>
              <a:off x="3721988" y="1844167"/>
              <a:ext cx="415290" cy="774700"/>
            </a:xfrm>
            <a:custGeom>
              <a:avLst/>
              <a:gdLst/>
              <a:ahLst/>
              <a:cxnLst/>
              <a:rect l="l" t="t" r="r" b="b"/>
              <a:pathLst>
                <a:path w="415289" h="774700">
                  <a:moveTo>
                    <a:pt x="0" y="0"/>
                  </a:moveTo>
                  <a:lnTo>
                    <a:pt x="0" y="774446"/>
                  </a:lnTo>
                  <a:lnTo>
                    <a:pt x="414909" y="120523"/>
                  </a:lnTo>
                  <a:lnTo>
                    <a:pt x="372838" y="95651"/>
                  </a:lnTo>
                  <a:lnTo>
                    <a:pt x="329438" y="73557"/>
                  </a:lnTo>
                  <a:lnTo>
                    <a:pt x="284846" y="54280"/>
                  </a:lnTo>
                  <a:lnTo>
                    <a:pt x="239201" y="37860"/>
                  </a:lnTo>
                  <a:lnTo>
                    <a:pt x="192640" y="24336"/>
                  </a:lnTo>
                  <a:lnTo>
                    <a:pt x="145302" y="13748"/>
                  </a:lnTo>
                  <a:lnTo>
                    <a:pt x="97323" y="6137"/>
                  </a:lnTo>
                  <a:lnTo>
                    <a:pt x="48843" y="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947458" y="1844167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530" y="0"/>
                  </a:moveTo>
                  <a:lnTo>
                    <a:pt x="725046" y="1577"/>
                  </a:lnTo>
                  <a:lnTo>
                    <a:pt x="676121" y="6265"/>
                  </a:lnTo>
                  <a:lnTo>
                    <a:pt x="627880" y="13993"/>
                  </a:lnTo>
                  <a:lnTo>
                    <a:pt x="580450" y="24691"/>
                  </a:lnTo>
                  <a:lnTo>
                    <a:pt x="533958" y="38291"/>
                  </a:lnTo>
                  <a:lnTo>
                    <a:pt x="488530" y="54723"/>
                  </a:lnTo>
                  <a:lnTo>
                    <a:pt x="444293" y="73917"/>
                  </a:lnTo>
                  <a:lnTo>
                    <a:pt x="401372" y="95805"/>
                  </a:lnTo>
                  <a:lnTo>
                    <a:pt x="359896" y="120317"/>
                  </a:lnTo>
                  <a:lnTo>
                    <a:pt x="319989" y="147383"/>
                  </a:lnTo>
                  <a:lnTo>
                    <a:pt x="281779" y="176934"/>
                  </a:lnTo>
                  <a:lnTo>
                    <a:pt x="245392" y="208901"/>
                  </a:lnTo>
                  <a:lnTo>
                    <a:pt x="210955" y="243214"/>
                  </a:lnTo>
                  <a:lnTo>
                    <a:pt x="178594" y="279804"/>
                  </a:lnTo>
                  <a:lnTo>
                    <a:pt x="148436" y="318601"/>
                  </a:lnTo>
                  <a:lnTo>
                    <a:pt x="120607" y="359537"/>
                  </a:lnTo>
                  <a:lnTo>
                    <a:pt x="95644" y="401698"/>
                  </a:lnTo>
                  <a:lnTo>
                    <a:pt x="73637" y="444779"/>
                  </a:lnTo>
                  <a:lnTo>
                    <a:pt x="54557" y="488652"/>
                  </a:lnTo>
                  <a:lnTo>
                    <a:pt x="38378" y="533194"/>
                  </a:lnTo>
                  <a:lnTo>
                    <a:pt x="25070" y="578277"/>
                  </a:lnTo>
                  <a:lnTo>
                    <a:pt x="14607" y="623778"/>
                  </a:lnTo>
                  <a:lnTo>
                    <a:pt x="6959" y="669571"/>
                  </a:lnTo>
                  <a:lnTo>
                    <a:pt x="2099" y="715530"/>
                  </a:lnTo>
                  <a:lnTo>
                    <a:pt x="0" y="761530"/>
                  </a:lnTo>
                  <a:lnTo>
                    <a:pt x="632" y="807446"/>
                  </a:lnTo>
                  <a:lnTo>
                    <a:pt x="3968" y="853152"/>
                  </a:lnTo>
                  <a:lnTo>
                    <a:pt x="9981" y="898524"/>
                  </a:lnTo>
                  <a:lnTo>
                    <a:pt x="18642" y="943435"/>
                  </a:lnTo>
                  <a:lnTo>
                    <a:pt x="29923" y="987760"/>
                  </a:lnTo>
                  <a:lnTo>
                    <a:pt x="43796" y="1031375"/>
                  </a:lnTo>
                  <a:lnTo>
                    <a:pt x="60234" y="1074154"/>
                  </a:lnTo>
                  <a:lnTo>
                    <a:pt x="79208" y="1115970"/>
                  </a:lnTo>
                  <a:lnTo>
                    <a:pt x="100690" y="1156700"/>
                  </a:lnTo>
                  <a:lnTo>
                    <a:pt x="124653" y="1196218"/>
                  </a:lnTo>
                  <a:lnTo>
                    <a:pt x="151068" y="1234398"/>
                  </a:lnTo>
                  <a:lnTo>
                    <a:pt x="179908" y="1271115"/>
                  </a:lnTo>
                  <a:lnTo>
                    <a:pt x="211144" y="1306243"/>
                  </a:lnTo>
                  <a:lnTo>
                    <a:pt x="244748" y="1339658"/>
                  </a:lnTo>
                  <a:lnTo>
                    <a:pt x="280694" y="1371235"/>
                  </a:lnTo>
                  <a:lnTo>
                    <a:pt x="318951" y="1400846"/>
                  </a:lnTo>
                  <a:lnTo>
                    <a:pt x="359494" y="1428369"/>
                  </a:lnTo>
                  <a:lnTo>
                    <a:pt x="401669" y="1453331"/>
                  </a:lnTo>
                  <a:lnTo>
                    <a:pt x="444761" y="1475339"/>
                  </a:lnTo>
                  <a:lnTo>
                    <a:pt x="488644" y="1494418"/>
                  </a:lnTo>
                  <a:lnTo>
                    <a:pt x="533193" y="1510598"/>
                  </a:lnTo>
                  <a:lnTo>
                    <a:pt x="578283" y="1523905"/>
                  </a:lnTo>
                  <a:lnTo>
                    <a:pt x="623789" y="1534369"/>
                  </a:lnTo>
                  <a:lnTo>
                    <a:pt x="669586" y="1542017"/>
                  </a:lnTo>
                  <a:lnTo>
                    <a:pt x="715547" y="1546876"/>
                  </a:lnTo>
                  <a:lnTo>
                    <a:pt x="761549" y="1548976"/>
                  </a:lnTo>
                  <a:lnTo>
                    <a:pt x="807466" y="1548344"/>
                  </a:lnTo>
                  <a:lnTo>
                    <a:pt x="853173" y="1545007"/>
                  </a:lnTo>
                  <a:lnTo>
                    <a:pt x="898545" y="1538994"/>
                  </a:lnTo>
                  <a:lnTo>
                    <a:pt x="943456" y="1530334"/>
                  </a:lnTo>
                  <a:lnTo>
                    <a:pt x="987782" y="1519053"/>
                  </a:lnTo>
                  <a:lnTo>
                    <a:pt x="1031396" y="1505179"/>
                  </a:lnTo>
                  <a:lnTo>
                    <a:pt x="1074175" y="1488742"/>
                  </a:lnTo>
                  <a:lnTo>
                    <a:pt x="1115993" y="1469768"/>
                  </a:lnTo>
                  <a:lnTo>
                    <a:pt x="1156725" y="1448285"/>
                  </a:lnTo>
                  <a:lnTo>
                    <a:pt x="1196245" y="1424323"/>
                  </a:lnTo>
                  <a:lnTo>
                    <a:pt x="1234429" y="1397908"/>
                  </a:lnTo>
                  <a:lnTo>
                    <a:pt x="1271151" y="1369068"/>
                  </a:lnTo>
                  <a:lnTo>
                    <a:pt x="1306285" y="1337832"/>
                  </a:lnTo>
                  <a:lnTo>
                    <a:pt x="1339708" y="1304227"/>
                  </a:lnTo>
                  <a:lnTo>
                    <a:pt x="1371294" y="1268282"/>
                  </a:lnTo>
                  <a:lnTo>
                    <a:pt x="1400917" y="1230024"/>
                  </a:lnTo>
                  <a:lnTo>
                    <a:pt x="1428453" y="1189482"/>
                  </a:lnTo>
                  <a:lnTo>
                    <a:pt x="1453402" y="1147306"/>
                  </a:lnTo>
                  <a:lnTo>
                    <a:pt x="1475396" y="1104214"/>
                  </a:lnTo>
                  <a:lnTo>
                    <a:pt x="1494463" y="1060331"/>
                  </a:lnTo>
                  <a:lnTo>
                    <a:pt x="1510632" y="1015782"/>
                  </a:lnTo>
                  <a:lnTo>
                    <a:pt x="1523930" y="970692"/>
                  </a:lnTo>
                  <a:lnTo>
                    <a:pt x="1534384" y="925186"/>
                  </a:lnTo>
                  <a:lnTo>
                    <a:pt x="1542024" y="879390"/>
                  </a:lnTo>
                  <a:lnTo>
                    <a:pt x="1546876" y="833428"/>
                  </a:lnTo>
                  <a:lnTo>
                    <a:pt x="1548969" y="787426"/>
                  </a:lnTo>
                  <a:lnTo>
                    <a:pt x="1548331" y="741509"/>
                  </a:lnTo>
                  <a:lnTo>
                    <a:pt x="1544989" y="695802"/>
                  </a:lnTo>
                  <a:lnTo>
                    <a:pt x="1538972" y="650431"/>
                  </a:lnTo>
                  <a:lnTo>
                    <a:pt x="1530307" y="605520"/>
                  </a:lnTo>
                  <a:lnTo>
                    <a:pt x="1519023" y="561194"/>
                  </a:lnTo>
                  <a:lnTo>
                    <a:pt x="1505146" y="517579"/>
                  </a:lnTo>
                  <a:lnTo>
                    <a:pt x="1488706" y="474800"/>
                  </a:lnTo>
                  <a:lnTo>
                    <a:pt x="1469730" y="432982"/>
                  </a:lnTo>
                  <a:lnTo>
                    <a:pt x="1448247" y="392251"/>
                  </a:lnTo>
                  <a:lnTo>
                    <a:pt x="1424283" y="352731"/>
                  </a:lnTo>
                  <a:lnTo>
                    <a:pt x="1397867" y="314547"/>
                  </a:lnTo>
                  <a:lnTo>
                    <a:pt x="1369026" y="277825"/>
                  </a:lnTo>
                  <a:lnTo>
                    <a:pt x="1337790" y="242690"/>
                  </a:lnTo>
                  <a:lnTo>
                    <a:pt x="1304185" y="209267"/>
                  </a:lnTo>
                  <a:lnTo>
                    <a:pt x="1268239" y="177681"/>
                  </a:lnTo>
                  <a:lnTo>
                    <a:pt x="1229982" y="148058"/>
                  </a:lnTo>
                  <a:lnTo>
                    <a:pt x="1189439" y="120523"/>
                  </a:lnTo>
                  <a:lnTo>
                    <a:pt x="774530" y="774446"/>
                  </a:lnTo>
                  <a:lnTo>
                    <a:pt x="77453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271520" y="1237233"/>
            <a:ext cx="825500" cy="5969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66065" marR="5080" indent="-254000">
              <a:lnSpc>
                <a:spcPct val="102200"/>
              </a:lnSpc>
              <a:spcBef>
                <a:spcPts val="60"/>
              </a:spcBef>
            </a:pPr>
            <a:r>
              <a:rPr dirty="0" sz="1850" spc="-10" b="1">
                <a:latin typeface="Calibri"/>
                <a:cs typeface="Calibri"/>
              </a:rPr>
              <a:t>Defence </a:t>
            </a:r>
            <a:r>
              <a:rPr dirty="0" sz="1850" spc="-25" b="1">
                <a:latin typeface="Calibri"/>
                <a:cs typeface="Calibri"/>
              </a:rPr>
              <a:t>9%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212258" y="4838953"/>
            <a:ext cx="1575435" cy="1574800"/>
            <a:chOff x="4212258" y="4838953"/>
            <a:chExt cx="1575435" cy="1574800"/>
          </a:xfrm>
        </p:grpSpPr>
        <p:sp>
          <p:nvSpPr>
            <p:cNvPr id="24" name="object 24" descr=""/>
            <p:cNvSpPr/>
            <p:nvPr/>
          </p:nvSpPr>
          <p:spPr>
            <a:xfrm>
              <a:off x="4999609" y="4838953"/>
              <a:ext cx="196215" cy="787400"/>
            </a:xfrm>
            <a:custGeom>
              <a:avLst/>
              <a:gdLst/>
              <a:ahLst/>
              <a:cxnLst/>
              <a:rect l="l" t="t" r="r" b="b"/>
              <a:pathLst>
                <a:path w="196214" h="787400">
                  <a:moveTo>
                    <a:pt x="0" y="0"/>
                  </a:moveTo>
                  <a:lnTo>
                    <a:pt x="0" y="787273"/>
                  </a:lnTo>
                  <a:lnTo>
                    <a:pt x="195833" y="24765"/>
                  </a:lnTo>
                  <a:lnTo>
                    <a:pt x="147518" y="13983"/>
                  </a:lnTo>
                  <a:lnTo>
                    <a:pt x="98678" y="6238"/>
                  </a:lnTo>
                  <a:lnTo>
                    <a:pt x="49458" y="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212258" y="4838953"/>
              <a:ext cx="1575435" cy="1574800"/>
            </a:xfrm>
            <a:custGeom>
              <a:avLst/>
              <a:gdLst/>
              <a:ahLst/>
              <a:cxnLst/>
              <a:rect l="l" t="t" r="r" b="b"/>
              <a:pathLst>
                <a:path w="1575435" h="1574800">
                  <a:moveTo>
                    <a:pt x="787350" y="0"/>
                  </a:moveTo>
                  <a:lnTo>
                    <a:pt x="738640" y="1495"/>
                  </a:lnTo>
                  <a:lnTo>
                    <a:pt x="690597" y="5931"/>
                  </a:lnTo>
                  <a:lnTo>
                    <a:pt x="643322" y="13229"/>
                  </a:lnTo>
                  <a:lnTo>
                    <a:pt x="596916" y="23309"/>
                  </a:lnTo>
                  <a:lnTo>
                    <a:pt x="551479" y="36095"/>
                  </a:lnTo>
                  <a:lnTo>
                    <a:pt x="507112" y="51507"/>
                  </a:lnTo>
                  <a:lnTo>
                    <a:pt x="463915" y="69467"/>
                  </a:lnTo>
                  <a:lnTo>
                    <a:pt x="421989" y="89898"/>
                  </a:lnTo>
                  <a:lnTo>
                    <a:pt x="381436" y="112720"/>
                  </a:lnTo>
                  <a:lnTo>
                    <a:pt x="342354" y="137856"/>
                  </a:lnTo>
                  <a:lnTo>
                    <a:pt x="304845" y="165227"/>
                  </a:lnTo>
                  <a:lnTo>
                    <a:pt x="269010" y="194754"/>
                  </a:lnTo>
                  <a:lnTo>
                    <a:pt x="234950" y="226361"/>
                  </a:lnTo>
                  <a:lnTo>
                    <a:pt x="202764" y="259968"/>
                  </a:lnTo>
                  <a:lnTo>
                    <a:pt x="172553" y="295496"/>
                  </a:lnTo>
                  <a:lnTo>
                    <a:pt x="144418" y="332869"/>
                  </a:lnTo>
                  <a:lnTo>
                    <a:pt x="118460" y="372007"/>
                  </a:lnTo>
                  <a:lnTo>
                    <a:pt x="94780" y="412832"/>
                  </a:lnTo>
                  <a:lnTo>
                    <a:pt x="73477" y="455266"/>
                  </a:lnTo>
                  <a:lnTo>
                    <a:pt x="54653" y="499231"/>
                  </a:lnTo>
                  <a:lnTo>
                    <a:pt x="38408" y="544648"/>
                  </a:lnTo>
                  <a:lnTo>
                    <a:pt x="24842" y="591439"/>
                  </a:lnTo>
                  <a:lnTo>
                    <a:pt x="14313" y="638254"/>
                  </a:lnTo>
                  <a:lnTo>
                    <a:pt x="6702" y="685033"/>
                  </a:lnTo>
                  <a:lnTo>
                    <a:pt x="1951" y="731677"/>
                  </a:lnTo>
                  <a:lnTo>
                    <a:pt x="0" y="778084"/>
                  </a:lnTo>
                  <a:lnTo>
                    <a:pt x="789" y="824156"/>
                  </a:lnTo>
                  <a:lnTo>
                    <a:pt x="4261" y="869790"/>
                  </a:lnTo>
                  <a:lnTo>
                    <a:pt x="10354" y="914889"/>
                  </a:lnTo>
                  <a:lnTo>
                    <a:pt x="19011" y="959350"/>
                  </a:lnTo>
                  <a:lnTo>
                    <a:pt x="30172" y="1003074"/>
                  </a:lnTo>
                  <a:lnTo>
                    <a:pt x="43777" y="1045960"/>
                  </a:lnTo>
                  <a:lnTo>
                    <a:pt x="59767" y="1087909"/>
                  </a:lnTo>
                  <a:lnTo>
                    <a:pt x="78083" y="1128821"/>
                  </a:lnTo>
                  <a:lnTo>
                    <a:pt x="98666" y="1168594"/>
                  </a:lnTo>
                  <a:lnTo>
                    <a:pt x="121457" y="1207129"/>
                  </a:lnTo>
                  <a:lnTo>
                    <a:pt x="146395" y="1244326"/>
                  </a:lnTo>
                  <a:lnTo>
                    <a:pt x="173423" y="1280084"/>
                  </a:lnTo>
                  <a:lnTo>
                    <a:pt x="202480" y="1314303"/>
                  </a:lnTo>
                  <a:lnTo>
                    <a:pt x="233508" y="1346882"/>
                  </a:lnTo>
                  <a:lnTo>
                    <a:pt x="266447" y="1377723"/>
                  </a:lnTo>
                  <a:lnTo>
                    <a:pt x="301237" y="1406724"/>
                  </a:lnTo>
                  <a:lnTo>
                    <a:pt x="337820" y="1433785"/>
                  </a:lnTo>
                  <a:lnTo>
                    <a:pt x="376137" y="1458807"/>
                  </a:lnTo>
                  <a:lnTo>
                    <a:pt x="416127" y="1481688"/>
                  </a:lnTo>
                  <a:lnTo>
                    <a:pt x="457732" y="1502328"/>
                  </a:lnTo>
                  <a:lnTo>
                    <a:pt x="500893" y="1520629"/>
                  </a:lnTo>
                  <a:lnTo>
                    <a:pt x="545549" y="1536488"/>
                  </a:lnTo>
                  <a:lnTo>
                    <a:pt x="591643" y="1549806"/>
                  </a:lnTo>
                  <a:lnTo>
                    <a:pt x="638451" y="1560341"/>
                  </a:lnTo>
                  <a:lnTo>
                    <a:pt x="685224" y="1567957"/>
                  </a:lnTo>
                  <a:lnTo>
                    <a:pt x="731861" y="1572713"/>
                  </a:lnTo>
                  <a:lnTo>
                    <a:pt x="778263" y="1574669"/>
                  </a:lnTo>
                  <a:lnTo>
                    <a:pt x="824328" y="1573883"/>
                  </a:lnTo>
                  <a:lnTo>
                    <a:pt x="869958" y="1570416"/>
                  </a:lnTo>
                  <a:lnTo>
                    <a:pt x="915051" y="1564326"/>
                  </a:lnTo>
                  <a:lnTo>
                    <a:pt x="959507" y="1555673"/>
                  </a:lnTo>
                  <a:lnTo>
                    <a:pt x="1003227" y="1544516"/>
                  </a:lnTo>
                  <a:lnTo>
                    <a:pt x="1046110" y="1530914"/>
                  </a:lnTo>
                  <a:lnTo>
                    <a:pt x="1088055" y="1514926"/>
                  </a:lnTo>
                  <a:lnTo>
                    <a:pt x="1128964" y="1496612"/>
                  </a:lnTo>
                  <a:lnTo>
                    <a:pt x="1168735" y="1476032"/>
                  </a:lnTo>
                  <a:lnTo>
                    <a:pt x="1207268" y="1453243"/>
                  </a:lnTo>
                  <a:lnTo>
                    <a:pt x="1244463" y="1428306"/>
                  </a:lnTo>
                  <a:lnTo>
                    <a:pt x="1280221" y="1401280"/>
                  </a:lnTo>
                  <a:lnTo>
                    <a:pt x="1314440" y="1372225"/>
                  </a:lnTo>
                  <a:lnTo>
                    <a:pt x="1347020" y="1341199"/>
                  </a:lnTo>
                  <a:lnTo>
                    <a:pt x="1377862" y="1308261"/>
                  </a:lnTo>
                  <a:lnTo>
                    <a:pt x="1406866" y="1273471"/>
                  </a:lnTo>
                  <a:lnTo>
                    <a:pt x="1433930" y="1236889"/>
                  </a:lnTo>
                  <a:lnTo>
                    <a:pt x="1458955" y="1198574"/>
                  </a:lnTo>
                  <a:lnTo>
                    <a:pt x="1481840" y="1158584"/>
                  </a:lnTo>
                  <a:lnTo>
                    <a:pt x="1502487" y="1116979"/>
                  </a:lnTo>
                  <a:lnTo>
                    <a:pt x="1520793" y="1073819"/>
                  </a:lnTo>
                  <a:lnTo>
                    <a:pt x="1536659" y="1029162"/>
                  </a:lnTo>
                  <a:lnTo>
                    <a:pt x="1549985" y="983068"/>
                  </a:lnTo>
                  <a:lnTo>
                    <a:pt x="1560515" y="936264"/>
                  </a:lnTo>
                  <a:lnTo>
                    <a:pt x="1568125" y="889493"/>
                  </a:lnTo>
                  <a:lnTo>
                    <a:pt x="1572877" y="842857"/>
                  </a:lnTo>
                  <a:lnTo>
                    <a:pt x="1574828" y="796456"/>
                  </a:lnTo>
                  <a:lnTo>
                    <a:pt x="1574038" y="750390"/>
                  </a:lnTo>
                  <a:lnTo>
                    <a:pt x="1570567" y="704760"/>
                  </a:lnTo>
                  <a:lnTo>
                    <a:pt x="1564473" y="659665"/>
                  </a:lnTo>
                  <a:lnTo>
                    <a:pt x="1555816" y="615206"/>
                  </a:lnTo>
                  <a:lnTo>
                    <a:pt x="1544656" y="571484"/>
                  </a:lnTo>
                  <a:lnTo>
                    <a:pt x="1531051" y="528598"/>
                  </a:lnTo>
                  <a:lnTo>
                    <a:pt x="1515060" y="486649"/>
                  </a:lnTo>
                  <a:lnTo>
                    <a:pt x="1496744" y="445738"/>
                  </a:lnTo>
                  <a:lnTo>
                    <a:pt x="1476161" y="405964"/>
                  </a:lnTo>
                  <a:lnTo>
                    <a:pt x="1453371" y="367428"/>
                  </a:lnTo>
                  <a:lnTo>
                    <a:pt x="1428432" y="330231"/>
                  </a:lnTo>
                  <a:lnTo>
                    <a:pt x="1401404" y="294472"/>
                  </a:lnTo>
                  <a:lnTo>
                    <a:pt x="1372347" y="260252"/>
                  </a:lnTo>
                  <a:lnTo>
                    <a:pt x="1341320" y="227671"/>
                  </a:lnTo>
                  <a:lnTo>
                    <a:pt x="1308381" y="196830"/>
                  </a:lnTo>
                  <a:lnTo>
                    <a:pt x="1273590" y="167829"/>
                  </a:lnTo>
                  <a:lnTo>
                    <a:pt x="1237007" y="140768"/>
                  </a:lnTo>
                  <a:lnTo>
                    <a:pt x="1198691" y="115748"/>
                  </a:lnTo>
                  <a:lnTo>
                    <a:pt x="1158700" y="92868"/>
                  </a:lnTo>
                  <a:lnTo>
                    <a:pt x="1117095" y="72230"/>
                  </a:lnTo>
                  <a:lnTo>
                    <a:pt x="1073935" y="53933"/>
                  </a:lnTo>
                  <a:lnTo>
                    <a:pt x="1029278" y="38078"/>
                  </a:lnTo>
                  <a:lnTo>
                    <a:pt x="983184" y="24765"/>
                  </a:lnTo>
                  <a:lnTo>
                    <a:pt x="787350" y="787273"/>
                  </a:lnTo>
                  <a:lnTo>
                    <a:pt x="78735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3757167" y="3956303"/>
            <a:ext cx="2462530" cy="8858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2200"/>
              </a:lnSpc>
              <a:spcBef>
                <a:spcPts val="60"/>
              </a:spcBef>
            </a:pPr>
            <a:r>
              <a:rPr dirty="0" sz="1850" b="1">
                <a:latin typeface="Calibri"/>
                <a:cs typeface="Calibri"/>
              </a:rPr>
              <a:t>Gender</a:t>
            </a:r>
            <a:r>
              <a:rPr dirty="0" sz="1850" spc="-15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equality, Poverty eradication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1850" spc="-25" b="1">
                <a:latin typeface="Calibri"/>
                <a:cs typeface="Calibri"/>
              </a:rPr>
              <a:t>4%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9612103" y="1844167"/>
            <a:ext cx="1549400" cy="1549400"/>
            <a:chOff x="9612103" y="1844167"/>
            <a:chExt cx="1549400" cy="1549400"/>
          </a:xfrm>
        </p:grpSpPr>
        <p:sp>
          <p:nvSpPr>
            <p:cNvPr id="28" name="object 28" descr=""/>
            <p:cNvSpPr/>
            <p:nvPr/>
          </p:nvSpPr>
          <p:spPr>
            <a:xfrm>
              <a:off x="10386822" y="1844167"/>
              <a:ext cx="239395" cy="774700"/>
            </a:xfrm>
            <a:custGeom>
              <a:avLst/>
              <a:gdLst/>
              <a:ahLst/>
              <a:cxnLst/>
              <a:rect l="l" t="t" r="r" b="b"/>
              <a:pathLst>
                <a:path w="239395" h="774700">
                  <a:moveTo>
                    <a:pt x="0" y="0"/>
                  </a:moveTo>
                  <a:lnTo>
                    <a:pt x="0" y="774446"/>
                  </a:lnTo>
                  <a:lnTo>
                    <a:pt x="239268" y="37846"/>
                  </a:lnTo>
                  <a:lnTo>
                    <a:pt x="192487" y="24302"/>
                  </a:lnTo>
                  <a:lnTo>
                    <a:pt x="145042" y="13716"/>
                  </a:lnTo>
                  <a:lnTo>
                    <a:pt x="97060" y="6116"/>
                  </a:lnTo>
                  <a:lnTo>
                    <a:pt x="48670" y="1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612103" y="1844167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719" y="0"/>
                  </a:moveTo>
                  <a:lnTo>
                    <a:pt x="724694" y="1606"/>
                  </a:lnTo>
                  <a:lnTo>
                    <a:pt x="675357" y="6367"/>
                  </a:lnTo>
                  <a:lnTo>
                    <a:pt x="626826" y="14200"/>
                  </a:lnTo>
                  <a:lnTo>
                    <a:pt x="579216" y="25020"/>
                  </a:lnTo>
                  <a:lnTo>
                    <a:pt x="532645" y="38740"/>
                  </a:lnTo>
                  <a:lnTo>
                    <a:pt x="487229" y="55278"/>
                  </a:lnTo>
                  <a:lnTo>
                    <a:pt x="443085" y="74549"/>
                  </a:lnTo>
                  <a:lnTo>
                    <a:pt x="400331" y="96467"/>
                  </a:lnTo>
                  <a:lnTo>
                    <a:pt x="359082" y="120948"/>
                  </a:lnTo>
                  <a:lnTo>
                    <a:pt x="319455" y="147907"/>
                  </a:lnTo>
                  <a:lnTo>
                    <a:pt x="281568" y="177260"/>
                  </a:lnTo>
                  <a:lnTo>
                    <a:pt x="245537" y="208922"/>
                  </a:lnTo>
                  <a:lnTo>
                    <a:pt x="211479" y="242808"/>
                  </a:lnTo>
                  <a:lnTo>
                    <a:pt x="179510" y="278833"/>
                  </a:lnTo>
                  <a:lnTo>
                    <a:pt x="149748" y="316914"/>
                  </a:lnTo>
                  <a:lnTo>
                    <a:pt x="122308" y="356965"/>
                  </a:lnTo>
                  <a:lnTo>
                    <a:pt x="97309" y="398901"/>
                  </a:lnTo>
                  <a:lnTo>
                    <a:pt x="74867" y="442639"/>
                  </a:lnTo>
                  <a:lnTo>
                    <a:pt x="55097" y="488092"/>
                  </a:lnTo>
                  <a:lnTo>
                    <a:pt x="38119" y="535178"/>
                  </a:lnTo>
                  <a:lnTo>
                    <a:pt x="24429" y="582228"/>
                  </a:lnTo>
                  <a:lnTo>
                    <a:pt x="13830" y="629432"/>
                  </a:lnTo>
                  <a:lnTo>
                    <a:pt x="6265" y="676674"/>
                  </a:lnTo>
                  <a:lnTo>
                    <a:pt x="1674" y="723841"/>
                  </a:lnTo>
                  <a:lnTo>
                    <a:pt x="0" y="770817"/>
                  </a:lnTo>
                  <a:lnTo>
                    <a:pt x="1183" y="817490"/>
                  </a:lnTo>
                  <a:lnTo>
                    <a:pt x="5166" y="863743"/>
                  </a:lnTo>
                  <a:lnTo>
                    <a:pt x="11891" y="909464"/>
                  </a:lnTo>
                  <a:lnTo>
                    <a:pt x="21300" y="954538"/>
                  </a:lnTo>
                  <a:lnTo>
                    <a:pt x="33333" y="998851"/>
                  </a:lnTo>
                  <a:lnTo>
                    <a:pt x="47933" y="1042287"/>
                  </a:lnTo>
                  <a:lnTo>
                    <a:pt x="65042" y="1084734"/>
                  </a:lnTo>
                  <a:lnTo>
                    <a:pt x="84601" y="1126077"/>
                  </a:lnTo>
                  <a:lnTo>
                    <a:pt x="106551" y="1166201"/>
                  </a:lnTo>
                  <a:lnTo>
                    <a:pt x="130836" y="1204992"/>
                  </a:lnTo>
                  <a:lnTo>
                    <a:pt x="157396" y="1242336"/>
                  </a:lnTo>
                  <a:lnTo>
                    <a:pt x="186173" y="1278119"/>
                  </a:lnTo>
                  <a:lnTo>
                    <a:pt x="217109" y="1312226"/>
                  </a:lnTo>
                  <a:lnTo>
                    <a:pt x="250145" y="1344543"/>
                  </a:lnTo>
                  <a:lnTo>
                    <a:pt x="285224" y="1374956"/>
                  </a:lnTo>
                  <a:lnTo>
                    <a:pt x="322287" y="1403351"/>
                  </a:lnTo>
                  <a:lnTo>
                    <a:pt x="361276" y="1429612"/>
                  </a:lnTo>
                  <a:lnTo>
                    <a:pt x="402132" y="1453627"/>
                  </a:lnTo>
                  <a:lnTo>
                    <a:pt x="444798" y="1475280"/>
                  </a:lnTo>
                  <a:lnTo>
                    <a:pt x="489214" y="1494458"/>
                  </a:lnTo>
                  <a:lnTo>
                    <a:pt x="535324" y="1511046"/>
                  </a:lnTo>
                  <a:lnTo>
                    <a:pt x="582375" y="1524735"/>
                  </a:lnTo>
                  <a:lnTo>
                    <a:pt x="629580" y="1535334"/>
                  </a:lnTo>
                  <a:lnTo>
                    <a:pt x="676825" y="1542899"/>
                  </a:lnTo>
                  <a:lnTo>
                    <a:pt x="723994" y="1547490"/>
                  </a:lnTo>
                  <a:lnTo>
                    <a:pt x="770975" y="1549165"/>
                  </a:lnTo>
                  <a:lnTo>
                    <a:pt x="817651" y="1547981"/>
                  </a:lnTo>
                  <a:lnTo>
                    <a:pt x="863910" y="1543998"/>
                  </a:lnTo>
                  <a:lnTo>
                    <a:pt x="909635" y="1537273"/>
                  </a:lnTo>
                  <a:lnTo>
                    <a:pt x="954714" y="1527864"/>
                  </a:lnTo>
                  <a:lnTo>
                    <a:pt x="999031" y="1515831"/>
                  </a:lnTo>
                  <a:lnTo>
                    <a:pt x="1042473" y="1501231"/>
                  </a:lnTo>
                  <a:lnTo>
                    <a:pt x="1084924" y="1484122"/>
                  </a:lnTo>
                  <a:lnTo>
                    <a:pt x="1126270" y="1464564"/>
                  </a:lnTo>
                  <a:lnTo>
                    <a:pt x="1166398" y="1442613"/>
                  </a:lnTo>
                  <a:lnTo>
                    <a:pt x="1205192" y="1418328"/>
                  </a:lnTo>
                  <a:lnTo>
                    <a:pt x="1242538" y="1391768"/>
                  </a:lnTo>
                  <a:lnTo>
                    <a:pt x="1278321" y="1362991"/>
                  </a:lnTo>
                  <a:lnTo>
                    <a:pt x="1312428" y="1332055"/>
                  </a:lnTo>
                  <a:lnTo>
                    <a:pt x="1344744" y="1299019"/>
                  </a:lnTo>
                  <a:lnTo>
                    <a:pt x="1375154" y="1263940"/>
                  </a:lnTo>
                  <a:lnTo>
                    <a:pt x="1403545" y="1226877"/>
                  </a:lnTo>
                  <a:lnTo>
                    <a:pt x="1429800" y="1187888"/>
                  </a:lnTo>
                  <a:lnTo>
                    <a:pt x="1453807" y="1147032"/>
                  </a:lnTo>
                  <a:lnTo>
                    <a:pt x="1475451" y="1104366"/>
                  </a:lnTo>
                  <a:lnTo>
                    <a:pt x="1494617" y="1059950"/>
                  </a:lnTo>
                  <a:lnTo>
                    <a:pt x="1511192" y="1013841"/>
                  </a:lnTo>
                  <a:lnTo>
                    <a:pt x="1524881" y="966789"/>
                  </a:lnTo>
                  <a:lnTo>
                    <a:pt x="1535480" y="919584"/>
                  </a:lnTo>
                  <a:lnTo>
                    <a:pt x="1543045" y="872339"/>
                  </a:lnTo>
                  <a:lnTo>
                    <a:pt x="1547636" y="825169"/>
                  </a:lnTo>
                  <a:lnTo>
                    <a:pt x="1549311" y="778188"/>
                  </a:lnTo>
                  <a:lnTo>
                    <a:pt x="1548127" y="731511"/>
                  </a:lnTo>
                  <a:lnTo>
                    <a:pt x="1544144" y="685252"/>
                  </a:lnTo>
                  <a:lnTo>
                    <a:pt x="1537419" y="639525"/>
                  </a:lnTo>
                  <a:lnTo>
                    <a:pt x="1528010" y="594445"/>
                  </a:lnTo>
                  <a:lnTo>
                    <a:pt x="1515977" y="550125"/>
                  </a:lnTo>
                  <a:lnTo>
                    <a:pt x="1501377" y="506682"/>
                  </a:lnTo>
                  <a:lnTo>
                    <a:pt x="1484268" y="464228"/>
                  </a:lnTo>
                  <a:lnTo>
                    <a:pt x="1464710" y="422878"/>
                  </a:lnTo>
                  <a:lnTo>
                    <a:pt x="1442759" y="382746"/>
                  </a:lnTo>
                  <a:lnTo>
                    <a:pt x="1418474" y="343948"/>
                  </a:lnTo>
                  <a:lnTo>
                    <a:pt x="1391914" y="306597"/>
                  </a:lnTo>
                  <a:lnTo>
                    <a:pt x="1363137" y="270807"/>
                  </a:lnTo>
                  <a:lnTo>
                    <a:pt x="1332202" y="236694"/>
                  </a:lnTo>
                  <a:lnTo>
                    <a:pt x="1299165" y="204370"/>
                  </a:lnTo>
                  <a:lnTo>
                    <a:pt x="1264086" y="173952"/>
                  </a:lnTo>
                  <a:lnTo>
                    <a:pt x="1227023" y="145553"/>
                  </a:lnTo>
                  <a:lnTo>
                    <a:pt x="1188034" y="119287"/>
                  </a:lnTo>
                  <a:lnTo>
                    <a:pt x="1147178" y="95269"/>
                  </a:lnTo>
                  <a:lnTo>
                    <a:pt x="1104512" y="73613"/>
                  </a:lnTo>
                  <a:lnTo>
                    <a:pt x="1060096" y="54434"/>
                  </a:lnTo>
                  <a:lnTo>
                    <a:pt x="1013987" y="37846"/>
                  </a:lnTo>
                  <a:lnTo>
                    <a:pt x="774719" y="774446"/>
                  </a:lnTo>
                  <a:lnTo>
                    <a:pt x="774719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9830816" y="1262633"/>
            <a:ext cx="1114425" cy="5969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410209" marR="5080" indent="-398145">
              <a:lnSpc>
                <a:spcPct val="102200"/>
              </a:lnSpc>
              <a:spcBef>
                <a:spcPts val="60"/>
              </a:spcBef>
            </a:pPr>
            <a:r>
              <a:rPr dirty="0" sz="1850" spc="-10" b="1">
                <a:latin typeface="Calibri"/>
                <a:cs typeface="Calibri"/>
              </a:rPr>
              <a:t>Agriculture </a:t>
            </a:r>
            <a:r>
              <a:rPr dirty="0" sz="1850" spc="-25" b="1">
                <a:latin typeface="Calibri"/>
                <a:cs typeface="Calibri"/>
              </a:rPr>
              <a:t>5%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703428" y="4864480"/>
            <a:ext cx="1549400" cy="1549400"/>
            <a:chOff x="6703428" y="4864480"/>
            <a:chExt cx="1549400" cy="1549400"/>
          </a:xfrm>
        </p:grpSpPr>
        <p:sp>
          <p:nvSpPr>
            <p:cNvPr id="32" name="object 32" descr=""/>
            <p:cNvSpPr/>
            <p:nvPr/>
          </p:nvSpPr>
          <p:spPr>
            <a:xfrm>
              <a:off x="7478013" y="4864480"/>
              <a:ext cx="145415" cy="774700"/>
            </a:xfrm>
            <a:custGeom>
              <a:avLst/>
              <a:gdLst/>
              <a:ahLst/>
              <a:cxnLst/>
              <a:rect l="l" t="t" r="r" b="b"/>
              <a:pathLst>
                <a:path w="145415" h="774700">
                  <a:moveTo>
                    <a:pt x="0" y="0"/>
                  </a:moveTo>
                  <a:lnTo>
                    <a:pt x="0" y="774534"/>
                  </a:lnTo>
                  <a:lnTo>
                    <a:pt x="145160" y="13716"/>
                  </a:lnTo>
                  <a:lnTo>
                    <a:pt x="109138" y="7768"/>
                  </a:lnTo>
                  <a:lnTo>
                    <a:pt x="72913" y="3476"/>
                  </a:lnTo>
                  <a:lnTo>
                    <a:pt x="3652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703428" y="4864480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585" y="0"/>
                  </a:moveTo>
                  <a:lnTo>
                    <a:pt x="726413" y="1485"/>
                  </a:lnTo>
                  <a:lnTo>
                    <a:pt x="678932" y="5887"/>
                  </a:lnTo>
                  <a:lnTo>
                    <a:pt x="632241" y="13126"/>
                  </a:lnTo>
                  <a:lnTo>
                    <a:pt x="586436" y="23120"/>
                  </a:lnTo>
                  <a:lnTo>
                    <a:pt x="541615" y="35790"/>
                  </a:lnTo>
                  <a:lnTo>
                    <a:pt x="497875" y="51054"/>
                  </a:lnTo>
                  <a:lnTo>
                    <a:pt x="455313" y="68833"/>
                  </a:lnTo>
                  <a:lnTo>
                    <a:pt x="414026" y="89044"/>
                  </a:lnTo>
                  <a:lnTo>
                    <a:pt x="374111" y="111608"/>
                  </a:lnTo>
                  <a:lnTo>
                    <a:pt x="335667" y="136445"/>
                  </a:lnTo>
                  <a:lnTo>
                    <a:pt x="298789" y="163473"/>
                  </a:lnTo>
                  <a:lnTo>
                    <a:pt x="263575" y="192612"/>
                  </a:lnTo>
                  <a:lnTo>
                    <a:pt x="230123" y="223781"/>
                  </a:lnTo>
                  <a:lnTo>
                    <a:pt x="198529" y="256900"/>
                  </a:lnTo>
                  <a:lnTo>
                    <a:pt x="168891" y="291889"/>
                  </a:lnTo>
                  <a:lnTo>
                    <a:pt x="141306" y="328665"/>
                  </a:lnTo>
                  <a:lnTo>
                    <a:pt x="115871" y="367150"/>
                  </a:lnTo>
                  <a:lnTo>
                    <a:pt x="92683" y="407262"/>
                  </a:lnTo>
                  <a:lnTo>
                    <a:pt x="71840" y="448921"/>
                  </a:lnTo>
                  <a:lnTo>
                    <a:pt x="53438" y="492046"/>
                  </a:lnTo>
                  <a:lnTo>
                    <a:pt x="37575" y="536556"/>
                  </a:lnTo>
                  <a:lnTo>
                    <a:pt x="24349" y="582372"/>
                  </a:lnTo>
                  <a:lnTo>
                    <a:pt x="13855" y="629412"/>
                  </a:lnTo>
                  <a:lnTo>
                    <a:pt x="6176" y="677810"/>
                  </a:lnTo>
                  <a:lnTo>
                    <a:pt x="1581" y="725973"/>
                  </a:lnTo>
                  <a:lnTo>
                    <a:pt x="0" y="773794"/>
                  </a:lnTo>
                  <a:lnTo>
                    <a:pt x="1359" y="821167"/>
                  </a:lnTo>
                  <a:lnTo>
                    <a:pt x="5588" y="867986"/>
                  </a:lnTo>
                  <a:lnTo>
                    <a:pt x="12614" y="914145"/>
                  </a:lnTo>
                  <a:lnTo>
                    <a:pt x="22365" y="959538"/>
                  </a:lnTo>
                  <a:lnTo>
                    <a:pt x="34769" y="1004058"/>
                  </a:lnTo>
                  <a:lnTo>
                    <a:pt x="49754" y="1047601"/>
                  </a:lnTo>
                  <a:lnTo>
                    <a:pt x="67247" y="1090058"/>
                  </a:lnTo>
                  <a:lnTo>
                    <a:pt x="87178" y="1131326"/>
                  </a:lnTo>
                  <a:lnTo>
                    <a:pt x="109473" y="1171296"/>
                  </a:lnTo>
                  <a:lnTo>
                    <a:pt x="134061" y="1209863"/>
                  </a:lnTo>
                  <a:lnTo>
                    <a:pt x="160869" y="1246922"/>
                  </a:lnTo>
                  <a:lnTo>
                    <a:pt x="189826" y="1282365"/>
                  </a:lnTo>
                  <a:lnTo>
                    <a:pt x="220860" y="1316088"/>
                  </a:lnTo>
                  <a:lnTo>
                    <a:pt x="253898" y="1347983"/>
                  </a:lnTo>
                  <a:lnTo>
                    <a:pt x="288868" y="1377945"/>
                  </a:lnTo>
                  <a:lnTo>
                    <a:pt x="325699" y="1405867"/>
                  </a:lnTo>
                  <a:lnTo>
                    <a:pt x="364318" y="1431643"/>
                  </a:lnTo>
                  <a:lnTo>
                    <a:pt x="404653" y="1455168"/>
                  </a:lnTo>
                  <a:lnTo>
                    <a:pt x="446633" y="1476335"/>
                  </a:lnTo>
                  <a:lnTo>
                    <a:pt x="490185" y="1495038"/>
                  </a:lnTo>
                  <a:lnTo>
                    <a:pt x="535236" y="1511171"/>
                  </a:lnTo>
                  <a:lnTo>
                    <a:pt x="581716" y="1524628"/>
                  </a:lnTo>
                  <a:lnTo>
                    <a:pt x="629551" y="1535303"/>
                  </a:lnTo>
                  <a:lnTo>
                    <a:pt x="677944" y="1542984"/>
                  </a:lnTo>
                  <a:lnTo>
                    <a:pt x="726103" y="1547579"/>
                  </a:lnTo>
                  <a:lnTo>
                    <a:pt x="773920" y="1549161"/>
                  </a:lnTo>
                  <a:lnTo>
                    <a:pt x="821291" y="1547802"/>
                  </a:lnTo>
                  <a:lnTo>
                    <a:pt x="868108" y="1543573"/>
                  </a:lnTo>
                  <a:lnTo>
                    <a:pt x="914266" y="1536547"/>
                  </a:lnTo>
                  <a:lnTo>
                    <a:pt x="959658" y="1526795"/>
                  </a:lnTo>
                  <a:lnTo>
                    <a:pt x="1004178" y="1514391"/>
                  </a:lnTo>
                  <a:lnTo>
                    <a:pt x="1047721" y="1499406"/>
                  </a:lnTo>
                  <a:lnTo>
                    <a:pt x="1090180" y="1481912"/>
                  </a:lnTo>
                  <a:lnTo>
                    <a:pt x="1131448" y="1461981"/>
                  </a:lnTo>
                  <a:lnTo>
                    <a:pt x="1171420" y="1439686"/>
                  </a:lnTo>
                  <a:lnTo>
                    <a:pt x="1209989" y="1415099"/>
                  </a:lnTo>
                  <a:lnTo>
                    <a:pt x="1247050" y="1388291"/>
                  </a:lnTo>
                  <a:lnTo>
                    <a:pt x="1282495" y="1359334"/>
                  </a:lnTo>
                  <a:lnTo>
                    <a:pt x="1316219" y="1328302"/>
                  </a:lnTo>
                  <a:lnTo>
                    <a:pt x="1348117" y="1295266"/>
                  </a:lnTo>
                  <a:lnTo>
                    <a:pt x="1378080" y="1260298"/>
                  </a:lnTo>
                  <a:lnTo>
                    <a:pt x="1406004" y="1223470"/>
                  </a:lnTo>
                  <a:lnTo>
                    <a:pt x="1431782" y="1184854"/>
                  </a:lnTo>
                  <a:lnTo>
                    <a:pt x="1455308" y="1144523"/>
                  </a:lnTo>
                  <a:lnTo>
                    <a:pt x="1476476" y="1102548"/>
                  </a:lnTo>
                  <a:lnTo>
                    <a:pt x="1495180" y="1059002"/>
                  </a:lnTo>
                  <a:lnTo>
                    <a:pt x="1511313" y="1013957"/>
                  </a:lnTo>
                  <a:lnTo>
                    <a:pt x="1524769" y="967485"/>
                  </a:lnTo>
                  <a:lnTo>
                    <a:pt x="1535442" y="919657"/>
                  </a:lnTo>
                  <a:lnTo>
                    <a:pt x="1543122" y="871259"/>
                  </a:lnTo>
                  <a:lnTo>
                    <a:pt x="1547715" y="823097"/>
                  </a:lnTo>
                  <a:lnTo>
                    <a:pt x="1549294" y="775277"/>
                  </a:lnTo>
                  <a:lnTo>
                    <a:pt x="1547931" y="727906"/>
                  </a:lnTo>
                  <a:lnTo>
                    <a:pt x="1543698" y="681088"/>
                  </a:lnTo>
                  <a:lnTo>
                    <a:pt x="1536668" y="634931"/>
                  </a:lnTo>
                  <a:lnTo>
                    <a:pt x="1526913" y="589540"/>
                  </a:lnTo>
                  <a:lnTo>
                    <a:pt x="1514504" y="545021"/>
                  </a:lnTo>
                  <a:lnTo>
                    <a:pt x="1499514" y="501481"/>
                  </a:lnTo>
                  <a:lnTo>
                    <a:pt x="1482016" y="459025"/>
                  </a:lnTo>
                  <a:lnTo>
                    <a:pt x="1462081" y="417759"/>
                  </a:lnTo>
                  <a:lnTo>
                    <a:pt x="1439781" y="377790"/>
                  </a:lnTo>
                  <a:lnTo>
                    <a:pt x="1415189" y="339223"/>
                  </a:lnTo>
                  <a:lnTo>
                    <a:pt x="1388377" y="302164"/>
                  </a:lnTo>
                  <a:lnTo>
                    <a:pt x="1359418" y="266720"/>
                  </a:lnTo>
                  <a:lnTo>
                    <a:pt x="1328382" y="232997"/>
                  </a:lnTo>
                  <a:lnTo>
                    <a:pt x="1295343" y="201100"/>
                  </a:lnTo>
                  <a:lnTo>
                    <a:pt x="1260373" y="171135"/>
                  </a:lnTo>
                  <a:lnTo>
                    <a:pt x="1223544" y="143210"/>
                  </a:lnTo>
                  <a:lnTo>
                    <a:pt x="1184928" y="117428"/>
                  </a:lnTo>
                  <a:lnTo>
                    <a:pt x="1144597" y="93898"/>
                  </a:lnTo>
                  <a:lnTo>
                    <a:pt x="1102623" y="72724"/>
                  </a:lnTo>
                  <a:lnTo>
                    <a:pt x="1059079" y="54013"/>
                  </a:lnTo>
                  <a:lnTo>
                    <a:pt x="1014037" y="37870"/>
                  </a:lnTo>
                  <a:lnTo>
                    <a:pt x="967569" y="24402"/>
                  </a:lnTo>
                  <a:lnTo>
                    <a:pt x="919746" y="13716"/>
                  </a:lnTo>
                  <a:lnTo>
                    <a:pt x="774585" y="774534"/>
                  </a:lnTo>
                  <a:lnTo>
                    <a:pt x="774585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613652" y="4245355"/>
            <a:ext cx="1704975" cy="5969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706120" marR="5080" indent="-693420">
              <a:lnSpc>
                <a:spcPct val="102200"/>
              </a:lnSpc>
              <a:spcBef>
                <a:spcPts val="60"/>
              </a:spcBef>
            </a:pPr>
            <a:r>
              <a:rPr dirty="0" sz="1850" b="1">
                <a:latin typeface="Calibri"/>
                <a:cs typeface="Calibri"/>
              </a:rPr>
              <a:t>Higher</a:t>
            </a:r>
            <a:r>
              <a:rPr dirty="0" sz="1850" spc="-25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education </a:t>
            </a:r>
            <a:r>
              <a:rPr dirty="0" sz="1850" spc="-25" b="1">
                <a:latin typeface="Calibri"/>
                <a:cs typeface="Calibri"/>
              </a:rPr>
              <a:t>3%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1587480" y="4864480"/>
            <a:ext cx="1549400" cy="1549400"/>
            <a:chOff x="1587480" y="4864480"/>
            <a:chExt cx="1549400" cy="1549400"/>
          </a:xfrm>
        </p:grpSpPr>
        <p:sp>
          <p:nvSpPr>
            <p:cNvPr id="36" name="object 36" descr=""/>
            <p:cNvSpPr/>
            <p:nvPr/>
          </p:nvSpPr>
          <p:spPr>
            <a:xfrm>
              <a:off x="2362200" y="4864480"/>
              <a:ext cx="239395" cy="774700"/>
            </a:xfrm>
            <a:custGeom>
              <a:avLst/>
              <a:gdLst/>
              <a:ahLst/>
              <a:cxnLst/>
              <a:rect l="l" t="t" r="r" b="b"/>
              <a:pathLst>
                <a:path w="239394" h="774700">
                  <a:moveTo>
                    <a:pt x="0" y="0"/>
                  </a:moveTo>
                  <a:lnTo>
                    <a:pt x="0" y="774534"/>
                  </a:lnTo>
                  <a:lnTo>
                    <a:pt x="239268" y="37973"/>
                  </a:lnTo>
                  <a:lnTo>
                    <a:pt x="192536" y="24367"/>
                  </a:lnTo>
                  <a:lnTo>
                    <a:pt x="145096" y="13743"/>
                  </a:lnTo>
                  <a:lnTo>
                    <a:pt x="97097" y="6124"/>
                  </a:lnTo>
                  <a:lnTo>
                    <a:pt x="48682" y="1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87480" y="4864480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719" y="0"/>
                  </a:moveTo>
                  <a:lnTo>
                    <a:pt x="724694" y="1606"/>
                  </a:lnTo>
                  <a:lnTo>
                    <a:pt x="675357" y="6371"/>
                  </a:lnTo>
                  <a:lnTo>
                    <a:pt x="626826" y="14208"/>
                  </a:lnTo>
                  <a:lnTo>
                    <a:pt x="579216" y="25032"/>
                  </a:lnTo>
                  <a:lnTo>
                    <a:pt x="532645" y="38758"/>
                  </a:lnTo>
                  <a:lnTo>
                    <a:pt x="487229" y="55302"/>
                  </a:lnTo>
                  <a:lnTo>
                    <a:pt x="443085" y="74579"/>
                  </a:lnTo>
                  <a:lnTo>
                    <a:pt x="400331" y="96503"/>
                  </a:lnTo>
                  <a:lnTo>
                    <a:pt x="359082" y="120990"/>
                  </a:lnTo>
                  <a:lnTo>
                    <a:pt x="319455" y="147955"/>
                  </a:lnTo>
                  <a:lnTo>
                    <a:pt x="281568" y="177312"/>
                  </a:lnTo>
                  <a:lnTo>
                    <a:pt x="245537" y="208976"/>
                  </a:lnTo>
                  <a:lnTo>
                    <a:pt x="211479" y="242864"/>
                  </a:lnTo>
                  <a:lnTo>
                    <a:pt x="179510" y="278889"/>
                  </a:lnTo>
                  <a:lnTo>
                    <a:pt x="149748" y="316968"/>
                  </a:lnTo>
                  <a:lnTo>
                    <a:pt x="122308" y="357014"/>
                  </a:lnTo>
                  <a:lnTo>
                    <a:pt x="97309" y="398943"/>
                  </a:lnTo>
                  <a:lnTo>
                    <a:pt x="74867" y="442670"/>
                  </a:lnTo>
                  <a:lnTo>
                    <a:pt x="55097" y="488110"/>
                  </a:lnTo>
                  <a:lnTo>
                    <a:pt x="38119" y="535178"/>
                  </a:lnTo>
                  <a:lnTo>
                    <a:pt x="24429" y="582234"/>
                  </a:lnTo>
                  <a:lnTo>
                    <a:pt x="13830" y="629444"/>
                  </a:lnTo>
                  <a:lnTo>
                    <a:pt x="6265" y="676692"/>
                  </a:lnTo>
                  <a:lnTo>
                    <a:pt x="1674" y="723864"/>
                  </a:lnTo>
                  <a:lnTo>
                    <a:pt x="0" y="770846"/>
                  </a:lnTo>
                  <a:lnTo>
                    <a:pt x="1183" y="817524"/>
                  </a:lnTo>
                  <a:lnTo>
                    <a:pt x="5166" y="863783"/>
                  </a:lnTo>
                  <a:lnTo>
                    <a:pt x="11891" y="909509"/>
                  </a:lnTo>
                  <a:lnTo>
                    <a:pt x="21300" y="954587"/>
                  </a:lnTo>
                  <a:lnTo>
                    <a:pt x="33333" y="998904"/>
                  </a:lnTo>
                  <a:lnTo>
                    <a:pt x="47933" y="1042345"/>
                  </a:lnTo>
                  <a:lnTo>
                    <a:pt x="65042" y="1084796"/>
                  </a:lnTo>
                  <a:lnTo>
                    <a:pt x="84601" y="1126142"/>
                  </a:lnTo>
                  <a:lnTo>
                    <a:pt x="106551" y="1166269"/>
                  </a:lnTo>
                  <a:lnTo>
                    <a:pt x="130836" y="1205063"/>
                  </a:lnTo>
                  <a:lnTo>
                    <a:pt x="157396" y="1242409"/>
                  </a:lnTo>
                  <a:lnTo>
                    <a:pt x="186173" y="1278194"/>
                  </a:lnTo>
                  <a:lnTo>
                    <a:pt x="217109" y="1312302"/>
                  </a:lnTo>
                  <a:lnTo>
                    <a:pt x="250145" y="1344620"/>
                  </a:lnTo>
                  <a:lnTo>
                    <a:pt x="285224" y="1375033"/>
                  </a:lnTo>
                  <a:lnTo>
                    <a:pt x="322287" y="1403427"/>
                  </a:lnTo>
                  <a:lnTo>
                    <a:pt x="361276" y="1429687"/>
                  </a:lnTo>
                  <a:lnTo>
                    <a:pt x="402132" y="1453700"/>
                  </a:lnTo>
                  <a:lnTo>
                    <a:pt x="444798" y="1475351"/>
                  </a:lnTo>
                  <a:lnTo>
                    <a:pt x="489214" y="1494525"/>
                  </a:lnTo>
                  <a:lnTo>
                    <a:pt x="535324" y="1511109"/>
                  </a:lnTo>
                  <a:lnTo>
                    <a:pt x="582375" y="1524796"/>
                  </a:lnTo>
                  <a:lnTo>
                    <a:pt x="629580" y="1535392"/>
                  </a:lnTo>
                  <a:lnTo>
                    <a:pt x="676825" y="1542955"/>
                  </a:lnTo>
                  <a:lnTo>
                    <a:pt x="723994" y="1547543"/>
                  </a:lnTo>
                  <a:lnTo>
                    <a:pt x="770975" y="1549216"/>
                  </a:lnTo>
                  <a:lnTo>
                    <a:pt x="817651" y="1548031"/>
                  </a:lnTo>
                  <a:lnTo>
                    <a:pt x="863910" y="1544045"/>
                  </a:lnTo>
                  <a:lnTo>
                    <a:pt x="909635" y="1537319"/>
                  </a:lnTo>
                  <a:lnTo>
                    <a:pt x="954714" y="1527909"/>
                  </a:lnTo>
                  <a:lnTo>
                    <a:pt x="999031" y="1515874"/>
                  </a:lnTo>
                  <a:lnTo>
                    <a:pt x="1042473" y="1501273"/>
                  </a:lnTo>
                  <a:lnTo>
                    <a:pt x="1084924" y="1484163"/>
                  </a:lnTo>
                  <a:lnTo>
                    <a:pt x="1126270" y="1464603"/>
                  </a:lnTo>
                  <a:lnTo>
                    <a:pt x="1166398" y="1442651"/>
                  </a:lnTo>
                  <a:lnTo>
                    <a:pt x="1205192" y="1418366"/>
                  </a:lnTo>
                  <a:lnTo>
                    <a:pt x="1242538" y="1391805"/>
                  </a:lnTo>
                  <a:lnTo>
                    <a:pt x="1278321" y="1363027"/>
                  </a:lnTo>
                  <a:lnTo>
                    <a:pt x="1312428" y="1332090"/>
                  </a:lnTo>
                  <a:lnTo>
                    <a:pt x="1344744" y="1299053"/>
                  </a:lnTo>
                  <a:lnTo>
                    <a:pt x="1375154" y="1263973"/>
                  </a:lnTo>
                  <a:lnTo>
                    <a:pt x="1403545" y="1226909"/>
                  </a:lnTo>
                  <a:lnTo>
                    <a:pt x="1429800" y="1187919"/>
                  </a:lnTo>
                  <a:lnTo>
                    <a:pt x="1453807" y="1147061"/>
                  </a:lnTo>
                  <a:lnTo>
                    <a:pt x="1475451" y="1104395"/>
                  </a:lnTo>
                  <a:lnTo>
                    <a:pt x="1494617" y="1059977"/>
                  </a:lnTo>
                  <a:lnTo>
                    <a:pt x="1511192" y="1013866"/>
                  </a:lnTo>
                  <a:lnTo>
                    <a:pt x="1524881" y="966812"/>
                  </a:lnTo>
                  <a:lnTo>
                    <a:pt x="1535480" y="919606"/>
                  </a:lnTo>
                  <a:lnTo>
                    <a:pt x="1543045" y="872361"/>
                  </a:lnTo>
                  <a:lnTo>
                    <a:pt x="1547636" y="825193"/>
                  </a:lnTo>
                  <a:lnTo>
                    <a:pt x="1549311" y="778214"/>
                  </a:lnTo>
                  <a:lnTo>
                    <a:pt x="1548127" y="731540"/>
                  </a:lnTo>
                  <a:lnTo>
                    <a:pt x="1544144" y="685284"/>
                  </a:lnTo>
                  <a:lnTo>
                    <a:pt x="1537419" y="639562"/>
                  </a:lnTo>
                  <a:lnTo>
                    <a:pt x="1528010" y="594487"/>
                  </a:lnTo>
                  <a:lnTo>
                    <a:pt x="1515977" y="550173"/>
                  </a:lnTo>
                  <a:lnTo>
                    <a:pt x="1501377" y="506735"/>
                  </a:lnTo>
                  <a:lnTo>
                    <a:pt x="1484268" y="464288"/>
                  </a:lnTo>
                  <a:lnTo>
                    <a:pt x="1464710" y="422944"/>
                  </a:lnTo>
                  <a:lnTo>
                    <a:pt x="1442759" y="382820"/>
                  </a:lnTo>
                  <a:lnTo>
                    <a:pt x="1418474" y="344028"/>
                  </a:lnTo>
                  <a:lnTo>
                    <a:pt x="1391914" y="306683"/>
                  </a:lnTo>
                  <a:lnTo>
                    <a:pt x="1363137" y="270900"/>
                  </a:lnTo>
                  <a:lnTo>
                    <a:pt x="1332202" y="236793"/>
                  </a:lnTo>
                  <a:lnTo>
                    <a:pt x="1299165" y="204475"/>
                  </a:lnTo>
                  <a:lnTo>
                    <a:pt x="1264086" y="174062"/>
                  </a:lnTo>
                  <a:lnTo>
                    <a:pt x="1227023" y="145668"/>
                  </a:lnTo>
                  <a:lnTo>
                    <a:pt x="1188034" y="119406"/>
                  </a:lnTo>
                  <a:lnTo>
                    <a:pt x="1147178" y="95391"/>
                  </a:lnTo>
                  <a:lnTo>
                    <a:pt x="1104512" y="73738"/>
                  </a:lnTo>
                  <a:lnTo>
                    <a:pt x="1060096" y="54560"/>
                  </a:lnTo>
                  <a:lnTo>
                    <a:pt x="1013987" y="37973"/>
                  </a:lnTo>
                  <a:lnTo>
                    <a:pt x="774719" y="774534"/>
                  </a:lnTo>
                  <a:lnTo>
                    <a:pt x="774719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410208" y="4308855"/>
            <a:ext cx="1903730" cy="5969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805815" marR="5080" indent="-793750">
              <a:lnSpc>
                <a:spcPct val="102200"/>
              </a:lnSpc>
              <a:spcBef>
                <a:spcPts val="60"/>
              </a:spcBef>
            </a:pPr>
            <a:r>
              <a:rPr dirty="0" sz="1850" b="1">
                <a:latin typeface="Calibri"/>
                <a:cs typeface="Calibri"/>
              </a:rPr>
              <a:t>Safety</a:t>
            </a:r>
            <a:r>
              <a:rPr dirty="0" sz="1850" spc="-40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and</a:t>
            </a:r>
            <a:r>
              <a:rPr dirty="0" sz="1850" spc="-35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Security </a:t>
            </a:r>
            <a:r>
              <a:rPr dirty="0" sz="1850" spc="-25" b="1">
                <a:latin typeface="Calibri"/>
                <a:cs typeface="Calibri"/>
              </a:rPr>
              <a:t>5%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8135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Type</a:t>
            </a:r>
            <a:r>
              <a:rPr dirty="0" sz="3000" spc="-85"/>
              <a:t> </a:t>
            </a:r>
            <a:r>
              <a:rPr dirty="0" sz="3000"/>
              <a:t>of</a:t>
            </a:r>
            <a:r>
              <a:rPr dirty="0" sz="3000" spc="-85"/>
              <a:t> </a:t>
            </a:r>
            <a:r>
              <a:rPr dirty="0" sz="3000" spc="-20"/>
              <a:t>Debt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1221105" y="1289303"/>
            <a:ext cx="10539730" cy="4266565"/>
            <a:chOff x="1221105" y="1289303"/>
            <a:chExt cx="10539730" cy="4266565"/>
          </a:xfrm>
        </p:grpSpPr>
        <p:sp>
          <p:nvSpPr>
            <p:cNvPr id="4" name="object 4" descr=""/>
            <p:cNvSpPr/>
            <p:nvPr/>
          </p:nvSpPr>
          <p:spPr>
            <a:xfrm>
              <a:off x="1624584" y="2364485"/>
              <a:ext cx="10043160" cy="3186430"/>
            </a:xfrm>
            <a:custGeom>
              <a:avLst/>
              <a:gdLst/>
              <a:ahLst/>
              <a:cxnLst/>
              <a:rect l="l" t="t" r="r" b="b"/>
              <a:pathLst>
                <a:path w="10043160" h="3186429">
                  <a:moveTo>
                    <a:pt x="123444" y="3185160"/>
                  </a:moveTo>
                  <a:lnTo>
                    <a:pt x="0" y="3185160"/>
                  </a:lnTo>
                  <a:lnTo>
                    <a:pt x="0" y="3185922"/>
                  </a:lnTo>
                  <a:lnTo>
                    <a:pt x="123444" y="3185922"/>
                  </a:lnTo>
                  <a:lnTo>
                    <a:pt x="123444" y="3185160"/>
                  </a:lnTo>
                  <a:close/>
                </a:path>
                <a:path w="10043160" h="3186429">
                  <a:moveTo>
                    <a:pt x="433578" y="3176016"/>
                  </a:moveTo>
                  <a:lnTo>
                    <a:pt x="310134" y="3176016"/>
                  </a:lnTo>
                  <a:lnTo>
                    <a:pt x="310134" y="3185922"/>
                  </a:lnTo>
                  <a:lnTo>
                    <a:pt x="433578" y="3185922"/>
                  </a:lnTo>
                  <a:lnTo>
                    <a:pt x="433578" y="3176016"/>
                  </a:lnTo>
                  <a:close/>
                </a:path>
                <a:path w="10043160" h="3186429">
                  <a:moveTo>
                    <a:pt x="743712" y="3163824"/>
                  </a:moveTo>
                  <a:lnTo>
                    <a:pt x="619506" y="3163824"/>
                  </a:lnTo>
                  <a:lnTo>
                    <a:pt x="619506" y="3185922"/>
                  </a:lnTo>
                  <a:lnTo>
                    <a:pt x="743712" y="3185922"/>
                  </a:lnTo>
                  <a:lnTo>
                    <a:pt x="743712" y="3163824"/>
                  </a:lnTo>
                  <a:close/>
                </a:path>
                <a:path w="10043160" h="3186429">
                  <a:moveTo>
                    <a:pt x="1053846" y="3160014"/>
                  </a:moveTo>
                  <a:lnTo>
                    <a:pt x="929640" y="3160014"/>
                  </a:lnTo>
                  <a:lnTo>
                    <a:pt x="929640" y="3185922"/>
                  </a:lnTo>
                  <a:lnTo>
                    <a:pt x="1053846" y="3185922"/>
                  </a:lnTo>
                  <a:lnTo>
                    <a:pt x="1053846" y="3160014"/>
                  </a:lnTo>
                  <a:close/>
                </a:path>
                <a:path w="10043160" h="3186429">
                  <a:moveTo>
                    <a:pt x="1363980" y="3156204"/>
                  </a:moveTo>
                  <a:lnTo>
                    <a:pt x="1239774" y="3156204"/>
                  </a:lnTo>
                  <a:lnTo>
                    <a:pt x="1239774" y="3185922"/>
                  </a:lnTo>
                  <a:lnTo>
                    <a:pt x="1363980" y="3185922"/>
                  </a:lnTo>
                  <a:lnTo>
                    <a:pt x="1363980" y="3156204"/>
                  </a:lnTo>
                  <a:close/>
                </a:path>
                <a:path w="10043160" h="3186429">
                  <a:moveTo>
                    <a:pt x="1673352" y="3140202"/>
                  </a:moveTo>
                  <a:lnTo>
                    <a:pt x="1549908" y="3140202"/>
                  </a:lnTo>
                  <a:lnTo>
                    <a:pt x="1549908" y="3185922"/>
                  </a:lnTo>
                  <a:lnTo>
                    <a:pt x="1673352" y="3185922"/>
                  </a:lnTo>
                  <a:lnTo>
                    <a:pt x="1673352" y="3140202"/>
                  </a:lnTo>
                  <a:close/>
                </a:path>
                <a:path w="10043160" h="3186429">
                  <a:moveTo>
                    <a:pt x="1983486" y="3117342"/>
                  </a:moveTo>
                  <a:lnTo>
                    <a:pt x="1860042" y="3117342"/>
                  </a:lnTo>
                  <a:lnTo>
                    <a:pt x="1860042" y="3185922"/>
                  </a:lnTo>
                  <a:lnTo>
                    <a:pt x="1983486" y="3185922"/>
                  </a:lnTo>
                  <a:lnTo>
                    <a:pt x="1983486" y="3117342"/>
                  </a:lnTo>
                  <a:close/>
                </a:path>
                <a:path w="10043160" h="3186429">
                  <a:moveTo>
                    <a:pt x="2293620" y="3078480"/>
                  </a:moveTo>
                  <a:lnTo>
                    <a:pt x="2169414" y="3078480"/>
                  </a:lnTo>
                  <a:lnTo>
                    <a:pt x="2169414" y="3185922"/>
                  </a:lnTo>
                  <a:lnTo>
                    <a:pt x="2293620" y="3185922"/>
                  </a:lnTo>
                  <a:lnTo>
                    <a:pt x="2293620" y="3078480"/>
                  </a:lnTo>
                  <a:close/>
                </a:path>
                <a:path w="10043160" h="3186429">
                  <a:moveTo>
                    <a:pt x="2603754" y="3058668"/>
                  </a:moveTo>
                  <a:lnTo>
                    <a:pt x="2479548" y="3058668"/>
                  </a:lnTo>
                  <a:lnTo>
                    <a:pt x="2479548" y="3185922"/>
                  </a:lnTo>
                  <a:lnTo>
                    <a:pt x="2603754" y="3185922"/>
                  </a:lnTo>
                  <a:lnTo>
                    <a:pt x="2603754" y="3058668"/>
                  </a:lnTo>
                  <a:close/>
                </a:path>
                <a:path w="10043160" h="3186429">
                  <a:moveTo>
                    <a:pt x="2913888" y="3050286"/>
                  </a:moveTo>
                  <a:lnTo>
                    <a:pt x="2789682" y="3050286"/>
                  </a:lnTo>
                  <a:lnTo>
                    <a:pt x="2789682" y="3185922"/>
                  </a:lnTo>
                  <a:lnTo>
                    <a:pt x="2913888" y="3185922"/>
                  </a:lnTo>
                  <a:lnTo>
                    <a:pt x="2913888" y="3050286"/>
                  </a:lnTo>
                  <a:close/>
                </a:path>
                <a:path w="10043160" h="3186429">
                  <a:moveTo>
                    <a:pt x="3223260" y="3015996"/>
                  </a:moveTo>
                  <a:lnTo>
                    <a:pt x="3099816" y="3015996"/>
                  </a:lnTo>
                  <a:lnTo>
                    <a:pt x="3099816" y="3185922"/>
                  </a:lnTo>
                  <a:lnTo>
                    <a:pt x="3223260" y="3185922"/>
                  </a:lnTo>
                  <a:lnTo>
                    <a:pt x="3223260" y="3015996"/>
                  </a:lnTo>
                  <a:close/>
                </a:path>
                <a:path w="10043160" h="3186429">
                  <a:moveTo>
                    <a:pt x="3533394" y="2993898"/>
                  </a:moveTo>
                  <a:lnTo>
                    <a:pt x="3409950" y="2993898"/>
                  </a:lnTo>
                  <a:lnTo>
                    <a:pt x="3409950" y="3185922"/>
                  </a:lnTo>
                  <a:lnTo>
                    <a:pt x="3533394" y="3185922"/>
                  </a:lnTo>
                  <a:lnTo>
                    <a:pt x="3533394" y="2993898"/>
                  </a:lnTo>
                  <a:close/>
                </a:path>
                <a:path w="10043160" h="3186429">
                  <a:moveTo>
                    <a:pt x="3843528" y="2939796"/>
                  </a:moveTo>
                  <a:lnTo>
                    <a:pt x="3719322" y="2939796"/>
                  </a:lnTo>
                  <a:lnTo>
                    <a:pt x="3719322" y="3185922"/>
                  </a:lnTo>
                  <a:lnTo>
                    <a:pt x="3843528" y="3185922"/>
                  </a:lnTo>
                  <a:lnTo>
                    <a:pt x="3843528" y="2939796"/>
                  </a:lnTo>
                  <a:close/>
                </a:path>
                <a:path w="10043160" h="3186429">
                  <a:moveTo>
                    <a:pt x="4153662" y="2884170"/>
                  </a:moveTo>
                  <a:lnTo>
                    <a:pt x="4029456" y="2884170"/>
                  </a:lnTo>
                  <a:lnTo>
                    <a:pt x="4029456" y="3185922"/>
                  </a:lnTo>
                  <a:lnTo>
                    <a:pt x="4153662" y="3185922"/>
                  </a:lnTo>
                  <a:lnTo>
                    <a:pt x="4153662" y="2884170"/>
                  </a:lnTo>
                  <a:close/>
                </a:path>
                <a:path w="10043160" h="3186429">
                  <a:moveTo>
                    <a:pt x="4463796" y="2879598"/>
                  </a:moveTo>
                  <a:lnTo>
                    <a:pt x="4339590" y="2879598"/>
                  </a:lnTo>
                  <a:lnTo>
                    <a:pt x="4339590" y="3185922"/>
                  </a:lnTo>
                  <a:lnTo>
                    <a:pt x="4463796" y="3185922"/>
                  </a:lnTo>
                  <a:lnTo>
                    <a:pt x="4463796" y="2879598"/>
                  </a:lnTo>
                  <a:close/>
                </a:path>
                <a:path w="10043160" h="3186429">
                  <a:moveTo>
                    <a:pt x="4773168" y="2872740"/>
                  </a:moveTo>
                  <a:lnTo>
                    <a:pt x="4649724" y="2872740"/>
                  </a:lnTo>
                  <a:lnTo>
                    <a:pt x="4649724" y="3185922"/>
                  </a:lnTo>
                  <a:lnTo>
                    <a:pt x="4773168" y="3185922"/>
                  </a:lnTo>
                  <a:lnTo>
                    <a:pt x="4773168" y="2872740"/>
                  </a:lnTo>
                  <a:close/>
                </a:path>
                <a:path w="10043160" h="3186429">
                  <a:moveTo>
                    <a:pt x="5083302" y="2934462"/>
                  </a:moveTo>
                  <a:lnTo>
                    <a:pt x="4959858" y="2934462"/>
                  </a:lnTo>
                  <a:lnTo>
                    <a:pt x="4959858" y="3185922"/>
                  </a:lnTo>
                  <a:lnTo>
                    <a:pt x="5083302" y="3185922"/>
                  </a:lnTo>
                  <a:lnTo>
                    <a:pt x="5083302" y="2934462"/>
                  </a:lnTo>
                  <a:close/>
                </a:path>
                <a:path w="10043160" h="3186429">
                  <a:moveTo>
                    <a:pt x="5393436" y="2906268"/>
                  </a:moveTo>
                  <a:lnTo>
                    <a:pt x="5269230" y="2906268"/>
                  </a:lnTo>
                  <a:lnTo>
                    <a:pt x="5269230" y="3185922"/>
                  </a:lnTo>
                  <a:lnTo>
                    <a:pt x="5393436" y="3185922"/>
                  </a:lnTo>
                  <a:lnTo>
                    <a:pt x="5393436" y="2906268"/>
                  </a:lnTo>
                  <a:close/>
                </a:path>
                <a:path w="10043160" h="3186429">
                  <a:moveTo>
                    <a:pt x="5703570" y="2931414"/>
                  </a:moveTo>
                  <a:lnTo>
                    <a:pt x="5579364" y="2931414"/>
                  </a:lnTo>
                  <a:lnTo>
                    <a:pt x="5579364" y="3185922"/>
                  </a:lnTo>
                  <a:lnTo>
                    <a:pt x="5703570" y="3185922"/>
                  </a:lnTo>
                  <a:lnTo>
                    <a:pt x="5703570" y="2931414"/>
                  </a:lnTo>
                  <a:close/>
                </a:path>
                <a:path w="10043160" h="3186429">
                  <a:moveTo>
                    <a:pt x="6013704" y="2881122"/>
                  </a:moveTo>
                  <a:lnTo>
                    <a:pt x="5889498" y="2881122"/>
                  </a:lnTo>
                  <a:lnTo>
                    <a:pt x="5889498" y="3185922"/>
                  </a:lnTo>
                  <a:lnTo>
                    <a:pt x="6013704" y="3185922"/>
                  </a:lnTo>
                  <a:lnTo>
                    <a:pt x="6013704" y="2881122"/>
                  </a:lnTo>
                  <a:close/>
                </a:path>
                <a:path w="10043160" h="3186429">
                  <a:moveTo>
                    <a:pt x="6323076" y="2692146"/>
                  </a:moveTo>
                  <a:lnTo>
                    <a:pt x="6199632" y="2692146"/>
                  </a:lnTo>
                  <a:lnTo>
                    <a:pt x="6199632" y="3185922"/>
                  </a:lnTo>
                  <a:lnTo>
                    <a:pt x="6323076" y="3185922"/>
                  </a:lnTo>
                  <a:lnTo>
                    <a:pt x="6323076" y="2692146"/>
                  </a:lnTo>
                  <a:close/>
                </a:path>
                <a:path w="10043160" h="3186429">
                  <a:moveTo>
                    <a:pt x="6633210" y="2684526"/>
                  </a:moveTo>
                  <a:lnTo>
                    <a:pt x="6509004" y="2684526"/>
                  </a:lnTo>
                  <a:lnTo>
                    <a:pt x="6509004" y="3185922"/>
                  </a:lnTo>
                  <a:lnTo>
                    <a:pt x="6633210" y="3185922"/>
                  </a:lnTo>
                  <a:lnTo>
                    <a:pt x="6633210" y="2684526"/>
                  </a:lnTo>
                  <a:close/>
                </a:path>
                <a:path w="10043160" h="3186429">
                  <a:moveTo>
                    <a:pt x="6943344" y="2623566"/>
                  </a:moveTo>
                  <a:lnTo>
                    <a:pt x="6819138" y="2623566"/>
                  </a:lnTo>
                  <a:lnTo>
                    <a:pt x="6819138" y="3185922"/>
                  </a:lnTo>
                  <a:lnTo>
                    <a:pt x="6943344" y="3185922"/>
                  </a:lnTo>
                  <a:lnTo>
                    <a:pt x="6943344" y="2623566"/>
                  </a:lnTo>
                  <a:close/>
                </a:path>
                <a:path w="10043160" h="3186429">
                  <a:moveTo>
                    <a:pt x="7253478" y="2529840"/>
                  </a:moveTo>
                  <a:lnTo>
                    <a:pt x="7129272" y="2529840"/>
                  </a:lnTo>
                  <a:lnTo>
                    <a:pt x="7129272" y="3185922"/>
                  </a:lnTo>
                  <a:lnTo>
                    <a:pt x="7253478" y="3185922"/>
                  </a:lnTo>
                  <a:lnTo>
                    <a:pt x="7253478" y="2529840"/>
                  </a:lnTo>
                  <a:close/>
                </a:path>
                <a:path w="10043160" h="3186429">
                  <a:moveTo>
                    <a:pt x="7563612" y="2266188"/>
                  </a:moveTo>
                  <a:lnTo>
                    <a:pt x="7439406" y="2266188"/>
                  </a:lnTo>
                  <a:lnTo>
                    <a:pt x="7439406" y="3185922"/>
                  </a:lnTo>
                  <a:lnTo>
                    <a:pt x="7563612" y="3185922"/>
                  </a:lnTo>
                  <a:lnTo>
                    <a:pt x="7563612" y="2266188"/>
                  </a:lnTo>
                  <a:close/>
                </a:path>
                <a:path w="10043160" h="3186429">
                  <a:moveTo>
                    <a:pt x="7872984" y="1994916"/>
                  </a:moveTo>
                  <a:lnTo>
                    <a:pt x="7749540" y="1994916"/>
                  </a:lnTo>
                  <a:lnTo>
                    <a:pt x="7749540" y="3185922"/>
                  </a:lnTo>
                  <a:lnTo>
                    <a:pt x="7872984" y="3185922"/>
                  </a:lnTo>
                  <a:lnTo>
                    <a:pt x="7872984" y="1994916"/>
                  </a:lnTo>
                  <a:close/>
                </a:path>
                <a:path w="10043160" h="3186429">
                  <a:moveTo>
                    <a:pt x="8183118" y="1859280"/>
                  </a:moveTo>
                  <a:lnTo>
                    <a:pt x="8058912" y="1859280"/>
                  </a:lnTo>
                  <a:lnTo>
                    <a:pt x="8058912" y="3185922"/>
                  </a:lnTo>
                  <a:lnTo>
                    <a:pt x="8183118" y="3185922"/>
                  </a:lnTo>
                  <a:lnTo>
                    <a:pt x="8183118" y="1859280"/>
                  </a:lnTo>
                  <a:close/>
                </a:path>
                <a:path w="10043160" h="3186429">
                  <a:moveTo>
                    <a:pt x="8493252" y="1601724"/>
                  </a:moveTo>
                  <a:lnTo>
                    <a:pt x="8369046" y="1601724"/>
                  </a:lnTo>
                  <a:lnTo>
                    <a:pt x="8369046" y="3185922"/>
                  </a:lnTo>
                  <a:lnTo>
                    <a:pt x="8493252" y="3185922"/>
                  </a:lnTo>
                  <a:lnTo>
                    <a:pt x="8493252" y="1601724"/>
                  </a:lnTo>
                  <a:close/>
                </a:path>
                <a:path w="10043160" h="3186429">
                  <a:moveTo>
                    <a:pt x="8803386" y="1360932"/>
                  </a:moveTo>
                  <a:lnTo>
                    <a:pt x="8679180" y="1360944"/>
                  </a:lnTo>
                  <a:lnTo>
                    <a:pt x="8679180" y="3185922"/>
                  </a:lnTo>
                  <a:lnTo>
                    <a:pt x="8803386" y="3185922"/>
                  </a:lnTo>
                  <a:lnTo>
                    <a:pt x="8803386" y="1360932"/>
                  </a:lnTo>
                  <a:close/>
                </a:path>
                <a:path w="10043160" h="3186429">
                  <a:moveTo>
                    <a:pt x="9113520" y="981456"/>
                  </a:moveTo>
                  <a:lnTo>
                    <a:pt x="8989314" y="981456"/>
                  </a:lnTo>
                  <a:lnTo>
                    <a:pt x="8989314" y="3185922"/>
                  </a:lnTo>
                  <a:lnTo>
                    <a:pt x="9113520" y="3185934"/>
                  </a:lnTo>
                  <a:lnTo>
                    <a:pt x="9113520" y="981456"/>
                  </a:lnTo>
                  <a:close/>
                </a:path>
                <a:path w="10043160" h="3186429">
                  <a:moveTo>
                    <a:pt x="9422892" y="467106"/>
                  </a:moveTo>
                  <a:lnTo>
                    <a:pt x="9299448" y="467106"/>
                  </a:lnTo>
                  <a:lnTo>
                    <a:pt x="9299448" y="3185922"/>
                  </a:lnTo>
                  <a:lnTo>
                    <a:pt x="9422892" y="3185934"/>
                  </a:lnTo>
                  <a:lnTo>
                    <a:pt x="9422892" y="467106"/>
                  </a:lnTo>
                  <a:close/>
                </a:path>
                <a:path w="10043160" h="3186429">
                  <a:moveTo>
                    <a:pt x="9733026" y="160782"/>
                  </a:moveTo>
                  <a:lnTo>
                    <a:pt x="9608820" y="160782"/>
                  </a:lnTo>
                  <a:lnTo>
                    <a:pt x="9608820" y="3185922"/>
                  </a:lnTo>
                  <a:lnTo>
                    <a:pt x="9733026" y="3185934"/>
                  </a:lnTo>
                  <a:lnTo>
                    <a:pt x="9733026" y="160782"/>
                  </a:lnTo>
                  <a:close/>
                </a:path>
                <a:path w="10043160" h="3186429">
                  <a:moveTo>
                    <a:pt x="10043160" y="0"/>
                  </a:moveTo>
                  <a:lnTo>
                    <a:pt x="9918954" y="0"/>
                  </a:lnTo>
                  <a:lnTo>
                    <a:pt x="9918954" y="3185922"/>
                  </a:lnTo>
                  <a:lnTo>
                    <a:pt x="10043160" y="3185934"/>
                  </a:lnTo>
                  <a:lnTo>
                    <a:pt x="1004316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104132" y="1289303"/>
              <a:ext cx="7564120" cy="4133850"/>
            </a:xfrm>
            <a:custGeom>
              <a:avLst/>
              <a:gdLst/>
              <a:ahLst/>
              <a:cxnLst/>
              <a:rect l="l" t="t" r="r" b="b"/>
              <a:pathLst>
                <a:path w="7564120" h="4133850">
                  <a:moveTo>
                    <a:pt x="124206" y="4111752"/>
                  </a:moveTo>
                  <a:lnTo>
                    <a:pt x="0" y="4111752"/>
                  </a:lnTo>
                  <a:lnTo>
                    <a:pt x="0" y="4133850"/>
                  </a:lnTo>
                  <a:lnTo>
                    <a:pt x="124206" y="4133850"/>
                  </a:lnTo>
                  <a:lnTo>
                    <a:pt x="124206" y="4111752"/>
                  </a:lnTo>
                  <a:close/>
                </a:path>
                <a:path w="7564120" h="4133850">
                  <a:moveTo>
                    <a:pt x="434340" y="4098036"/>
                  </a:moveTo>
                  <a:lnTo>
                    <a:pt x="310134" y="4098036"/>
                  </a:lnTo>
                  <a:lnTo>
                    <a:pt x="310134" y="4125468"/>
                  </a:lnTo>
                  <a:lnTo>
                    <a:pt x="434340" y="4125468"/>
                  </a:lnTo>
                  <a:lnTo>
                    <a:pt x="434340" y="4098036"/>
                  </a:lnTo>
                  <a:close/>
                </a:path>
                <a:path w="7564120" h="4133850">
                  <a:moveTo>
                    <a:pt x="743712" y="4046220"/>
                  </a:moveTo>
                  <a:lnTo>
                    <a:pt x="620268" y="4046220"/>
                  </a:lnTo>
                  <a:lnTo>
                    <a:pt x="620268" y="4091178"/>
                  </a:lnTo>
                  <a:lnTo>
                    <a:pt x="743712" y="4091178"/>
                  </a:lnTo>
                  <a:lnTo>
                    <a:pt x="743712" y="4046220"/>
                  </a:lnTo>
                  <a:close/>
                </a:path>
                <a:path w="7564120" h="4133850">
                  <a:moveTo>
                    <a:pt x="1053846" y="4034028"/>
                  </a:moveTo>
                  <a:lnTo>
                    <a:pt x="930402" y="4034028"/>
                  </a:lnTo>
                  <a:lnTo>
                    <a:pt x="930402" y="4069080"/>
                  </a:lnTo>
                  <a:lnTo>
                    <a:pt x="1053846" y="4069080"/>
                  </a:lnTo>
                  <a:lnTo>
                    <a:pt x="1053846" y="4034028"/>
                  </a:lnTo>
                  <a:close/>
                </a:path>
                <a:path w="7564120" h="4133850">
                  <a:moveTo>
                    <a:pt x="1363980" y="3968496"/>
                  </a:moveTo>
                  <a:lnTo>
                    <a:pt x="1239774" y="3968496"/>
                  </a:lnTo>
                  <a:lnTo>
                    <a:pt x="1239774" y="4014978"/>
                  </a:lnTo>
                  <a:lnTo>
                    <a:pt x="1363980" y="4014978"/>
                  </a:lnTo>
                  <a:lnTo>
                    <a:pt x="1363980" y="3968496"/>
                  </a:lnTo>
                  <a:close/>
                </a:path>
                <a:path w="7564120" h="4133850">
                  <a:moveTo>
                    <a:pt x="1674114" y="3901440"/>
                  </a:moveTo>
                  <a:lnTo>
                    <a:pt x="1549908" y="3901440"/>
                  </a:lnTo>
                  <a:lnTo>
                    <a:pt x="1549908" y="3959352"/>
                  </a:lnTo>
                  <a:lnTo>
                    <a:pt x="1674114" y="3959352"/>
                  </a:lnTo>
                  <a:lnTo>
                    <a:pt x="1674114" y="3901440"/>
                  </a:lnTo>
                  <a:close/>
                </a:path>
                <a:path w="7564120" h="4133850">
                  <a:moveTo>
                    <a:pt x="1984248" y="3899154"/>
                  </a:moveTo>
                  <a:lnTo>
                    <a:pt x="1860042" y="3899154"/>
                  </a:lnTo>
                  <a:lnTo>
                    <a:pt x="1860042" y="3954780"/>
                  </a:lnTo>
                  <a:lnTo>
                    <a:pt x="1984248" y="3954780"/>
                  </a:lnTo>
                  <a:lnTo>
                    <a:pt x="1984248" y="3899154"/>
                  </a:lnTo>
                  <a:close/>
                </a:path>
                <a:path w="7564120" h="4133850">
                  <a:moveTo>
                    <a:pt x="2293620" y="3868674"/>
                  </a:moveTo>
                  <a:lnTo>
                    <a:pt x="2170176" y="3868674"/>
                  </a:lnTo>
                  <a:lnTo>
                    <a:pt x="2170176" y="3947922"/>
                  </a:lnTo>
                  <a:lnTo>
                    <a:pt x="2293620" y="3947922"/>
                  </a:lnTo>
                  <a:lnTo>
                    <a:pt x="2293620" y="3868674"/>
                  </a:lnTo>
                  <a:close/>
                </a:path>
                <a:path w="7564120" h="4133850">
                  <a:moveTo>
                    <a:pt x="2603754" y="3919728"/>
                  </a:moveTo>
                  <a:lnTo>
                    <a:pt x="2480310" y="3919728"/>
                  </a:lnTo>
                  <a:lnTo>
                    <a:pt x="2480310" y="4009644"/>
                  </a:lnTo>
                  <a:lnTo>
                    <a:pt x="2603754" y="4009644"/>
                  </a:lnTo>
                  <a:lnTo>
                    <a:pt x="2603754" y="3919728"/>
                  </a:lnTo>
                  <a:close/>
                </a:path>
                <a:path w="7564120" h="4133850">
                  <a:moveTo>
                    <a:pt x="2913888" y="3874770"/>
                  </a:moveTo>
                  <a:lnTo>
                    <a:pt x="2789682" y="3874770"/>
                  </a:lnTo>
                  <a:lnTo>
                    <a:pt x="2789682" y="3981450"/>
                  </a:lnTo>
                  <a:lnTo>
                    <a:pt x="2913888" y="3981450"/>
                  </a:lnTo>
                  <a:lnTo>
                    <a:pt x="2913888" y="3874770"/>
                  </a:lnTo>
                  <a:close/>
                </a:path>
                <a:path w="7564120" h="4133850">
                  <a:moveTo>
                    <a:pt x="3224022" y="3919728"/>
                  </a:moveTo>
                  <a:lnTo>
                    <a:pt x="3099816" y="3919728"/>
                  </a:lnTo>
                  <a:lnTo>
                    <a:pt x="3099816" y="4006596"/>
                  </a:lnTo>
                  <a:lnTo>
                    <a:pt x="3224022" y="4006596"/>
                  </a:lnTo>
                  <a:lnTo>
                    <a:pt x="3224022" y="3919728"/>
                  </a:lnTo>
                  <a:close/>
                </a:path>
                <a:path w="7564120" h="4133850">
                  <a:moveTo>
                    <a:pt x="3534156" y="3864102"/>
                  </a:moveTo>
                  <a:lnTo>
                    <a:pt x="3409950" y="3864102"/>
                  </a:lnTo>
                  <a:lnTo>
                    <a:pt x="3409950" y="3956304"/>
                  </a:lnTo>
                  <a:lnTo>
                    <a:pt x="3534156" y="3956304"/>
                  </a:lnTo>
                  <a:lnTo>
                    <a:pt x="3534156" y="3864102"/>
                  </a:lnTo>
                  <a:close/>
                </a:path>
                <a:path w="7564120" h="4133850">
                  <a:moveTo>
                    <a:pt x="3843528" y="3553206"/>
                  </a:moveTo>
                  <a:lnTo>
                    <a:pt x="3720084" y="3553206"/>
                  </a:lnTo>
                  <a:lnTo>
                    <a:pt x="3720084" y="3767328"/>
                  </a:lnTo>
                  <a:lnTo>
                    <a:pt x="3843528" y="3767328"/>
                  </a:lnTo>
                  <a:lnTo>
                    <a:pt x="3843528" y="3553206"/>
                  </a:lnTo>
                  <a:close/>
                </a:path>
                <a:path w="7564120" h="4133850">
                  <a:moveTo>
                    <a:pt x="4153662" y="3486912"/>
                  </a:moveTo>
                  <a:lnTo>
                    <a:pt x="4029456" y="3486912"/>
                  </a:lnTo>
                  <a:lnTo>
                    <a:pt x="4029456" y="3759708"/>
                  </a:lnTo>
                  <a:lnTo>
                    <a:pt x="4153662" y="3759708"/>
                  </a:lnTo>
                  <a:lnTo>
                    <a:pt x="4153662" y="3486912"/>
                  </a:lnTo>
                  <a:close/>
                </a:path>
                <a:path w="7564120" h="4133850">
                  <a:moveTo>
                    <a:pt x="4463796" y="3383280"/>
                  </a:moveTo>
                  <a:lnTo>
                    <a:pt x="4339590" y="3383280"/>
                  </a:lnTo>
                  <a:lnTo>
                    <a:pt x="4339590" y="3698748"/>
                  </a:lnTo>
                  <a:lnTo>
                    <a:pt x="4463796" y="3698748"/>
                  </a:lnTo>
                  <a:lnTo>
                    <a:pt x="4463796" y="3383280"/>
                  </a:lnTo>
                  <a:close/>
                </a:path>
                <a:path w="7564120" h="4133850">
                  <a:moveTo>
                    <a:pt x="4773930" y="3259836"/>
                  </a:moveTo>
                  <a:lnTo>
                    <a:pt x="4649724" y="3259836"/>
                  </a:lnTo>
                  <a:lnTo>
                    <a:pt x="4649724" y="3605022"/>
                  </a:lnTo>
                  <a:lnTo>
                    <a:pt x="4773930" y="3605022"/>
                  </a:lnTo>
                  <a:lnTo>
                    <a:pt x="4773930" y="3259836"/>
                  </a:lnTo>
                  <a:close/>
                </a:path>
                <a:path w="7564120" h="4133850">
                  <a:moveTo>
                    <a:pt x="5084064" y="2554986"/>
                  </a:moveTo>
                  <a:lnTo>
                    <a:pt x="4959858" y="2554986"/>
                  </a:lnTo>
                  <a:lnTo>
                    <a:pt x="4959858" y="3341370"/>
                  </a:lnTo>
                  <a:lnTo>
                    <a:pt x="5084064" y="3341370"/>
                  </a:lnTo>
                  <a:lnTo>
                    <a:pt x="5084064" y="2554986"/>
                  </a:lnTo>
                  <a:close/>
                </a:path>
                <a:path w="7564120" h="4133850">
                  <a:moveTo>
                    <a:pt x="5393436" y="2353056"/>
                  </a:moveTo>
                  <a:lnTo>
                    <a:pt x="5269992" y="2353056"/>
                  </a:lnTo>
                  <a:lnTo>
                    <a:pt x="5269992" y="3070098"/>
                  </a:lnTo>
                  <a:lnTo>
                    <a:pt x="5393436" y="3070098"/>
                  </a:lnTo>
                  <a:lnTo>
                    <a:pt x="5393436" y="2353056"/>
                  </a:lnTo>
                  <a:close/>
                </a:path>
                <a:path w="7564120" h="4133850">
                  <a:moveTo>
                    <a:pt x="5703570" y="2205990"/>
                  </a:moveTo>
                  <a:lnTo>
                    <a:pt x="5579364" y="2205990"/>
                  </a:lnTo>
                  <a:lnTo>
                    <a:pt x="5579364" y="2934462"/>
                  </a:lnTo>
                  <a:lnTo>
                    <a:pt x="5703570" y="2934462"/>
                  </a:lnTo>
                  <a:lnTo>
                    <a:pt x="5703570" y="2205990"/>
                  </a:lnTo>
                  <a:close/>
                </a:path>
                <a:path w="7564120" h="4133850">
                  <a:moveTo>
                    <a:pt x="6013704" y="1754124"/>
                  </a:moveTo>
                  <a:lnTo>
                    <a:pt x="5889498" y="1754124"/>
                  </a:lnTo>
                  <a:lnTo>
                    <a:pt x="5889498" y="2676906"/>
                  </a:lnTo>
                  <a:lnTo>
                    <a:pt x="6013704" y="2676906"/>
                  </a:lnTo>
                  <a:lnTo>
                    <a:pt x="6013704" y="1754124"/>
                  </a:lnTo>
                  <a:close/>
                </a:path>
                <a:path w="7564120" h="4133850">
                  <a:moveTo>
                    <a:pt x="6323838" y="1386078"/>
                  </a:moveTo>
                  <a:lnTo>
                    <a:pt x="6199632" y="1386078"/>
                  </a:lnTo>
                  <a:lnTo>
                    <a:pt x="6199632" y="2436114"/>
                  </a:lnTo>
                  <a:lnTo>
                    <a:pt x="6323838" y="2436114"/>
                  </a:lnTo>
                  <a:lnTo>
                    <a:pt x="6323838" y="1386078"/>
                  </a:lnTo>
                  <a:close/>
                </a:path>
                <a:path w="7564120" h="4133850">
                  <a:moveTo>
                    <a:pt x="6633972" y="1101852"/>
                  </a:moveTo>
                  <a:lnTo>
                    <a:pt x="6509766" y="1101852"/>
                  </a:lnTo>
                  <a:lnTo>
                    <a:pt x="6509766" y="2056638"/>
                  </a:lnTo>
                  <a:lnTo>
                    <a:pt x="6633972" y="2056638"/>
                  </a:lnTo>
                  <a:lnTo>
                    <a:pt x="6633972" y="1101852"/>
                  </a:lnTo>
                  <a:close/>
                </a:path>
                <a:path w="7564120" h="4133850">
                  <a:moveTo>
                    <a:pt x="6943344" y="662940"/>
                  </a:moveTo>
                  <a:lnTo>
                    <a:pt x="6819900" y="662940"/>
                  </a:lnTo>
                  <a:lnTo>
                    <a:pt x="6819900" y="1542288"/>
                  </a:lnTo>
                  <a:lnTo>
                    <a:pt x="6943344" y="1542288"/>
                  </a:lnTo>
                  <a:lnTo>
                    <a:pt x="6943344" y="662940"/>
                  </a:lnTo>
                  <a:close/>
                </a:path>
                <a:path w="7564120" h="4133850">
                  <a:moveTo>
                    <a:pt x="7253478" y="288036"/>
                  </a:moveTo>
                  <a:lnTo>
                    <a:pt x="7129272" y="288036"/>
                  </a:lnTo>
                  <a:lnTo>
                    <a:pt x="7129272" y="1235964"/>
                  </a:lnTo>
                  <a:lnTo>
                    <a:pt x="7253478" y="1235964"/>
                  </a:lnTo>
                  <a:lnTo>
                    <a:pt x="7253478" y="288036"/>
                  </a:lnTo>
                  <a:close/>
                </a:path>
                <a:path w="7564120" h="4133850">
                  <a:moveTo>
                    <a:pt x="7563612" y="0"/>
                  </a:moveTo>
                  <a:lnTo>
                    <a:pt x="7439406" y="0"/>
                  </a:lnTo>
                  <a:lnTo>
                    <a:pt x="7439406" y="1075182"/>
                  </a:lnTo>
                  <a:lnTo>
                    <a:pt x="7563612" y="1075182"/>
                  </a:lnTo>
                  <a:lnTo>
                    <a:pt x="7563612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21105" y="5550788"/>
              <a:ext cx="10539730" cy="0"/>
            </a:xfrm>
            <a:custGeom>
              <a:avLst/>
              <a:gdLst/>
              <a:ahLst/>
              <a:cxnLst/>
              <a:rect l="l" t="t" r="r" b="b"/>
              <a:pathLst>
                <a:path w="10539730" h="0">
                  <a:moveTo>
                    <a:pt x="0" y="0"/>
                  </a:moveTo>
                  <a:lnTo>
                    <a:pt x="105392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05536" y="1419859"/>
            <a:ext cx="488315" cy="4218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140000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120000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100000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80000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60000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40000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20000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5536" y="846835"/>
            <a:ext cx="487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160000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80731" y="5666631"/>
            <a:ext cx="10459085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20"/>
              </a:lnSpc>
            </a:pPr>
            <a:r>
              <a:rPr dirty="0" sz="1600" spc="-20" b="1">
                <a:latin typeface="Calibri"/>
                <a:cs typeface="Calibri"/>
              </a:rPr>
              <a:t>1990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1991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1992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1993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 spc="-20" b="1">
                <a:latin typeface="Calibri"/>
                <a:cs typeface="Calibri"/>
              </a:rPr>
              <a:t>1994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1995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1996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1997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1998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1999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 spc="-20" b="1">
                <a:latin typeface="Calibri"/>
                <a:cs typeface="Calibri"/>
              </a:rPr>
              <a:t>2000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2001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2002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2003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 spc="-20" b="1">
                <a:latin typeface="Calibri"/>
                <a:cs typeface="Calibri"/>
              </a:rPr>
              <a:t>2004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2005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2006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2007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2008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2009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 spc="-20" b="1">
                <a:latin typeface="Calibri"/>
                <a:cs typeface="Calibri"/>
              </a:rPr>
              <a:t>2010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2011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2012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2014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 spc="-20" b="1">
                <a:latin typeface="Calibri"/>
                <a:cs typeface="Calibri"/>
              </a:rPr>
              <a:t>2015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2016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2017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2018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2019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 spc="-20" b="1">
                <a:latin typeface="Calibri"/>
                <a:cs typeface="Calibri"/>
              </a:rPr>
              <a:t>2021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600" spc="-20" b="1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099303" y="105079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473190" y="1050797"/>
            <a:ext cx="98425" cy="97790"/>
          </a:xfrm>
          <a:custGeom>
            <a:avLst/>
            <a:gdLst/>
            <a:ahLst/>
            <a:cxnLst/>
            <a:rect l="l" t="t" r="r" b="b"/>
            <a:pathLst>
              <a:path w="98425" h="97790">
                <a:moveTo>
                  <a:pt x="98297" y="0"/>
                </a:moveTo>
                <a:lnTo>
                  <a:pt x="0" y="0"/>
                </a:lnTo>
                <a:lnTo>
                  <a:pt x="0" y="97536"/>
                </a:lnTo>
                <a:lnTo>
                  <a:pt x="98297" y="97536"/>
                </a:lnTo>
                <a:lnTo>
                  <a:pt x="98297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228590" y="960627"/>
            <a:ext cx="23520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6840" algn="l"/>
              </a:tabLst>
            </a:pPr>
            <a:r>
              <a:rPr dirty="0" sz="1400" spc="-10" b="1">
                <a:latin typeface="Calibri"/>
                <a:cs typeface="Calibri"/>
              </a:rPr>
              <a:t>Domestic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Debt</a:t>
            </a:r>
            <a:r>
              <a:rPr dirty="0" sz="1400" b="1">
                <a:latin typeface="Calibri"/>
                <a:cs typeface="Calibri"/>
              </a:rPr>
              <a:t>	Foreign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Debt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4952" y="3008591"/>
            <a:ext cx="203200" cy="8547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b="1">
                <a:latin typeface="Calibri"/>
                <a:cs typeface="Calibri"/>
              </a:rPr>
              <a:t>N$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millions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65876"/>
            <a:ext cx="1383791" cy="9921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14245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Revenue</a:t>
            </a:r>
            <a:r>
              <a:rPr dirty="0" sz="3000" spc="-40"/>
              <a:t> </a:t>
            </a:r>
            <a:r>
              <a:rPr dirty="0" sz="3000"/>
              <a:t>as</a:t>
            </a:r>
            <a:r>
              <a:rPr dirty="0" sz="3000" spc="-40"/>
              <a:t> </a:t>
            </a:r>
            <a:r>
              <a:rPr dirty="0" sz="3000"/>
              <a:t>a</a:t>
            </a:r>
            <a:r>
              <a:rPr dirty="0" sz="3000" spc="-45"/>
              <a:t> </a:t>
            </a:r>
            <a:r>
              <a:rPr dirty="0" sz="3000"/>
              <a:t>%</a:t>
            </a:r>
            <a:r>
              <a:rPr dirty="0" sz="3000" spc="-40"/>
              <a:t> </a:t>
            </a:r>
            <a:r>
              <a:rPr dirty="0" sz="3000"/>
              <a:t>of</a:t>
            </a:r>
            <a:r>
              <a:rPr dirty="0" sz="3000" spc="-40"/>
              <a:t> </a:t>
            </a:r>
            <a:r>
              <a:rPr dirty="0" sz="3000" spc="-20"/>
              <a:t>Debt</a:t>
            </a:r>
            <a:endParaRPr sz="3000"/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94" y="6247690"/>
            <a:ext cx="1212511" cy="489965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218819" y="5726048"/>
            <a:ext cx="9894570" cy="0"/>
          </a:xfrm>
          <a:custGeom>
            <a:avLst/>
            <a:gdLst/>
            <a:ahLst/>
            <a:cxnLst/>
            <a:rect l="l" t="t" r="r" b="b"/>
            <a:pathLst>
              <a:path w="9894570" h="0">
                <a:moveTo>
                  <a:pt x="0" y="0"/>
                </a:moveTo>
                <a:lnTo>
                  <a:pt x="98945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514284" y="1557718"/>
            <a:ext cx="9304655" cy="3849370"/>
            <a:chOff x="1514284" y="1557718"/>
            <a:chExt cx="9304655" cy="3849370"/>
          </a:xfrm>
        </p:grpSpPr>
        <p:sp>
          <p:nvSpPr>
            <p:cNvPr id="10" name="object 10" descr=""/>
            <p:cNvSpPr/>
            <p:nvPr/>
          </p:nvSpPr>
          <p:spPr>
            <a:xfrm>
              <a:off x="1528572" y="3639311"/>
              <a:ext cx="9276080" cy="1456690"/>
            </a:xfrm>
            <a:custGeom>
              <a:avLst/>
              <a:gdLst/>
              <a:ahLst/>
              <a:cxnLst/>
              <a:rect l="l" t="t" r="r" b="b"/>
              <a:pathLst>
                <a:path w="9276080" h="1456689">
                  <a:moveTo>
                    <a:pt x="0" y="1456182"/>
                  </a:moveTo>
                  <a:lnTo>
                    <a:pt x="617982" y="1415033"/>
                  </a:lnTo>
                  <a:lnTo>
                    <a:pt x="1236726" y="1455420"/>
                  </a:lnTo>
                  <a:lnTo>
                    <a:pt x="1854707" y="1331214"/>
                  </a:lnTo>
                  <a:lnTo>
                    <a:pt x="2473452" y="1183386"/>
                  </a:lnTo>
                  <a:lnTo>
                    <a:pt x="3091433" y="923544"/>
                  </a:lnTo>
                  <a:lnTo>
                    <a:pt x="3710178" y="629412"/>
                  </a:lnTo>
                  <a:lnTo>
                    <a:pt x="4328922" y="760476"/>
                  </a:lnTo>
                  <a:lnTo>
                    <a:pt x="4946904" y="756665"/>
                  </a:lnTo>
                  <a:lnTo>
                    <a:pt x="5565648" y="562356"/>
                  </a:lnTo>
                  <a:lnTo>
                    <a:pt x="6183630" y="530351"/>
                  </a:lnTo>
                  <a:lnTo>
                    <a:pt x="6802374" y="454151"/>
                  </a:lnTo>
                  <a:lnTo>
                    <a:pt x="7420356" y="476250"/>
                  </a:lnTo>
                  <a:lnTo>
                    <a:pt x="8039100" y="533400"/>
                  </a:lnTo>
                  <a:lnTo>
                    <a:pt x="8657082" y="420624"/>
                  </a:lnTo>
                  <a:lnTo>
                    <a:pt x="9275826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28572" y="1572005"/>
              <a:ext cx="9276080" cy="3820795"/>
            </a:xfrm>
            <a:custGeom>
              <a:avLst/>
              <a:gdLst/>
              <a:ahLst/>
              <a:cxnLst/>
              <a:rect l="l" t="t" r="r" b="b"/>
              <a:pathLst>
                <a:path w="9276080" h="3820795">
                  <a:moveTo>
                    <a:pt x="0" y="3777234"/>
                  </a:moveTo>
                  <a:lnTo>
                    <a:pt x="617982" y="3820668"/>
                  </a:lnTo>
                  <a:lnTo>
                    <a:pt x="1236726" y="3766566"/>
                  </a:lnTo>
                  <a:lnTo>
                    <a:pt x="1854707" y="3463290"/>
                  </a:lnTo>
                  <a:lnTo>
                    <a:pt x="2473452" y="3399282"/>
                  </a:lnTo>
                  <a:lnTo>
                    <a:pt x="3091433" y="3297936"/>
                  </a:lnTo>
                  <a:lnTo>
                    <a:pt x="3710178" y="3150108"/>
                  </a:lnTo>
                  <a:lnTo>
                    <a:pt x="4328922" y="2490978"/>
                  </a:lnTo>
                  <a:lnTo>
                    <a:pt x="4946904" y="2293620"/>
                  </a:lnTo>
                  <a:lnTo>
                    <a:pt x="5565648" y="2087118"/>
                  </a:lnTo>
                  <a:lnTo>
                    <a:pt x="6183630" y="1709928"/>
                  </a:lnTo>
                  <a:lnTo>
                    <a:pt x="6802374" y="1351026"/>
                  </a:lnTo>
                  <a:lnTo>
                    <a:pt x="7420356" y="1073658"/>
                  </a:lnTo>
                  <a:lnTo>
                    <a:pt x="8039100" y="646176"/>
                  </a:lnTo>
                  <a:lnTo>
                    <a:pt x="8657082" y="176022"/>
                  </a:lnTo>
                  <a:lnTo>
                    <a:pt x="9275826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28572" y="2122169"/>
              <a:ext cx="9276080" cy="2855595"/>
            </a:xfrm>
            <a:custGeom>
              <a:avLst/>
              <a:gdLst/>
              <a:ahLst/>
              <a:cxnLst/>
              <a:rect l="l" t="t" r="r" b="b"/>
              <a:pathLst>
                <a:path w="9276080" h="2855595">
                  <a:moveTo>
                    <a:pt x="0" y="614171"/>
                  </a:moveTo>
                  <a:lnTo>
                    <a:pt x="617982" y="0"/>
                  </a:lnTo>
                  <a:lnTo>
                    <a:pt x="1236726" y="694181"/>
                  </a:lnTo>
                  <a:lnTo>
                    <a:pt x="1854707" y="1648205"/>
                  </a:lnTo>
                  <a:lnTo>
                    <a:pt x="2473452" y="1463802"/>
                  </a:lnTo>
                  <a:lnTo>
                    <a:pt x="3091433" y="1175765"/>
                  </a:lnTo>
                  <a:lnTo>
                    <a:pt x="3710178" y="1010412"/>
                  </a:lnTo>
                  <a:lnTo>
                    <a:pt x="4328922" y="2179319"/>
                  </a:lnTo>
                  <a:lnTo>
                    <a:pt x="4946904" y="2326385"/>
                  </a:lnTo>
                  <a:lnTo>
                    <a:pt x="5565648" y="2285999"/>
                  </a:lnTo>
                  <a:lnTo>
                    <a:pt x="6183630" y="2465831"/>
                  </a:lnTo>
                  <a:lnTo>
                    <a:pt x="6802374" y="2563367"/>
                  </a:lnTo>
                  <a:lnTo>
                    <a:pt x="7420356" y="2670047"/>
                  </a:lnTo>
                  <a:lnTo>
                    <a:pt x="8039100" y="2812541"/>
                  </a:lnTo>
                  <a:lnTo>
                    <a:pt x="8657082" y="2855213"/>
                  </a:lnTo>
                  <a:lnTo>
                    <a:pt x="9275826" y="2705861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66678" y="5586984"/>
            <a:ext cx="24511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266678" y="4693665"/>
            <a:ext cx="3352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266678" y="3800094"/>
            <a:ext cx="4254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266678" y="2906522"/>
            <a:ext cx="4254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150%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266678" y="2013204"/>
            <a:ext cx="4254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266678" y="1119632"/>
            <a:ext cx="4254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250%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51483" y="5586984"/>
            <a:ext cx="115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91058" y="5028691"/>
            <a:ext cx="4762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20000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1058" y="4470146"/>
            <a:ext cx="4762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40000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1058" y="3911853"/>
            <a:ext cx="4762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60000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91058" y="3353307"/>
            <a:ext cx="4762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80000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00887" y="2795016"/>
            <a:ext cx="56642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100000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00887" y="2236469"/>
            <a:ext cx="56642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120000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00887" y="1678177"/>
            <a:ext cx="56642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140000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00887" y="1119632"/>
            <a:ext cx="56642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160000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335532" y="5818378"/>
            <a:ext cx="96627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0555" algn="l"/>
                <a:tab pos="1249045" algn="l"/>
                <a:tab pos="1867535" algn="l"/>
                <a:tab pos="2486025" algn="l"/>
                <a:tab pos="3104515" algn="l"/>
                <a:tab pos="3723004" algn="l"/>
                <a:tab pos="4341495" algn="l"/>
                <a:tab pos="4959985" algn="l"/>
                <a:tab pos="5578475" algn="l"/>
                <a:tab pos="6196965" algn="l"/>
                <a:tab pos="6815455" algn="l"/>
                <a:tab pos="7433945" algn="l"/>
                <a:tab pos="8052434" algn="l"/>
                <a:tab pos="8670290" algn="l"/>
                <a:tab pos="9288780" algn="l"/>
              </a:tabLst>
            </a:pPr>
            <a:r>
              <a:rPr dirty="0" sz="1400" spc="-20" b="1">
                <a:latin typeface="Calibri"/>
                <a:cs typeface="Calibri"/>
              </a:rPr>
              <a:t>2008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2009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2010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2015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2016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2017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2018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2019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2020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4361688" y="110642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178552" y="110642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004559" y="110642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4618482" y="967232"/>
            <a:ext cx="328866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9944" algn="l"/>
                <a:tab pos="1655445" algn="l"/>
              </a:tabLst>
            </a:pPr>
            <a:r>
              <a:rPr dirty="0" sz="1400" spc="-10" b="1">
                <a:latin typeface="Calibri"/>
                <a:cs typeface="Calibri"/>
              </a:rPr>
              <a:t>total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Debt</a:t>
            </a:r>
            <a:r>
              <a:rPr dirty="0" sz="1400" b="1">
                <a:latin typeface="Calibri"/>
                <a:cs typeface="Calibri"/>
              </a:rPr>
              <a:t>	Debt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Revenue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(rhs)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54125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Government</a:t>
            </a:r>
            <a:r>
              <a:rPr dirty="0" sz="3000" spc="-65"/>
              <a:t> </a:t>
            </a:r>
            <a:r>
              <a:rPr dirty="0" sz="3000"/>
              <a:t>Debt</a:t>
            </a:r>
            <a:r>
              <a:rPr dirty="0" sz="3000" spc="-60"/>
              <a:t> </a:t>
            </a:r>
            <a:r>
              <a:rPr dirty="0" sz="3000"/>
              <a:t>and</a:t>
            </a:r>
            <a:r>
              <a:rPr dirty="0" sz="3000" spc="-75"/>
              <a:t> </a:t>
            </a:r>
            <a:r>
              <a:rPr dirty="0" sz="3000"/>
              <a:t>Maturity</a:t>
            </a:r>
            <a:r>
              <a:rPr dirty="0" sz="3000" spc="-60"/>
              <a:t> </a:t>
            </a:r>
            <a:r>
              <a:rPr dirty="0" sz="3000" spc="-10"/>
              <a:t>Dates</a:t>
            </a:r>
            <a:endParaRPr sz="3000"/>
          </a:p>
        </p:txBody>
      </p:sp>
      <p:sp>
        <p:nvSpPr>
          <p:cNvPr id="3" name="object 3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401442" y="1917192"/>
            <a:ext cx="8999220" cy="2712085"/>
            <a:chOff x="2401442" y="1917192"/>
            <a:chExt cx="8999220" cy="2712085"/>
          </a:xfrm>
        </p:grpSpPr>
        <p:sp>
          <p:nvSpPr>
            <p:cNvPr id="9" name="object 9" descr=""/>
            <p:cNvSpPr/>
            <p:nvPr/>
          </p:nvSpPr>
          <p:spPr>
            <a:xfrm>
              <a:off x="2548128" y="1917191"/>
              <a:ext cx="8705215" cy="2707640"/>
            </a:xfrm>
            <a:custGeom>
              <a:avLst/>
              <a:gdLst/>
              <a:ahLst/>
              <a:cxnLst/>
              <a:rect l="l" t="t" r="r" b="b"/>
              <a:pathLst>
                <a:path w="8705215" h="2707640">
                  <a:moveTo>
                    <a:pt x="134112" y="2026158"/>
                  </a:moveTo>
                  <a:lnTo>
                    <a:pt x="0" y="2026158"/>
                  </a:lnTo>
                  <a:lnTo>
                    <a:pt x="0" y="2707386"/>
                  </a:lnTo>
                  <a:lnTo>
                    <a:pt x="134112" y="2707386"/>
                  </a:lnTo>
                  <a:lnTo>
                    <a:pt x="134112" y="2026158"/>
                  </a:lnTo>
                  <a:close/>
                </a:path>
                <a:path w="8705215" h="2707640">
                  <a:moveTo>
                    <a:pt x="563118" y="1635264"/>
                  </a:moveTo>
                  <a:lnTo>
                    <a:pt x="428244" y="1635264"/>
                  </a:lnTo>
                  <a:lnTo>
                    <a:pt x="428244" y="2707386"/>
                  </a:lnTo>
                  <a:lnTo>
                    <a:pt x="563118" y="2707386"/>
                  </a:lnTo>
                  <a:lnTo>
                    <a:pt x="563118" y="1635264"/>
                  </a:lnTo>
                  <a:close/>
                </a:path>
                <a:path w="8705215" h="2707640">
                  <a:moveTo>
                    <a:pt x="991362" y="2190750"/>
                  </a:moveTo>
                  <a:lnTo>
                    <a:pt x="857250" y="2190750"/>
                  </a:lnTo>
                  <a:lnTo>
                    <a:pt x="857250" y="2707386"/>
                  </a:lnTo>
                  <a:lnTo>
                    <a:pt x="991362" y="2707386"/>
                  </a:lnTo>
                  <a:lnTo>
                    <a:pt x="991362" y="2190750"/>
                  </a:lnTo>
                  <a:close/>
                </a:path>
                <a:path w="8705215" h="2707640">
                  <a:moveTo>
                    <a:pt x="1420368" y="0"/>
                  </a:moveTo>
                  <a:lnTo>
                    <a:pt x="1285494" y="0"/>
                  </a:lnTo>
                  <a:lnTo>
                    <a:pt x="1285494" y="2707386"/>
                  </a:lnTo>
                  <a:lnTo>
                    <a:pt x="1420368" y="2707386"/>
                  </a:lnTo>
                  <a:lnTo>
                    <a:pt x="1420368" y="0"/>
                  </a:lnTo>
                  <a:close/>
                </a:path>
                <a:path w="8705215" h="2707640">
                  <a:moveTo>
                    <a:pt x="1848612" y="1131570"/>
                  </a:moveTo>
                  <a:lnTo>
                    <a:pt x="1714500" y="1131570"/>
                  </a:lnTo>
                  <a:lnTo>
                    <a:pt x="1714500" y="2707386"/>
                  </a:lnTo>
                  <a:lnTo>
                    <a:pt x="1848612" y="2707386"/>
                  </a:lnTo>
                  <a:lnTo>
                    <a:pt x="1848612" y="1131570"/>
                  </a:lnTo>
                  <a:close/>
                </a:path>
                <a:path w="8705215" h="2707640">
                  <a:moveTo>
                    <a:pt x="2276856" y="2618994"/>
                  </a:moveTo>
                  <a:lnTo>
                    <a:pt x="2142744" y="2618994"/>
                  </a:lnTo>
                  <a:lnTo>
                    <a:pt x="2142744" y="2707386"/>
                  </a:lnTo>
                  <a:lnTo>
                    <a:pt x="2276856" y="2707386"/>
                  </a:lnTo>
                  <a:lnTo>
                    <a:pt x="2276856" y="2618994"/>
                  </a:lnTo>
                  <a:close/>
                </a:path>
                <a:path w="8705215" h="2707640">
                  <a:moveTo>
                    <a:pt x="2705862" y="1387602"/>
                  </a:moveTo>
                  <a:lnTo>
                    <a:pt x="2570988" y="1387602"/>
                  </a:lnTo>
                  <a:lnTo>
                    <a:pt x="2570988" y="2707386"/>
                  </a:lnTo>
                  <a:lnTo>
                    <a:pt x="2705862" y="2707386"/>
                  </a:lnTo>
                  <a:lnTo>
                    <a:pt x="2705862" y="1387602"/>
                  </a:lnTo>
                  <a:close/>
                </a:path>
                <a:path w="8705215" h="2707640">
                  <a:moveTo>
                    <a:pt x="3134106" y="2410206"/>
                  </a:moveTo>
                  <a:lnTo>
                    <a:pt x="2999994" y="2410206"/>
                  </a:lnTo>
                  <a:lnTo>
                    <a:pt x="2999994" y="2707386"/>
                  </a:lnTo>
                  <a:lnTo>
                    <a:pt x="3134106" y="2707386"/>
                  </a:lnTo>
                  <a:lnTo>
                    <a:pt x="3134106" y="2410206"/>
                  </a:lnTo>
                  <a:close/>
                </a:path>
                <a:path w="8705215" h="2707640">
                  <a:moveTo>
                    <a:pt x="3563112" y="1919478"/>
                  </a:moveTo>
                  <a:lnTo>
                    <a:pt x="3428238" y="1919478"/>
                  </a:lnTo>
                  <a:lnTo>
                    <a:pt x="3428238" y="2707386"/>
                  </a:lnTo>
                  <a:lnTo>
                    <a:pt x="3563112" y="2707386"/>
                  </a:lnTo>
                  <a:lnTo>
                    <a:pt x="3563112" y="1919478"/>
                  </a:lnTo>
                  <a:close/>
                </a:path>
                <a:path w="8705215" h="2707640">
                  <a:moveTo>
                    <a:pt x="3991343" y="2153412"/>
                  </a:moveTo>
                  <a:lnTo>
                    <a:pt x="3857244" y="2153412"/>
                  </a:lnTo>
                  <a:lnTo>
                    <a:pt x="3857244" y="2707386"/>
                  </a:lnTo>
                  <a:lnTo>
                    <a:pt x="3991343" y="2707386"/>
                  </a:lnTo>
                  <a:lnTo>
                    <a:pt x="3991343" y="2153412"/>
                  </a:lnTo>
                  <a:close/>
                </a:path>
                <a:path w="8705215" h="2707640">
                  <a:moveTo>
                    <a:pt x="4419600" y="976122"/>
                  </a:moveTo>
                  <a:lnTo>
                    <a:pt x="4285488" y="976122"/>
                  </a:lnTo>
                  <a:lnTo>
                    <a:pt x="4285488" y="2707386"/>
                  </a:lnTo>
                  <a:lnTo>
                    <a:pt x="4419600" y="2707386"/>
                  </a:lnTo>
                  <a:lnTo>
                    <a:pt x="4419600" y="976122"/>
                  </a:lnTo>
                  <a:close/>
                </a:path>
                <a:path w="8705215" h="2707640">
                  <a:moveTo>
                    <a:pt x="4848606" y="1035558"/>
                  </a:moveTo>
                  <a:lnTo>
                    <a:pt x="4713732" y="1035558"/>
                  </a:lnTo>
                  <a:lnTo>
                    <a:pt x="4713732" y="2707386"/>
                  </a:lnTo>
                  <a:lnTo>
                    <a:pt x="4848606" y="2707386"/>
                  </a:lnTo>
                  <a:lnTo>
                    <a:pt x="4848606" y="1035558"/>
                  </a:lnTo>
                  <a:close/>
                </a:path>
                <a:path w="8705215" h="2707640">
                  <a:moveTo>
                    <a:pt x="5276850" y="2200656"/>
                  </a:moveTo>
                  <a:lnTo>
                    <a:pt x="5142738" y="2200656"/>
                  </a:lnTo>
                  <a:lnTo>
                    <a:pt x="5142738" y="2707386"/>
                  </a:lnTo>
                  <a:lnTo>
                    <a:pt x="5276850" y="2707386"/>
                  </a:lnTo>
                  <a:lnTo>
                    <a:pt x="5276850" y="2200656"/>
                  </a:lnTo>
                  <a:close/>
                </a:path>
                <a:path w="8705215" h="2707640">
                  <a:moveTo>
                    <a:pt x="5705856" y="1141476"/>
                  </a:moveTo>
                  <a:lnTo>
                    <a:pt x="5570982" y="1141476"/>
                  </a:lnTo>
                  <a:lnTo>
                    <a:pt x="5570982" y="2707386"/>
                  </a:lnTo>
                  <a:lnTo>
                    <a:pt x="5705856" y="2707386"/>
                  </a:lnTo>
                  <a:lnTo>
                    <a:pt x="5705856" y="1141476"/>
                  </a:lnTo>
                  <a:close/>
                </a:path>
                <a:path w="8705215" h="2707640">
                  <a:moveTo>
                    <a:pt x="6134100" y="2330958"/>
                  </a:moveTo>
                  <a:lnTo>
                    <a:pt x="5999988" y="2330958"/>
                  </a:lnTo>
                  <a:lnTo>
                    <a:pt x="5999988" y="2707386"/>
                  </a:lnTo>
                  <a:lnTo>
                    <a:pt x="6134100" y="2707386"/>
                  </a:lnTo>
                  <a:lnTo>
                    <a:pt x="6134100" y="2330958"/>
                  </a:lnTo>
                  <a:close/>
                </a:path>
                <a:path w="8705215" h="2707640">
                  <a:moveTo>
                    <a:pt x="6562344" y="1328928"/>
                  </a:moveTo>
                  <a:lnTo>
                    <a:pt x="6428232" y="1328928"/>
                  </a:lnTo>
                  <a:lnTo>
                    <a:pt x="6428232" y="2707386"/>
                  </a:lnTo>
                  <a:lnTo>
                    <a:pt x="6562344" y="2707386"/>
                  </a:lnTo>
                  <a:lnTo>
                    <a:pt x="6562344" y="1328928"/>
                  </a:lnTo>
                  <a:close/>
                </a:path>
                <a:path w="8705215" h="2707640">
                  <a:moveTo>
                    <a:pt x="6991350" y="1300734"/>
                  </a:moveTo>
                  <a:lnTo>
                    <a:pt x="6856476" y="1300734"/>
                  </a:lnTo>
                  <a:lnTo>
                    <a:pt x="6856476" y="2707386"/>
                  </a:lnTo>
                  <a:lnTo>
                    <a:pt x="6991350" y="2707386"/>
                  </a:lnTo>
                  <a:lnTo>
                    <a:pt x="6991350" y="1300734"/>
                  </a:lnTo>
                  <a:close/>
                </a:path>
                <a:path w="8705215" h="2707640">
                  <a:moveTo>
                    <a:pt x="7419594" y="1601724"/>
                  </a:moveTo>
                  <a:lnTo>
                    <a:pt x="7285482" y="1601724"/>
                  </a:lnTo>
                  <a:lnTo>
                    <a:pt x="7285482" y="2707386"/>
                  </a:lnTo>
                  <a:lnTo>
                    <a:pt x="7419594" y="2707386"/>
                  </a:lnTo>
                  <a:lnTo>
                    <a:pt x="7419594" y="1601724"/>
                  </a:lnTo>
                  <a:close/>
                </a:path>
                <a:path w="8705215" h="2707640">
                  <a:moveTo>
                    <a:pt x="7848600" y="1381506"/>
                  </a:moveTo>
                  <a:lnTo>
                    <a:pt x="7713726" y="1381506"/>
                  </a:lnTo>
                  <a:lnTo>
                    <a:pt x="7713726" y="2707386"/>
                  </a:lnTo>
                  <a:lnTo>
                    <a:pt x="7848600" y="2707386"/>
                  </a:lnTo>
                  <a:lnTo>
                    <a:pt x="7848600" y="1381506"/>
                  </a:lnTo>
                  <a:close/>
                </a:path>
                <a:path w="8705215" h="2707640">
                  <a:moveTo>
                    <a:pt x="8276844" y="1970532"/>
                  </a:moveTo>
                  <a:lnTo>
                    <a:pt x="8142732" y="1970532"/>
                  </a:lnTo>
                  <a:lnTo>
                    <a:pt x="8142732" y="2707386"/>
                  </a:lnTo>
                  <a:lnTo>
                    <a:pt x="8276844" y="2707386"/>
                  </a:lnTo>
                  <a:lnTo>
                    <a:pt x="8276844" y="1970532"/>
                  </a:lnTo>
                  <a:close/>
                </a:path>
                <a:path w="8705215" h="2707640">
                  <a:moveTo>
                    <a:pt x="8705088" y="1518666"/>
                  </a:moveTo>
                  <a:lnTo>
                    <a:pt x="8570976" y="1518666"/>
                  </a:lnTo>
                  <a:lnTo>
                    <a:pt x="8570976" y="2707386"/>
                  </a:lnTo>
                  <a:lnTo>
                    <a:pt x="8705088" y="2707386"/>
                  </a:lnTo>
                  <a:lnTo>
                    <a:pt x="8705088" y="151866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01442" y="4624197"/>
              <a:ext cx="8999220" cy="0"/>
            </a:xfrm>
            <a:custGeom>
              <a:avLst/>
              <a:gdLst/>
              <a:ahLst/>
              <a:cxnLst/>
              <a:rect l="l" t="t" r="r" b="b"/>
              <a:pathLst>
                <a:path w="8999220" h="0">
                  <a:moveTo>
                    <a:pt x="0" y="0"/>
                  </a:moveTo>
                  <a:lnTo>
                    <a:pt x="8999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09827" y="1308608"/>
            <a:ext cx="1316355" cy="3428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12,000,000,000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10,000,000,000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8,000,000,000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6,000,000,000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latin typeface="Calibri"/>
                <a:cs typeface="Calibri"/>
              </a:rPr>
              <a:t>4,000,000,000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2,000,000,000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50" b="1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9341" y="4780915"/>
            <a:ext cx="9396476" cy="84501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4714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Government</a:t>
            </a:r>
            <a:r>
              <a:rPr dirty="0" sz="3000" spc="-100"/>
              <a:t> </a:t>
            </a:r>
            <a:r>
              <a:rPr dirty="0" sz="3000" spc="-10"/>
              <a:t>Expenditure</a:t>
            </a:r>
            <a:r>
              <a:rPr dirty="0" sz="3000" spc="-90"/>
              <a:t> </a:t>
            </a:r>
            <a:r>
              <a:rPr dirty="0" sz="3000" spc="-10"/>
              <a:t>Efficiency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1065657" y="1671256"/>
            <a:ext cx="9950450" cy="3580765"/>
            <a:chOff x="1065657" y="1671256"/>
            <a:chExt cx="9950450" cy="3580765"/>
          </a:xfrm>
        </p:grpSpPr>
        <p:sp>
          <p:nvSpPr>
            <p:cNvPr id="4" name="object 4" descr=""/>
            <p:cNvSpPr/>
            <p:nvPr/>
          </p:nvSpPr>
          <p:spPr>
            <a:xfrm>
              <a:off x="1065657" y="3808095"/>
              <a:ext cx="9950450" cy="0"/>
            </a:xfrm>
            <a:custGeom>
              <a:avLst/>
              <a:gdLst/>
              <a:ahLst/>
              <a:cxnLst/>
              <a:rect l="l" t="t" r="r" b="b"/>
              <a:pathLst>
                <a:path w="9950450" h="0">
                  <a:moveTo>
                    <a:pt x="0" y="0"/>
                  </a:moveTo>
                  <a:lnTo>
                    <a:pt x="99501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42822" y="2010156"/>
              <a:ext cx="9595485" cy="1445260"/>
            </a:xfrm>
            <a:custGeom>
              <a:avLst/>
              <a:gdLst/>
              <a:ahLst/>
              <a:cxnLst/>
              <a:rect l="l" t="t" r="r" b="b"/>
              <a:pathLst>
                <a:path w="9595485" h="1445260">
                  <a:moveTo>
                    <a:pt x="0" y="205740"/>
                  </a:moveTo>
                  <a:lnTo>
                    <a:pt x="355853" y="650748"/>
                  </a:lnTo>
                  <a:lnTo>
                    <a:pt x="710946" y="390144"/>
                  </a:lnTo>
                  <a:lnTo>
                    <a:pt x="1066800" y="534924"/>
                  </a:lnTo>
                  <a:lnTo>
                    <a:pt x="1421892" y="431292"/>
                  </a:lnTo>
                  <a:lnTo>
                    <a:pt x="1776984" y="318516"/>
                  </a:lnTo>
                  <a:lnTo>
                    <a:pt x="2132838" y="318516"/>
                  </a:lnTo>
                  <a:lnTo>
                    <a:pt x="2487929" y="0"/>
                  </a:lnTo>
                  <a:lnTo>
                    <a:pt x="2843022" y="662178"/>
                  </a:lnTo>
                  <a:lnTo>
                    <a:pt x="3198876" y="1139190"/>
                  </a:lnTo>
                  <a:lnTo>
                    <a:pt x="3553967" y="1434846"/>
                  </a:lnTo>
                  <a:lnTo>
                    <a:pt x="3909822" y="1008888"/>
                  </a:lnTo>
                  <a:lnTo>
                    <a:pt x="4264914" y="755904"/>
                  </a:lnTo>
                  <a:lnTo>
                    <a:pt x="4620006" y="352044"/>
                  </a:lnTo>
                  <a:lnTo>
                    <a:pt x="4975860" y="294132"/>
                  </a:lnTo>
                  <a:lnTo>
                    <a:pt x="5330952" y="1022604"/>
                  </a:lnTo>
                  <a:lnTo>
                    <a:pt x="5686044" y="1007364"/>
                  </a:lnTo>
                  <a:lnTo>
                    <a:pt x="6041898" y="729234"/>
                  </a:lnTo>
                  <a:lnTo>
                    <a:pt x="6396989" y="905256"/>
                  </a:lnTo>
                  <a:lnTo>
                    <a:pt x="6752082" y="945642"/>
                  </a:lnTo>
                  <a:lnTo>
                    <a:pt x="7107935" y="1261872"/>
                  </a:lnTo>
                  <a:lnTo>
                    <a:pt x="7463028" y="730758"/>
                  </a:lnTo>
                  <a:lnTo>
                    <a:pt x="7818882" y="815340"/>
                  </a:lnTo>
                  <a:lnTo>
                    <a:pt x="8173974" y="1093470"/>
                  </a:lnTo>
                  <a:lnTo>
                    <a:pt x="8529066" y="1203960"/>
                  </a:lnTo>
                  <a:lnTo>
                    <a:pt x="8884920" y="1444752"/>
                  </a:lnTo>
                  <a:lnTo>
                    <a:pt x="9240012" y="1222248"/>
                  </a:lnTo>
                  <a:lnTo>
                    <a:pt x="9595104" y="82753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42822" y="1851660"/>
              <a:ext cx="9595485" cy="3228975"/>
            </a:xfrm>
            <a:custGeom>
              <a:avLst/>
              <a:gdLst/>
              <a:ahLst/>
              <a:cxnLst/>
              <a:rect l="l" t="t" r="r" b="b"/>
              <a:pathLst>
                <a:path w="9595485" h="3228975">
                  <a:moveTo>
                    <a:pt x="0" y="1335786"/>
                  </a:moveTo>
                  <a:lnTo>
                    <a:pt x="355853" y="1448562"/>
                  </a:lnTo>
                  <a:lnTo>
                    <a:pt x="710946" y="1287779"/>
                  </a:lnTo>
                  <a:lnTo>
                    <a:pt x="1066800" y="1431036"/>
                  </a:lnTo>
                  <a:lnTo>
                    <a:pt x="1421892" y="1415034"/>
                  </a:lnTo>
                  <a:lnTo>
                    <a:pt x="1776984" y="1399031"/>
                  </a:lnTo>
                  <a:lnTo>
                    <a:pt x="2132838" y="1765553"/>
                  </a:lnTo>
                  <a:lnTo>
                    <a:pt x="2487929" y="1192529"/>
                  </a:lnTo>
                  <a:lnTo>
                    <a:pt x="2843022" y="1287779"/>
                  </a:lnTo>
                  <a:lnTo>
                    <a:pt x="3198876" y="0"/>
                  </a:lnTo>
                  <a:lnTo>
                    <a:pt x="3553967" y="1558289"/>
                  </a:lnTo>
                  <a:lnTo>
                    <a:pt x="3909822" y="826769"/>
                  </a:lnTo>
                  <a:lnTo>
                    <a:pt x="4264914" y="1097279"/>
                  </a:lnTo>
                  <a:lnTo>
                    <a:pt x="4620006" y="1526286"/>
                  </a:lnTo>
                  <a:lnTo>
                    <a:pt x="4975860" y="1908047"/>
                  </a:lnTo>
                  <a:lnTo>
                    <a:pt x="5330952" y="1002029"/>
                  </a:lnTo>
                  <a:lnTo>
                    <a:pt x="5686044" y="1144524"/>
                  </a:lnTo>
                  <a:lnTo>
                    <a:pt x="6041898" y="1144524"/>
                  </a:lnTo>
                  <a:lnTo>
                    <a:pt x="6396989" y="1065276"/>
                  </a:lnTo>
                  <a:lnTo>
                    <a:pt x="6752082" y="986027"/>
                  </a:lnTo>
                  <a:lnTo>
                    <a:pt x="7107935" y="1271777"/>
                  </a:lnTo>
                  <a:lnTo>
                    <a:pt x="7463028" y="1951482"/>
                  </a:lnTo>
                  <a:lnTo>
                    <a:pt x="7818882" y="2119884"/>
                  </a:lnTo>
                  <a:lnTo>
                    <a:pt x="8173974" y="1787652"/>
                  </a:lnTo>
                  <a:lnTo>
                    <a:pt x="8529066" y="2089403"/>
                  </a:lnTo>
                  <a:lnTo>
                    <a:pt x="8884920" y="3228594"/>
                  </a:lnTo>
                  <a:lnTo>
                    <a:pt x="9240012" y="1533143"/>
                  </a:lnTo>
                  <a:lnTo>
                    <a:pt x="9595104" y="1335786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42822" y="1685544"/>
              <a:ext cx="9595485" cy="3552190"/>
            </a:xfrm>
            <a:custGeom>
              <a:avLst/>
              <a:gdLst/>
              <a:ahLst/>
              <a:cxnLst/>
              <a:rect l="l" t="t" r="r" b="b"/>
              <a:pathLst>
                <a:path w="9595485" h="3552190">
                  <a:moveTo>
                    <a:pt x="0" y="3551681"/>
                  </a:moveTo>
                  <a:lnTo>
                    <a:pt x="355853" y="3526535"/>
                  </a:lnTo>
                  <a:lnTo>
                    <a:pt x="710946" y="3514343"/>
                  </a:lnTo>
                  <a:lnTo>
                    <a:pt x="1066800" y="3509009"/>
                  </a:lnTo>
                  <a:lnTo>
                    <a:pt x="1421892" y="3317748"/>
                  </a:lnTo>
                  <a:lnTo>
                    <a:pt x="1776984" y="3279648"/>
                  </a:lnTo>
                  <a:lnTo>
                    <a:pt x="2132838" y="3192017"/>
                  </a:lnTo>
                  <a:lnTo>
                    <a:pt x="2487929" y="3146297"/>
                  </a:lnTo>
                  <a:lnTo>
                    <a:pt x="2843022" y="3104387"/>
                  </a:lnTo>
                  <a:lnTo>
                    <a:pt x="3198876" y="3076193"/>
                  </a:lnTo>
                  <a:lnTo>
                    <a:pt x="3553967" y="3057143"/>
                  </a:lnTo>
                  <a:lnTo>
                    <a:pt x="3909822" y="2953511"/>
                  </a:lnTo>
                  <a:lnTo>
                    <a:pt x="4264914" y="2849117"/>
                  </a:lnTo>
                  <a:lnTo>
                    <a:pt x="4620006" y="2622041"/>
                  </a:lnTo>
                  <a:lnTo>
                    <a:pt x="4975860" y="2474213"/>
                  </a:lnTo>
                  <a:lnTo>
                    <a:pt x="5330952" y="2358389"/>
                  </a:lnTo>
                  <a:lnTo>
                    <a:pt x="5686044" y="1892807"/>
                  </a:lnTo>
                  <a:lnTo>
                    <a:pt x="6041898" y="1818131"/>
                  </a:lnTo>
                  <a:lnTo>
                    <a:pt x="6396989" y="1389888"/>
                  </a:lnTo>
                  <a:lnTo>
                    <a:pt x="6752082" y="794765"/>
                  </a:lnTo>
                  <a:lnTo>
                    <a:pt x="7107935" y="499871"/>
                  </a:lnTo>
                  <a:lnTo>
                    <a:pt x="7463028" y="619505"/>
                  </a:lnTo>
                  <a:lnTo>
                    <a:pt x="7818882" y="356615"/>
                  </a:lnTo>
                  <a:lnTo>
                    <a:pt x="8173974" y="476250"/>
                  </a:lnTo>
                  <a:lnTo>
                    <a:pt x="8529066" y="403097"/>
                  </a:lnTo>
                  <a:lnTo>
                    <a:pt x="8884920" y="157733"/>
                  </a:lnTo>
                  <a:lnTo>
                    <a:pt x="9240012" y="267461"/>
                  </a:lnTo>
                  <a:lnTo>
                    <a:pt x="9595104" y="0"/>
                  </a:lnTo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1145266" y="527710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145266" y="4780026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145266" y="4282947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20000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145266" y="3785870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30000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145266" y="3288791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40000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145266" y="2791205"/>
            <a:ext cx="4121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50000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145266" y="2294382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60000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145266" y="1797303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145266" y="1300226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80000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2327" y="5277103"/>
            <a:ext cx="344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20" b="1">
                <a:latin typeface="Calibri"/>
                <a:cs typeface="Calibri"/>
              </a:rPr>
              <a:t>10.0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69544" y="4481829"/>
            <a:ext cx="267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25" b="1">
                <a:latin typeface="Calibri"/>
                <a:cs typeface="Calibri"/>
              </a:rPr>
              <a:t>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16280" y="3686302"/>
            <a:ext cx="2209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16280" y="2891028"/>
            <a:ext cx="2209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39063" y="2095753"/>
            <a:ext cx="298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39063" y="1300226"/>
            <a:ext cx="298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37411" y="5531611"/>
            <a:ext cx="9850120" cy="4889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20" b="1">
                <a:latin typeface="Calibri"/>
                <a:cs typeface="Calibri"/>
              </a:rPr>
              <a:t>1995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1996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1997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1998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1999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2000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2002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2003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2004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2006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2007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2008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2009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2015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20" b="1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0" b="1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160776" y="112013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703064" y="112013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512052" y="112013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3418078" y="980439"/>
            <a:ext cx="562610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55115" algn="l"/>
                <a:tab pos="3363595" algn="l"/>
              </a:tabLst>
            </a:pPr>
            <a:r>
              <a:rPr dirty="0" sz="1400" b="1">
                <a:latin typeface="Calibri"/>
                <a:cs typeface="Calibri"/>
              </a:rPr>
              <a:t>Inflation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rate</a:t>
            </a:r>
            <a:r>
              <a:rPr dirty="0" sz="1400" b="1">
                <a:latin typeface="Calibri"/>
                <a:cs typeface="Calibri"/>
              </a:rPr>
              <a:t>	GDP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growth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rate</a:t>
            </a:r>
            <a:r>
              <a:rPr dirty="0" sz="1400" b="1">
                <a:latin typeface="Calibri"/>
                <a:cs typeface="Calibri"/>
              </a:rPr>
              <a:t>	Government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Expenditure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(rhs)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707685" y="2995676"/>
            <a:ext cx="203200" cy="85344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b="1">
                <a:latin typeface="Calibri"/>
                <a:cs typeface="Calibri"/>
              </a:rPr>
              <a:t>N$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millions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54952" y="3010293"/>
            <a:ext cx="203200" cy="847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spc="-10" b="1">
                <a:latin typeface="Calibri"/>
                <a:cs typeface="Calibri"/>
              </a:rPr>
              <a:t>percentage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655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Credit</a:t>
            </a:r>
            <a:r>
              <a:rPr dirty="0" sz="3000" spc="-100"/>
              <a:t> </a:t>
            </a:r>
            <a:r>
              <a:rPr dirty="0" sz="3000" spc="-10"/>
              <a:t>Rating</a:t>
            </a:r>
            <a:endParaRPr sz="3000"/>
          </a:p>
        </p:txBody>
      </p:sp>
      <p:sp>
        <p:nvSpPr>
          <p:cNvPr id="3" name="object 3" descr=""/>
          <p:cNvSpPr/>
          <p:nvPr/>
        </p:nvSpPr>
        <p:spPr>
          <a:xfrm>
            <a:off x="736473" y="5831204"/>
            <a:ext cx="10804525" cy="0"/>
          </a:xfrm>
          <a:custGeom>
            <a:avLst/>
            <a:gdLst/>
            <a:ahLst/>
            <a:cxnLst/>
            <a:rect l="l" t="t" r="r" b="b"/>
            <a:pathLst>
              <a:path w="10804525" h="0">
                <a:moveTo>
                  <a:pt x="0" y="0"/>
                </a:moveTo>
                <a:lnTo>
                  <a:pt x="1080439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804672" y="1710880"/>
            <a:ext cx="10669905" cy="3640454"/>
            <a:chOff x="804672" y="1710880"/>
            <a:chExt cx="10669905" cy="3640454"/>
          </a:xfrm>
        </p:grpSpPr>
        <p:sp>
          <p:nvSpPr>
            <p:cNvPr id="5" name="object 5" descr=""/>
            <p:cNvSpPr/>
            <p:nvPr/>
          </p:nvSpPr>
          <p:spPr>
            <a:xfrm>
              <a:off x="1036320" y="1725167"/>
              <a:ext cx="10205085" cy="1895475"/>
            </a:xfrm>
            <a:custGeom>
              <a:avLst/>
              <a:gdLst/>
              <a:ahLst/>
              <a:cxnLst/>
              <a:rect l="l" t="t" r="r" b="b"/>
              <a:pathLst>
                <a:path w="10205085" h="1895475">
                  <a:moveTo>
                    <a:pt x="0" y="316230"/>
                  </a:moveTo>
                  <a:lnTo>
                    <a:pt x="600456" y="0"/>
                  </a:lnTo>
                  <a:lnTo>
                    <a:pt x="1200912" y="0"/>
                  </a:lnTo>
                  <a:lnTo>
                    <a:pt x="1800606" y="0"/>
                  </a:lnTo>
                  <a:lnTo>
                    <a:pt x="2401062" y="0"/>
                  </a:lnTo>
                  <a:lnTo>
                    <a:pt x="3001518" y="0"/>
                  </a:lnTo>
                  <a:lnTo>
                    <a:pt x="3601974" y="0"/>
                  </a:lnTo>
                  <a:lnTo>
                    <a:pt x="4201668" y="0"/>
                  </a:lnTo>
                  <a:lnTo>
                    <a:pt x="4802124" y="316230"/>
                  </a:lnTo>
                  <a:lnTo>
                    <a:pt x="5402580" y="316230"/>
                  </a:lnTo>
                  <a:lnTo>
                    <a:pt x="6003035" y="947928"/>
                  </a:lnTo>
                  <a:lnTo>
                    <a:pt x="6602730" y="947928"/>
                  </a:lnTo>
                  <a:lnTo>
                    <a:pt x="7203185" y="1263396"/>
                  </a:lnTo>
                  <a:lnTo>
                    <a:pt x="7803641" y="1263396"/>
                  </a:lnTo>
                  <a:lnTo>
                    <a:pt x="8404098" y="1579626"/>
                  </a:lnTo>
                  <a:lnTo>
                    <a:pt x="9003791" y="1579626"/>
                  </a:lnTo>
                  <a:lnTo>
                    <a:pt x="9604248" y="1579626"/>
                  </a:lnTo>
                  <a:lnTo>
                    <a:pt x="10204704" y="1895094"/>
                  </a:lnTo>
                </a:path>
              </a:pathLst>
            </a:custGeom>
            <a:ln w="28574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38293" y="2988563"/>
              <a:ext cx="6602730" cy="1263650"/>
            </a:xfrm>
            <a:custGeom>
              <a:avLst/>
              <a:gdLst/>
              <a:ahLst/>
              <a:cxnLst/>
              <a:rect l="l" t="t" r="r" b="b"/>
              <a:pathLst>
                <a:path w="6602730" h="1263650">
                  <a:moveTo>
                    <a:pt x="0" y="0"/>
                  </a:moveTo>
                  <a:lnTo>
                    <a:pt x="0" y="0"/>
                  </a:lnTo>
                  <a:lnTo>
                    <a:pt x="3000755" y="0"/>
                  </a:lnTo>
                  <a:lnTo>
                    <a:pt x="3601211" y="316230"/>
                  </a:lnTo>
                  <a:lnTo>
                    <a:pt x="4201667" y="316230"/>
                  </a:lnTo>
                  <a:lnTo>
                    <a:pt x="4802124" y="631698"/>
                  </a:lnTo>
                  <a:lnTo>
                    <a:pt x="5401817" y="947928"/>
                  </a:lnTo>
                  <a:lnTo>
                    <a:pt x="6002274" y="947928"/>
                  </a:lnTo>
                  <a:lnTo>
                    <a:pt x="6602730" y="1263396"/>
                  </a:lnTo>
                </a:path>
              </a:pathLst>
            </a:custGeom>
            <a:ln w="28575">
              <a:solidFill>
                <a:srgbClr val="8496A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04672" y="2931413"/>
              <a:ext cx="10669905" cy="2419350"/>
            </a:xfrm>
            <a:custGeom>
              <a:avLst/>
              <a:gdLst/>
              <a:ahLst/>
              <a:cxnLst/>
              <a:rect l="l" t="t" r="r" b="b"/>
              <a:pathLst>
                <a:path w="10669905" h="2419350">
                  <a:moveTo>
                    <a:pt x="10669524" y="0"/>
                  </a:moveTo>
                  <a:lnTo>
                    <a:pt x="0" y="0"/>
                  </a:lnTo>
                  <a:lnTo>
                    <a:pt x="0" y="2419350"/>
                  </a:lnTo>
                  <a:lnTo>
                    <a:pt x="10669524" y="2419350"/>
                  </a:lnTo>
                  <a:lnTo>
                    <a:pt x="1066952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43533" y="5923788"/>
            <a:ext cx="1059116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2775" algn="l"/>
                <a:tab pos="1212850" algn="l"/>
                <a:tab pos="1813560" algn="l"/>
                <a:tab pos="2413635" algn="l"/>
                <a:tab pos="3013710" algn="l"/>
                <a:tab pos="3614420" algn="l"/>
                <a:tab pos="4214495" algn="l"/>
                <a:tab pos="4814570" algn="l"/>
                <a:tab pos="5415280" algn="l"/>
                <a:tab pos="6015355" algn="l"/>
                <a:tab pos="6616065" algn="l"/>
                <a:tab pos="7216140" algn="l"/>
                <a:tab pos="7816215" algn="l"/>
                <a:tab pos="8416925" algn="l"/>
                <a:tab pos="9017000" algn="l"/>
                <a:tab pos="9617075" algn="l"/>
                <a:tab pos="10217785" algn="l"/>
              </a:tabLst>
            </a:pPr>
            <a:r>
              <a:rPr dirty="0" sz="1400" spc="-20" b="1">
                <a:latin typeface="Calibri"/>
                <a:cs typeface="Calibri"/>
              </a:rPr>
              <a:t>2005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2006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2007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2008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2009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2010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2015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2016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2017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2018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2019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2020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503420" y="11117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1F38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760976" y="972057"/>
            <a:ext cx="3822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Fitch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295138" y="11117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8496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552185" y="972057"/>
            <a:ext cx="100330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Calibri"/>
                <a:cs typeface="Calibri"/>
              </a:rPr>
              <a:t>Moodys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(rhs)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4904" y="844041"/>
            <a:ext cx="272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A+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9862" y="1495044"/>
            <a:ext cx="228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A-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601704" y="1494790"/>
            <a:ext cx="274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A3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618976" y="871728"/>
            <a:ext cx="274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A1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8411" y="2137155"/>
            <a:ext cx="398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BBB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601704" y="2136647"/>
            <a:ext cx="4857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Baa2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58063" y="2753359"/>
            <a:ext cx="387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BB+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601704" y="2752852"/>
            <a:ext cx="375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Ba1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02768" y="3395217"/>
            <a:ext cx="344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BB-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1601704" y="3394455"/>
            <a:ext cx="3759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Ba3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98348" y="4018533"/>
            <a:ext cx="14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601704" y="4018026"/>
            <a:ext cx="266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B2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37668" y="4663185"/>
            <a:ext cx="5054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CCC+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601704" y="4663185"/>
            <a:ext cx="483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Caa1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6822185" y="935736"/>
            <a:ext cx="589915" cy="421640"/>
          </a:xfrm>
          <a:custGeom>
            <a:avLst/>
            <a:gdLst/>
            <a:ahLst/>
            <a:cxnLst/>
            <a:rect l="l" t="t" r="r" b="b"/>
            <a:pathLst>
              <a:path w="589915" h="421640">
                <a:moveTo>
                  <a:pt x="589787" y="0"/>
                </a:moveTo>
                <a:lnTo>
                  <a:pt x="0" y="0"/>
                </a:lnTo>
                <a:lnTo>
                  <a:pt x="0" y="421386"/>
                </a:lnTo>
                <a:lnTo>
                  <a:pt x="589787" y="421386"/>
                </a:lnTo>
                <a:lnTo>
                  <a:pt x="589787" y="0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7491221" y="986790"/>
            <a:ext cx="1454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Non </a:t>
            </a:r>
            <a:r>
              <a:rPr dirty="0" sz="1200" spc="-10" b="1">
                <a:latin typeface="Calibri"/>
                <a:cs typeface="Calibri"/>
              </a:rPr>
              <a:t>Investment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Grade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65876"/>
            <a:ext cx="1383791" cy="99212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93595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Government</a:t>
            </a:r>
            <a:r>
              <a:rPr dirty="0" sz="3000" spc="-155"/>
              <a:t> </a:t>
            </a:r>
            <a:r>
              <a:rPr dirty="0" sz="3000" spc="-10"/>
              <a:t>Guarantees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1106805" y="1385316"/>
            <a:ext cx="10777855" cy="4368165"/>
            <a:chOff x="1106805" y="1385316"/>
            <a:chExt cx="10777855" cy="4368165"/>
          </a:xfrm>
        </p:grpSpPr>
        <p:sp>
          <p:nvSpPr>
            <p:cNvPr id="4" name="object 4" descr=""/>
            <p:cNvSpPr/>
            <p:nvPr/>
          </p:nvSpPr>
          <p:spPr>
            <a:xfrm>
              <a:off x="1247394" y="1385315"/>
              <a:ext cx="10496550" cy="4362450"/>
            </a:xfrm>
            <a:custGeom>
              <a:avLst/>
              <a:gdLst/>
              <a:ahLst/>
              <a:cxnLst/>
              <a:rect l="l" t="t" r="r" b="b"/>
              <a:pathLst>
                <a:path w="10496550" h="4362450">
                  <a:moveTo>
                    <a:pt x="187452" y="3167634"/>
                  </a:moveTo>
                  <a:lnTo>
                    <a:pt x="0" y="3167634"/>
                  </a:lnTo>
                  <a:lnTo>
                    <a:pt x="0" y="4362450"/>
                  </a:lnTo>
                  <a:lnTo>
                    <a:pt x="187452" y="4362450"/>
                  </a:lnTo>
                  <a:lnTo>
                    <a:pt x="187452" y="3167634"/>
                  </a:lnTo>
                  <a:close/>
                </a:path>
                <a:path w="10496550" h="4362450">
                  <a:moveTo>
                    <a:pt x="656082" y="3185922"/>
                  </a:moveTo>
                  <a:lnTo>
                    <a:pt x="468630" y="3185922"/>
                  </a:lnTo>
                  <a:lnTo>
                    <a:pt x="468630" y="4362450"/>
                  </a:lnTo>
                  <a:lnTo>
                    <a:pt x="656082" y="4362450"/>
                  </a:lnTo>
                  <a:lnTo>
                    <a:pt x="656082" y="3185922"/>
                  </a:lnTo>
                  <a:close/>
                </a:path>
                <a:path w="10496550" h="4362450">
                  <a:moveTo>
                    <a:pt x="1124712" y="3126486"/>
                  </a:moveTo>
                  <a:lnTo>
                    <a:pt x="937260" y="3126486"/>
                  </a:lnTo>
                  <a:lnTo>
                    <a:pt x="937260" y="4362450"/>
                  </a:lnTo>
                  <a:lnTo>
                    <a:pt x="1124712" y="4362450"/>
                  </a:lnTo>
                  <a:lnTo>
                    <a:pt x="1124712" y="3126486"/>
                  </a:lnTo>
                  <a:close/>
                </a:path>
                <a:path w="10496550" h="4362450">
                  <a:moveTo>
                    <a:pt x="1593342" y="3482340"/>
                  </a:moveTo>
                  <a:lnTo>
                    <a:pt x="1405890" y="3482340"/>
                  </a:lnTo>
                  <a:lnTo>
                    <a:pt x="1405890" y="4362450"/>
                  </a:lnTo>
                  <a:lnTo>
                    <a:pt x="1593342" y="4362450"/>
                  </a:lnTo>
                  <a:lnTo>
                    <a:pt x="1593342" y="3482340"/>
                  </a:lnTo>
                  <a:close/>
                </a:path>
                <a:path w="10496550" h="4362450">
                  <a:moveTo>
                    <a:pt x="2061959" y="3096768"/>
                  </a:moveTo>
                  <a:lnTo>
                    <a:pt x="1874520" y="3096768"/>
                  </a:lnTo>
                  <a:lnTo>
                    <a:pt x="1874520" y="4362450"/>
                  </a:lnTo>
                  <a:lnTo>
                    <a:pt x="2061959" y="4362450"/>
                  </a:lnTo>
                  <a:lnTo>
                    <a:pt x="2061959" y="3096768"/>
                  </a:lnTo>
                  <a:close/>
                </a:path>
                <a:path w="10496550" h="4362450">
                  <a:moveTo>
                    <a:pt x="2530602" y="3002280"/>
                  </a:moveTo>
                  <a:lnTo>
                    <a:pt x="2343150" y="3002280"/>
                  </a:lnTo>
                  <a:lnTo>
                    <a:pt x="2343150" y="4362450"/>
                  </a:lnTo>
                  <a:lnTo>
                    <a:pt x="2530602" y="4362450"/>
                  </a:lnTo>
                  <a:lnTo>
                    <a:pt x="2530602" y="3002280"/>
                  </a:lnTo>
                  <a:close/>
                </a:path>
                <a:path w="10496550" h="4362450">
                  <a:moveTo>
                    <a:pt x="2999232" y="3181350"/>
                  </a:moveTo>
                  <a:lnTo>
                    <a:pt x="2811780" y="3181350"/>
                  </a:lnTo>
                  <a:lnTo>
                    <a:pt x="2811780" y="4362450"/>
                  </a:lnTo>
                  <a:lnTo>
                    <a:pt x="2999232" y="4362450"/>
                  </a:lnTo>
                  <a:lnTo>
                    <a:pt x="2999232" y="3181350"/>
                  </a:lnTo>
                  <a:close/>
                </a:path>
                <a:path w="10496550" h="4362450">
                  <a:moveTo>
                    <a:pt x="3467862" y="3268980"/>
                  </a:moveTo>
                  <a:lnTo>
                    <a:pt x="3280410" y="3268980"/>
                  </a:lnTo>
                  <a:lnTo>
                    <a:pt x="3280410" y="4362450"/>
                  </a:lnTo>
                  <a:lnTo>
                    <a:pt x="3467862" y="4362450"/>
                  </a:lnTo>
                  <a:lnTo>
                    <a:pt x="3467862" y="3268980"/>
                  </a:lnTo>
                  <a:close/>
                </a:path>
                <a:path w="10496550" h="4362450">
                  <a:moveTo>
                    <a:pt x="3936492" y="3410712"/>
                  </a:moveTo>
                  <a:lnTo>
                    <a:pt x="3749040" y="3410712"/>
                  </a:lnTo>
                  <a:lnTo>
                    <a:pt x="3749040" y="4362450"/>
                  </a:lnTo>
                  <a:lnTo>
                    <a:pt x="3936492" y="4362450"/>
                  </a:lnTo>
                  <a:lnTo>
                    <a:pt x="3936492" y="3410712"/>
                  </a:lnTo>
                  <a:close/>
                </a:path>
                <a:path w="10496550" h="4362450">
                  <a:moveTo>
                    <a:pt x="4405122" y="3635502"/>
                  </a:moveTo>
                  <a:lnTo>
                    <a:pt x="4217670" y="3635502"/>
                  </a:lnTo>
                  <a:lnTo>
                    <a:pt x="4217670" y="4362450"/>
                  </a:lnTo>
                  <a:lnTo>
                    <a:pt x="4405122" y="4362450"/>
                  </a:lnTo>
                  <a:lnTo>
                    <a:pt x="4405122" y="3635502"/>
                  </a:lnTo>
                  <a:close/>
                </a:path>
                <a:path w="10496550" h="4362450">
                  <a:moveTo>
                    <a:pt x="4873752" y="3737610"/>
                  </a:moveTo>
                  <a:lnTo>
                    <a:pt x="4686300" y="3737610"/>
                  </a:lnTo>
                  <a:lnTo>
                    <a:pt x="4686300" y="4362450"/>
                  </a:lnTo>
                  <a:lnTo>
                    <a:pt x="4873752" y="4362450"/>
                  </a:lnTo>
                  <a:lnTo>
                    <a:pt x="4873752" y="3737610"/>
                  </a:lnTo>
                  <a:close/>
                </a:path>
                <a:path w="10496550" h="4362450">
                  <a:moveTo>
                    <a:pt x="5342382" y="3470148"/>
                  </a:moveTo>
                  <a:lnTo>
                    <a:pt x="5154930" y="3470148"/>
                  </a:lnTo>
                  <a:lnTo>
                    <a:pt x="5154930" y="4362450"/>
                  </a:lnTo>
                  <a:lnTo>
                    <a:pt x="5342382" y="4362450"/>
                  </a:lnTo>
                  <a:lnTo>
                    <a:pt x="5342382" y="3470148"/>
                  </a:lnTo>
                  <a:close/>
                </a:path>
                <a:path w="10496550" h="4362450">
                  <a:moveTo>
                    <a:pt x="5811012" y="2737866"/>
                  </a:moveTo>
                  <a:lnTo>
                    <a:pt x="5623560" y="2737866"/>
                  </a:lnTo>
                  <a:lnTo>
                    <a:pt x="5623560" y="4362450"/>
                  </a:lnTo>
                  <a:lnTo>
                    <a:pt x="5811012" y="4362450"/>
                  </a:lnTo>
                  <a:lnTo>
                    <a:pt x="5811012" y="2737866"/>
                  </a:lnTo>
                  <a:close/>
                </a:path>
                <a:path w="10496550" h="4362450">
                  <a:moveTo>
                    <a:pt x="6279642" y="2515362"/>
                  </a:moveTo>
                  <a:lnTo>
                    <a:pt x="6092190" y="2515362"/>
                  </a:lnTo>
                  <a:lnTo>
                    <a:pt x="6092190" y="4362450"/>
                  </a:lnTo>
                  <a:lnTo>
                    <a:pt x="6279642" y="4362450"/>
                  </a:lnTo>
                  <a:lnTo>
                    <a:pt x="6279642" y="2515362"/>
                  </a:lnTo>
                  <a:close/>
                </a:path>
                <a:path w="10496550" h="4362450">
                  <a:moveTo>
                    <a:pt x="6747510" y="1782318"/>
                  </a:moveTo>
                  <a:lnTo>
                    <a:pt x="6560058" y="1782318"/>
                  </a:lnTo>
                  <a:lnTo>
                    <a:pt x="6560058" y="4362450"/>
                  </a:lnTo>
                  <a:lnTo>
                    <a:pt x="6747510" y="4362450"/>
                  </a:lnTo>
                  <a:lnTo>
                    <a:pt x="6747510" y="1782318"/>
                  </a:lnTo>
                  <a:close/>
                </a:path>
                <a:path w="10496550" h="4362450">
                  <a:moveTo>
                    <a:pt x="7216140" y="1203198"/>
                  </a:moveTo>
                  <a:lnTo>
                    <a:pt x="7028688" y="1203198"/>
                  </a:lnTo>
                  <a:lnTo>
                    <a:pt x="7028688" y="4362450"/>
                  </a:lnTo>
                  <a:lnTo>
                    <a:pt x="7216140" y="4362450"/>
                  </a:lnTo>
                  <a:lnTo>
                    <a:pt x="7216140" y="1203198"/>
                  </a:lnTo>
                  <a:close/>
                </a:path>
                <a:path w="10496550" h="4362450">
                  <a:moveTo>
                    <a:pt x="7684770" y="373380"/>
                  </a:moveTo>
                  <a:lnTo>
                    <a:pt x="7497318" y="373380"/>
                  </a:lnTo>
                  <a:lnTo>
                    <a:pt x="7497318" y="4362450"/>
                  </a:lnTo>
                  <a:lnTo>
                    <a:pt x="7684770" y="4362450"/>
                  </a:lnTo>
                  <a:lnTo>
                    <a:pt x="7684770" y="373380"/>
                  </a:lnTo>
                  <a:close/>
                </a:path>
                <a:path w="10496550" h="4362450">
                  <a:moveTo>
                    <a:pt x="8153400" y="397002"/>
                  </a:moveTo>
                  <a:lnTo>
                    <a:pt x="7965948" y="397002"/>
                  </a:lnTo>
                  <a:lnTo>
                    <a:pt x="7965948" y="4362450"/>
                  </a:lnTo>
                  <a:lnTo>
                    <a:pt x="8153400" y="4362450"/>
                  </a:lnTo>
                  <a:lnTo>
                    <a:pt x="8153400" y="397002"/>
                  </a:lnTo>
                  <a:close/>
                </a:path>
                <a:path w="10496550" h="4362450">
                  <a:moveTo>
                    <a:pt x="8622030" y="0"/>
                  </a:moveTo>
                  <a:lnTo>
                    <a:pt x="8434578" y="0"/>
                  </a:lnTo>
                  <a:lnTo>
                    <a:pt x="8434578" y="4362450"/>
                  </a:lnTo>
                  <a:lnTo>
                    <a:pt x="8622030" y="4362450"/>
                  </a:lnTo>
                  <a:lnTo>
                    <a:pt x="8622030" y="0"/>
                  </a:lnTo>
                  <a:close/>
                </a:path>
                <a:path w="10496550" h="4362450">
                  <a:moveTo>
                    <a:pt x="9090660" y="308610"/>
                  </a:moveTo>
                  <a:lnTo>
                    <a:pt x="8903208" y="308610"/>
                  </a:lnTo>
                  <a:lnTo>
                    <a:pt x="8903208" y="4362450"/>
                  </a:lnTo>
                  <a:lnTo>
                    <a:pt x="9090660" y="4362450"/>
                  </a:lnTo>
                  <a:lnTo>
                    <a:pt x="9090660" y="308610"/>
                  </a:lnTo>
                  <a:close/>
                </a:path>
                <a:path w="10496550" h="4362450">
                  <a:moveTo>
                    <a:pt x="9559290" y="591312"/>
                  </a:moveTo>
                  <a:lnTo>
                    <a:pt x="9371838" y="591312"/>
                  </a:lnTo>
                  <a:lnTo>
                    <a:pt x="9371838" y="4362450"/>
                  </a:lnTo>
                  <a:lnTo>
                    <a:pt x="9559290" y="4362450"/>
                  </a:lnTo>
                  <a:lnTo>
                    <a:pt x="9559290" y="591312"/>
                  </a:lnTo>
                  <a:close/>
                </a:path>
                <a:path w="10496550" h="4362450">
                  <a:moveTo>
                    <a:pt x="10027920" y="941070"/>
                  </a:moveTo>
                  <a:lnTo>
                    <a:pt x="9840468" y="941070"/>
                  </a:lnTo>
                  <a:lnTo>
                    <a:pt x="9840468" y="4362450"/>
                  </a:lnTo>
                  <a:lnTo>
                    <a:pt x="10027920" y="4362450"/>
                  </a:lnTo>
                  <a:lnTo>
                    <a:pt x="10027920" y="941070"/>
                  </a:lnTo>
                  <a:close/>
                </a:path>
                <a:path w="10496550" h="4362450">
                  <a:moveTo>
                    <a:pt x="10496550" y="1472184"/>
                  </a:moveTo>
                  <a:lnTo>
                    <a:pt x="10309098" y="1472184"/>
                  </a:lnTo>
                  <a:lnTo>
                    <a:pt x="10309098" y="4362450"/>
                  </a:lnTo>
                  <a:lnTo>
                    <a:pt x="10496550" y="4362450"/>
                  </a:lnTo>
                  <a:lnTo>
                    <a:pt x="10496550" y="1472184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06805" y="5748147"/>
              <a:ext cx="10777855" cy="0"/>
            </a:xfrm>
            <a:custGeom>
              <a:avLst/>
              <a:gdLst/>
              <a:ahLst/>
              <a:cxnLst/>
              <a:rect l="l" t="t" r="r" b="b"/>
              <a:pathLst>
                <a:path w="10777855" h="0">
                  <a:moveTo>
                    <a:pt x="0" y="0"/>
                  </a:moveTo>
                  <a:lnTo>
                    <a:pt x="107777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75538" y="5600226"/>
            <a:ext cx="10968990" cy="47879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240"/>
              </a:spcBef>
            </a:pPr>
            <a:r>
              <a:rPr dirty="0" sz="1400" b="1">
                <a:latin typeface="Calibri"/>
                <a:cs typeface="Calibri"/>
              </a:rPr>
              <a:t>2001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2002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2003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2004</a:t>
            </a:r>
            <a:r>
              <a:rPr dirty="0" sz="1400" spc="90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2005</a:t>
            </a:r>
            <a:r>
              <a:rPr dirty="0" sz="1400" spc="95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2006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2007</a:t>
            </a:r>
            <a:r>
              <a:rPr dirty="0" sz="1400" spc="90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2008</a:t>
            </a:r>
            <a:r>
              <a:rPr dirty="0" sz="1400" spc="95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2009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2010</a:t>
            </a:r>
            <a:r>
              <a:rPr dirty="0" sz="1400" spc="90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2011</a:t>
            </a:r>
            <a:r>
              <a:rPr dirty="0" sz="1400" spc="95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2012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2013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2014</a:t>
            </a:r>
            <a:r>
              <a:rPr dirty="0" sz="1400" spc="90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2015</a:t>
            </a:r>
            <a:r>
              <a:rPr dirty="0" sz="1400" spc="95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2016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2017</a:t>
            </a:r>
            <a:r>
              <a:rPr dirty="0" sz="1400" spc="90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2018</a:t>
            </a:r>
            <a:r>
              <a:rPr dirty="0" sz="1400" spc="95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2019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2020</a:t>
            </a:r>
            <a:r>
              <a:rPr dirty="0" sz="1400" spc="90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2021</a:t>
            </a:r>
            <a:r>
              <a:rPr dirty="0" sz="1400" spc="95" b="1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2022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3890" y="4904485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3890" y="4182109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4000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3890" y="3459733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6000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43890" y="2737358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8000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6673" y="2015235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66673" y="1292859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6673" y="570484"/>
            <a:ext cx="411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14000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4952" y="3029795"/>
            <a:ext cx="203200" cy="8534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400" b="1">
                <a:latin typeface="Calibri"/>
                <a:cs typeface="Calibri"/>
              </a:rPr>
              <a:t>N$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millions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65876"/>
            <a:ext cx="1383791" cy="9921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883" rIns="0" bIns="0" rtlCol="0" vert="horz">
            <a:spAutoFit/>
          </a:bodyPr>
          <a:lstStyle/>
          <a:p>
            <a:pPr marL="298831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Tax</a:t>
            </a:r>
            <a:r>
              <a:rPr dirty="0" spc="-85"/>
              <a:t> </a:t>
            </a:r>
            <a:r>
              <a:rPr dirty="0" spc="-10"/>
              <a:t>Amendments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95274" y="973327"/>
          <a:ext cx="11543030" cy="4750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664"/>
                <a:gridCol w="9689465"/>
              </a:tblGrid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Corporate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42%</a:t>
                      </a:r>
                      <a:r>
                        <a:rPr dirty="0" sz="18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Mining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slit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into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two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categories: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diamond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mining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mining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Corporate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r>
                        <a:rPr dirty="0" sz="18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sales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11%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“manufacturing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incentive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tax”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“additional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sales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levy”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Corporate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38%</a:t>
                      </a:r>
                      <a:r>
                        <a:rPr dirty="0" sz="18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“export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processing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zone”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incentives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1999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Restructuring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diamond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mining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tax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80" b="1">
                          <a:latin typeface="Calibri"/>
                          <a:cs typeface="Calibri"/>
                        </a:rPr>
                        <a:t>VAT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replace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sales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additional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sales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levy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SACU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revenue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sharing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formula</a:t>
                      </a:r>
                      <a:r>
                        <a:rPr dirty="0" sz="18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updated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2004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mining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royalty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tax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007" rIns="0" bIns="0" rtlCol="0" vert="horz">
            <a:spAutoFit/>
          </a:bodyPr>
          <a:lstStyle/>
          <a:p>
            <a:pPr marL="2539365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Tax</a:t>
            </a:r>
            <a:r>
              <a:rPr dirty="0" spc="-80"/>
              <a:t> </a:t>
            </a:r>
            <a:r>
              <a:rPr dirty="0"/>
              <a:t>Amendments</a:t>
            </a:r>
            <a:r>
              <a:rPr dirty="0" spc="-70"/>
              <a:t> </a:t>
            </a:r>
            <a:r>
              <a:rPr dirty="0" spc="-10"/>
              <a:t>(cont.)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62623" y="1000505"/>
          <a:ext cx="11543030" cy="4749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664"/>
                <a:gridCol w="9689465"/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2006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land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tax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2008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minerals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royalty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windfall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tax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2009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withholding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interest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withholding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services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Corporate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35%</a:t>
                      </a:r>
                      <a:r>
                        <a:rPr dirty="0" sz="18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Corporate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34%</a:t>
                      </a:r>
                      <a:r>
                        <a:rPr dirty="0" sz="18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environmental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levies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Creation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“import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levy”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Corporate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33%</a:t>
                      </a:r>
                      <a:r>
                        <a:rPr dirty="0" sz="18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“sin”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tax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Manufacturing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export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process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zone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incentives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scrapped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Zero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80" b="1">
                          <a:latin typeface="Calibri"/>
                          <a:cs typeface="Calibri"/>
                        </a:rPr>
                        <a:t>VAT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rating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sanitary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pads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1760" y="758950"/>
            <a:ext cx="7263384" cy="604799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3779" y="213867"/>
            <a:ext cx="7454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African</a:t>
            </a:r>
            <a:r>
              <a:rPr dirty="0" sz="3000" spc="-95"/>
              <a:t> </a:t>
            </a:r>
            <a:r>
              <a:rPr dirty="0" sz="3000"/>
              <a:t>Countries</a:t>
            </a:r>
            <a:r>
              <a:rPr dirty="0" sz="3000" spc="-75"/>
              <a:t> </a:t>
            </a:r>
            <a:r>
              <a:rPr dirty="0" sz="3000"/>
              <a:t>due</a:t>
            </a:r>
            <a:r>
              <a:rPr dirty="0" sz="3000" spc="-70"/>
              <a:t> </a:t>
            </a:r>
            <a:r>
              <a:rPr dirty="0" sz="3000"/>
              <a:t>to</a:t>
            </a:r>
            <a:r>
              <a:rPr dirty="0" sz="3000" spc="-70"/>
              <a:t> </a:t>
            </a:r>
            <a:r>
              <a:rPr dirty="0" sz="3000"/>
              <a:t>have</a:t>
            </a:r>
            <a:r>
              <a:rPr dirty="0" sz="3000" spc="-75"/>
              <a:t> </a:t>
            </a:r>
            <a:r>
              <a:rPr dirty="0" sz="3000"/>
              <a:t>elections</a:t>
            </a:r>
            <a:r>
              <a:rPr dirty="0" sz="3000" spc="-75"/>
              <a:t> </a:t>
            </a:r>
            <a:r>
              <a:rPr dirty="0" sz="3000"/>
              <a:t>in</a:t>
            </a:r>
            <a:r>
              <a:rPr dirty="0" sz="3000" spc="-70"/>
              <a:t> </a:t>
            </a:r>
            <a:r>
              <a:rPr dirty="0" sz="3000" spc="-20"/>
              <a:t>2024</a:t>
            </a:r>
            <a:endParaRPr sz="3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5878" y="426465"/>
            <a:ext cx="24371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Debt</a:t>
            </a:r>
            <a:r>
              <a:rPr dirty="0" spc="-30"/>
              <a:t> </a:t>
            </a:r>
            <a:r>
              <a:rPr dirty="0"/>
              <a:t>as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%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spc="-25"/>
              <a:t>GDP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1477" y="1702816"/>
            <a:ext cx="7173849" cy="359651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12033" y="4652517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36138" y="3654552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53103" y="2805429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01971" y="2188717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99938" y="1864359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49466" y="1864359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647431" y="2188717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96300" y="2805429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113266" y="3654552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398507" y="4652517"/>
            <a:ext cx="365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303771" y="2494914"/>
            <a:ext cx="647065" cy="3152140"/>
          </a:xfrm>
          <a:custGeom>
            <a:avLst/>
            <a:gdLst/>
            <a:ahLst/>
            <a:cxnLst/>
            <a:rect l="l" t="t" r="r" b="b"/>
            <a:pathLst>
              <a:path w="647065" h="3152140">
                <a:moveTo>
                  <a:pt x="575945" y="0"/>
                </a:moveTo>
                <a:lnTo>
                  <a:pt x="0" y="3151962"/>
                </a:lnTo>
                <a:lnTo>
                  <a:pt x="646683" y="13715"/>
                </a:lnTo>
                <a:lnTo>
                  <a:pt x="575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478779" y="5570728"/>
            <a:ext cx="1732914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>
                <a:solidFill>
                  <a:srgbClr val="1F3863"/>
                </a:solidFill>
                <a:latin typeface="Calibri"/>
                <a:cs typeface="Calibri"/>
              </a:rPr>
              <a:t>65.6%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76560"/>
            <a:ext cx="11395075" cy="5882005"/>
            <a:chOff x="0" y="976560"/>
            <a:chExt cx="11395075" cy="5882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642" y="976560"/>
              <a:ext cx="10808878" cy="547715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44410"/>
              <a:ext cx="1203197" cy="5135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4207" y="477520"/>
            <a:ext cx="61969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Expected</a:t>
            </a:r>
            <a:r>
              <a:rPr dirty="0" spc="-85"/>
              <a:t> </a:t>
            </a:r>
            <a:r>
              <a:rPr dirty="0" spc="-10"/>
              <a:t>Government</a:t>
            </a:r>
            <a:r>
              <a:rPr dirty="0" spc="-85"/>
              <a:t> </a:t>
            </a:r>
            <a:r>
              <a:rPr dirty="0" spc="-10"/>
              <a:t>Revenue</a:t>
            </a:r>
            <a:r>
              <a:rPr dirty="0" spc="-75"/>
              <a:t> </a:t>
            </a:r>
            <a:r>
              <a:rPr dirty="0" spc="-10"/>
              <a:t>Breakdown</a:t>
            </a:r>
            <a:r>
              <a:rPr dirty="0" spc="-80"/>
              <a:t> </a:t>
            </a:r>
            <a:r>
              <a:rPr dirty="0" spc="-20"/>
              <a:t>2024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467" y="216153"/>
            <a:ext cx="58388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Expected</a:t>
            </a:r>
            <a:r>
              <a:rPr dirty="0" spc="-110"/>
              <a:t> </a:t>
            </a:r>
            <a:r>
              <a:rPr dirty="0" spc="-10"/>
              <a:t>Government</a:t>
            </a:r>
            <a:r>
              <a:rPr dirty="0" spc="-105"/>
              <a:t> </a:t>
            </a:r>
            <a:r>
              <a:rPr dirty="0"/>
              <a:t>Budget</a:t>
            </a:r>
            <a:r>
              <a:rPr dirty="0" spc="-110"/>
              <a:t> </a:t>
            </a:r>
            <a:r>
              <a:rPr dirty="0"/>
              <a:t>Allocation</a:t>
            </a:r>
            <a:r>
              <a:rPr dirty="0" spc="-114"/>
              <a:t> </a:t>
            </a:r>
            <a:r>
              <a:rPr dirty="0" spc="-20"/>
              <a:t>2024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789465"/>
            <a:ext cx="11882755" cy="6068695"/>
            <a:chOff x="0" y="789465"/>
            <a:chExt cx="11882755" cy="60686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623" y="789465"/>
              <a:ext cx="11573991" cy="52786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65876"/>
              <a:ext cx="1383791" cy="992120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91641" y="527558"/>
            <a:ext cx="5970905" cy="5214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Key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risks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positive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domestic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outlook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Fluctuations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commodity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prices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44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Uncertainties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related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elections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55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possible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recession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South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African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economy,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Continued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uncertainty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over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investment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environment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Slow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progress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power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generation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Growing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Public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Debt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55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Global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Developments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High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 </a:t>
            </a:r>
            <a:r>
              <a:rPr dirty="0" sz="1800" spc="-10">
                <a:latin typeface="Arial MT"/>
                <a:cs typeface="Arial MT"/>
              </a:rPr>
              <a:t>living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55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High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costs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key import</a:t>
            </a:r>
            <a:r>
              <a:rPr dirty="0" sz="1800" spc="-10">
                <a:latin typeface="Arial MT"/>
                <a:cs typeface="Arial MT"/>
              </a:rPr>
              <a:t> items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44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Water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supply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interruptions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affecting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mining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activities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955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Potential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impacts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weather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conditions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food</a:t>
            </a:r>
            <a:r>
              <a:rPr dirty="0" sz="1800" spc="-10">
                <a:latin typeface="Arial MT"/>
                <a:cs typeface="Arial MT"/>
              </a:rPr>
              <a:t> prices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50"/>
              </a:spcBef>
              <a:buChar char="•"/>
              <a:tabLst>
                <a:tab pos="354965" algn="l"/>
              </a:tabLst>
            </a:pPr>
            <a:r>
              <a:rPr dirty="0" sz="1800" spc="-10">
                <a:latin typeface="Arial MT"/>
                <a:cs typeface="Arial MT"/>
              </a:rPr>
              <a:t>Drought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" y="6238463"/>
            <a:ext cx="1223289" cy="49389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62254" y="916178"/>
            <a:ext cx="6281420" cy="523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Expansionary</a:t>
            </a:r>
            <a:r>
              <a:rPr dirty="0" sz="18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Budget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Revenue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Collection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improved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drastically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Potential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Fuel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Levy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Increase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Environmental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Levies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SACU </a:t>
            </a:r>
            <a:r>
              <a:rPr dirty="0" sz="1800" spc="-10">
                <a:latin typeface="Arial MT"/>
                <a:cs typeface="Arial MT"/>
              </a:rPr>
              <a:t>Revenue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Potential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Green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Bond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Issuance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(EIF)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90"/>
              </a:spcBef>
              <a:buFont typeface="Arial MT"/>
              <a:buChar char="•"/>
            </a:pPr>
            <a:endParaRPr sz="18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Expansionary</a:t>
            </a:r>
            <a:r>
              <a:rPr dirty="0" sz="18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Budget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WHERE?</a:t>
            </a:r>
            <a:endParaRPr sz="18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SOE Reforms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(HYBRID) </a:t>
            </a:r>
            <a:r>
              <a:rPr dirty="0" sz="1800" spc="-35">
                <a:latin typeface="Arial MT"/>
                <a:cs typeface="Arial MT"/>
              </a:rPr>
              <a:t>(MEATCO</a:t>
            </a:r>
            <a:r>
              <a:rPr dirty="0" sz="1800" spc="-1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RCC)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SME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BANK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II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(CORRIDOR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TALKS)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Construction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Sector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Recovery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(Hospitals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Schools)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015" algn="l"/>
              </a:tabLst>
            </a:pPr>
            <a:r>
              <a:rPr dirty="0" sz="1800" spc="-10">
                <a:latin typeface="Arial MT"/>
                <a:cs typeface="Arial MT"/>
              </a:rPr>
              <a:t>Agri-</a:t>
            </a:r>
            <a:r>
              <a:rPr dirty="0" sz="1800">
                <a:latin typeface="Arial MT"/>
                <a:cs typeface="Arial MT"/>
              </a:rPr>
              <a:t>Sector </a:t>
            </a:r>
            <a:r>
              <a:rPr dirty="0" sz="1800" spc="-10">
                <a:latin typeface="Arial MT"/>
                <a:cs typeface="Arial MT"/>
              </a:rPr>
              <a:t>(Agri-</a:t>
            </a:r>
            <a:r>
              <a:rPr dirty="0" sz="1800">
                <a:latin typeface="Arial MT"/>
                <a:cs typeface="Arial MT"/>
              </a:rPr>
              <a:t>Bank and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Green </a:t>
            </a:r>
            <a:r>
              <a:rPr dirty="0" sz="1800" spc="-10">
                <a:latin typeface="Arial MT"/>
                <a:cs typeface="Arial MT"/>
              </a:rPr>
              <a:t>Schemes)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NWR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(Potential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Expansions)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SOCIAL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SAFETY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NET</a:t>
            </a:r>
            <a:endParaRPr sz="18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buFont typeface="Arial MT"/>
              <a:buChar char="•"/>
              <a:tabLst>
                <a:tab pos="297815" algn="l"/>
              </a:tabLst>
            </a:pPr>
            <a:r>
              <a:rPr dirty="0" sz="1800" b="1">
                <a:latin typeface="Arial"/>
                <a:cs typeface="Arial"/>
              </a:rPr>
              <a:t>Grey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Areas</a:t>
            </a:r>
            <a:endParaRPr sz="18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Investment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Promotion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Facilitation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Bill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Oil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Gas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Local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Content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Policy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Char char="•"/>
              <a:tabLst>
                <a:tab pos="755015" algn="l"/>
              </a:tabLst>
            </a:pP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Exports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Raw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Materials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(White</a:t>
            </a:r>
            <a:r>
              <a:rPr dirty="0" sz="1800" spc="-10">
                <a:latin typeface="Arial MT"/>
                <a:cs typeface="Arial MT"/>
              </a:rPr>
              <a:t> Paper)</a:t>
            </a:r>
            <a:endParaRPr sz="1800">
              <a:latin typeface="Arial MT"/>
              <a:cs typeface="Arial MT"/>
            </a:endParaRPr>
          </a:p>
          <a:p>
            <a:pPr lvl="1" marL="755015" indent="-285750">
              <a:lnSpc>
                <a:spcPct val="100000"/>
              </a:lnSpc>
              <a:buFont typeface="Arial MT"/>
              <a:buChar char="•"/>
              <a:tabLst>
                <a:tab pos="755015" algn="l"/>
              </a:tabLst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HANG</a:t>
            </a:r>
            <a:r>
              <a:rPr dirty="0" sz="18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MUNICIPALITIES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65876"/>
            <a:ext cx="1383791" cy="9921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0636" y="324865"/>
            <a:ext cx="421068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Arial"/>
                <a:cs typeface="Arial"/>
              </a:rPr>
              <a:t>Budget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Statement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EXPECTATIONS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7558" y="853945"/>
            <a:ext cx="5818777" cy="1835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0629" y="3859529"/>
            <a:ext cx="409257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0">
                <a:latin typeface="Calibri"/>
                <a:cs typeface="Calibri"/>
              </a:rPr>
              <a:t>Thank</a:t>
            </a:r>
            <a:r>
              <a:rPr dirty="0" sz="7200" spc="-180" b="0">
                <a:latin typeface="Calibri"/>
                <a:cs typeface="Calibri"/>
              </a:rPr>
              <a:t> </a:t>
            </a:r>
            <a:r>
              <a:rPr dirty="0" sz="7200" spc="-20" b="0">
                <a:latin typeface="Calibri"/>
                <a:cs typeface="Calibri"/>
              </a:rPr>
              <a:t>you.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749033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F6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106156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01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820400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B3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463278" y="0"/>
            <a:ext cx="1080135" cy="108585"/>
          </a:xfrm>
          <a:custGeom>
            <a:avLst/>
            <a:gdLst/>
            <a:ahLst/>
            <a:cxnLst/>
            <a:rect l="l" t="t" r="r" b="b"/>
            <a:pathLst>
              <a:path w="1080134" h="108585">
                <a:moveTo>
                  <a:pt x="1079753" y="0"/>
                </a:moveTo>
                <a:lnTo>
                  <a:pt x="0" y="0"/>
                </a:lnTo>
                <a:lnTo>
                  <a:pt x="0" y="108203"/>
                </a:lnTo>
                <a:lnTo>
                  <a:pt x="1079753" y="108203"/>
                </a:lnTo>
                <a:lnTo>
                  <a:pt x="1079753" y="0"/>
                </a:lnTo>
                <a:close/>
              </a:path>
            </a:pathLst>
          </a:custGeom>
          <a:solidFill>
            <a:srgbClr val="0D5FE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633" y="374396"/>
            <a:ext cx="48507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Stock</a:t>
            </a:r>
            <a:r>
              <a:rPr dirty="0" sz="3000" spc="-114"/>
              <a:t> </a:t>
            </a:r>
            <a:r>
              <a:rPr dirty="0" sz="3000"/>
              <a:t>Market</a:t>
            </a:r>
            <a:r>
              <a:rPr dirty="0" sz="3000" spc="-105"/>
              <a:t> </a:t>
            </a:r>
            <a:r>
              <a:rPr dirty="0" sz="3000"/>
              <a:t>Performance:</a:t>
            </a:r>
            <a:r>
              <a:rPr dirty="0" sz="3000" spc="-114"/>
              <a:t> </a:t>
            </a:r>
            <a:r>
              <a:rPr dirty="0" sz="3000" spc="-25"/>
              <a:t>US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092708"/>
            <a:ext cx="11017885" cy="5765800"/>
            <a:chOff x="0" y="1092708"/>
            <a:chExt cx="11017885" cy="57658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984" y="1092708"/>
              <a:ext cx="10094614" cy="519888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5781"/>
              <a:ext cx="1386077" cy="982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75884"/>
            <a:ext cx="11755120" cy="6482715"/>
            <a:chOff x="0" y="375884"/>
            <a:chExt cx="11755120" cy="6482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9" y="375884"/>
              <a:ext cx="10916412" cy="569344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5782"/>
              <a:ext cx="1386077" cy="982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39964"/>
            <a:ext cx="11188700" cy="6618605"/>
            <a:chOff x="0" y="239964"/>
            <a:chExt cx="11188700" cy="6618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355" y="239964"/>
              <a:ext cx="10245198" cy="59013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5782"/>
              <a:ext cx="1386077" cy="982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11836"/>
            <a:ext cx="11692255" cy="6646545"/>
            <a:chOff x="0" y="211836"/>
            <a:chExt cx="11692255" cy="6646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234" y="211836"/>
              <a:ext cx="10962894" cy="59070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5782"/>
              <a:ext cx="1386077" cy="982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64997"/>
            <a:ext cx="11874500" cy="6493510"/>
            <a:chOff x="0" y="364997"/>
            <a:chExt cx="11874500" cy="6493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645" y="364997"/>
              <a:ext cx="11277600" cy="567613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5782"/>
              <a:ext cx="1386077" cy="982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joyce</dc:creator>
  <dc:title>PowerPoint Presentation</dc:title>
  <dcterms:created xsi:type="dcterms:W3CDTF">2024-02-20T15:30:24Z</dcterms:created>
  <dcterms:modified xsi:type="dcterms:W3CDTF">2024-02-20T15:30:24Z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2024-02-20T00:00:00Z</vt:filetime>
  </property>
  <property fmtid="{D5CDD505-2E9C-101B-9397-08002B2CF9AE}" pid="5" name="Producer">
    <vt:lpwstr>Microsoft® PowerPoint® LTSC</vt:lpwstr>
  </property>
</Properties>
</file>